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83" r:id="rId2"/>
  </p:sldMasterIdLst>
  <p:notesMasterIdLst>
    <p:notesMasterId r:id="rId3"/>
  </p:notesMasterIdLst>
  <p:sldIdLst>
    <p:sldId id="442" r:id="rId4"/>
    <p:sldId id="352" r:id="rId5"/>
    <p:sldId id="260" r:id="rId6"/>
    <p:sldId id="413" r:id="rId7"/>
    <p:sldId id="446" r:id="rId8"/>
    <p:sldId id="436" r:id="rId9"/>
    <p:sldId id="447" r:id="rId10"/>
    <p:sldId id="353" r:id="rId11"/>
    <p:sldId id="409" r:id="rId12"/>
    <p:sldId id="432" r:id="rId13"/>
    <p:sldId id="422" r:id="rId14"/>
    <p:sldId id="421" r:id="rId15"/>
    <p:sldId id="354" r:id="rId16"/>
    <p:sldId id="434" r:id="rId17"/>
    <p:sldId id="424" r:id="rId18"/>
    <p:sldId id="412" r:id="rId19"/>
    <p:sldId id="451" r:id="rId20"/>
    <p:sldId id="444" r:id="rId21"/>
    <p:sldId id="355" r:id="rId22"/>
    <p:sldId id="450" r:id="rId23"/>
    <p:sldId id="445" r:id="rId24"/>
    <p:sldId id="449" r:id="rId25"/>
    <p:sldId id="430" r:id="rId26"/>
    <p:sldId id="443" r:id="rId27"/>
    <p:sldId id="466" r:id="rId28"/>
    <p:sldId id="493" r:id="rId29"/>
  </p:sldIdLst>
  <p:sldSz cx="12192000" cy="6858000"/>
  <p:notesSz cx="6858000" cy="9144000"/>
  <p:embeddedFontLst>
    <p:embeddedFont>
      <p:font typeface="微软雅黑" panose="020B0503020204020204" pitchFamily="34" charset="-122"/>
      <p:regular r:id="rId31"/>
    </p:embeddedFont>
    <p:embeddedFont>
      <p:font typeface="Open Sans" panose="020B0606030504020204" pitchFamily="34" charset="0"/>
      <p:regular r:id="rId32"/>
      <p:bold r:id="rId33"/>
      <p:italic r:id="rId34"/>
      <p:boldItalic r:id="rId35"/>
    </p:embeddedFont>
    <p:embeddedFont>
      <p:font typeface="Verdana" panose="020B0604030504040204" pitchFamily="3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等线" panose="02010600030101010101" charset="-122"/>
      <p:regular r:id="rId44"/>
    </p:embeddedFont>
    <p:embeddedFont>
      <p:font typeface="Impact" panose="020B0806030902050204" pitchFamily="34" charset="0"/>
      <p:regular r:id="rId4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707" autoAdjust="0"/>
  </p:normalViewPr>
  <p:slideViewPr>
    <p:cSldViewPr snapToGrid="0" showGuides="1">
      <p:cViewPr varScale="1">
        <p:scale>
          <a:sx n="85" d="100"/>
          <a:sy n="85" d="100"/>
        </p:scale>
        <p:origin x="1536"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97.xml" /><Relationship Id="rId31" Type="http://schemas.openxmlformats.org/officeDocument/2006/relationships/font" Target="fonts/font1.fntdata" /><Relationship Id="rId32" Type="http://schemas.openxmlformats.org/officeDocument/2006/relationships/font" Target="fonts/font2.fntdata" /><Relationship Id="rId33" Type="http://schemas.openxmlformats.org/officeDocument/2006/relationships/font" Target="fonts/font3.fntdata" /><Relationship Id="rId34" Type="http://schemas.openxmlformats.org/officeDocument/2006/relationships/font" Target="fonts/font4.fntdata" /><Relationship Id="rId35" Type="http://schemas.openxmlformats.org/officeDocument/2006/relationships/font" Target="fonts/font5.fntdata" /><Relationship Id="rId36" Type="http://schemas.openxmlformats.org/officeDocument/2006/relationships/font" Target="fonts/font6.fntdata" /><Relationship Id="rId37" Type="http://schemas.openxmlformats.org/officeDocument/2006/relationships/font" Target="fonts/font7.fntdata" /><Relationship Id="rId38" Type="http://schemas.openxmlformats.org/officeDocument/2006/relationships/font" Target="fonts/font8.fntdata" /><Relationship Id="rId39" Type="http://schemas.openxmlformats.org/officeDocument/2006/relationships/font" Target="fonts/font9.fntdata" /><Relationship Id="rId4" Type="http://schemas.openxmlformats.org/officeDocument/2006/relationships/slide" Target="slides/slide1.xml" /><Relationship Id="rId40" Type="http://schemas.openxmlformats.org/officeDocument/2006/relationships/font" Target="fonts/font10.fntdata" /><Relationship Id="rId41" Type="http://schemas.openxmlformats.org/officeDocument/2006/relationships/font" Target="fonts/font11.fntdata" /><Relationship Id="rId42" Type="http://schemas.openxmlformats.org/officeDocument/2006/relationships/font" Target="fonts/font12.fntdata" /><Relationship Id="rId43" Type="http://schemas.openxmlformats.org/officeDocument/2006/relationships/font" Target="fonts/font13.fntdata" /><Relationship Id="rId44" Type="http://schemas.openxmlformats.org/officeDocument/2006/relationships/font" Target="fonts/font18.fntdata" /><Relationship Id="rId45" Type="http://schemas.openxmlformats.org/officeDocument/2006/relationships/font" Target="fonts/font14.fntdata" /><Relationship Id="rId46" Type="http://schemas.openxmlformats.org/officeDocument/2006/relationships/font" Target="fonts/font15.fntdata" /><Relationship Id="rId47" Type="http://schemas.openxmlformats.org/officeDocument/2006/relationships/font" Target="fonts/font16.fntdata" /><Relationship Id="rId48" Type="http://schemas.openxmlformats.org/officeDocument/2006/relationships/font" Target="fonts/font17.fntdata" /><Relationship Id="rId49" Type="http://schemas.openxmlformats.org/officeDocument/2006/relationships/font" Target="fonts/font19.fntdata" /><Relationship Id="rId5" Type="http://schemas.openxmlformats.org/officeDocument/2006/relationships/slide" Target="slides/slide2.xml" /><Relationship Id="rId50" Type="http://schemas.openxmlformats.org/officeDocument/2006/relationships/presProps" Target="presProps.xml" /><Relationship Id="rId51" Type="http://schemas.openxmlformats.org/officeDocument/2006/relationships/viewProps" Target="viewProps.xml" /><Relationship Id="rId52" Type="http://schemas.openxmlformats.org/officeDocument/2006/relationships/theme" Target="theme/theme1.xml" /><Relationship Id="rId53"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1D1B6-C5E6-4F23-9DE8-3C16073D841E}"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B56AF-F0C5-47BF-BC49-D1617809F598}"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1C0682DE-097C-43D6-9BDF-F71529C5AC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06749DE-0A4A-4294-B127-30FDF2A88C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4276"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22FFDD2-1F8E-4D38-A872-5CF1835E9DB0}"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B963944-84AD-4C31-99FF-18D9B586854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FD8ACD6-B84E-46E9-AEC8-A46527A8B4D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FD8ACD6-B84E-46E9-AEC8-A46527A8B4D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FD8ACD6-B84E-46E9-AEC8-A46527A8B4D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FD8ACD6-B84E-46E9-AEC8-A46527A8B4D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F4DA30-AA03-4F72-96B9-33D624FA8F4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6730"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pic>
        <p:nvPicPr>
          <p:cNvPr id="8" name="图片 7"/>
          <p:cNvPicPr>
            <a:picLocks noChangeAspect="1"/>
          </p:cNvPicPr>
          <p:nvPr userDrawn="1"/>
        </p:nvPicPr>
        <p:blipFill>
          <a:blip r:embed="rId1"/>
          <a:stretch>
            <a:fillRect/>
          </a:stretch>
        </p:blipFill>
        <p:spPr>
          <a:xfrm>
            <a:off x="2489" y="3472"/>
            <a:ext cx="12190476" cy="6855026"/>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
            </a:fld>
            <a:endParaRPr lang="zh-CN" altLang="en-US"/>
          </a:p>
        </p:txBody>
      </p:sp>
      <p:sp>
        <p:nvSpPr>
          <p:cNvPr id="5" name="矩形 4"/>
          <p:cNvSpPr/>
          <p:nvPr userDrawn="1"/>
        </p:nvSpPr>
        <p:spPr>
          <a:xfrm>
            <a:off x="1" y="309617"/>
            <a:ext cx="527425" cy="671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a:solidFill>
                <a:srgbClr val="E7E6E6">
                  <a:lumMod val="50000"/>
                </a:srgbClr>
              </a:solidFill>
              <a:cs typeface="+mn-ea"/>
              <a:sym typeface="+mn-lt"/>
            </a:endParaRPr>
          </a:p>
        </p:txBody>
      </p:sp>
      <p:sp>
        <p:nvSpPr>
          <p:cNvPr id="6" name="文本框 37"/>
          <p:cNvSpPr txBox="1"/>
          <p:nvPr userDrawn="1"/>
        </p:nvSpPr>
        <p:spPr>
          <a:xfrm>
            <a:off x="623435" y="309617"/>
            <a:ext cx="2448229" cy="420542"/>
          </a:xfrm>
          <a:prstGeom prst="rect">
            <a:avLst/>
          </a:prstGeom>
          <a:noFill/>
        </p:spPr>
        <p:txBody>
          <a:bodyPr wrap="square" lIns="91417" tIns="45709" rIns="91417" bIns="45709" rtlCol="0">
            <a:spAutoFit/>
          </a:bodyPr>
          <a:lstStyle/>
          <a:p>
            <a:pPr lvl="0" algn="dist"/>
            <a:r>
              <a:rPr lang="zh-CN" altLang="zh-CN" sz="2135" b="0" kern="1200">
                <a:solidFill>
                  <a:schemeClr val="accent1"/>
                </a:solidFill>
                <a:latin typeface="微软雅黑" panose="020b0503020204020204" pitchFamily="34" charset="-122"/>
                <a:ea typeface="微软雅黑" panose="020b0503020204020204" pitchFamily="34" charset="-122"/>
                <a:cs typeface="+mn-cs"/>
              </a:rPr>
              <a:t>成功项目展示</a:t>
            </a:r>
            <a:endParaRPr lang="zh-CN" altLang="zh-CN" sz="2135" b="0" kern="120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38"/>
          <p:cNvSpPr txBox="1"/>
          <p:nvPr userDrawn="1"/>
        </p:nvSpPr>
        <p:spPr>
          <a:xfrm>
            <a:off x="575387" y="741531"/>
            <a:ext cx="2719028" cy="276977"/>
          </a:xfrm>
          <a:prstGeom prst="rect">
            <a:avLst/>
          </a:prstGeom>
          <a:noFill/>
        </p:spPr>
        <p:txBody>
          <a:bodyPr wrap="square" lIns="91417" tIns="45709" rIns="91417" bIns="45709" rtlCol="0">
            <a:spAutoFit/>
          </a:bodyPr>
          <a:lstStyle/>
          <a:p>
            <a:pPr algn="dist" defTabSz="914400"/>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4_空白">
    <p:spTree>
      <p:nvGrpSpPr>
        <p:cNvPr id="1" name=""/>
        <p:cNvGrpSpPr/>
        <p:nvPr/>
      </p:nvGrpSpPr>
      <p:grpSpPr>
        <a:xfrm>
          <a:off x="0" y="0"/>
          <a:ext cx="0" cy="0"/>
        </a:xfrm>
      </p:grpSpPr>
      <p:pic>
        <p:nvPicPr>
          <p:cNvPr id="8" name="图片 7"/>
          <p:cNvPicPr>
            <a:picLocks noChangeAspect="1"/>
          </p:cNvPicPr>
          <p:nvPr userDrawn="1"/>
        </p:nvPicPr>
        <p:blipFill>
          <a:blip r:embed="rId1"/>
          <a:stretch>
            <a:fillRect/>
          </a:stretch>
        </p:blipFill>
        <p:spPr>
          <a:xfrm>
            <a:off x="2489" y="3472"/>
            <a:ext cx="12190476" cy="6855026"/>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
            </a:fld>
            <a:endParaRPr lang="zh-CN" altLang="en-US"/>
          </a:p>
        </p:txBody>
      </p:sp>
      <p:sp>
        <p:nvSpPr>
          <p:cNvPr id="5" name="矩形 4"/>
          <p:cNvSpPr/>
          <p:nvPr userDrawn="1"/>
        </p:nvSpPr>
        <p:spPr>
          <a:xfrm>
            <a:off x="1" y="309617"/>
            <a:ext cx="527425" cy="671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a:solidFill>
                <a:srgbClr val="E7E6E6">
                  <a:lumMod val="50000"/>
                </a:srgbClr>
              </a:solidFill>
              <a:cs typeface="+mn-ea"/>
              <a:sym typeface="+mn-lt"/>
            </a:endParaRPr>
          </a:p>
        </p:txBody>
      </p:sp>
      <p:sp>
        <p:nvSpPr>
          <p:cNvPr id="6" name="文本框 37"/>
          <p:cNvSpPr txBox="1"/>
          <p:nvPr userDrawn="1"/>
        </p:nvSpPr>
        <p:spPr>
          <a:xfrm>
            <a:off x="623435" y="309617"/>
            <a:ext cx="2448229" cy="420542"/>
          </a:xfrm>
          <a:prstGeom prst="rect">
            <a:avLst/>
          </a:prstGeom>
          <a:noFill/>
        </p:spPr>
        <p:txBody>
          <a:bodyPr wrap="square" lIns="91417" tIns="45709" rIns="91417" bIns="45709" rtlCol="0">
            <a:spAutoFit/>
          </a:bodyPr>
          <a:lstStyle/>
          <a:p>
            <a:pPr algn="dist"/>
            <a:r>
              <a:rPr lang="zh-CN" altLang="zh-CN" sz="2135" b="0" kern="1200">
                <a:solidFill>
                  <a:schemeClr val="accent1"/>
                </a:solidFill>
                <a:latin typeface="微软雅黑" panose="020b0503020204020204" pitchFamily="34" charset="-122"/>
                <a:ea typeface="微软雅黑" panose="020b0503020204020204" pitchFamily="34" charset="-122"/>
                <a:cs typeface="+mn-cs"/>
              </a:rPr>
              <a:t>明年工作计划</a:t>
            </a:r>
            <a:endParaRPr lang="zh-CN" altLang="zh-CN" sz="2135" b="0" kern="120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38"/>
          <p:cNvSpPr txBox="1"/>
          <p:nvPr userDrawn="1"/>
        </p:nvSpPr>
        <p:spPr>
          <a:xfrm>
            <a:off x="575387" y="741531"/>
            <a:ext cx="2719028" cy="276977"/>
          </a:xfrm>
          <a:prstGeom prst="rect">
            <a:avLst/>
          </a:prstGeom>
          <a:noFill/>
        </p:spPr>
        <p:txBody>
          <a:bodyPr wrap="square" lIns="91417" tIns="45709" rIns="91417" bIns="45709" rtlCol="0">
            <a:spAutoFit/>
          </a:bodyPr>
          <a:lstStyle/>
          <a:p>
            <a:pPr algn="dist" defTabSz="914400"/>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2" y="273051"/>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2"/>
          </a:xfr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6"/>
            <a:ext cx="7315200" cy="4114800"/>
          </a:xfrm>
        </p:spPr>
        <p:txBody>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
        <p:nvSpPr>
          <p:cNvPr id="2" name="矩形 1"/>
          <p:cNvSpPr/>
          <p:nvPr userDrawn="1"/>
        </p:nvSpPr>
        <p:spPr>
          <a:xfrm>
            <a:off x="337" y="261626"/>
            <a:ext cx="192032" cy="671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913765"/>
            <a:endParaRPr lang="zh-CN" altLang="en-US" sz="1865">
              <a:solidFill>
                <a:srgbClr val="E7E6E6">
                  <a:lumMod val="50000"/>
                </a:srgbClr>
              </a:solidFill>
              <a:cs typeface="+mn-ea"/>
              <a:sym typeface="+mn-lt"/>
            </a:endParaRPr>
          </a:p>
        </p:txBody>
      </p:sp>
      <p:sp>
        <p:nvSpPr>
          <p:cNvPr id="3" name="文本框 37"/>
          <p:cNvSpPr txBox="1"/>
          <p:nvPr userDrawn="1"/>
        </p:nvSpPr>
        <p:spPr>
          <a:xfrm>
            <a:off x="288364" y="261627"/>
            <a:ext cx="2925722" cy="420526"/>
          </a:xfrm>
          <a:prstGeom prst="rect">
            <a:avLst/>
          </a:prstGeom>
          <a:noFill/>
        </p:spPr>
        <p:txBody>
          <a:bodyPr wrap="none" lIns="91401" tIns="45701" rIns="91401" bIns="45701" rtlCol="0">
            <a:spAutoFit/>
          </a:bodyPr>
          <a:lstStyle/>
          <a:p>
            <a:pPr defTabSz="913765"/>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8"/>
          <p:cNvSpPr txBox="1"/>
          <p:nvPr userDrawn="1"/>
        </p:nvSpPr>
        <p:spPr>
          <a:xfrm>
            <a:off x="353634" y="693542"/>
            <a:ext cx="2718556" cy="276961"/>
          </a:xfrm>
          <a:prstGeom prst="rect">
            <a:avLst/>
          </a:prstGeom>
          <a:noFill/>
        </p:spPr>
        <p:txBody>
          <a:bodyPr wrap="square" lIns="91401" tIns="45701" rIns="91401" bIns="45701" rtlCol="0">
            <a:spAutoFit/>
          </a:bodyPr>
          <a:lstStyle/>
          <a:p>
            <a:pPr algn="dist" defTabSz="913765"/>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3 New Product">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2">
    <p:spTree>
      <p:nvGrpSpPr>
        <p:cNvPr id="1" name=""/>
        <p:cNvGrpSpPr/>
        <p:nvPr/>
      </p:nvGrpSpPr>
      <p:grpSpPr>
        <a:xfrm>
          <a:off x="0" y="0"/>
          <a:ext cx="0" cy="0"/>
        </a:xfrm>
      </p:grpSpPr>
      <p:sp>
        <p:nvSpPr>
          <p:cNvPr id="6" name="Title 1"/>
          <p:cNvSpPr>
            <a:spLocks noGrp="1"/>
          </p:cNvSpPr>
          <p:nvPr>
            <p:ph type="ctrTitle"/>
          </p:nvPr>
        </p:nvSpPr>
        <p:spPr>
          <a:xfrm>
            <a:off x="1524000" y="498764"/>
            <a:ext cx="9144000" cy="697490"/>
          </a:xfrm>
        </p:spPr>
        <p:txBody>
          <a:bodyPr anchor="b">
            <a:normAutofit/>
          </a:bodyPr>
          <a:lstStyle>
            <a:lvl1pPr algn="ctr">
              <a:defRPr sz="4000">
                <a:solidFill>
                  <a:schemeClr val="tx1">
                    <a:lumMod val="65000"/>
                    <a:lumOff val="35000"/>
                  </a:schemeClr>
                </a:solidFill>
              </a:defRPr>
            </a:lvl1pPr>
          </a:lstStyle>
          <a:p>
            <a:r>
              <a:rPr lang="en-US"/>
              <a:t>Click to edit Master title style</a:t>
            </a:r>
            <a:endParaRPr lang="en-AU"/>
          </a:p>
        </p:txBody>
      </p:sp>
      <p:sp>
        <p:nvSpPr>
          <p:cNvPr id="7" name="Subtitle 2"/>
          <p:cNvSpPr>
            <a:spLocks noGrp="1"/>
          </p:cNvSpPr>
          <p:nvPr>
            <p:ph type="subTitle" idx="1"/>
          </p:nvPr>
        </p:nvSpPr>
        <p:spPr>
          <a:xfrm>
            <a:off x="1524000" y="1223966"/>
            <a:ext cx="9144000" cy="374216"/>
          </a:xfrm>
        </p:spPr>
        <p:txBody>
          <a:bodyPr>
            <a:normAutofit/>
          </a:bodyPr>
          <a:lstStyle>
            <a:lvl1pPr marL="0" indent="0" algn="ctr">
              <a:buNone/>
              <a:defRPr sz="1465">
                <a:solidFill>
                  <a:schemeClr val="bg1">
                    <a:lumMod val="50000"/>
                  </a:schemeClr>
                </a:solidFill>
              </a:defRPr>
            </a:lvl1pPr>
            <a:lvl2pPr marL="457200" indent="0" algn="ctr">
              <a:buNone/>
              <a:defRPr sz="2000"/>
            </a:lvl2pPr>
            <a:lvl3pPr marL="914400" indent="0" algn="ctr">
              <a:buNone/>
              <a:defRPr sz="1865"/>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en-US"/>
              <a:t>Click to edit Master subtitle style</a:t>
            </a:r>
            <a:endParaRPr lang="en-AU"/>
          </a:p>
        </p:txBody>
      </p:sp>
      <p:sp>
        <p:nvSpPr>
          <p:cNvPr id="10" name="Text Placeholder 7"/>
          <p:cNvSpPr>
            <a:spLocks noGrp="1"/>
          </p:cNvSpPr>
          <p:nvPr>
            <p:ph type="body" sz="quarter" idx="13"/>
          </p:nvPr>
        </p:nvSpPr>
        <p:spPr>
          <a:xfrm>
            <a:off x="838201" y="2004684"/>
            <a:ext cx="5256212" cy="471600"/>
          </a:xfrm>
        </p:spPr>
        <p:txBody>
          <a:bodyPr>
            <a:noAutofit/>
          </a:bodyPr>
          <a:lstStyle>
            <a:lvl1pPr marL="0" indent="0">
              <a:buNone/>
              <a:defRPr sz="2400">
                <a:solidFill>
                  <a:schemeClr val="accent1"/>
                </a:solidFill>
              </a:defRPr>
            </a:lvl1pPr>
          </a:lstStyle>
          <a:p>
            <a:pPr lvl="0"/>
            <a:endParaRPr lang="en-AU"/>
          </a:p>
        </p:txBody>
      </p:sp>
      <p:sp>
        <p:nvSpPr>
          <p:cNvPr id="11" name="Text Placeholder 9"/>
          <p:cNvSpPr>
            <a:spLocks noGrp="1"/>
          </p:cNvSpPr>
          <p:nvPr>
            <p:ph type="body" sz="quarter" idx="14"/>
          </p:nvPr>
        </p:nvSpPr>
        <p:spPr>
          <a:xfrm>
            <a:off x="838201" y="2491524"/>
            <a:ext cx="5256212" cy="1759526"/>
          </a:xfrm>
        </p:spPr>
        <p:txBody>
          <a:bodyPr>
            <a:normAutofit/>
          </a:bodyPr>
          <a:lstStyle>
            <a:lvl1pPr marL="0" indent="0">
              <a:buNone/>
              <a:defRPr sz="1465">
                <a:latin typeface="Lato Light" panose="020f0302020204030203" pitchFamily="34" charset="0"/>
              </a:defRPr>
            </a:lvl1pPr>
          </a:lstStyle>
          <a:p>
            <a:pPr lvl="0"/>
            <a:endParaRPr lang="en-AU"/>
          </a:p>
        </p:txBody>
      </p:sp>
      <p:sp>
        <p:nvSpPr>
          <p:cNvPr id="12" name="Text Placeholder 11"/>
          <p:cNvSpPr>
            <a:spLocks noGrp="1"/>
          </p:cNvSpPr>
          <p:nvPr>
            <p:ph type="body" sz="quarter" idx="15"/>
          </p:nvPr>
        </p:nvSpPr>
        <p:spPr>
          <a:xfrm>
            <a:off x="839789" y="4383089"/>
            <a:ext cx="5254625" cy="493712"/>
          </a:xfrm>
        </p:spPr>
        <p:txBody>
          <a:bodyPr>
            <a:normAutofit/>
          </a:bodyPr>
          <a:lstStyle>
            <a:lvl1pPr marL="0" indent="0">
              <a:buNone/>
              <a:defRPr sz="1600" b="1" i="1">
                <a:latin typeface="Lato Light" panose="020f0302020204030203" pitchFamily="34" charset="0"/>
              </a:defRPr>
            </a:lvl1pPr>
          </a:lstStyle>
          <a:p>
            <a:pPr lvl="0"/>
            <a:endParaRPr lang="en-AU"/>
          </a:p>
        </p:txBody>
      </p:sp>
      <p:sp>
        <p:nvSpPr>
          <p:cNvPr id="13" name="Text Placeholder 13"/>
          <p:cNvSpPr>
            <a:spLocks noGrp="1"/>
          </p:cNvSpPr>
          <p:nvPr>
            <p:ph type="body" sz="quarter" idx="16"/>
          </p:nvPr>
        </p:nvSpPr>
        <p:spPr>
          <a:xfrm>
            <a:off x="839789" y="4876802"/>
            <a:ext cx="5254625" cy="493713"/>
          </a:xfrm>
        </p:spPr>
        <p:txBody>
          <a:bodyPr>
            <a:normAutofit/>
          </a:bodyPr>
          <a:lstStyle>
            <a:lvl1pPr marL="0" indent="0">
              <a:buNone/>
              <a:defRPr sz="1200" b="1">
                <a:latin typeface="Lato Light" panose="020f0302020204030203" pitchFamily="34" charset="0"/>
              </a:defRPr>
            </a:lvl1pPr>
          </a:lstStyle>
          <a:p>
            <a:pPr lvl="0"/>
            <a:endParaRPr lang="en-AU"/>
          </a:p>
        </p:txBody>
      </p:sp>
      <p:sp>
        <p:nvSpPr>
          <p:cNvPr id="14" name="Text Placeholder 15"/>
          <p:cNvSpPr>
            <a:spLocks noGrp="1"/>
          </p:cNvSpPr>
          <p:nvPr>
            <p:ph type="body" sz="quarter" idx="17"/>
          </p:nvPr>
        </p:nvSpPr>
        <p:spPr>
          <a:xfrm>
            <a:off x="839789" y="5370513"/>
            <a:ext cx="5256212" cy="360362"/>
          </a:xfrm>
        </p:spPr>
        <p:txBody>
          <a:bodyPr>
            <a:normAutofit/>
          </a:bodyPr>
          <a:lstStyle>
            <a:lvl1pPr marL="0" indent="0">
              <a:buNone/>
              <a:defRPr sz="1200">
                <a:latin typeface="Lato Light" panose="020f0302020204030203" pitchFamily="34" charset="0"/>
              </a:defRPr>
            </a:lvl1pPr>
          </a:lstStyle>
          <a:p>
            <a:pPr lvl="0"/>
            <a:endParaRPr lang="en-AU"/>
          </a:p>
        </p:txBody>
      </p:sp>
      <p:sp>
        <p:nvSpPr>
          <p:cNvPr id="15" name="Date Placeholder 3"/>
          <p:cNvSpPr>
            <a:spLocks noGrp="1"/>
          </p:cNvSpPr>
          <p:nvPr>
            <p:ph type="dt" sz="half" idx="10"/>
          </p:nvPr>
        </p:nvSpPr>
        <p:spPr>
          <a:xfrm>
            <a:off x="838200" y="6356351"/>
            <a:ext cx="2743200" cy="365125"/>
          </a:xfrm>
        </p:spPr>
        <p:txBody>
          <a:bodyPr/>
          <a:lstStyle>
            <a:lvl1pPr>
              <a:defRPr>
                <a:latin typeface="Lato Light" panose="020f0302020204030203" pitchFamily="34" charset="0"/>
              </a:defRPr>
            </a:lvl1pPr>
          </a:lstStyle>
          <a:p>
            <a:fld id="{722F6D6F-DD99-46DF-A9EA-728D63EA6A31}" type="datetimeFigureOut">
              <a:rPr lang="en-AU" smtClean="0"/>
              <a:t/>
            </a:fld>
            <a:endParaRPr lang="en-AU"/>
          </a:p>
        </p:txBody>
      </p:sp>
      <p:sp>
        <p:nvSpPr>
          <p:cNvPr id="16" name="Footer Placeholder 4"/>
          <p:cNvSpPr>
            <a:spLocks noGrp="1"/>
          </p:cNvSpPr>
          <p:nvPr>
            <p:ph type="ftr" sz="quarter" idx="11"/>
          </p:nvPr>
        </p:nvSpPr>
        <p:spPr>
          <a:xfrm>
            <a:off x="4038600" y="6356351"/>
            <a:ext cx="4114800" cy="365125"/>
          </a:xfrm>
        </p:spPr>
        <p:txBody>
          <a:bodyPr/>
          <a:lstStyle>
            <a:lvl1pPr>
              <a:defRPr>
                <a:latin typeface="Lato Light" panose="020f0302020204030203" pitchFamily="34" charset="0"/>
              </a:defRPr>
            </a:lvl1pPr>
          </a:lstStyle>
          <a:p>
            <a:endParaRPr lang="en-AU"/>
          </a:p>
        </p:txBody>
      </p:sp>
      <p:sp>
        <p:nvSpPr>
          <p:cNvPr id="17" name="Slide Number Placeholder 5"/>
          <p:cNvSpPr>
            <a:spLocks noGrp="1"/>
          </p:cNvSpPr>
          <p:nvPr>
            <p:ph type="sldNum" sz="quarter" idx="12"/>
          </p:nvPr>
        </p:nvSpPr>
        <p:spPr>
          <a:xfrm>
            <a:off x="8610600" y="6356351"/>
            <a:ext cx="2743200" cy="365125"/>
          </a:xfrm>
        </p:spPr>
        <p:txBody>
          <a:bodyPr/>
          <a:lstStyle>
            <a:lvl1pPr>
              <a:defRPr>
                <a:latin typeface="Lato Light" panose="020f0302020204030203" pitchFamily="34" charset="0"/>
              </a:defRPr>
            </a:lvl1pPr>
          </a:lstStyle>
          <a:p>
            <a:fld id="{84AD2E7E-F7BA-4F6B-9D0C-0B2331C2AE06}" type="slidenum">
              <a:rPr lang="en-AU" smtClean="0"/>
              <a:t/>
            </a:fld>
            <a:endParaRPr lang="en-AU"/>
          </a:p>
        </p:txBody>
      </p:sp>
      <p:sp>
        <p:nvSpPr>
          <p:cNvPr id="19" name="Text Placeholder 18"/>
          <p:cNvSpPr>
            <a:spLocks noGrp="1"/>
          </p:cNvSpPr>
          <p:nvPr>
            <p:ph type="body" sz="quarter" idx="18"/>
          </p:nvPr>
        </p:nvSpPr>
        <p:spPr>
          <a:xfrm>
            <a:off x="6816726" y="2005015"/>
            <a:ext cx="4335463" cy="471486"/>
          </a:xfrm>
        </p:spPr>
        <p:txBody>
          <a:bodyPr>
            <a:normAutofit/>
          </a:bodyPr>
          <a:lstStyle>
            <a:lvl1pPr marL="0" indent="0">
              <a:buNone/>
              <a:defRPr sz="1865"/>
            </a:lvl1pPr>
          </a:lstStyle>
          <a:p>
            <a:pPr lvl="0"/>
            <a:endParaRPr lang="en-AU"/>
          </a:p>
        </p:txBody>
      </p:sp>
      <p:sp>
        <p:nvSpPr>
          <p:cNvPr id="21" name="Text Placeholder 20"/>
          <p:cNvSpPr>
            <a:spLocks noGrp="1"/>
          </p:cNvSpPr>
          <p:nvPr>
            <p:ph type="body" sz="quarter" idx="19"/>
          </p:nvPr>
        </p:nvSpPr>
        <p:spPr>
          <a:xfrm>
            <a:off x="6816726" y="2490788"/>
            <a:ext cx="4335463" cy="938212"/>
          </a:xfrm>
        </p:spPr>
        <p:txBody>
          <a:bodyPr>
            <a:normAutofit/>
          </a:bodyPr>
          <a:lstStyle>
            <a:lvl1pPr marL="0" indent="0">
              <a:buNone/>
              <a:defRPr sz="1200">
                <a:latin typeface="Lato Light" panose="020f0302020204030203" pitchFamily="34" charset="0"/>
              </a:defRPr>
            </a:lvl1pPr>
          </a:lstStyle>
          <a:p>
            <a:pPr lvl="0"/>
            <a:endParaRPr lang="en-AU"/>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Full Screen Image">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zh-CN" altLang="en-US" sz="2400"/>
          </a:p>
        </p:txBody>
      </p:sp>
      <p:sp>
        <p:nvSpPr>
          <p:cNvPr id="3" name="TextBox 1"/>
          <p:cNvSpPr txBox="1"/>
          <p:nvPr userDrawn="1"/>
        </p:nvSpPr>
        <p:spPr>
          <a:xfrm>
            <a:off x="5154234" y="491612"/>
            <a:ext cx="1723484" cy="399951"/>
          </a:xfrm>
          <a:prstGeom prst="rect">
            <a:avLst/>
          </a:prstGeom>
          <a:noFill/>
        </p:spPr>
        <p:txBody>
          <a:bodyPr wrap="none" lIns="91408" tIns="45705" rIns="91408" bIns="45705" rtlCol="0">
            <a:spAutoFit/>
          </a:bodyPr>
          <a:lstStyle/>
          <a:p>
            <a:pPr lvl="0" algn="ctr"/>
            <a:r>
              <a:rPr lang="zh-CN" altLang="en-US" sz="20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397"/>
            <a:ext cx="3416309" cy="461635"/>
          </a:xfrm>
          <a:prstGeom prst="rect">
            <a:avLst/>
          </a:prstGeom>
          <a:noFill/>
        </p:spPr>
        <p:txBody>
          <a:bodyPr wrap="square" lIns="91408" tIns="45705" rIns="91408" bIns="45705" rtlCol="0">
            <a:spAutoFit/>
          </a:bodyPr>
          <a:lstStyle/>
          <a:p>
            <a:pPr algn="ctr"/>
            <a:r>
              <a:rPr lang="zh-CN" altLang="en-US" sz="12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两栏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1"/>
            <a:ext cx="10363200" cy="1362075"/>
          </a:xfrm>
        </p:spPr>
        <p:txBody>
          <a:bodyPr anchor="t"/>
          <a:lstStyle>
            <a:lvl1pPr algn="l">
              <a:defRPr sz="533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8"/>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8565" indent="0">
              <a:buNone/>
              <a:defRPr sz="2135">
                <a:solidFill>
                  <a:schemeClr val="tx1">
                    <a:tint val="75000"/>
                  </a:schemeClr>
                </a:solidFill>
              </a:defRPr>
            </a:lvl3pPr>
            <a:lvl4pPr marL="1828165" indent="0">
              <a:buNone/>
              <a:defRPr sz="1865">
                <a:solidFill>
                  <a:schemeClr val="tx1">
                    <a:tint val="75000"/>
                  </a:schemeClr>
                </a:solidFill>
              </a:defRPr>
            </a:lvl4pPr>
            <a:lvl5pPr marL="2437765" indent="0">
              <a:buNone/>
              <a:defRPr sz="1865">
                <a:solidFill>
                  <a:schemeClr val="tx1">
                    <a:tint val="75000"/>
                  </a:schemeClr>
                </a:solidFill>
              </a:defRPr>
            </a:lvl5pPr>
            <a:lvl6pPr marL="3046730" indent="0">
              <a:buNone/>
              <a:defRPr sz="1865">
                <a:solidFill>
                  <a:schemeClr val="tx1">
                    <a:tint val="75000"/>
                  </a:schemeClr>
                </a:solidFill>
              </a:defRPr>
            </a:lvl6pPr>
            <a:lvl7pPr marL="3656330" indent="0">
              <a:buNone/>
              <a:defRPr sz="1865">
                <a:solidFill>
                  <a:schemeClr val="tx1">
                    <a:tint val="75000"/>
                  </a:schemeClr>
                </a:solidFill>
              </a:defRPr>
            </a:lvl7pPr>
            <a:lvl8pPr marL="4265930" indent="0">
              <a:buNone/>
              <a:defRPr sz="1865">
                <a:solidFill>
                  <a:schemeClr val="tx1">
                    <a:tint val="75000"/>
                  </a:schemeClr>
                </a:solidFill>
              </a:defRPr>
            </a:lvl8pPr>
            <a:lvl9pPr marL="487553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6"/>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6"/>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620DD7-6358-4E35-981D-64C57D7D925A}"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7DBE-345A-4DFC-A5AF-A1AA18485CC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620DD7-6358-4E35-981D-64C57D7D925A}"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7DBE-345A-4DFC-A5AF-A1AA18485CC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A620DD7-6358-4E35-981D-64C57D7D925A}"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7DBE-345A-4DFC-A5AF-A1AA18485CC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pic>
        <p:nvPicPr>
          <p:cNvPr id="8" name="图片 7"/>
          <p:cNvPicPr>
            <a:picLocks noChangeAspect="1"/>
          </p:cNvPicPr>
          <p:nvPr userDrawn="1"/>
        </p:nvPicPr>
        <p:blipFill>
          <a:blip r:embed="rId1"/>
          <a:stretch>
            <a:fillRect/>
          </a:stretch>
        </p:blipFill>
        <p:spPr>
          <a:xfrm>
            <a:off x="2489" y="3472"/>
            <a:ext cx="12190476" cy="6855026"/>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
            </a:fld>
            <a:endParaRPr lang="zh-CN" altLang="en-US"/>
          </a:p>
        </p:txBody>
      </p:sp>
      <p:sp>
        <p:nvSpPr>
          <p:cNvPr id="5" name="矩形 4"/>
          <p:cNvSpPr/>
          <p:nvPr userDrawn="1"/>
        </p:nvSpPr>
        <p:spPr>
          <a:xfrm>
            <a:off x="1" y="309617"/>
            <a:ext cx="527425" cy="671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a:solidFill>
                <a:srgbClr val="E7E6E6">
                  <a:lumMod val="50000"/>
                </a:srgbClr>
              </a:solidFill>
              <a:cs typeface="+mn-ea"/>
              <a:sym typeface="+mn-lt"/>
            </a:endParaRPr>
          </a:p>
        </p:txBody>
      </p:sp>
      <p:sp>
        <p:nvSpPr>
          <p:cNvPr id="6" name="文本框 37"/>
          <p:cNvSpPr txBox="1"/>
          <p:nvPr userDrawn="1"/>
        </p:nvSpPr>
        <p:spPr>
          <a:xfrm>
            <a:off x="623435" y="309617"/>
            <a:ext cx="2448229" cy="420542"/>
          </a:xfrm>
          <a:prstGeom prst="rect">
            <a:avLst/>
          </a:prstGeom>
          <a:noFill/>
        </p:spPr>
        <p:txBody>
          <a:bodyPr wrap="square" lIns="91417" tIns="45709" rIns="91417" bIns="45709" rtlCol="0">
            <a:spAutoFit/>
          </a:bodyPr>
          <a:lstStyle/>
          <a:p>
            <a:pPr lvl="0" algn="dist"/>
            <a:r>
              <a:rPr lang="zh-CN" altLang="zh-CN" sz="2135">
                <a:solidFill>
                  <a:schemeClr val="accent1"/>
                </a:solidFill>
                <a:latin typeface="微软雅黑" panose="020b0503020204020204" pitchFamily="34" charset="-122"/>
                <a:ea typeface="微软雅黑" panose="020b0503020204020204" pitchFamily="34" charset="-122"/>
              </a:rPr>
              <a:t>年度工作概述</a:t>
            </a:r>
            <a:endParaRPr lang="zh-CN" altLang="zh-CN" sz="2135">
              <a:solidFill>
                <a:schemeClr val="accent1"/>
              </a:solidFill>
              <a:latin typeface="微软雅黑" panose="020b0503020204020204" pitchFamily="34" charset="-122"/>
              <a:ea typeface="微软雅黑" panose="020b0503020204020204" pitchFamily="34" charset="-122"/>
            </a:endParaRPr>
          </a:p>
        </p:txBody>
      </p:sp>
      <p:sp>
        <p:nvSpPr>
          <p:cNvPr id="7" name="文本框 38"/>
          <p:cNvSpPr txBox="1"/>
          <p:nvPr userDrawn="1"/>
        </p:nvSpPr>
        <p:spPr>
          <a:xfrm>
            <a:off x="575387" y="741531"/>
            <a:ext cx="2719028" cy="276977"/>
          </a:xfrm>
          <a:prstGeom prst="rect">
            <a:avLst/>
          </a:prstGeom>
          <a:noFill/>
        </p:spPr>
        <p:txBody>
          <a:bodyPr wrap="square" lIns="91417" tIns="45709" rIns="91417" bIns="45709" rtlCol="0">
            <a:spAutoFit/>
          </a:bodyPr>
          <a:lstStyle/>
          <a:p>
            <a:pPr algn="dist" defTabSz="914400"/>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pic>
        <p:nvPicPr>
          <p:cNvPr id="8" name="图片 7"/>
          <p:cNvPicPr>
            <a:picLocks noChangeAspect="1"/>
          </p:cNvPicPr>
          <p:nvPr userDrawn="1"/>
        </p:nvPicPr>
        <p:blipFill>
          <a:blip r:embed="rId1"/>
          <a:stretch>
            <a:fillRect/>
          </a:stretch>
        </p:blipFill>
        <p:spPr>
          <a:xfrm>
            <a:off x="2489" y="3472"/>
            <a:ext cx="12190476" cy="6855026"/>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
            </a:fld>
            <a:endParaRPr lang="zh-CN" altLang="en-US"/>
          </a:p>
        </p:txBody>
      </p:sp>
      <p:sp>
        <p:nvSpPr>
          <p:cNvPr id="5" name="矩形 4"/>
          <p:cNvSpPr/>
          <p:nvPr userDrawn="1"/>
        </p:nvSpPr>
        <p:spPr>
          <a:xfrm>
            <a:off x="0" y="309617"/>
            <a:ext cx="527427" cy="671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a:solidFill>
                <a:srgbClr val="E7E6E6">
                  <a:lumMod val="50000"/>
                </a:srgbClr>
              </a:solidFill>
              <a:cs typeface="+mn-ea"/>
              <a:sym typeface="+mn-lt"/>
            </a:endParaRPr>
          </a:p>
        </p:txBody>
      </p:sp>
      <p:sp>
        <p:nvSpPr>
          <p:cNvPr id="6" name="文本框 37"/>
          <p:cNvSpPr txBox="1"/>
          <p:nvPr userDrawn="1"/>
        </p:nvSpPr>
        <p:spPr>
          <a:xfrm>
            <a:off x="623435" y="309617"/>
            <a:ext cx="2448229" cy="420542"/>
          </a:xfrm>
          <a:prstGeom prst="rect">
            <a:avLst/>
          </a:prstGeom>
          <a:noFill/>
        </p:spPr>
        <p:txBody>
          <a:bodyPr wrap="square" lIns="91417" tIns="45709" rIns="91417" bIns="45709" rtlCol="0">
            <a:spAutoFit/>
          </a:bodyPr>
          <a:lstStyle/>
          <a:p>
            <a:pPr lvl="0" algn="dist"/>
            <a:r>
              <a:rPr lang="zh-CN" altLang="zh-CN" sz="2135" b="0" kern="1200">
                <a:solidFill>
                  <a:schemeClr val="accent1"/>
                </a:solidFill>
                <a:latin typeface="微软雅黑" panose="020b0503020204020204" pitchFamily="34" charset="-122"/>
                <a:ea typeface="微软雅黑" panose="020b0503020204020204" pitchFamily="34" charset="-122"/>
                <a:cs typeface="+mn-cs"/>
              </a:rPr>
              <a:t>工作完成情况</a:t>
            </a:r>
            <a:endParaRPr lang="zh-CN" altLang="zh-CN" sz="2135" b="0" kern="120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38"/>
          <p:cNvSpPr txBox="1"/>
          <p:nvPr userDrawn="1"/>
        </p:nvSpPr>
        <p:spPr>
          <a:xfrm>
            <a:off x="575387" y="741531"/>
            <a:ext cx="2719028" cy="276977"/>
          </a:xfrm>
          <a:prstGeom prst="rect">
            <a:avLst/>
          </a:prstGeom>
          <a:noFill/>
        </p:spPr>
        <p:txBody>
          <a:bodyPr wrap="square" lIns="91417" tIns="45709" rIns="91417" bIns="45709" rtlCol="0">
            <a:spAutoFit/>
          </a:bodyPr>
          <a:lstStyle/>
          <a:p>
            <a:pPr algn="dist" defTabSz="914400"/>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slideLayout" Target="../slideLayouts/slideLayout33.xml" /><Relationship Id="rId11" Type="http://schemas.openxmlformats.org/officeDocument/2006/relationships/slideLayout" Target="../slideLayouts/slideLayout3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25.xml" /><Relationship Id="rId3" Type="http://schemas.openxmlformats.org/officeDocument/2006/relationships/slideLayout" Target="../slideLayouts/slideLayout26.xml" /><Relationship Id="rId4" Type="http://schemas.openxmlformats.org/officeDocument/2006/relationships/slideLayout" Target="../slideLayouts/slideLayout27.xml" /><Relationship Id="rId5" Type="http://schemas.openxmlformats.org/officeDocument/2006/relationships/slideLayout" Target="../slideLayouts/slideLayout28.xml" /><Relationship Id="rId6" Type="http://schemas.openxmlformats.org/officeDocument/2006/relationships/slideLayout" Target="../slideLayouts/slideLayout29.xml" /><Relationship Id="rId7" Type="http://schemas.openxmlformats.org/officeDocument/2006/relationships/slideLayout" Target="../slideLayouts/slideLayout30.xml" /><Relationship Id="rId8" Type="http://schemas.openxmlformats.org/officeDocument/2006/relationships/slideLayout" Target="../slideLayouts/slideLayout31.xml" /><Relationship Id="rId9" Type="http://schemas.openxmlformats.org/officeDocument/2006/relationships/slideLayout" Target="../slideLayouts/slideLayout3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A620DD7-6358-4E35-981D-64C57D7D925A}" type="datetimeFigureOut">
              <a:rPr lang="zh-CN" altLang="en-US" smtClean="0"/>
              <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5567DBE-345A-4DFC-A5AF-A1AA18485CC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89965" indent="-381000" algn="l" defTabSz="1218565" rtl="0" eaLnBrk="1" latinLnBrk="0" hangingPunct="1">
        <a:spcBef>
          <a:spcPct val="20000"/>
        </a:spcBef>
        <a:buFont typeface="Arial" panose="020b0604020202020204" pitchFamily="34" charset="0"/>
        <a:buChar char="–"/>
        <a:defRPr sz="3730" kern="1200">
          <a:solidFill>
            <a:schemeClr val="tx1"/>
          </a:solidFill>
          <a:latin typeface="+mn-lt"/>
          <a:ea typeface="+mn-ea"/>
          <a:cs typeface="+mn-cs"/>
        </a:defRPr>
      </a:lvl2pPr>
      <a:lvl3pPr marL="1523365"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4.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7.png" /><Relationship Id="rId4" Type="http://schemas.openxmlformats.org/officeDocument/2006/relationships/tags" Target="../tags/tag91.xml" /><Relationship Id="rId5" Type="http://schemas.openxmlformats.org/officeDocument/2006/relationships/tags" Target="../tags/tag92.xml" /><Relationship Id="rId6" Type="http://schemas.openxmlformats.org/officeDocument/2006/relationships/tags" Target="../tags/tag93.xml" /><Relationship Id="rId7" Type="http://schemas.openxmlformats.org/officeDocument/2006/relationships/image" Target="../media/image5.png" /><Relationship Id="rId8" Type="http://schemas.openxmlformats.org/officeDocument/2006/relationships/image" Target="../media/image6.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3.xml"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5.xml" /><Relationship Id="rId3" Type="http://schemas.openxmlformats.org/officeDocument/2006/relationships/image" Target="../media/image11.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image" Target="../media/image7.png" /><Relationship Id="rId4" Type="http://schemas.openxmlformats.org/officeDocument/2006/relationships/tags" Target="../tags/tag94.xml" /><Relationship Id="rId5" Type="http://schemas.openxmlformats.org/officeDocument/2006/relationships/tags" Target="../tags/tag95.xml" /><Relationship Id="rId6" Type="http://schemas.openxmlformats.org/officeDocument/2006/relationships/tags" Target="../tags/tag96.xml" /><Relationship Id="rId7" Type="http://schemas.openxmlformats.org/officeDocument/2006/relationships/image" Target="../media/image5.png" /><Relationship Id="rId8" Type="http://schemas.openxmlformats.org/officeDocument/2006/relationships/image" Target="../media/image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5.xml" /><Relationship Id="rId11" Type="http://schemas.openxmlformats.org/officeDocument/2006/relationships/tags" Target="../tags/tag66.xml" /><Relationship Id="rId12" Type="http://schemas.openxmlformats.org/officeDocument/2006/relationships/tags" Target="../tags/tag67.xml" /><Relationship Id="rId13" Type="http://schemas.openxmlformats.org/officeDocument/2006/relationships/tags" Target="../tags/tag68.xml" /><Relationship Id="rId14" Type="http://schemas.openxmlformats.org/officeDocument/2006/relationships/tags" Target="../tags/tag69.xml" /><Relationship Id="rId15" Type="http://schemas.openxmlformats.org/officeDocument/2006/relationships/tags" Target="../tags/tag70.xml" /><Relationship Id="rId16" Type="http://schemas.openxmlformats.org/officeDocument/2006/relationships/tags" Target="../tags/tag71.xml" /><Relationship Id="rId17" Type="http://schemas.openxmlformats.org/officeDocument/2006/relationships/tags" Target="../tags/tag72.xml" /><Relationship Id="rId18" Type="http://schemas.openxmlformats.org/officeDocument/2006/relationships/tags" Target="../tags/tag73.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tags" Target="../tags/tag6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9.xml" /><Relationship Id="rId3" Type="http://schemas.openxmlformats.org/officeDocument/2006/relationships/image" Target="../media/image1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0.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0.xml" /><Relationship Id="rId10" Type="http://schemas.openxmlformats.org/officeDocument/2006/relationships/image" Target="../media/image1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7.png" /><Relationship Id="rId4" Type="http://schemas.openxmlformats.org/officeDocument/2006/relationships/tags" Target="../tags/tag74.xml" /><Relationship Id="rId5" Type="http://schemas.openxmlformats.org/officeDocument/2006/relationships/tags" Target="../tags/tag75.xml" /><Relationship Id="rId6" Type="http://schemas.openxmlformats.org/officeDocument/2006/relationships/tags" Target="../tags/tag76.xml" /><Relationship Id="rId7" Type="http://schemas.openxmlformats.org/officeDocument/2006/relationships/image" Target="../media/image5.png" /><Relationship Id="rId8" Type="http://schemas.openxmlformats.org/officeDocument/2006/relationships/image" Target="../media/image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xml" /><Relationship Id="rId3" Type="http://schemas.openxmlformats.org/officeDocument/2006/relationships/tags" Target="../tags/tag77.xml" /><Relationship Id="rId4" Type="http://schemas.openxmlformats.org/officeDocument/2006/relationships/tags" Target="../tags/tag78.xml" /><Relationship Id="rId5" Type="http://schemas.openxmlformats.org/officeDocument/2006/relationships/tags" Target="../tags/tag79.xml" /><Relationship Id="rId6" Type="http://schemas.openxmlformats.org/officeDocument/2006/relationships/tags" Target="../tags/tag80.xml" /><Relationship Id="rId7" Type="http://schemas.openxmlformats.org/officeDocument/2006/relationships/tags" Target="../tags/tag81.xml" /><Relationship Id="rId8" Type="http://schemas.openxmlformats.org/officeDocument/2006/relationships/tags" Target="../tags/tag8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5.xml" /><Relationship Id="rId3" Type="http://schemas.openxmlformats.org/officeDocument/2006/relationships/tags" Target="../tags/tag83.xml" /><Relationship Id="rId4" Type="http://schemas.openxmlformats.org/officeDocument/2006/relationships/tags" Target="../tags/tag84.xml" /><Relationship Id="rId5" Type="http://schemas.openxmlformats.org/officeDocument/2006/relationships/tags" Target="../tags/tag85.xml" /><Relationship Id="rId6" Type="http://schemas.openxmlformats.org/officeDocument/2006/relationships/tags" Target="../tags/tag86.xml" /><Relationship Id="rId7" Type="http://schemas.openxmlformats.org/officeDocument/2006/relationships/tags" Target="../tags/tag8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7.png" /><Relationship Id="rId4" Type="http://schemas.openxmlformats.org/officeDocument/2006/relationships/tags" Target="../tags/tag88.xml" /><Relationship Id="rId5" Type="http://schemas.openxmlformats.org/officeDocument/2006/relationships/tags" Target="../tags/tag89.xml" /><Relationship Id="rId6" Type="http://schemas.openxmlformats.org/officeDocument/2006/relationships/tags" Target="../tags/tag90.xml" /><Relationship Id="rId7" Type="http://schemas.openxmlformats.org/officeDocument/2006/relationships/image" Target="../media/image5.png" /><Relationship Id="rId8" Type="http://schemas.openxmlformats.org/officeDocument/2006/relationships/image" Target="../media/image6.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4657" y="2791"/>
            <a:ext cx="12186715" cy="6855027"/>
          </a:xfrm>
          <a:prstGeom prst="rect">
            <a:avLst/>
          </a:prstGeom>
        </p:spPr>
      </p:pic>
      <p:sp>
        <p:nvSpPr>
          <p:cNvPr id="6" name="TextBox 4"/>
          <p:cNvSpPr txBox="1"/>
          <p:nvPr/>
        </p:nvSpPr>
        <p:spPr>
          <a:xfrm>
            <a:off x="913024" y="2186320"/>
            <a:ext cx="5810824" cy="1487202"/>
          </a:xfrm>
          <a:prstGeom prst="rect">
            <a:avLst/>
          </a:prstGeom>
          <a:noFill/>
          <a:ln>
            <a:noFill/>
          </a:ln>
        </p:spPr>
        <p:txBody>
          <a:bodyPr wrap="square" rtlCol="0">
            <a:spAutoFit/>
          </a:bodyPr>
          <a:lstStyle/>
          <a:p>
            <a:pPr defTabSz="1218565"/>
            <a:r>
              <a:rPr lang="zh-CN" altLang="en-US" sz="5330">
                <a:solidFill>
                  <a:srgbClr val="DB8602"/>
                </a:solidFill>
                <a:latin typeface="MyriadSetPro-Semibold" pitchFamily="2" charset="0"/>
                <a:ea typeface="宋体" panose="02010600030101010101" pitchFamily="2" charset="-122"/>
              </a:rPr>
              <a:t>金融理财</a:t>
            </a:r>
            <a:r>
              <a:rPr lang="en-US" altLang="zh-CN" sz="5330">
                <a:solidFill>
                  <a:srgbClr val="DB8602"/>
                </a:solidFill>
                <a:latin typeface="MyriadSetPro-Semibold" pitchFamily="2" charset="0"/>
                <a:ea typeface="宋体" panose="02010600030101010101" pitchFamily="2" charset="-122"/>
              </a:rPr>
              <a:t>PPT</a:t>
            </a:r>
            <a:r>
              <a:rPr lang="zh-CN" altLang="en-US" sz="5330">
                <a:solidFill>
                  <a:srgbClr val="DB8602"/>
                </a:solidFill>
                <a:latin typeface="MyriadSetPro-Semibold" pitchFamily="2" charset="0"/>
                <a:ea typeface="宋体" panose="02010600030101010101" pitchFamily="2" charset="-122"/>
              </a:rPr>
              <a:t>模板</a:t>
            </a:r>
            <a:r>
              <a:rPr lang="en-US" altLang="zh-CN" sz="3730">
                <a:solidFill>
                  <a:prstClr val="white"/>
                </a:solidFill>
                <a:latin typeface="MyriadSetPro-Semibold" pitchFamily="2" charset="0"/>
                <a:ea typeface="宋体" panose="02010600030101010101" pitchFamily="2" charset="-122"/>
              </a:rPr>
              <a:t>POWERPOINT</a:t>
            </a:r>
            <a:endParaRPr lang="zh-CN" altLang="en-US" sz="5330">
              <a:solidFill>
                <a:prstClr val="white"/>
              </a:solidFill>
              <a:latin typeface="MyriadSetPro-Semibold" pitchFamily="2" charset="0"/>
              <a:ea typeface="宋体" panose="02010600030101010101" pitchFamily="2" charset="-122"/>
            </a:endParaRPr>
          </a:p>
        </p:txBody>
      </p:sp>
      <p:cxnSp>
        <p:nvCxnSpPr>
          <p:cNvPr id="7" name="肘形连接符 5"/>
          <p:cNvCxnSpPr>
            <a:stCxn id="6" idx="0"/>
          </p:cNvCxnSpPr>
          <p:nvPr/>
        </p:nvCxnSpPr>
        <p:spPr>
          <a:xfrm rot="16200000" flipH="1" flipV="1">
            <a:off x="1519808" y="1898220"/>
            <a:ext cx="2010528" cy="2586728"/>
          </a:xfrm>
          <a:prstGeom prst="bentConnector4">
            <a:avLst>
              <a:gd name="adj1" fmla="val -11370"/>
              <a:gd name="adj2" fmla="val -121157"/>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3"/>
          <p:cNvSpPr txBox="1"/>
          <p:nvPr/>
        </p:nvSpPr>
        <p:spPr>
          <a:xfrm>
            <a:off x="1224176" y="3896520"/>
            <a:ext cx="2359068" cy="461537"/>
          </a:xfrm>
          <a:prstGeom prst="rect">
            <a:avLst/>
          </a:prstGeom>
          <a:noFill/>
          <a:ln>
            <a:noFill/>
          </a:ln>
        </p:spPr>
        <p:txBody>
          <a:bodyPr wrap="square" rtlCol="0">
            <a:spAutoFit/>
          </a:bodyPr>
          <a:lstStyle/>
          <a:p>
            <a:pPr defTabSz="1218565"/>
            <a:r>
              <a:rPr lang="en-US" altLang="zh-CN" sz="2400">
                <a:solidFill>
                  <a:srgbClr val="DB8602"/>
                </a:solidFill>
                <a:latin typeface="Myriad Pro Light" pitchFamily="34" charset="0"/>
                <a:ea typeface="宋体" panose="02010600030101010101" pitchFamily="2" charset="-122"/>
              </a:rPr>
              <a:t>BUSINESS</a:t>
            </a:r>
            <a:endParaRPr lang="zh-CN" altLang="en-US" sz="2400">
              <a:solidFill>
                <a:srgbClr val="DB8602"/>
              </a:solidFill>
              <a:latin typeface="Myriad Pro Light" pitchFamily="34" charset="0"/>
              <a:ea typeface="宋体" panose="02010600030101010101" pitchFamily="2" charset="-122"/>
            </a:endParaRPr>
          </a:p>
        </p:txBody>
      </p:sp>
      <p:sp>
        <p:nvSpPr>
          <p:cNvPr id="29" name="54654               _16"/>
          <p:cNvSpPr txBox="1"/>
          <p:nvPr/>
        </p:nvSpPr>
        <p:spPr>
          <a:xfrm>
            <a:off x="998510" y="3381369"/>
            <a:ext cx="5368184" cy="431297"/>
          </a:xfrm>
          <a:prstGeom prst="rect">
            <a:avLst/>
          </a:prstGeom>
          <a:noFill/>
          <a:effectLst/>
        </p:spPr>
        <p:txBody>
          <a:bodyPr wrap="square" lIns="90002" tIns="45002" rIns="90002" bIns="45002" rtlCol="0">
            <a:spAutoFit/>
          </a:bodyPr>
          <a:lstStyle/>
          <a:p>
            <a:pPr algn="just" defTabSz="1218565">
              <a:lnSpc>
                <a:spcPct val="150000"/>
              </a:lnSpc>
            </a:pPr>
            <a:r>
              <a:rPr lang="en-US" altLang="zh-CN" sz="785">
                <a:solidFill>
                  <a:prstClr val="white"/>
                </a:solidFill>
                <a:latin typeface="Arial" panose="020b0604020202020204" pitchFamily="34" charset="0"/>
                <a:ea typeface="宋体" panose="02010600030101010101" pitchFamily="2" charset="-122"/>
                <a:cs typeface="Arial" panose="020b0604020202020204" pitchFamily="34" charset="0"/>
              </a:rPr>
              <a:t>CONTRACTED WIND POWERPOINT TEMPLATE DESIGNS CONTRACTED WIND POWERPOINT TEMPLATE DESIGNS CONTRACTED WIND POWERPOINT</a:t>
            </a:r>
            <a:endParaRPr lang="zh-CN" altLang="en-US" sz="785">
              <a:solidFill>
                <a:prstClr val="white"/>
              </a:solidFill>
              <a:latin typeface="Arial" panose="020b0604020202020204" pitchFamily="34" charset="0"/>
              <a:ea typeface="宋体" panose="02010600030101010101" pitchFamily="2" charset="-122"/>
              <a:cs typeface="Arial" panose="020b0604020202020204" pitchFamily="34" charset="0"/>
            </a:endParaRPr>
          </a:p>
        </p:txBody>
      </p:sp>
      <p:cxnSp>
        <p:nvCxnSpPr>
          <p:cNvPr id="8" name="直接连接符 7"/>
          <p:cNvCxnSpPr/>
          <p:nvPr/>
        </p:nvCxnSpPr>
        <p:spPr>
          <a:xfrm>
            <a:off x="1104986" y="3237038"/>
            <a:ext cx="5499672"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0" name="merry christmas 圣诞老人来了">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1008478" y="2108461"/>
            <a:ext cx="812549" cy="812549"/>
          </a:xfrm>
          <a:prstGeom prst="rect">
            <a:avLst/>
          </a:prstGeom>
        </p:spPr>
      </p:pic>
    </p:spTree>
  </p:cSld>
  <p:clrMapOvr>
    <a:masterClrMapping/>
  </p:clrMapOvr>
  <mc:AlternateContent>
    <mc:Choice xmlns:p14="http://schemas.microsoft.com/office/powerpoint/2010/main" Requires="p14">
      <p:transition spd="slow" advClick="0" advTm="0" p14:dur="1600">
        <p14:prism isContent="1"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1502"/>
                                        <p:tgtEl>
                                          <p:spTgt spid="7"/>
                                        </p:tgtEl>
                                      </p:cBhvr>
                                    </p:animEffect>
                                  </p:childTnLst>
                                </p:cTn>
                              </p:par>
                            </p:childTnLst>
                          </p:cTn>
                        </p:par>
                        <p:par>
                          <p:cTn id="11" fill="hold" nodeType="afterGroup">
                            <p:stCondLst>
                              <p:cond delay="1502"/>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601"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601" fill="hold"/>
                                        <p:tgtEl>
                                          <p:spTgt spid="6"/>
                                        </p:tgtEl>
                                        <p:attrNameLst>
                                          <p:attrName>ppt_y</p:attrName>
                                        </p:attrNameLst>
                                      </p:cBhvr>
                                      <p:tavLst>
                                        <p:tav tm="0">
                                          <p:val>
                                            <p:strVal val="#ppt_y"/>
                                          </p:val>
                                        </p:tav>
                                        <p:tav tm="100000">
                                          <p:val>
                                            <p:strVal val="#ppt_y"/>
                                          </p:val>
                                        </p:tav>
                                      </p:tavLst>
                                    </p:anim>
                                    <p:anim calcmode="lin" valueType="num">
                                      <p:cBhvr>
                                        <p:cTn id="16" dur="601"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601"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601" tmFilter="0,0; .5, 1; 1, 1"/>
                                        <p:tgtEl>
                                          <p:spTgt spid="6"/>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nodeType="afterGroup">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nodeType="afterGroup">
                            <p:stCondLst>
                              <p:cond delay="1000"/>
                            </p:stCondLst>
                            <p:childTnLst>
                              <p:par>
                                <p:cTn id="29" presetID="10" presetClass="entr" presetSubtype="0" fill="hold" grpId="1" nodeType="afterEffect">
                                  <p:stCondLst>
                                    <p:cond delay="0"/>
                                  </p:stCondLst>
                                  <p:iterate type="lt">
                                    <p:tmPct val="0"/>
                                  </p:iterate>
                                  <p:childTnLst>
                                    <p:set>
                                      <p:cBhvr>
                                        <p:cTn id="30" dur="1" fill="hold">
                                          <p:stCondLst>
                                            <p:cond delay="0"/>
                                          </p:stCondLst>
                                        </p:cTn>
                                        <p:tgtEl>
                                          <p:spTgt spid="28"/>
                                        </p:tgtEl>
                                        <p:attrNameLst>
                                          <p:attrName>style.visibility</p:attrName>
                                        </p:attrNameLst>
                                      </p:cBhvr>
                                      <p:to>
                                        <p:strVal val="visible"/>
                                      </p:to>
                                    </p:set>
                                    <p:animEffect transition="in" filter="fade">
                                      <p:cBhvr>
                                        <p:cTn id="31" dur="901"/>
                                        <p:tgtEl>
                                          <p:spTgt spid="28"/>
                                        </p:tgtEl>
                                      </p:cBhvr>
                                    </p:animEffect>
                                  </p:childTnLst>
                                </p:cTn>
                              </p:par>
                              <p:par>
                                <p:cTn id="32" presetID="34" presetClass="emph" presetSubtype="0" fill="hold" grpId="0" nodeType="withEffect">
                                  <p:stCondLst>
                                    <p:cond delay="0"/>
                                  </p:stCondLst>
                                  <p:iterate type="lt">
                                    <p:tmPct val="10000"/>
                                  </p:iterate>
                                  <p:childTnLst>
                                    <p:animMotion origin="layout" path="M 1.38889E-06 4.02036E-06 L 1.38889E-06 -0.0722" pathEditMode="relative" rAng="0" ptsTypes="AA">
                                      <p:cBhvr>
                                        <p:cTn id="33" dur="450" accel="50000" decel="50000" autoRev="1" fill="hold">
                                          <p:stCondLst>
                                            <p:cond delay="0"/>
                                          </p:stCondLst>
                                        </p:cTn>
                                        <p:tgtEl>
                                          <p:spTgt spid="28"/>
                                        </p:tgtEl>
                                        <p:attrNameLst>
                                          <p:attrName>ppt_x</p:attrName>
                                          <p:attrName>ppt_y</p:attrName>
                                        </p:attrNameLst>
                                      </p:cBhvr>
                                      <p:rCtr x="0" y="-3610"/>
                                    </p:animMotion>
                                    <p:animRot by="1500000">
                                      <p:cBhvr>
                                        <p:cTn id="34" dur="226" fill="hold">
                                          <p:stCondLst>
                                            <p:cond delay="0"/>
                                          </p:stCondLst>
                                        </p:cTn>
                                        <p:tgtEl>
                                          <p:spTgt spid="28"/>
                                        </p:tgtEl>
                                        <p:attrNameLst>
                                          <p:attrName>r</p:attrName>
                                        </p:attrNameLst>
                                      </p:cBhvr>
                                    </p:animRot>
                                    <p:animRot by="-1500000">
                                      <p:cBhvr>
                                        <p:cTn id="35" dur="226" fill="hold">
                                          <p:stCondLst>
                                            <p:cond delay="226"/>
                                          </p:stCondLst>
                                        </p:cTn>
                                        <p:tgtEl>
                                          <p:spTgt spid="28"/>
                                        </p:tgtEl>
                                        <p:attrNameLst>
                                          <p:attrName>r</p:attrName>
                                        </p:attrNameLst>
                                      </p:cBhvr>
                                    </p:animRot>
                                    <p:animRot by="-1500000">
                                      <p:cBhvr>
                                        <p:cTn id="36" dur="226" fill="hold">
                                          <p:stCondLst>
                                            <p:cond delay="450"/>
                                          </p:stCondLst>
                                        </p:cTn>
                                        <p:tgtEl>
                                          <p:spTgt spid="28"/>
                                        </p:tgtEl>
                                        <p:attrNameLst>
                                          <p:attrName>r</p:attrName>
                                        </p:attrNameLst>
                                      </p:cBhvr>
                                    </p:animRot>
                                    <p:animRot by="1500000">
                                      <p:cBhvr>
                                        <p:cTn id="37" dur="226" fill="hold">
                                          <p:stCondLst>
                                            <p:cond delay="676"/>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7" repeatCount="indefinite" fill="hold" display="0">
                  <p:stCondLst>
                    <p:cond delay="indefinite"/>
                  </p:stCondLst>
                  <p:endCondLst>
                    <p:cond evt="onStopAudio" delay="0">
                      <p:tgtEl>
                        <p:sldTgt/>
                      </p:tgtEl>
                    </p:cond>
                  </p:endCondLst>
                </p:cTn>
                <p:tgtEl>
                  <p:spTgt spid="10"/>
                </p:tgtEl>
              </p:cMediaNode>
            </p:audio>
          </p:childTnLst>
        </p:cTn>
      </p:par>
    </p:tnLst>
    <p:bldLst>
      <p:bldP spid="6" grpId="0"/>
      <p:bldP spid="28" grpId="0"/>
      <p:bldP spid="28" grpId="1"/>
      <p:bldP spid="29"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49"/>
          <p:cNvGrpSpPr/>
          <p:nvPr/>
        </p:nvGrpSpPr>
        <p:grpSpPr>
          <a:xfrm>
            <a:off x="5864635" y="1228878"/>
            <a:ext cx="735133" cy="5368475"/>
            <a:chOff x="4124802" y="1156869"/>
            <a:chExt cx="5390196" cy="5368475"/>
          </a:xfrm>
          <a:effectLst>
            <a:outerShdw blurRad="50800" dist="38100" dir="5400000" algn="t" rotWithShape="0">
              <a:prstClr val="black">
                <a:alpha val="40000"/>
              </a:prstClr>
            </a:outerShdw>
          </a:effectLst>
        </p:grpSpPr>
        <p:sp>
          <p:nvSpPr>
            <p:cNvPr id="51" name="椭圆 50"/>
            <p:cNvSpPr/>
            <p:nvPr/>
          </p:nvSpPr>
          <p:spPr>
            <a:xfrm>
              <a:off x="4621472" y="1156869"/>
              <a:ext cx="2650210" cy="167164"/>
            </a:xfrm>
            <a:prstGeom prst="ellipse">
              <a:avLst/>
            </a:prstGeom>
            <a:gradFill flip="none" rotWithShape="1">
              <a:gsLst>
                <a:gs pos="100000">
                  <a:srgbClr val="FBFBFB"/>
                </a:gs>
                <a:gs pos="62000">
                  <a:srgbClr val="F3F3F3"/>
                </a:gs>
                <a:gs pos="0">
                  <a:srgbClr val="CFD0CD"/>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a:ea typeface="宋体" panose="02010600030101010101" pitchFamily="2" charset="-122"/>
              </a:endParaRPr>
            </a:p>
          </p:txBody>
        </p:sp>
        <p:grpSp>
          <p:nvGrpSpPr>
            <p:cNvPr id="5" name="组合 51"/>
            <p:cNvGrpSpPr/>
            <p:nvPr/>
          </p:nvGrpSpPr>
          <p:grpSpPr>
            <a:xfrm>
              <a:off x="4124802" y="1230608"/>
              <a:ext cx="5390196" cy="5294736"/>
              <a:chOff x="4124802" y="1230608"/>
              <a:chExt cx="5390196" cy="5294736"/>
            </a:xfrm>
          </p:grpSpPr>
          <p:sp>
            <p:nvSpPr>
              <p:cNvPr id="53" name="椭圆 52"/>
              <p:cNvSpPr/>
              <p:nvPr/>
            </p:nvSpPr>
            <p:spPr>
              <a:xfrm>
                <a:off x="4124802" y="5601873"/>
                <a:ext cx="5390196" cy="923471"/>
              </a:xfrm>
              <a:prstGeom prst="ellipse">
                <a:avLst/>
              </a:prstGeom>
              <a:gradFill flip="none" rotWithShape="1">
                <a:gsLst>
                  <a:gs pos="77000">
                    <a:srgbClr val="000000">
                      <a:alpha val="5000"/>
                    </a:srgbClr>
                  </a:gs>
                  <a:gs pos="61000">
                    <a:srgbClr val="000000">
                      <a:alpha val="19000"/>
                    </a:srgbClr>
                  </a:gs>
                  <a:gs pos="21000">
                    <a:srgbClr val="000000">
                      <a:alpha val="22000"/>
                    </a:srgbClr>
                  </a:gs>
                  <a:gs pos="100000">
                    <a:schemeClr val="tx1">
                      <a:alpha val="0"/>
                    </a:schemeClr>
                  </a:gs>
                  <a:gs pos="0">
                    <a:schemeClr val="tx1">
                      <a:alpha val="50000"/>
                    </a:schemeClr>
                  </a:gs>
                </a:gsLst>
                <a:lin ang="0" scaled="1"/>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a:ea typeface="宋体" panose="02010600030101010101" pitchFamily="2" charset="-122"/>
                </a:endParaRPr>
              </a:p>
            </p:txBody>
          </p:sp>
          <p:grpSp>
            <p:nvGrpSpPr>
              <p:cNvPr id="6" name="组合 53"/>
              <p:cNvGrpSpPr/>
              <p:nvPr/>
            </p:nvGrpSpPr>
            <p:grpSpPr>
              <a:xfrm>
                <a:off x="4621472" y="1230608"/>
                <a:ext cx="2650210" cy="4982626"/>
                <a:chOff x="4621472" y="1230608"/>
                <a:chExt cx="2650210" cy="4982626"/>
              </a:xfrm>
            </p:grpSpPr>
            <p:sp>
              <p:nvSpPr>
                <p:cNvPr id="55" name="任意多边形 54"/>
                <p:cNvSpPr/>
                <p:nvPr/>
              </p:nvSpPr>
              <p:spPr>
                <a:xfrm>
                  <a:off x="4621472" y="1230608"/>
                  <a:ext cx="2650210" cy="4982626"/>
                </a:xfrm>
                <a:custGeom>
                  <a:gdLst>
                    <a:gd name="connsiteX0" fmla="*/ 0 w 2650210"/>
                    <a:gd name="connsiteY0" fmla="*/ 0 h 4982626"/>
                    <a:gd name="connsiteX1" fmla="*/ 2650210 w 2650210"/>
                    <a:gd name="connsiteY1" fmla="*/ 0 h 4982626"/>
                    <a:gd name="connsiteX2" fmla="*/ 2650210 w 2650210"/>
                    <a:gd name="connsiteY2" fmla="*/ 1016000 h 4982626"/>
                    <a:gd name="connsiteX3" fmla="*/ 2650210 w 2650210"/>
                    <a:gd name="connsiteY3" fmla="*/ 4835471 h 4982626"/>
                    <a:gd name="connsiteX4" fmla="*/ 1325105 w 2650210"/>
                    <a:gd name="connsiteY4" fmla="*/ 4982626 h 4982626"/>
                    <a:gd name="connsiteX5" fmla="*/ 0 w 2650210"/>
                    <a:gd name="connsiteY5" fmla="*/ 4835471 h 4982626"/>
                    <a:gd name="connsiteX6" fmla="*/ 0 w 2650210"/>
                    <a:gd name="connsiteY6" fmla="*/ 1016000 h 49826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210" h="4982626">
                      <a:moveTo>
                        <a:pt x="0" y="0"/>
                      </a:moveTo>
                      <a:lnTo>
                        <a:pt x="2650210" y="0"/>
                      </a:lnTo>
                      <a:lnTo>
                        <a:pt x="2650210" y="1016000"/>
                      </a:lnTo>
                      <a:lnTo>
                        <a:pt x="2650210" y="4835471"/>
                      </a:lnTo>
                      <a:cubicBezTo>
                        <a:pt x="2650210" y="4916742"/>
                        <a:pt x="2056940" y="4982626"/>
                        <a:pt x="1325105" y="4982626"/>
                      </a:cubicBezTo>
                      <a:cubicBezTo>
                        <a:pt x="593270" y="4982626"/>
                        <a:pt x="0" y="4916742"/>
                        <a:pt x="0" y="4835471"/>
                      </a:cubicBezTo>
                      <a:lnTo>
                        <a:pt x="0" y="1016000"/>
                      </a:lnTo>
                      <a:close/>
                    </a:path>
                  </a:pathLst>
                </a:custGeom>
                <a:gradFill>
                  <a:gsLst>
                    <a:gs pos="31000">
                      <a:schemeClr val="bg1">
                        <a:lumMod val="95000"/>
                      </a:schemeClr>
                    </a:gs>
                    <a:gs pos="100000">
                      <a:srgbClr val="D2D3D0"/>
                    </a:gs>
                    <a:gs pos="83000">
                      <a:srgbClr val="C7C8C5"/>
                    </a:gs>
                    <a:gs pos="68000">
                      <a:srgbClr val="D3D3D1"/>
                    </a:gs>
                    <a:gs pos="49000">
                      <a:srgbClr val="E3E3E1"/>
                    </a:gs>
                    <a:gs pos="17000">
                      <a:srgbClr val="F2F2F0"/>
                    </a:gs>
                    <a:gs pos="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a:ea typeface="宋体" panose="02010600030101010101" pitchFamily="2" charset="-122"/>
                  </a:endParaRPr>
                </a:p>
              </p:txBody>
            </p:sp>
            <p:sp>
              <p:nvSpPr>
                <p:cNvPr id="56" name="任意多边形 55"/>
                <p:cNvSpPr/>
                <p:nvPr/>
              </p:nvSpPr>
              <p:spPr>
                <a:xfrm>
                  <a:off x="4621472" y="2454661"/>
                  <a:ext cx="2647950" cy="152400"/>
                </a:xfrm>
                <a:custGeom>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a:ea typeface="宋体" panose="02010600030101010101" pitchFamily="2" charset="-122"/>
                  </a:endParaRPr>
                </a:p>
              </p:txBody>
            </p:sp>
            <p:sp>
              <p:nvSpPr>
                <p:cNvPr id="57" name="任意多边形 56"/>
                <p:cNvSpPr/>
                <p:nvPr/>
              </p:nvSpPr>
              <p:spPr>
                <a:xfrm>
                  <a:off x="4621472" y="3739342"/>
                  <a:ext cx="2647950" cy="152400"/>
                </a:xfrm>
                <a:custGeom>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a:ea typeface="宋体" panose="02010600030101010101" pitchFamily="2" charset="-122"/>
                  </a:endParaRPr>
                </a:p>
              </p:txBody>
            </p:sp>
            <p:sp>
              <p:nvSpPr>
                <p:cNvPr id="58" name="任意多边形 57"/>
                <p:cNvSpPr/>
                <p:nvPr/>
              </p:nvSpPr>
              <p:spPr>
                <a:xfrm>
                  <a:off x="4621472" y="4907742"/>
                  <a:ext cx="2647950" cy="152400"/>
                </a:xfrm>
                <a:custGeom>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a:ea typeface="宋体" panose="02010600030101010101" pitchFamily="2" charset="-122"/>
                  </a:endParaRPr>
                </a:p>
              </p:txBody>
            </p:sp>
          </p:grpSp>
        </p:grpSp>
      </p:grpSp>
      <p:sp>
        <p:nvSpPr>
          <p:cNvPr id="59" name="文本框 2329"/>
          <p:cNvSpPr txBox="1"/>
          <p:nvPr/>
        </p:nvSpPr>
        <p:spPr>
          <a:xfrm>
            <a:off x="5746028" y="1766523"/>
            <a:ext cx="709884" cy="379420"/>
          </a:xfrm>
          <a:prstGeom prst="rect">
            <a:avLst/>
          </a:prstGeom>
          <a:noFill/>
        </p:spPr>
        <p:txBody>
          <a:bodyPr wrap="square" lIns="91400" tIns="45699" rIns="91400" bIns="45699" rtlCol="0">
            <a:spAutoFit/>
          </a:bodyPr>
          <a:lstStyle/>
          <a:p>
            <a:pPr algn="ctr" defTabSz="1218565"/>
            <a:r>
              <a:rPr lang="en-US" altLang="zh-CN" sz="1865">
                <a:solidFill>
                  <a:prstClr val="black">
                    <a:lumMod val="75000"/>
                    <a:lumOff val="25000"/>
                  </a:prstClr>
                </a:solidFill>
                <a:latin typeface="Impact MT Std" pitchFamily="34" charset="0"/>
                <a:ea typeface="方正兰亭黑简体" panose="02000000000000000000" pitchFamily="2" charset="-122"/>
              </a:rPr>
              <a:t>01</a:t>
            </a:r>
            <a:endParaRPr lang="zh-CN" altLang="en-US" sz="1865">
              <a:solidFill>
                <a:prstClr val="black">
                  <a:lumMod val="75000"/>
                  <a:lumOff val="25000"/>
                </a:prstClr>
              </a:solidFill>
              <a:latin typeface="Impact MT Std" pitchFamily="34" charset="0"/>
              <a:ea typeface="方正兰亭黑简体" panose="02000000000000000000" pitchFamily="2" charset="-122"/>
            </a:endParaRPr>
          </a:p>
        </p:txBody>
      </p:sp>
      <p:sp>
        <p:nvSpPr>
          <p:cNvPr id="60" name="文本框 266"/>
          <p:cNvSpPr txBox="1"/>
          <p:nvPr/>
        </p:nvSpPr>
        <p:spPr>
          <a:xfrm>
            <a:off x="5746028" y="2965939"/>
            <a:ext cx="709884" cy="379420"/>
          </a:xfrm>
          <a:prstGeom prst="rect">
            <a:avLst/>
          </a:prstGeom>
          <a:noFill/>
        </p:spPr>
        <p:txBody>
          <a:bodyPr wrap="square" lIns="91400" tIns="45699" rIns="91400" bIns="45699" rtlCol="0">
            <a:spAutoFit/>
          </a:bodyPr>
          <a:lstStyle/>
          <a:p>
            <a:pPr algn="ctr" defTabSz="1218565"/>
            <a:r>
              <a:rPr lang="en-US" altLang="zh-CN" sz="1865">
                <a:solidFill>
                  <a:prstClr val="black">
                    <a:lumMod val="75000"/>
                    <a:lumOff val="25000"/>
                  </a:prstClr>
                </a:solidFill>
                <a:latin typeface="Impact MT Std" pitchFamily="34" charset="0"/>
                <a:ea typeface="方正兰亭黑简体" panose="02000000000000000000" pitchFamily="2" charset="-122"/>
              </a:rPr>
              <a:t>02</a:t>
            </a:r>
            <a:endParaRPr lang="zh-CN" altLang="en-US" sz="1865">
              <a:solidFill>
                <a:prstClr val="black">
                  <a:lumMod val="75000"/>
                  <a:lumOff val="25000"/>
                </a:prstClr>
              </a:solidFill>
              <a:latin typeface="Impact MT Std" pitchFamily="34" charset="0"/>
              <a:ea typeface="方正兰亭黑简体" panose="02000000000000000000" pitchFamily="2" charset="-122"/>
            </a:endParaRPr>
          </a:p>
        </p:txBody>
      </p:sp>
      <p:sp>
        <p:nvSpPr>
          <p:cNvPr id="61" name="文本框 267"/>
          <p:cNvSpPr txBox="1"/>
          <p:nvPr/>
        </p:nvSpPr>
        <p:spPr>
          <a:xfrm>
            <a:off x="5746028" y="4254637"/>
            <a:ext cx="709884" cy="379420"/>
          </a:xfrm>
          <a:prstGeom prst="rect">
            <a:avLst/>
          </a:prstGeom>
          <a:noFill/>
        </p:spPr>
        <p:txBody>
          <a:bodyPr wrap="square" lIns="91400" tIns="45699" rIns="91400" bIns="45699" rtlCol="0">
            <a:spAutoFit/>
          </a:bodyPr>
          <a:lstStyle/>
          <a:p>
            <a:pPr algn="ctr" defTabSz="1218565"/>
            <a:r>
              <a:rPr lang="en-US" altLang="zh-CN" sz="1865">
                <a:solidFill>
                  <a:prstClr val="black">
                    <a:lumMod val="75000"/>
                    <a:lumOff val="25000"/>
                  </a:prstClr>
                </a:solidFill>
                <a:latin typeface="Impact MT Std" pitchFamily="34" charset="0"/>
                <a:ea typeface="方正兰亭黑简体" panose="02000000000000000000" pitchFamily="2" charset="-122"/>
              </a:rPr>
              <a:t>03</a:t>
            </a:r>
            <a:endParaRPr lang="zh-CN" altLang="en-US" sz="1865">
              <a:solidFill>
                <a:prstClr val="black">
                  <a:lumMod val="75000"/>
                  <a:lumOff val="25000"/>
                </a:prstClr>
              </a:solidFill>
              <a:latin typeface="Impact MT Std" pitchFamily="34" charset="0"/>
              <a:ea typeface="方正兰亭黑简体" panose="02000000000000000000" pitchFamily="2" charset="-122"/>
            </a:endParaRPr>
          </a:p>
        </p:txBody>
      </p:sp>
      <p:sp>
        <p:nvSpPr>
          <p:cNvPr id="62" name="文本框 268"/>
          <p:cNvSpPr txBox="1"/>
          <p:nvPr/>
        </p:nvSpPr>
        <p:spPr>
          <a:xfrm>
            <a:off x="5746028" y="5426061"/>
            <a:ext cx="709884" cy="379420"/>
          </a:xfrm>
          <a:prstGeom prst="rect">
            <a:avLst/>
          </a:prstGeom>
          <a:noFill/>
        </p:spPr>
        <p:txBody>
          <a:bodyPr wrap="square" lIns="91400" tIns="45699" rIns="91400" bIns="45699" rtlCol="0">
            <a:spAutoFit/>
          </a:bodyPr>
          <a:lstStyle/>
          <a:p>
            <a:pPr algn="ctr" defTabSz="1218565"/>
            <a:r>
              <a:rPr lang="en-US" altLang="zh-CN" sz="1865">
                <a:solidFill>
                  <a:prstClr val="black">
                    <a:lumMod val="75000"/>
                    <a:lumOff val="25000"/>
                  </a:prstClr>
                </a:solidFill>
                <a:latin typeface="Impact MT Std" pitchFamily="34" charset="0"/>
                <a:ea typeface="方正兰亭黑简体" panose="02000000000000000000" pitchFamily="2" charset="-122"/>
              </a:rPr>
              <a:t>04</a:t>
            </a:r>
            <a:endParaRPr lang="zh-CN" altLang="en-US" sz="1865">
              <a:solidFill>
                <a:prstClr val="black">
                  <a:lumMod val="75000"/>
                  <a:lumOff val="25000"/>
                </a:prstClr>
              </a:solidFill>
              <a:latin typeface="Impact MT Std" pitchFamily="34" charset="0"/>
              <a:ea typeface="方正兰亭黑简体" panose="02000000000000000000" pitchFamily="2" charset="-122"/>
            </a:endParaRPr>
          </a:p>
        </p:txBody>
      </p:sp>
      <p:grpSp>
        <p:nvGrpSpPr>
          <p:cNvPr id="7" name="组合 62"/>
          <p:cNvGrpSpPr/>
          <p:nvPr/>
        </p:nvGrpSpPr>
        <p:grpSpPr>
          <a:xfrm>
            <a:off x="7637857" y="2343660"/>
            <a:ext cx="450605" cy="466963"/>
            <a:chOff x="9450388" y="2662238"/>
            <a:chExt cx="133350" cy="138112"/>
          </a:xfrm>
          <a:solidFill>
            <a:schemeClr val="accent2"/>
          </a:solidFill>
        </p:grpSpPr>
        <p:sp>
          <p:nvSpPr>
            <p:cNvPr id="64"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sp>
          <p:nvSpPr>
            <p:cNvPr id="65"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sp>
          <p:nvSpPr>
            <p:cNvPr id="66"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sp>
          <p:nvSpPr>
            <p:cNvPr id="67"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sp>
          <p:nvSpPr>
            <p:cNvPr id="68" name="Freeform 243"/>
            <p:cNvSpPr/>
            <p:nvPr/>
          </p:nvSpPr>
          <p:spPr bwMode="auto">
            <a:xfrm>
              <a:off x="9556750" y="2662238"/>
              <a:ext cx="26988" cy="138112"/>
            </a:xfrm>
            <a:custGeom>
              <a:gdLst>
                <a:gd name="T0" fmla="*/ 17 w 17"/>
                <a:gd name="T1" fmla="*/ 87 h 87"/>
                <a:gd name="T2" fmla="*/ 0 w 17"/>
                <a:gd name="T3" fmla="*/ 87 h 87"/>
                <a:gd name="T4" fmla="*/ 0 w 17"/>
                <a:gd name="T5" fmla="*/ 0 h 87"/>
                <a:gd name="T6" fmla="*/ 17 w 17"/>
                <a:gd name="T7" fmla="*/ 0 h 87"/>
              </a:gd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grpSp>
      <p:grpSp>
        <p:nvGrpSpPr>
          <p:cNvPr id="8" name="组合 68"/>
          <p:cNvGrpSpPr/>
          <p:nvPr/>
        </p:nvGrpSpPr>
        <p:grpSpPr>
          <a:xfrm>
            <a:off x="6599769" y="2859116"/>
            <a:ext cx="1153401" cy="471881"/>
            <a:chOff x="9017000" y="2870200"/>
            <a:chExt cx="714376" cy="292100"/>
          </a:xfrm>
          <a:solidFill>
            <a:schemeClr val="accent2"/>
          </a:solidFill>
        </p:grpSpPr>
        <p:sp>
          <p:nvSpPr>
            <p:cNvPr id="70" name="Freeform 268"/>
            <p:cNvSpPr/>
            <p:nvPr/>
          </p:nvSpPr>
          <p:spPr bwMode="auto">
            <a:xfrm>
              <a:off x="9059863" y="2870200"/>
              <a:ext cx="671513" cy="246062"/>
            </a:xfrm>
            <a:custGeom>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sp>
          <p:nvSpPr>
            <p:cNvPr id="71" name="Oval 269"/>
            <p:cNvSpPr>
              <a:spLocks noChangeArrowheads="1"/>
            </p:cNvSpPr>
            <p:nvPr/>
          </p:nvSpPr>
          <p:spPr bwMode="auto">
            <a:xfrm>
              <a:off x="9017000" y="3062288"/>
              <a:ext cx="95250" cy="1000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grpSp>
      <p:sp>
        <p:nvSpPr>
          <p:cNvPr id="72" name="文本框 317"/>
          <p:cNvSpPr txBox="1"/>
          <p:nvPr/>
        </p:nvSpPr>
        <p:spPr>
          <a:xfrm>
            <a:off x="8075438" y="2574590"/>
            <a:ext cx="2121445" cy="549019"/>
          </a:xfrm>
          <a:prstGeom prst="rect">
            <a:avLst/>
          </a:prstGeom>
          <a:noFill/>
        </p:spPr>
        <p:txBody>
          <a:bodyPr wrap="square" lIns="91400" tIns="45699" rIns="91400" bIns="45699" rtlCol="0">
            <a:spAutoFit/>
          </a:bodyPr>
          <a:lstStyle/>
          <a:p>
            <a:pPr algn="just" defTabSz="1218565">
              <a:lnSpc>
                <a:spcPct val="130000"/>
              </a:lnSpc>
            </a:pPr>
            <a:r>
              <a:rPr lang="zh-CN" altLang="en-US" sz="1200">
                <a:solidFill>
                  <a:prstClr val="white">
                    <a:lumMod val="95000"/>
                  </a:prst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200">
              <a:solidFill>
                <a:prstClr val="white">
                  <a:lumMod val="95000"/>
                </a:prstClr>
              </a:solidFill>
              <a:latin typeface="微软雅黑" panose="020b0503020204020204" pitchFamily="34" charset="-122"/>
              <a:ea typeface="微软雅黑" panose="020b0503020204020204" pitchFamily="34" charset="-122"/>
            </a:endParaRPr>
          </a:p>
        </p:txBody>
      </p:sp>
      <p:sp>
        <p:nvSpPr>
          <p:cNvPr id="73" name="文本框 318"/>
          <p:cNvSpPr txBox="1"/>
          <p:nvPr/>
        </p:nvSpPr>
        <p:spPr>
          <a:xfrm>
            <a:off x="8074336" y="2238346"/>
            <a:ext cx="1643842" cy="338384"/>
          </a:xfrm>
          <a:prstGeom prst="rect">
            <a:avLst/>
          </a:prstGeom>
          <a:noFill/>
        </p:spPr>
        <p:txBody>
          <a:bodyPr wrap="square" lIns="91400" tIns="45699" rIns="91400" bIns="45699" rtlCol="0">
            <a:spAutoFit/>
          </a:bodyPr>
          <a:lstStyle/>
          <a:p>
            <a:pPr algn="ctr" defTabSz="1218565"/>
            <a:r>
              <a:rPr lang="zh-CN" altLang="en-US" sz="160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a:solidFill>
                <a:prstClr val="white">
                  <a:lumMod val="95000"/>
                </a:prstClr>
              </a:solidFill>
              <a:latin typeface="微软雅黑" panose="020b0503020204020204" pitchFamily="34" charset="-122"/>
              <a:ea typeface="微软雅黑" panose="020b0503020204020204" pitchFamily="34" charset="-122"/>
            </a:endParaRPr>
          </a:p>
        </p:txBody>
      </p:sp>
      <p:grpSp>
        <p:nvGrpSpPr>
          <p:cNvPr id="9" name="组合 73"/>
          <p:cNvGrpSpPr/>
          <p:nvPr/>
        </p:nvGrpSpPr>
        <p:grpSpPr>
          <a:xfrm>
            <a:off x="6599769" y="5222157"/>
            <a:ext cx="1153401" cy="471881"/>
            <a:chOff x="9017000" y="2870200"/>
            <a:chExt cx="714376" cy="292100"/>
          </a:xfrm>
          <a:solidFill>
            <a:schemeClr val="accent4"/>
          </a:solidFill>
        </p:grpSpPr>
        <p:sp>
          <p:nvSpPr>
            <p:cNvPr id="75" name="Freeform 268"/>
            <p:cNvSpPr/>
            <p:nvPr/>
          </p:nvSpPr>
          <p:spPr bwMode="auto">
            <a:xfrm>
              <a:off x="9059863" y="2870200"/>
              <a:ext cx="671513" cy="246062"/>
            </a:xfrm>
            <a:custGeom>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sp>
          <p:nvSpPr>
            <p:cNvPr id="76" name="Oval 269"/>
            <p:cNvSpPr>
              <a:spLocks noChangeArrowheads="1"/>
            </p:cNvSpPr>
            <p:nvPr/>
          </p:nvSpPr>
          <p:spPr bwMode="auto">
            <a:xfrm>
              <a:off x="9017000" y="3062288"/>
              <a:ext cx="95250" cy="1000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grpSp>
      <p:sp>
        <p:nvSpPr>
          <p:cNvPr id="77" name="文本框 323"/>
          <p:cNvSpPr txBox="1"/>
          <p:nvPr/>
        </p:nvSpPr>
        <p:spPr>
          <a:xfrm>
            <a:off x="8075438" y="4937631"/>
            <a:ext cx="2121445" cy="549019"/>
          </a:xfrm>
          <a:prstGeom prst="rect">
            <a:avLst/>
          </a:prstGeom>
          <a:noFill/>
        </p:spPr>
        <p:txBody>
          <a:bodyPr wrap="square" lIns="91400" tIns="45699" rIns="91400" bIns="45699" rtlCol="0">
            <a:spAutoFit/>
          </a:bodyPr>
          <a:lstStyle/>
          <a:p>
            <a:pPr algn="just" defTabSz="1218565">
              <a:lnSpc>
                <a:spcPct val="130000"/>
              </a:lnSpc>
            </a:pPr>
            <a:r>
              <a:rPr lang="zh-CN" altLang="en-US" sz="1200">
                <a:solidFill>
                  <a:prstClr val="white">
                    <a:lumMod val="95000"/>
                  </a:prst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200">
              <a:solidFill>
                <a:prstClr val="white">
                  <a:lumMod val="95000"/>
                </a:prstClr>
              </a:solidFill>
              <a:latin typeface="微软雅黑" panose="020b0503020204020204" pitchFamily="34" charset="-122"/>
              <a:ea typeface="微软雅黑" panose="020b0503020204020204" pitchFamily="34" charset="-122"/>
            </a:endParaRPr>
          </a:p>
        </p:txBody>
      </p:sp>
      <p:sp>
        <p:nvSpPr>
          <p:cNvPr id="78" name="文本框 324"/>
          <p:cNvSpPr txBox="1"/>
          <p:nvPr/>
        </p:nvSpPr>
        <p:spPr>
          <a:xfrm>
            <a:off x="8074336" y="4601387"/>
            <a:ext cx="1643842" cy="338384"/>
          </a:xfrm>
          <a:prstGeom prst="rect">
            <a:avLst/>
          </a:prstGeom>
          <a:noFill/>
        </p:spPr>
        <p:txBody>
          <a:bodyPr wrap="square" lIns="91400" tIns="45699" rIns="91400" bIns="45699" rtlCol="0">
            <a:spAutoFit/>
          </a:bodyPr>
          <a:lstStyle/>
          <a:p>
            <a:pPr algn="ctr" defTabSz="1218565"/>
            <a:r>
              <a:rPr lang="zh-CN" altLang="en-US" sz="160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a:solidFill>
                <a:prstClr val="white">
                  <a:lumMod val="95000"/>
                </a:prstClr>
              </a:solidFill>
              <a:latin typeface="微软雅黑" panose="020b0503020204020204" pitchFamily="34" charset="-122"/>
              <a:ea typeface="微软雅黑" panose="020b0503020204020204" pitchFamily="34" charset="-122"/>
            </a:endParaRPr>
          </a:p>
        </p:txBody>
      </p:sp>
      <p:grpSp>
        <p:nvGrpSpPr>
          <p:cNvPr id="10" name="组合 78"/>
          <p:cNvGrpSpPr/>
          <p:nvPr/>
        </p:nvGrpSpPr>
        <p:grpSpPr>
          <a:xfrm>
            <a:off x="7608208" y="4725144"/>
            <a:ext cx="514316" cy="202170"/>
            <a:chOff x="9374188" y="5727700"/>
            <a:chExt cx="133350" cy="52388"/>
          </a:xfrm>
          <a:solidFill>
            <a:schemeClr val="accent4"/>
          </a:solidFill>
        </p:grpSpPr>
        <p:sp>
          <p:nvSpPr>
            <p:cNvPr id="80" name="Freeform 276"/>
            <p:cNvSpPr/>
            <p:nvPr/>
          </p:nvSpPr>
          <p:spPr bwMode="auto">
            <a:xfrm>
              <a:off x="9374188" y="5727700"/>
              <a:ext cx="87313" cy="52388"/>
            </a:xfrm>
            <a:custGeom>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sp>
          <p:nvSpPr>
            <p:cNvPr id="81" name="Freeform 277"/>
            <p:cNvSpPr/>
            <p:nvPr/>
          </p:nvSpPr>
          <p:spPr bwMode="auto">
            <a:xfrm>
              <a:off x="9420225" y="5727700"/>
              <a:ext cx="87313" cy="52388"/>
            </a:xfrm>
            <a:custGeom>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grpSp>
      <p:grpSp>
        <p:nvGrpSpPr>
          <p:cNvPr id="12" name="组合 81"/>
          <p:cNvGrpSpPr/>
          <p:nvPr/>
        </p:nvGrpSpPr>
        <p:grpSpPr>
          <a:xfrm>
            <a:off x="4510796" y="1998432"/>
            <a:ext cx="1153401" cy="471881"/>
            <a:chOff x="3508696" y="1865657"/>
            <a:chExt cx="1154058" cy="471881"/>
          </a:xfrm>
        </p:grpSpPr>
        <p:sp>
          <p:nvSpPr>
            <p:cNvPr id="83" name="Freeform 268"/>
            <p:cNvSpPr/>
            <p:nvPr/>
          </p:nvSpPr>
          <p:spPr bwMode="auto">
            <a:xfrm flipH="1" flipV="1">
              <a:off x="3508696" y="1940030"/>
              <a:ext cx="1084814" cy="397508"/>
            </a:xfrm>
            <a:custGeom>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sp>
          <p:nvSpPr>
            <p:cNvPr id="84" name="Oval 269"/>
            <p:cNvSpPr>
              <a:spLocks noChangeArrowheads="1"/>
            </p:cNvSpPr>
            <p:nvPr/>
          </p:nvSpPr>
          <p:spPr bwMode="auto">
            <a:xfrm flipH="1" flipV="1">
              <a:off x="4508880" y="1865657"/>
              <a:ext cx="153874" cy="161567"/>
            </a:xfrm>
            <a:prstGeom prst="ellipse">
              <a:avLst/>
            </a:prstGeom>
            <a:solidFill>
              <a:schemeClr val="accent1"/>
            </a:solidFill>
            <a:ln>
              <a:noFill/>
            </a:ln>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grpSp>
      <p:sp>
        <p:nvSpPr>
          <p:cNvPr id="85" name="文本框 362"/>
          <p:cNvSpPr txBox="1"/>
          <p:nvPr/>
        </p:nvSpPr>
        <p:spPr>
          <a:xfrm>
            <a:off x="2923115" y="2820165"/>
            <a:ext cx="2121445" cy="549019"/>
          </a:xfrm>
          <a:prstGeom prst="rect">
            <a:avLst/>
          </a:prstGeom>
          <a:noFill/>
        </p:spPr>
        <p:txBody>
          <a:bodyPr wrap="square" lIns="91400" tIns="45699" rIns="91400" bIns="45699" rtlCol="0">
            <a:spAutoFit/>
          </a:bodyPr>
          <a:lstStyle/>
          <a:p>
            <a:pPr algn="just" defTabSz="1218565">
              <a:lnSpc>
                <a:spcPct val="130000"/>
              </a:lnSpc>
            </a:pPr>
            <a:r>
              <a:rPr lang="zh-CN" altLang="en-US" sz="1200">
                <a:solidFill>
                  <a:prstClr val="white">
                    <a:lumMod val="95000"/>
                  </a:prst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200">
              <a:solidFill>
                <a:prstClr val="white">
                  <a:lumMod val="95000"/>
                </a:prstClr>
              </a:solidFill>
              <a:latin typeface="微软雅黑" panose="020b0503020204020204" pitchFamily="34" charset="-122"/>
              <a:ea typeface="微软雅黑" panose="020b0503020204020204" pitchFamily="34" charset="-122"/>
            </a:endParaRPr>
          </a:p>
        </p:txBody>
      </p:sp>
      <p:sp>
        <p:nvSpPr>
          <p:cNvPr id="86" name="文本框 363"/>
          <p:cNvSpPr txBox="1"/>
          <p:nvPr/>
        </p:nvSpPr>
        <p:spPr>
          <a:xfrm>
            <a:off x="2922013" y="2483919"/>
            <a:ext cx="1643842" cy="338384"/>
          </a:xfrm>
          <a:prstGeom prst="rect">
            <a:avLst/>
          </a:prstGeom>
          <a:noFill/>
        </p:spPr>
        <p:txBody>
          <a:bodyPr wrap="square" lIns="91400" tIns="45699" rIns="91400" bIns="45699" rtlCol="0">
            <a:spAutoFit/>
          </a:bodyPr>
          <a:lstStyle/>
          <a:p>
            <a:pPr algn="ctr" defTabSz="1218565"/>
            <a:r>
              <a:rPr lang="zh-CN" altLang="en-US" sz="160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a:solidFill>
                <a:prstClr val="white">
                  <a:lumMod val="95000"/>
                </a:prstClr>
              </a:solidFill>
              <a:latin typeface="微软雅黑" panose="020b0503020204020204" pitchFamily="34" charset="-122"/>
              <a:ea typeface="微软雅黑" panose="020b0503020204020204" pitchFamily="34" charset="-122"/>
            </a:endParaRPr>
          </a:p>
        </p:txBody>
      </p:sp>
      <p:sp>
        <p:nvSpPr>
          <p:cNvPr id="87" name="Freeform 310"/>
          <p:cNvSpPr>
            <a:spLocks noEditPoints="1"/>
          </p:cNvSpPr>
          <p:nvPr/>
        </p:nvSpPr>
        <p:spPr bwMode="auto">
          <a:xfrm>
            <a:off x="2407267" y="2543281"/>
            <a:ext cx="530798" cy="524114"/>
          </a:xfrm>
          <a:custGeom>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chemeClr val="accent1"/>
          </a:solidFill>
          <a:ln>
            <a:noFill/>
          </a:ln>
        </p:spPr>
        <p:txBody>
          <a:bodyPr vert="horz" wrap="square" lIns="91400" tIns="45699" rIns="91400" bIns="45699"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sp>
        <p:nvSpPr>
          <p:cNvPr id="88" name="AutoShape 341"/>
          <p:cNvSpPr>
            <a:spLocks noChangeAspect="1" noChangeArrowheads="1" noTextEdit="1"/>
          </p:cNvSpPr>
          <p:nvPr/>
        </p:nvSpPr>
        <p:spPr bwMode="auto">
          <a:xfrm>
            <a:off x="3042179" y="4184578"/>
            <a:ext cx="91070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699" rIns="91400" bIns="45699"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grpSp>
        <p:nvGrpSpPr>
          <p:cNvPr id="13" name="组合 88"/>
          <p:cNvGrpSpPr/>
          <p:nvPr/>
        </p:nvGrpSpPr>
        <p:grpSpPr>
          <a:xfrm>
            <a:off x="2598016" y="4773088"/>
            <a:ext cx="324548" cy="846271"/>
            <a:chOff x="2327275" y="4164013"/>
            <a:chExt cx="52388" cy="136526"/>
          </a:xfrm>
          <a:solidFill>
            <a:schemeClr val="accent3"/>
          </a:solidFill>
        </p:grpSpPr>
        <p:sp>
          <p:nvSpPr>
            <p:cNvPr id="90" name="Oval 343"/>
            <p:cNvSpPr>
              <a:spLocks noChangeArrowheads="1"/>
            </p:cNvSpPr>
            <p:nvPr/>
          </p:nvSpPr>
          <p:spPr bwMode="auto">
            <a:xfrm>
              <a:off x="2338388" y="4164013"/>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sp>
          <p:nvSpPr>
            <p:cNvPr id="91" name="Freeform 344"/>
            <p:cNvSpPr/>
            <p:nvPr/>
          </p:nvSpPr>
          <p:spPr bwMode="auto">
            <a:xfrm>
              <a:off x="2327275" y="4194176"/>
              <a:ext cx="52388" cy="106363"/>
            </a:xfrm>
            <a:custGeom>
              <a:gdLst>
                <a:gd name="T0" fmla="*/ 14 w 14"/>
                <a:gd name="T1" fmla="*/ 6 h 28"/>
                <a:gd name="T2" fmla="*/ 14 w 14"/>
                <a:gd name="T3" fmla="*/ 6 h 28"/>
                <a:gd name="T4" fmla="*/ 14 w 14"/>
                <a:gd name="T5" fmla="*/ 6 h 28"/>
                <a:gd name="T6" fmla="*/ 9 w 14"/>
                <a:gd name="T7" fmla="*/ 0 h 28"/>
                <a:gd name="T8" fmla="*/ 9 w 14"/>
                <a:gd name="T9" fmla="*/ 0 h 28"/>
                <a:gd name="T10" fmla="*/ 8 w 14"/>
                <a:gd name="T11" fmla="*/ 3 h 28"/>
                <a:gd name="T12" fmla="*/ 7 w 14"/>
                <a:gd name="T13" fmla="*/ 0 h 28"/>
                <a:gd name="T14" fmla="*/ 7 w 14"/>
                <a:gd name="T15" fmla="*/ 0 h 28"/>
                <a:gd name="T16" fmla="*/ 6 w 14"/>
                <a:gd name="T17" fmla="*/ 3 h 28"/>
                <a:gd name="T18" fmla="*/ 5 w 14"/>
                <a:gd name="T19" fmla="*/ 0 h 28"/>
                <a:gd name="T20" fmla="*/ 5 w 14"/>
                <a:gd name="T21" fmla="*/ 0 h 28"/>
                <a:gd name="T22" fmla="*/ 0 w 14"/>
                <a:gd name="T23" fmla="*/ 6 h 28"/>
                <a:gd name="T24" fmla="*/ 0 w 14"/>
                <a:gd name="T25" fmla="*/ 6 h 28"/>
                <a:gd name="T26" fmla="*/ 0 w 14"/>
                <a:gd name="T27" fmla="*/ 6 h 28"/>
                <a:gd name="T28" fmla="*/ 0 w 14"/>
                <a:gd name="T29" fmla="*/ 6 h 28"/>
                <a:gd name="T30" fmla="*/ 0 w 14"/>
                <a:gd name="T31" fmla="*/ 13 h 28"/>
                <a:gd name="T32" fmla="*/ 0 w 14"/>
                <a:gd name="T33" fmla="*/ 13 h 28"/>
                <a:gd name="T34" fmla="*/ 1 w 14"/>
                <a:gd name="T35" fmla="*/ 14 h 28"/>
                <a:gd name="T36" fmla="*/ 2 w 14"/>
                <a:gd name="T37" fmla="*/ 13 h 28"/>
                <a:gd name="T38" fmla="*/ 2 w 14"/>
                <a:gd name="T39" fmla="*/ 4 h 28"/>
                <a:gd name="T40" fmla="*/ 3 w 14"/>
                <a:gd name="T41" fmla="*/ 4 h 28"/>
                <a:gd name="T42" fmla="*/ 3 w 14"/>
                <a:gd name="T43" fmla="*/ 13 h 28"/>
                <a:gd name="T44" fmla="*/ 3 w 14"/>
                <a:gd name="T45" fmla="*/ 14 h 28"/>
                <a:gd name="T46" fmla="*/ 3 w 14"/>
                <a:gd name="T47" fmla="*/ 27 h 28"/>
                <a:gd name="T48" fmla="*/ 5 w 14"/>
                <a:gd name="T49" fmla="*/ 28 h 28"/>
                <a:gd name="T50" fmla="*/ 6 w 14"/>
                <a:gd name="T51" fmla="*/ 27 h 28"/>
                <a:gd name="T52" fmla="*/ 6 w 14"/>
                <a:gd name="T53" fmla="*/ 14 h 28"/>
                <a:gd name="T54" fmla="*/ 8 w 14"/>
                <a:gd name="T55" fmla="*/ 14 h 28"/>
                <a:gd name="T56" fmla="*/ 8 w 14"/>
                <a:gd name="T57" fmla="*/ 27 h 28"/>
                <a:gd name="T58" fmla="*/ 9 w 14"/>
                <a:gd name="T59" fmla="*/ 28 h 28"/>
                <a:gd name="T60" fmla="*/ 11 w 14"/>
                <a:gd name="T61" fmla="*/ 27 h 28"/>
                <a:gd name="T62" fmla="*/ 11 w 14"/>
                <a:gd name="T63" fmla="*/ 14 h 28"/>
                <a:gd name="T64" fmla="*/ 11 w 14"/>
                <a:gd name="T65" fmla="*/ 14 h 28"/>
                <a:gd name="T66" fmla="*/ 11 w 14"/>
                <a:gd name="T67" fmla="*/ 4 h 28"/>
                <a:gd name="T68" fmla="*/ 12 w 14"/>
                <a:gd name="T69" fmla="*/ 4 h 28"/>
                <a:gd name="T70" fmla="*/ 12 w 14"/>
                <a:gd name="T71" fmla="*/ 13 h 28"/>
                <a:gd name="T72" fmla="*/ 13 w 14"/>
                <a:gd name="T73" fmla="*/ 14 h 28"/>
                <a:gd name="T74" fmla="*/ 14 w 14"/>
                <a:gd name="T75" fmla="*/ 13 h 28"/>
                <a:gd name="T76" fmla="*/ 14 w 14"/>
                <a:gd name="T77" fmla="*/ 13 h 28"/>
                <a:gd name="T78" fmla="*/ 14 w 14"/>
                <a:gd name="T79" fmla="*/ 6 h 28"/>
                <a:gd name="T80" fmla="*/ 14 w 14"/>
                <a:gd name="T81" fmla="*/ 6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8">
                  <a:moveTo>
                    <a:pt x="14" y="6"/>
                  </a:moveTo>
                  <a:cubicBezTo>
                    <a:pt x="14" y="6"/>
                    <a:pt x="14" y="6"/>
                    <a:pt x="14" y="6"/>
                  </a:cubicBezTo>
                  <a:cubicBezTo>
                    <a:pt x="14" y="6"/>
                    <a:pt x="14" y="6"/>
                    <a:pt x="14" y="6"/>
                  </a:cubicBezTo>
                  <a:cubicBezTo>
                    <a:pt x="14" y="3"/>
                    <a:pt x="12" y="0"/>
                    <a:pt x="9" y="0"/>
                  </a:cubicBezTo>
                  <a:cubicBezTo>
                    <a:pt x="9" y="0"/>
                    <a:pt x="9" y="0"/>
                    <a:pt x="9" y="0"/>
                  </a:cubicBezTo>
                  <a:cubicBezTo>
                    <a:pt x="8" y="3"/>
                    <a:pt x="8" y="3"/>
                    <a:pt x="8" y="3"/>
                  </a:cubicBezTo>
                  <a:cubicBezTo>
                    <a:pt x="7" y="0"/>
                    <a:pt x="7" y="0"/>
                    <a:pt x="7" y="0"/>
                  </a:cubicBezTo>
                  <a:cubicBezTo>
                    <a:pt x="7" y="0"/>
                    <a:pt x="7" y="0"/>
                    <a:pt x="7" y="0"/>
                  </a:cubicBezTo>
                  <a:cubicBezTo>
                    <a:pt x="6" y="3"/>
                    <a:pt x="6" y="3"/>
                    <a:pt x="6" y="3"/>
                  </a:cubicBezTo>
                  <a:cubicBezTo>
                    <a:pt x="5" y="0"/>
                    <a:pt x="5" y="0"/>
                    <a:pt x="5" y="0"/>
                  </a:cubicBezTo>
                  <a:cubicBezTo>
                    <a:pt x="5" y="0"/>
                    <a:pt x="5" y="0"/>
                    <a:pt x="5" y="0"/>
                  </a:cubicBezTo>
                  <a:cubicBezTo>
                    <a:pt x="2" y="0"/>
                    <a:pt x="0" y="3"/>
                    <a:pt x="0" y="6"/>
                  </a:cubicBezTo>
                  <a:cubicBezTo>
                    <a:pt x="0" y="6"/>
                    <a:pt x="0" y="6"/>
                    <a:pt x="0" y="6"/>
                  </a:cubicBezTo>
                  <a:cubicBezTo>
                    <a:pt x="0" y="6"/>
                    <a:pt x="0" y="6"/>
                    <a:pt x="0" y="6"/>
                  </a:cubicBezTo>
                  <a:cubicBezTo>
                    <a:pt x="0" y="6"/>
                    <a:pt x="0" y="6"/>
                    <a:pt x="0" y="6"/>
                  </a:cubicBezTo>
                  <a:cubicBezTo>
                    <a:pt x="0" y="13"/>
                    <a:pt x="0" y="13"/>
                    <a:pt x="0" y="13"/>
                  </a:cubicBezTo>
                  <a:cubicBezTo>
                    <a:pt x="0" y="13"/>
                    <a:pt x="0" y="13"/>
                    <a:pt x="0" y="13"/>
                  </a:cubicBezTo>
                  <a:cubicBezTo>
                    <a:pt x="0" y="14"/>
                    <a:pt x="0" y="14"/>
                    <a:pt x="1" y="14"/>
                  </a:cubicBezTo>
                  <a:cubicBezTo>
                    <a:pt x="1" y="14"/>
                    <a:pt x="2" y="14"/>
                    <a:pt x="2" y="13"/>
                  </a:cubicBezTo>
                  <a:cubicBezTo>
                    <a:pt x="2" y="4"/>
                    <a:pt x="2" y="4"/>
                    <a:pt x="2" y="4"/>
                  </a:cubicBezTo>
                  <a:cubicBezTo>
                    <a:pt x="3" y="4"/>
                    <a:pt x="3" y="4"/>
                    <a:pt x="3" y="4"/>
                  </a:cubicBezTo>
                  <a:cubicBezTo>
                    <a:pt x="3" y="13"/>
                    <a:pt x="3" y="13"/>
                    <a:pt x="3" y="13"/>
                  </a:cubicBezTo>
                  <a:cubicBezTo>
                    <a:pt x="3" y="14"/>
                    <a:pt x="3" y="14"/>
                    <a:pt x="3" y="14"/>
                  </a:cubicBezTo>
                  <a:cubicBezTo>
                    <a:pt x="3" y="27"/>
                    <a:pt x="3" y="27"/>
                    <a:pt x="3" y="27"/>
                  </a:cubicBezTo>
                  <a:cubicBezTo>
                    <a:pt x="3" y="28"/>
                    <a:pt x="4" y="28"/>
                    <a:pt x="5" y="28"/>
                  </a:cubicBezTo>
                  <a:cubicBezTo>
                    <a:pt x="5" y="28"/>
                    <a:pt x="6" y="28"/>
                    <a:pt x="6" y="27"/>
                  </a:cubicBezTo>
                  <a:cubicBezTo>
                    <a:pt x="6" y="14"/>
                    <a:pt x="6" y="14"/>
                    <a:pt x="6" y="14"/>
                  </a:cubicBezTo>
                  <a:cubicBezTo>
                    <a:pt x="8" y="14"/>
                    <a:pt x="8" y="14"/>
                    <a:pt x="8" y="14"/>
                  </a:cubicBezTo>
                  <a:cubicBezTo>
                    <a:pt x="8" y="27"/>
                    <a:pt x="8" y="27"/>
                    <a:pt x="8" y="27"/>
                  </a:cubicBezTo>
                  <a:cubicBezTo>
                    <a:pt x="8" y="28"/>
                    <a:pt x="9" y="28"/>
                    <a:pt x="9" y="28"/>
                  </a:cubicBezTo>
                  <a:cubicBezTo>
                    <a:pt x="10" y="28"/>
                    <a:pt x="11" y="28"/>
                    <a:pt x="11" y="27"/>
                  </a:cubicBezTo>
                  <a:cubicBezTo>
                    <a:pt x="11" y="14"/>
                    <a:pt x="11" y="14"/>
                    <a:pt x="11" y="14"/>
                  </a:cubicBezTo>
                  <a:cubicBezTo>
                    <a:pt x="11" y="14"/>
                    <a:pt x="11" y="14"/>
                    <a:pt x="11" y="14"/>
                  </a:cubicBezTo>
                  <a:cubicBezTo>
                    <a:pt x="11" y="4"/>
                    <a:pt x="11" y="4"/>
                    <a:pt x="11" y="4"/>
                  </a:cubicBezTo>
                  <a:cubicBezTo>
                    <a:pt x="12" y="4"/>
                    <a:pt x="12" y="4"/>
                    <a:pt x="12" y="4"/>
                  </a:cubicBezTo>
                  <a:cubicBezTo>
                    <a:pt x="12" y="13"/>
                    <a:pt x="12" y="13"/>
                    <a:pt x="12" y="13"/>
                  </a:cubicBezTo>
                  <a:cubicBezTo>
                    <a:pt x="12" y="14"/>
                    <a:pt x="13" y="14"/>
                    <a:pt x="13" y="14"/>
                  </a:cubicBezTo>
                  <a:cubicBezTo>
                    <a:pt x="14" y="14"/>
                    <a:pt x="14" y="14"/>
                    <a:pt x="14" y="13"/>
                  </a:cubicBezTo>
                  <a:cubicBezTo>
                    <a:pt x="14" y="13"/>
                    <a:pt x="14" y="13"/>
                    <a:pt x="14" y="13"/>
                  </a:cubicBezTo>
                  <a:cubicBezTo>
                    <a:pt x="14" y="6"/>
                    <a:pt x="14" y="6"/>
                    <a:pt x="14" y="6"/>
                  </a:cubicBezTo>
                  <a:cubicBezTo>
                    <a:pt x="14" y="6"/>
                    <a:pt x="14"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grpSp>
      <p:grpSp>
        <p:nvGrpSpPr>
          <p:cNvPr id="14" name="组合 91"/>
          <p:cNvGrpSpPr/>
          <p:nvPr/>
        </p:nvGrpSpPr>
        <p:grpSpPr>
          <a:xfrm flipH="1" flipV="1">
            <a:off x="4510796" y="4469288"/>
            <a:ext cx="1153401" cy="471881"/>
            <a:chOff x="9017000" y="2870200"/>
            <a:chExt cx="714376" cy="292100"/>
          </a:xfrm>
          <a:solidFill>
            <a:schemeClr val="accent3"/>
          </a:solidFill>
        </p:grpSpPr>
        <p:sp>
          <p:nvSpPr>
            <p:cNvPr id="93" name="Freeform 268"/>
            <p:cNvSpPr/>
            <p:nvPr/>
          </p:nvSpPr>
          <p:spPr bwMode="auto">
            <a:xfrm>
              <a:off x="9059863" y="2870200"/>
              <a:ext cx="671513" cy="246062"/>
            </a:xfrm>
            <a:custGeom>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sp>
          <p:nvSpPr>
            <p:cNvPr id="94" name="Oval 269"/>
            <p:cNvSpPr>
              <a:spLocks noChangeArrowheads="1"/>
            </p:cNvSpPr>
            <p:nvPr/>
          </p:nvSpPr>
          <p:spPr bwMode="auto">
            <a:xfrm>
              <a:off x="9017000" y="3062288"/>
              <a:ext cx="95250" cy="100012"/>
            </a:xfrm>
            <a:prstGeom prst="ellipse">
              <a:avLst/>
            </a:prstGeom>
            <a:grpFill/>
            <a:ln w="9525">
              <a:noFill/>
              <a:round/>
            </a:ln>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a:ea typeface="宋体" panose="02010600030101010101" pitchFamily="2" charset="-122"/>
              </a:endParaRPr>
            </a:p>
          </p:txBody>
        </p:sp>
      </p:grpSp>
      <p:sp>
        <p:nvSpPr>
          <p:cNvPr id="95" name="文本框 433"/>
          <p:cNvSpPr txBox="1"/>
          <p:nvPr/>
        </p:nvSpPr>
        <p:spPr>
          <a:xfrm>
            <a:off x="2923115" y="5260057"/>
            <a:ext cx="2121445" cy="549019"/>
          </a:xfrm>
          <a:prstGeom prst="rect">
            <a:avLst/>
          </a:prstGeom>
          <a:noFill/>
        </p:spPr>
        <p:txBody>
          <a:bodyPr wrap="square" lIns="91400" tIns="45699" rIns="91400" bIns="45699" rtlCol="0">
            <a:spAutoFit/>
          </a:bodyPr>
          <a:lstStyle/>
          <a:p>
            <a:pPr algn="just" defTabSz="1218565">
              <a:lnSpc>
                <a:spcPct val="130000"/>
              </a:lnSpc>
            </a:pPr>
            <a:r>
              <a:rPr lang="zh-CN" altLang="en-US" sz="1200">
                <a:solidFill>
                  <a:prstClr val="white">
                    <a:lumMod val="95000"/>
                  </a:prst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200">
              <a:solidFill>
                <a:prstClr val="white">
                  <a:lumMod val="95000"/>
                </a:prstClr>
              </a:solidFill>
              <a:latin typeface="微软雅黑" panose="020b0503020204020204" pitchFamily="34" charset="-122"/>
              <a:ea typeface="微软雅黑" panose="020b0503020204020204" pitchFamily="34" charset="-122"/>
            </a:endParaRPr>
          </a:p>
        </p:txBody>
      </p:sp>
      <p:sp>
        <p:nvSpPr>
          <p:cNvPr id="96" name="文本框 434"/>
          <p:cNvSpPr txBox="1"/>
          <p:nvPr/>
        </p:nvSpPr>
        <p:spPr>
          <a:xfrm>
            <a:off x="2922013" y="4954775"/>
            <a:ext cx="1643842" cy="338384"/>
          </a:xfrm>
          <a:prstGeom prst="rect">
            <a:avLst/>
          </a:prstGeom>
          <a:noFill/>
        </p:spPr>
        <p:txBody>
          <a:bodyPr wrap="square" lIns="91400" tIns="45699" rIns="91400" bIns="45699" rtlCol="0">
            <a:spAutoFit/>
          </a:bodyPr>
          <a:lstStyle/>
          <a:p>
            <a:pPr algn="ctr" defTabSz="1218565"/>
            <a:r>
              <a:rPr lang="zh-CN" altLang="en-US" sz="160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a:solidFill>
                <a:prstClr val="white">
                  <a:lumMod val="9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par>
                          <p:cTn id="13" fill="hold" nodeType="afterGroup">
                            <p:stCondLst>
                              <p:cond delay="1000"/>
                            </p:stCondLst>
                            <p:childTnLst>
                              <p:par>
                                <p:cTn id="14" presetID="2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 presetClass="entr" presetSubtype="8" fill="hold" grpId="0" nodeType="withEffect">
                                  <p:stCondLst>
                                    <p:cond delay="50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0-#ppt_w/2"/>
                                          </p:val>
                                        </p:tav>
                                        <p:tav tm="100000">
                                          <p:val>
                                            <p:strVal val="#ppt_x"/>
                                          </p:val>
                                        </p:tav>
                                      </p:tavLst>
                                    </p:anim>
                                    <p:anim calcmode="lin" valueType="num">
                                      <p:cBhvr additive="base">
                                        <p:cTn id="20" dur="500" fill="hold"/>
                                        <p:tgtEl>
                                          <p:spTgt spid="8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500" fill="hold"/>
                                        <p:tgtEl>
                                          <p:spTgt spid="86"/>
                                        </p:tgtEl>
                                        <p:attrNameLst>
                                          <p:attrName>ppt_x</p:attrName>
                                        </p:attrNameLst>
                                      </p:cBhvr>
                                      <p:tavLst>
                                        <p:tav tm="0">
                                          <p:val>
                                            <p:strVal val="0-#ppt_w/2"/>
                                          </p:val>
                                        </p:tav>
                                        <p:tav tm="100000">
                                          <p:val>
                                            <p:strVal val="#ppt_x"/>
                                          </p:val>
                                        </p:tav>
                                      </p:tavLst>
                                    </p:anim>
                                    <p:anim calcmode="lin" valueType="num">
                                      <p:cBhvr additive="base">
                                        <p:cTn id="24" dur="500" fill="hold"/>
                                        <p:tgtEl>
                                          <p:spTgt spid="8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0-#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par>
                          <p:cTn id="33" fill="hold" nodeType="afterGroup">
                            <p:stCondLst>
                              <p:cond delay="2500"/>
                            </p:stCondLst>
                            <p:childTnLst>
                              <p:par>
                                <p:cTn id="34" presetID="2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 presetClass="entr" presetSubtype="2" fill="hold"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1+#ppt_w/2"/>
                                          </p:val>
                                        </p:tav>
                                        <p:tav tm="100000">
                                          <p:val>
                                            <p:strVal val="#ppt_x"/>
                                          </p:val>
                                        </p:tav>
                                      </p:tavLst>
                                    </p:anim>
                                    <p:anim calcmode="lin" valueType="num">
                                      <p:cBhvr additive="base">
                                        <p:cTn id="44" dur="500" fill="hold"/>
                                        <p:tgtEl>
                                          <p:spTgt spid="7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1+#ppt_w/2"/>
                                          </p:val>
                                        </p:tav>
                                        <p:tav tm="100000">
                                          <p:val>
                                            <p:strVal val="#ppt_x"/>
                                          </p:val>
                                        </p:tav>
                                      </p:tavLst>
                                    </p:anim>
                                    <p:anim calcmode="lin" valueType="num">
                                      <p:cBhvr additive="base">
                                        <p:cTn id="48" dur="500" fill="hold"/>
                                        <p:tgtEl>
                                          <p:spTgt spid="73"/>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par>
                          <p:cTn id="53" fill="hold" nodeType="afterGroup">
                            <p:stCondLst>
                              <p:cond delay="4000"/>
                            </p:stCondLst>
                            <p:childTnLst>
                              <p:par>
                                <p:cTn id="54" presetID="22" presetClass="entr" presetSubtype="2"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par>
                                <p:cTn id="57" presetID="2" presetClass="entr" presetSubtype="8" fill="hold" nodeType="withEffect">
                                  <p:stCondLst>
                                    <p:cond delay="5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500"/>
                                  </p:stCondLst>
                                  <p:childTnLst>
                                    <p:set>
                                      <p:cBhvr>
                                        <p:cTn id="62" dur="1" fill="hold">
                                          <p:stCondLst>
                                            <p:cond delay="0"/>
                                          </p:stCondLst>
                                        </p:cTn>
                                        <p:tgtEl>
                                          <p:spTgt spid="95"/>
                                        </p:tgtEl>
                                        <p:attrNameLst>
                                          <p:attrName>style.visibility</p:attrName>
                                        </p:attrNameLst>
                                      </p:cBhvr>
                                      <p:to>
                                        <p:strVal val="visible"/>
                                      </p:to>
                                    </p:set>
                                    <p:anim calcmode="lin" valueType="num">
                                      <p:cBhvr additive="base">
                                        <p:cTn id="63" dur="500" fill="hold"/>
                                        <p:tgtEl>
                                          <p:spTgt spid="95"/>
                                        </p:tgtEl>
                                        <p:attrNameLst>
                                          <p:attrName>ppt_x</p:attrName>
                                        </p:attrNameLst>
                                      </p:cBhvr>
                                      <p:tavLst>
                                        <p:tav tm="0">
                                          <p:val>
                                            <p:strVal val="0-#ppt_w/2"/>
                                          </p:val>
                                        </p:tav>
                                        <p:tav tm="100000">
                                          <p:val>
                                            <p:strVal val="#ppt_x"/>
                                          </p:val>
                                        </p:tav>
                                      </p:tavLst>
                                    </p:anim>
                                    <p:anim calcmode="lin" valueType="num">
                                      <p:cBhvr additive="base">
                                        <p:cTn id="64" dur="500" fill="hold"/>
                                        <p:tgtEl>
                                          <p:spTgt spid="9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500"/>
                                  </p:stCondLst>
                                  <p:childTnLst>
                                    <p:set>
                                      <p:cBhvr>
                                        <p:cTn id="66" dur="1" fill="hold">
                                          <p:stCondLst>
                                            <p:cond delay="0"/>
                                          </p:stCondLst>
                                        </p:cTn>
                                        <p:tgtEl>
                                          <p:spTgt spid="96"/>
                                        </p:tgtEl>
                                        <p:attrNameLst>
                                          <p:attrName>style.visibility</p:attrName>
                                        </p:attrNameLst>
                                      </p:cBhvr>
                                      <p:to>
                                        <p:strVal val="visible"/>
                                      </p:to>
                                    </p:set>
                                    <p:anim calcmode="lin" valueType="num">
                                      <p:cBhvr additive="base">
                                        <p:cTn id="67" dur="500" fill="hold"/>
                                        <p:tgtEl>
                                          <p:spTgt spid="96"/>
                                        </p:tgtEl>
                                        <p:attrNameLst>
                                          <p:attrName>ppt_x</p:attrName>
                                        </p:attrNameLst>
                                      </p:cBhvr>
                                      <p:tavLst>
                                        <p:tav tm="0">
                                          <p:val>
                                            <p:strVal val="0-#ppt_w/2"/>
                                          </p:val>
                                        </p:tav>
                                        <p:tav tm="100000">
                                          <p:val>
                                            <p:strVal val="#ppt_x"/>
                                          </p:val>
                                        </p:tav>
                                      </p:tavLst>
                                    </p:anim>
                                    <p:anim calcmode="lin" valueType="num">
                                      <p:cBhvr additive="base">
                                        <p:cTn id="68" dur="500" fill="hold"/>
                                        <p:tgtEl>
                                          <p:spTgt spid="96"/>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nodeType="afterGroup">
                            <p:stCondLst>
                              <p:cond delay="5500"/>
                            </p:stCondLst>
                            <p:childTnLst>
                              <p:par>
                                <p:cTn id="74" presetID="22" presetClass="entr" presetSubtype="4"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00"/>
                                        <p:tgtEl>
                                          <p:spTgt spid="9"/>
                                        </p:tgtEl>
                                      </p:cBhvr>
                                    </p:animEffect>
                                  </p:childTnLst>
                                </p:cTn>
                              </p:par>
                              <p:par>
                                <p:cTn id="77" presetID="2" presetClass="entr" presetSubtype="2" fill="hold" grpId="0" nodeType="withEffect">
                                  <p:stCondLst>
                                    <p:cond delay="50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1+#ppt_w/2"/>
                                          </p:val>
                                        </p:tav>
                                        <p:tav tm="100000">
                                          <p:val>
                                            <p:strVal val="#ppt_x"/>
                                          </p:val>
                                        </p:tav>
                                      </p:tavLst>
                                    </p:anim>
                                    <p:anim calcmode="lin" valueType="num">
                                      <p:cBhvr additive="base">
                                        <p:cTn id="80" dur="500" fill="hold"/>
                                        <p:tgtEl>
                                          <p:spTgt spid="77"/>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50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50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500" fill="hold"/>
                                        <p:tgtEl>
                                          <p:spTgt spid="10"/>
                                        </p:tgtEl>
                                        <p:attrNameLst>
                                          <p:attrName>ppt_x</p:attrName>
                                        </p:attrNameLst>
                                      </p:cBhvr>
                                      <p:tavLst>
                                        <p:tav tm="0">
                                          <p:val>
                                            <p:strVal val="1+#ppt_w/2"/>
                                          </p:val>
                                        </p:tav>
                                        <p:tav tm="100000">
                                          <p:val>
                                            <p:strVal val="#ppt_x"/>
                                          </p:val>
                                        </p:tav>
                                      </p:tavLst>
                                    </p:anim>
                                    <p:anim calcmode="lin" valueType="num">
                                      <p:cBhvr additive="base">
                                        <p:cTn id="8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72" grpId="0"/>
      <p:bldP spid="73" grpId="0"/>
      <p:bldP spid="77" grpId="0"/>
      <p:bldP spid="78" grpId="0"/>
      <p:bldP spid="85" grpId="0"/>
      <p:bldP spid="86" grpId="0"/>
      <p:bldP spid="87" grpId="0" animBg="1"/>
      <p:bldP spid="95" grpId="0"/>
      <p:bldP spid="9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Rounded Rectangle 27"/>
          <p:cNvSpPr/>
          <p:nvPr/>
        </p:nvSpPr>
        <p:spPr>
          <a:xfrm>
            <a:off x="1821710" y="2178978"/>
            <a:ext cx="1243672" cy="1853199"/>
          </a:xfrm>
          <a:prstGeom prst="roundRect">
            <a:avLst>
              <a:gd name="adj" fmla="val 14445"/>
            </a:avLst>
          </a:prstGeom>
          <a:solidFill>
            <a:schemeClr val="accent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endParaRPr lang="en-US" sz="84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Oval 28"/>
          <p:cNvSpPr/>
          <p:nvPr/>
        </p:nvSpPr>
        <p:spPr>
          <a:xfrm>
            <a:off x="1934481"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r>
              <a:rPr lang="en-US" sz="675">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endParaRPr lang="en-US" sz="675">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7"/>
          <p:cNvSpPr txBox="1"/>
          <p:nvPr/>
        </p:nvSpPr>
        <p:spPr>
          <a:xfrm>
            <a:off x="1843355"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ct val="0"/>
              </a:spcBef>
              <a:spcAft>
                <a:spcPct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zh-CN" altLang="en-US" sz="1055" b="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5" b="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7"/>
          <p:cNvSpPr txBox="1"/>
          <p:nvPr/>
        </p:nvSpPr>
        <p:spPr>
          <a:xfrm>
            <a:off x="2064204"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ct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01</a:t>
            </a:r>
            <a:endParaRPr lang="es-ES_tradnl" sz="1515"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31"/>
          <p:cNvSpPr/>
          <p:nvPr/>
        </p:nvSpPr>
        <p:spPr>
          <a:xfrm>
            <a:off x="3264201" y="2178978"/>
            <a:ext cx="1243672" cy="1853199"/>
          </a:xfrm>
          <a:prstGeom prst="roundRect">
            <a:avLst>
              <a:gd name="adj" fmla="val 14445"/>
            </a:avLst>
          </a:prstGeom>
          <a:solidFill>
            <a:schemeClr val="accent2"/>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endParaRPr lang="en-US" sz="84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Oval 32"/>
          <p:cNvSpPr/>
          <p:nvPr/>
        </p:nvSpPr>
        <p:spPr>
          <a:xfrm>
            <a:off x="3376972"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r>
              <a:rPr lang="en-US" sz="675">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endParaRPr lang="en-US" sz="675">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 Placeholder 7"/>
          <p:cNvSpPr txBox="1"/>
          <p:nvPr/>
        </p:nvSpPr>
        <p:spPr>
          <a:xfrm>
            <a:off x="3285846"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ct val="0"/>
              </a:spcBef>
              <a:spcAft>
                <a:spcPct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zh-CN" altLang="en-US" sz="1055" b="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5" b="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7"/>
          <p:cNvSpPr txBox="1"/>
          <p:nvPr/>
        </p:nvSpPr>
        <p:spPr>
          <a:xfrm>
            <a:off x="3506694"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ct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02</a:t>
            </a:r>
            <a:endParaRPr lang="es-ES_tradnl" sz="1515"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ounded Rectangle 35"/>
          <p:cNvSpPr/>
          <p:nvPr/>
        </p:nvSpPr>
        <p:spPr>
          <a:xfrm>
            <a:off x="4706693" y="2178978"/>
            <a:ext cx="1243672" cy="1853199"/>
          </a:xfrm>
          <a:prstGeom prst="roundRect">
            <a:avLst>
              <a:gd name="adj" fmla="val 14445"/>
            </a:avLst>
          </a:prstGeom>
          <a:solidFill>
            <a:schemeClr val="accent3"/>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endParaRPr lang="en-US" sz="84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Oval 36"/>
          <p:cNvSpPr/>
          <p:nvPr/>
        </p:nvSpPr>
        <p:spPr>
          <a:xfrm>
            <a:off x="4819464"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r>
              <a:rPr lang="en-US" sz="675">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endParaRPr lang="en-US" sz="675">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7"/>
          <p:cNvSpPr txBox="1"/>
          <p:nvPr/>
        </p:nvSpPr>
        <p:spPr>
          <a:xfrm>
            <a:off x="4728340"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ct val="0"/>
              </a:spcBef>
              <a:spcAft>
                <a:spcPct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zh-CN" altLang="en-US" sz="1055" b="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5" b="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7"/>
          <p:cNvSpPr txBox="1"/>
          <p:nvPr/>
        </p:nvSpPr>
        <p:spPr>
          <a:xfrm>
            <a:off x="4949188"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ct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03</a:t>
            </a:r>
            <a:endParaRPr lang="es-ES_tradnl" sz="1515"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Rounded Rectangle 39"/>
          <p:cNvSpPr/>
          <p:nvPr/>
        </p:nvSpPr>
        <p:spPr>
          <a:xfrm>
            <a:off x="6134760" y="2178978"/>
            <a:ext cx="1243672" cy="1853199"/>
          </a:xfrm>
          <a:prstGeom prst="roundRect">
            <a:avLst>
              <a:gd name="adj" fmla="val 14445"/>
            </a:avLst>
          </a:prstGeom>
          <a:solidFill>
            <a:schemeClr val="accent4"/>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endParaRPr lang="en-US" sz="84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Oval 40"/>
          <p:cNvSpPr/>
          <p:nvPr/>
        </p:nvSpPr>
        <p:spPr>
          <a:xfrm>
            <a:off x="6247531"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r>
              <a:rPr lang="en-US" sz="675">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endParaRPr lang="en-US" sz="675">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7"/>
          <p:cNvSpPr txBox="1"/>
          <p:nvPr/>
        </p:nvSpPr>
        <p:spPr>
          <a:xfrm>
            <a:off x="6156407"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ct val="0"/>
              </a:spcBef>
              <a:spcAft>
                <a:spcPct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zh-CN" altLang="en-US" sz="1055" b="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5" b="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7"/>
          <p:cNvSpPr txBox="1"/>
          <p:nvPr/>
        </p:nvSpPr>
        <p:spPr>
          <a:xfrm>
            <a:off x="6377255"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ct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04</a:t>
            </a:r>
            <a:endParaRPr lang="es-ES_tradnl" sz="1515"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ounded Rectangle 43"/>
          <p:cNvSpPr/>
          <p:nvPr/>
        </p:nvSpPr>
        <p:spPr>
          <a:xfrm>
            <a:off x="7620524" y="2178978"/>
            <a:ext cx="1243672" cy="1853199"/>
          </a:xfrm>
          <a:prstGeom prst="roundRect">
            <a:avLst>
              <a:gd name="adj" fmla="val 14445"/>
            </a:avLst>
          </a:prstGeom>
          <a:solidFill>
            <a:schemeClr val="accent5"/>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endParaRPr lang="en-US" sz="84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44"/>
          <p:cNvSpPr/>
          <p:nvPr/>
        </p:nvSpPr>
        <p:spPr>
          <a:xfrm>
            <a:off x="7733297"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r>
              <a:rPr lang="en-US" sz="675">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endParaRPr lang="en-US" sz="675">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7"/>
          <p:cNvSpPr txBox="1"/>
          <p:nvPr/>
        </p:nvSpPr>
        <p:spPr>
          <a:xfrm>
            <a:off x="7642171"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ct val="0"/>
              </a:spcBef>
              <a:spcAft>
                <a:spcPct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zh-CN" altLang="en-US" sz="1055" b="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5" b="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7"/>
          <p:cNvSpPr txBox="1"/>
          <p:nvPr/>
        </p:nvSpPr>
        <p:spPr>
          <a:xfrm>
            <a:off x="7863021"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ct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05</a:t>
            </a:r>
            <a:endParaRPr lang="es-ES_tradnl" sz="1515"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Rounded Rectangle 47"/>
          <p:cNvSpPr/>
          <p:nvPr/>
        </p:nvSpPr>
        <p:spPr>
          <a:xfrm>
            <a:off x="9124809" y="2178978"/>
            <a:ext cx="1243672" cy="1853199"/>
          </a:xfrm>
          <a:prstGeom prst="roundRect">
            <a:avLst>
              <a:gd name="adj" fmla="val 14445"/>
            </a:avLst>
          </a:prstGeom>
          <a:solidFill>
            <a:schemeClr val="accent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endParaRPr lang="en-US" sz="84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Oval 48"/>
          <p:cNvSpPr/>
          <p:nvPr/>
        </p:nvSpPr>
        <p:spPr>
          <a:xfrm>
            <a:off x="9237581"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r>
              <a:rPr lang="en-US" sz="675">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endParaRPr lang="en-US" sz="675">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9146455"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ct val="0"/>
              </a:spcBef>
              <a:spcAft>
                <a:spcPct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zh-CN" altLang="en-US" sz="1055" b="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5" b="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9367304"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ct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06</a:t>
            </a:r>
            <a:endParaRPr lang="es-ES_tradnl" sz="1515"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2"/>
          <p:cNvSpPr txBox="1"/>
          <p:nvPr/>
        </p:nvSpPr>
        <p:spPr>
          <a:xfrm>
            <a:off x="1843356" y="4681836"/>
            <a:ext cx="8525127" cy="783177"/>
          </a:xfrm>
          <a:prstGeom prst="rect">
            <a:avLst/>
          </a:prstGeom>
        </p:spPr>
        <p:txBody>
          <a:bodyPr vert="horz" lIns="0" tIns="0" rIns="0" bIns="0"/>
          <a:lstStyle>
            <a:lvl1pPr marL="0" indent="0" algn="ctr" defTabSz="914400" rtl="0" eaLnBrk="1" latinLnBrk="0" hangingPunct="1">
              <a:lnSpc>
                <a:spcPct val="150000"/>
              </a:lnSpc>
              <a:spcBef>
                <a:spcPts val="1000"/>
              </a:spcBef>
              <a:buFont typeface="Arial" panose="020b0604020202020204" pitchFamily="34" charset="0"/>
              <a:buNone/>
              <a:defRPr sz="89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219200">
              <a:lnSpc>
                <a:spcPct val="120000"/>
              </a:lnSpc>
              <a:spcBef>
                <a:spcPts val="1335"/>
              </a:spcBef>
            </a:pPr>
            <a:r>
              <a:rPr lang="en-US" altLang="zh-CN" sz="7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7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1843356" y="4341637"/>
            <a:ext cx="1795530" cy="325774"/>
          </a:xfrm>
          <a:prstGeom prst="rect">
            <a:avLst/>
          </a:prstGeom>
        </p:spPr>
        <p:txBody>
          <a:bodyPr vert="horz" lIns="0" tIns="73840" rIns="0" bIns="73840" anchor="ctr"/>
          <a:lstStyle>
            <a:lvl1pPr marL="0" indent="0" algn="ctr" defTabSz="914400" rtl="0" eaLnBrk="1" latinLnBrk="0" hangingPunct="1">
              <a:lnSpc>
                <a:spcPct val="100000"/>
              </a:lnSpc>
              <a:spcBef>
                <a:spcPct val="0"/>
              </a:spcBef>
              <a:spcAft>
                <a:spcPct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1219200">
              <a:lnSpc>
                <a:spcPct val="120000"/>
              </a:lnSpc>
            </a:pPr>
            <a:r>
              <a:rPr lang="zh-CN" altLang="en-US" sz="1330"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30"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21">
                                            <p:txEl>
                                              <p:pRg st="0" end="0"/>
                                            </p:txEl>
                                          </p:spTgt>
                                        </p:tgtEl>
                                        <p:attrNameLst>
                                          <p:attrName>style.visibility</p:attrName>
                                        </p:attrNameLst>
                                      </p:cBhvr>
                                      <p:to>
                                        <p:strVal val="visible"/>
                                      </p:to>
                                    </p:set>
                                    <p:anim calcmode="lin" valueType="num">
                                      <p:cBhvr>
                                        <p:cTn id="1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1">
                                            <p:txEl>
                                              <p:pRg st="0" end="0"/>
                                            </p:txEl>
                                          </p:spTgt>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p:cTn id="2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2">
                                            <p:txEl>
                                              <p:pRg st="0" end="0"/>
                                            </p:txEl>
                                          </p:spTgt>
                                        </p:tgtEl>
                                      </p:cBhvr>
                                    </p:animEffect>
                                  </p:childTnLst>
                                </p:cTn>
                              </p:par>
                            </p:childTnLst>
                          </p:cTn>
                        </p:par>
                        <p:par>
                          <p:cTn id="26" fill="hold" nodeType="afterGroup">
                            <p:stCondLst>
                              <p:cond delay="12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nodeType="afterGroup">
                            <p:stCondLst>
                              <p:cond delay="1700"/>
                            </p:stCondLst>
                            <p:childTnLst>
                              <p:par>
                                <p:cTn id="33" presetID="53" presetClass="entr" presetSubtype="16"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40">
                                            <p:txEl>
                                              <p:pRg st="0" end="0"/>
                                            </p:txEl>
                                          </p:spTgt>
                                        </p:tgtEl>
                                        <p:attrNameLst>
                                          <p:attrName>style.visibility</p:attrName>
                                        </p:attrNameLst>
                                      </p:cBhvr>
                                      <p:to>
                                        <p:strVal val="visible"/>
                                      </p:to>
                                    </p:set>
                                    <p:anim calcmode="lin" valueType="num">
                                      <p:cBhvr>
                                        <p:cTn id="40"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0">
                                            <p:txEl>
                                              <p:pRg st="0" end="0"/>
                                            </p:txEl>
                                          </p:spTgt>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41">
                                            <p:txEl>
                                              <p:pRg st="0" end="0"/>
                                            </p:txEl>
                                          </p:spTgt>
                                        </p:tgtEl>
                                        <p:attrNameLst>
                                          <p:attrName>style.visibility</p:attrName>
                                        </p:attrNameLst>
                                      </p:cBhvr>
                                      <p:to>
                                        <p:strVal val="visible"/>
                                      </p:to>
                                    </p:set>
                                    <p:anim calcmode="lin" valueType="num">
                                      <p:cBhvr>
                                        <p:cTn id="45"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41">
                                            <p:txEl>
                                              <p:pRg st="0" end="0"/>
                                            </p:txEl>
                                          </p:spTgt>
                                        </p:tgtEl>
                                      </p:cBhvr>
                                    </p:animEffect>
                                  </p:childTnLst>
                                </p:cTn>
                              </p:par>
                            </p:childTnLst>
                          </p:cTn>
                        </p:par>
                        <p:par>
                          <p:cTn id="48" fill="hold" nodeType="afterGroup">
                            <p:stCondLst>
                              <p:cond delay="24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nodeType="afterGroup">
                            <p:stCondLst>
                              <p:cond delay="290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44">
                                            <p:txEl>
                                              <p:pRg st="0" end="0"/>
                                            </p:txEl>
                                          </p:spTgt>
                                        </p:tgtEl>
                                        <p:attrNameLst>
                                          <p:attrName>style.visibility</p:attrName>
                                        </p:attrNameLst>
                                      </p:cBhvr>
                                      <p:to>
                                        <p:strVal val="visible"/>
                                      </p:to>
                                    </p:set>
                                    <p:anim calcmode="lin" valueType="num">
                                      <p:cBhvr>
                                        <p:cTn id="62"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44">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45">
                                            <p:txEl>
                                              <p:pRg st="0" end="0"/>
                                            </p:txEl>
                                          </p:spTgt>
                                        </p:tgtEl>
                                        <p:attrNameLst>
                                          <p:attrName>style.visibility</p:attrName>
                                        </p:attrNameLst>
                                      </p:cBhvr>
                                      <p:to>
                                        <p:strVal val="visible"/>
                                      </p:to>
                                    </p:set>
                                    <p:anim calcmode="lin" valueType="num">
                                      <p:cBhvr>
                                        <p:cTn id="6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45">
                                            <p:txEl>
                                              <p:pRg st="0" end="0"/>
                                            </p:txEl>
                                          </p:spTgt>
                                        </p:tgtEl>
                                      </p:cBhvr>
                                    </p:animEffect>
                                  </p:childTnLst>
                                </p:cTn>
                              </p:par>
                            </p:childTnLst>
                          </p:cTn>
                        </p:par>
                        <p:par>
                          <p:cTn id="70" fill="hold" nodeType="afterGroup">
                            <p:stCondLst>
                              <p:cond delay="3600"/>
                            </p:stCondLst>
                            <p:childTnLst>
                              <p:par>
                                <p:cTn id="71" presetID="53" presetClass="entr" presetSubtype="16"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childTnLst>
                          </p:cTn>
                        </p:par>
                        <p:par>
                          <p:cTn id="76" fill="hold" nodeType="afterGroup">
                            <p:stCondLst>
                              <p:cond delay="4100"/>
                            </p:stCondLst>
                            <p:childTnLst>
                              <p:par>
                                <p:cTn id="77" presetID="53" presetClass="entr" presetSubtype="16"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p:cTn id="79" dur="500" fill="hold"/>
                                        <p:tgtEl>
                                          <p:spTgt spid="47"/>
                                        </p:tgtEl>
                                        <p:attrNameLst>
                                          <p:attrName>ppt_w</p:attrName>
                                        </p:attrNameLst>
                                      </p:cBhvr>
                                      <p:tavLst>
                                        <p:tav tm="0">
                                          <p:val>
                                            <p:fltVal val="0"/>
                                          </p:val>
                                        </p:tav>
                                        <p:tav tm="100000">
                                          <p:val>
                                            <p:strVal val="#ppt_w"/>
                                          </p:val>
                                        </p:tav>
                                      </p:tavLst>
                                    </p:anim>
                                    <p:anim calcmode="lin" valueType="num">
                                      <p:cBhvr>
                                        <p:cTn id="80" dur="500" fill="hold"/>
                                        <p:tgtEl>
                                          <p:spTgt spid="47"/>
                                        </p:tgtEl>
                                        <p:attrNameLst>
                                          <p:attrName>ppt_h</p:attrName>
                                        </p:attrNameLst>
                                      </p:cBhvr>
                                      <p:tavLst>
                                        <p:tav tm="0">
                                          <p:val>
                                            <p:fltVal val="0"/>
                                          </p:val>
                                        </p:tav>
                                        <p:tav tm="100000">
                                          <p:val>
                                            <p:strVal val="#ppt_h"/>
                                          </p:val>
                                        </p:tav>
                                      </p:tavLst>
                                    </p:anim>
                                    <p:animEffect transition="in" filter="fade">
                                      <p:cBhvr>
                                        <p:cTn id="81" dur="500"/>
                                        <p:tgtEl>
                                          <p:spTgt spid="47"/>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48">
                                            <p:txEl>
                                              <p:pRg st="0" end="0"/>
                                            </p:txEl>
                                          </p:spTgt>
                                        </p:tgtEl>
                                        <p:attrNameLst>
                                          <p:attrName>style.visibility</p:attrName>
                                        </p:attrNameLst>
                                      </p:cBhvr>
                                      <p:to>
                                        <p:strVal val="visible"/>
                                      </p:to>
                                    </p:set>
                                    <p:anim calcmode="lin" valueType="num">
                                      <p:cBhvr>
                                        <p:cTn id="84"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48">
                                            <p:txEl>
                                              <p:pRg st="0" end="0"/>
                                            </p:txEl>
                                          </p:spTgt>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49">
                                            <p:txEl>
                                              <p:pRg st="0" end="0"/>
                                            </p:txEl>
                                          </p:spTgt>
                                        </p:tgtEl>
                                        <p:attrNameLst>
                                          <p:attrName>style.visibility</p:attrName>
                                        </p:attrNameLst>
                                      </p:cBhvr>
                                      <p:to>
                                        <p:strVal val="visible"/>
                                      </p:to>
                                    </p:set>
                                    <p:anim calcmode="lin" valueType="num">
                                      <p:cBhvr>
                                        <p:cTn id="89"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49">
                                            <p:txEl>
                                              <p:pRg st="0" end="0"/>
                                            </p:txEl>
                                          </p:spTgt>
                                        </p:tgtEl>
                                      </p:cBhvr>
                                    </p:animEffect>
                                  </p:childTnLst>
                                </p:cTn>
                              </p:par>
                            </p:childTnLst>
                          </p:cTn>
                        </p:par>
                        <p:par>
                          <p:cTn id="92" fill="hold" nodeType="afterGroup">
                            <p:stCondLst>
                              <p:cond delay="4800"/>
                            </p:stCondLst>
                            <p:childTnLst>
                              <p:par>
                                <p:cTn id="93" presetID="53" presetClass="entr" presetSubtype="16"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childTnLst>
                          </p:cTn>
                        </p:par>
                        <p:par>
                          <p:cTn id="98" fill="hold" nodeType="afterGroup">
                            <p:stCondLst>
                              <p:cond delay="53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52">
                                            <p:txEl>
                                              <p:pRg st="0" end="0"/>
                                            </p:txEl>
                                          </p:spTgt>
                                        </p:tgtEl>
                                        <p:attrNameLst>
                                          <p:attrName>style.visibility</p:attrName>
                                        </p:attrNameLst>
                                      </p:cBhvr>
                                      <p:to>
                                        <p:strVal val="visible"/>
                                      </p:to>
                                    </p:set>
                                    <p:anim calcmode="lin" valueType="num">
                                      <p:cBhvr>
                                        <p:cTn id="106"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07" dur="5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108" dur="500"/>
                                        <p:tgtEl>
                                          <p:spTgt spid="52">
                                            <p:txEl>
                                              <p:pRg st="0" end="0"/>
                                            </p:txEl>
                                          </p:spTgt>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53">
                                            <p:txEl>
                                              <p:pRg st="0" end="0"/>
                                            </p:txEl>
                                          </p:spTgt>
                                        </p:tgtEl>
                                        <p:attrNameLst>
                                          <p:attrName>style.visibility</p:attrName>
                                        </p:attrNameLst>
                                      </p:cBhvr>
                                      <p:to>
                                        <p:strVal val="visible"/>
                                      </p:to>
                                    </p:set>
                                    <p:anim calcmode="lin" valueType="num">
                                      <p:cBhvr>
                                        <p:cTn id="111"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113" dur="500"/>
                                        <p:tgtEl>
                                          <p:spTgt spid="53">
                                            <p:txEl>
                                              <p:pRg st="0" end="0"/>
                                            </p:txEl>
                                          </p:spTgt>
                                        </p:tgtEl>
                                      </p:cBhvr>
                                    </p:animEffect>
                                  </p:childTnLst>
                                </p:cTn>
                              </p:par>
                            </p:childTnLst>
                          </p:cTn>
                        </p:par>
                        <p:par>
                          <p:cTn id="114" fill="hold" nodeType="afterGroup">
                            <p:stCondLst>
                              <p:cond delay="6000"/>
                            </p:stCondLst>
                            <p:childTnLst>
                              <p:par>
                                <p:cTn id="115" presetID="53" presetClass="entr" presetSubtype="16" fill="hold" grpId="0" nodeType="after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p:cTn id="117" dur="500" fill="hold"/>
                                        <p:tgtEl>
                                          <p:spTgt spid="54"/>
                                        </p:tgtEl>
                                        <p:attrNameLst>
                                          <p:attrName>ppt_w</p:attrName>
                                        </p:attrNameLst>
                                      </p:cBhvr>
                                      <p:tavLst>
                                        <p:tav tm="0">
                                          <p:val>
                                            <p:fltVal val="0"/>
                                          </p:val>
                                        </p:tav>
                                        <p:tav tm="100000">
                                          <p:val>
                                            <p:strVal val="#ppt_w"/>
                                          </p:val>
                                        </p:tav>
                                      </p:tavLst>
                                    </p:anim>
                                    <p:anim calcmode="lin" valueType="num">
                                      <p:cBhvr>
                                        <p:cTn id="118" dur="500" fill="hold"/>
                                        <p:tgtEl>
                                          <p:spTgt spid="54"/>
                                        </p:tgtEl>
                                        <p:attrNameLst>
                                          <p:attrName>ppt_h</p:attrName>
                                        </p:attrNameLst>
                                      </p:cBhvr>
                                      <p:tavLst>
                                        <p:tav tm="0">
                                          <p:val>
                                            <p:fltVal val="0"/>
                                          </p:val>
                                        </p:tav>
                                        <p:tav tm="100000">
                                          <p:val>
                                            <p:strVal val="#ppt_h"/>
                                          </p:val>
                                        </p:tav>
                                      </p:tavLst>
                                    </p:anim>
                                    <p:animEffect transition="in" filter="fade">
                                      <p:cBhvr>
                                        <p:cTn id="119" dur="500"/>
                                        <p:tgtEl>
                                          <p:spTgt spid="54"/>
                                        </p:tgtEl>
                                      </p:cBhvr>
                                    </p:animEffect>
                                  </p:childTnLst>
                                </p:cTn>
                              </p:par>
                            </p:childTnLst>
                          </p:cTn>
                        </p:par>
                        <p:par>
                          <p:cTn id="120" fill="hold" nodeType="afterGroup">
                            <p:stCondLst>
                              <p:cond delay="6500"/>
                            </p:stCondLst>
                            <p:childTnLst>
                              <p:par>
                                <p:cTn id="121" presetID="53" presetClass="entr" presetSubtype="16" fill="hold" grpId="0" nodeType="afterEffect">
                                  <p:stCondLst>
                                    <p:cond delay="0"/>
                                  </p:stCondLst>
                                  <p:childTnLst>
                                    <p:set>
                                      <p:cBhvr>
                                        <p:cTn id="122" dur="1" fill="hold">
                                          <p:stCondLst>
                                            <p:cond delay="0"/>
                                          </p:stCondLst>
                                        </p:cTn>
                                        <p:tgtEl>
                                          <p:spTgt spid="55"/>
                                        </p:tgtEl>
                                        <p:attrNameLst>
                                          <p:attrName>style.visibility</p:attrName>
                                        </p:attrNameLst>
                                      </p:cBhvr>
                                      <p:to>
                                        <p:strVal val="visible"/>
                                      </p:to>
                                    </p:set>
                                    <p:anim calcmode="lin" valueType="num">
                                      <p:cBhvr>
                                        <p:cTn id="123" dur="500" fill="hold"/>
                                        <p:tgtEl>
                                          <p:spTgt spid="55"/>
                                        </p:tgtEl>
                                        <p:attrNameLst>
                                          <p:attrName>ppt_w</p:attrName>
                                        </p:attrNameLst>
                                      </p:cBhvr>
                                      <p:tavLst>
                                        <p:tav tm="0">
                                          <p:val>
                                            <p:fltVal val="0"/>
                                          </p:val>
                                        </p:tav>
                                        <p:tav tm="100000">
                                          <p:val>
                                            <p:strVal val="#ppt_w"/>
                                          </p:val>
                                        </p:tav>
                                      </p:tavLst>
                                    </p:anim>
                                    <p:anim calcmode="lin" valueType="num">
                                      <p:cBhvr>
                                        <p:cTn id="124" dur="500" fill="hold"/>
                                        <p:tgtEl>
                                          <p:spTgt spid="55"/>
                                        </p:tgtEl>
                                        <p:attrNameLst>
                                          <p:attrName>ppt_h</p:attrName>
                                        </p:attrNameLst>
                                      </p:cBhvr>
                                      <p:tavLst>
                                        <p:tav tm="0">
                                          <p:val>
                                            <p:fltVal val="0"/>
                                          </p:val>
                                        </p:tav>
                                        <p:tav tm="100000">
                                          <p:val>
                                            <p:strVal val="#ppt_h"/>
                                          </p:val>
                                        </p:tav>
                                      </p:tavLst>
                                    </p:anim>
                                    <p:animEffect transition="in" filter="fade">
                                      <p:cBhvr>
                                        <p:cTn id="125" dur="500"/>
                                        <p:tgtEl>
                                          <p:spTgt spid="55"/>
                                        </p:tgtEl>
                                      </p:cBhvr>
                                    </p:animEffect>
                                  </p:childTnLst>
                                </p:cTn>
                              </p:par>
                              <p:par>
                                <p:cTn id="126" presetID="53" presetClass="entr" presetSubtype="16" fill="hold" grpId="0" nodeType="withEffect">
                                  <p:stCondLst>
                                    <p:cond delay="200"/>
                                  </p:stCondLst>
                                  <p:childTnLst>
                                    <p:set>
                                      <p:cBhvr>
                                        <p:cTn id="127" dur="1" fill="hold">
                                          <p:stCondLst>
                                            <p:cond delay="0"/>
                                          </p:stCondLst>
                                        </p:cTn>
                                        <p:tgtEl>
                                          <p:spTgt spid="56">
                                            <p:txEl>
                                              <p:pRg st="0" end="0"/>
                                            </p:txEl>
                                          </p:spTgt>
                                        </p:tgtEl>
                                        <p:attrNameLst>
                                          <p:attrName>style.visibility</p:attrName>
                                        </p:attrNameLst>
                                      </p:cBhvr>
                                      <p:to>
                                        <p:strVal val="visible"/>
                                      </p:to>
                                    </p:set>
                                    <p:anim calcmode="lin" valueType="num">
                                      <p:cBhvr>
                                        <p:cTn id="12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29"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30" dur="500"/>
                                        <p:tgtEl>
                                          <p:spTgt spid="56">
                                            <p:txEl>
                                              <p:pRg st="0" end="0"/>
                                            </p:txEl>
                                          </p:spTgt>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57">
                                            <p:txEl>
                                              <p:pRg st="0" end="0"/>
                                            </p:txEl>
                                          </p:spTgt>
                                        </p:tgtEl>
                                        <p:attrNameLst>
                                          <p:attrName>style.visibility</p:attrName>
                                        </p:attrNameLst>
                                      </p:cBhvr>
                                      <p:to>
                                        <p:strVal val="visible"/>
                                      </p:to>
                                    </p:set>
                                    <p:anim calcmode="lin" valueType="num">
                                      <p:cBhvr>
                                        <p:cTn id="133"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34"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35" dur="500"/>
                                        <p:tgtEl>
                                          <p:spTgt spid="57">
                                            <p:txEl>
                                              <p:pRg st="0" end="0"/>
                                            </p:txEl>
                                          </p:spTgt>
                                        </p:tgtEl>
                                      </p:cBhvr>
                                    </p:animEffect>
                                  </p:childTnLst>
                                </p:cTn>
                              </p:par>
                              <p:par>
                                <p:cTn id="136" presetID="10" presetClass="entr" presetSubtype="0" fill="hold" grpId="0" nodeType="withEffect">
                                  <p:stCondLst>
                                    <p:cond delay="800"/>
                                  </p:stCondLst>
                                  <p:childTnLst>
                                    <p:set>
                                      <p:cBhvr>
                                        <p:cTn id="137" dur="1" fill="hold">
                                          <p:stCondLst>
                                            <p:cond delay="0"/>
                                          </p:stCondLst>
                                        </p:cTn>
                                        <p:tgtEl>
                                          <p:spTgt spid="58">
                                            <p:txEl>
                                              <p:pRg st="0" end="0"/>
                                            </p:txEl>
                                          </p:spTgt>
                                        </p:tgtEl>
                                        <p:attrNameLst>
                                          <p:attrName>style.visibility</p:attrName>
                                        </p:attrNameLst>
                                      </p:cBhvr>
                                      <p:to>
                                        <p:strVal val="visible"/>
                                      </p:to>
                                    </p:set>
                                    <p:animEffect transition="in" filter="fade">
                                      <p:cBhvr>
                                        <p:cTn id="138" dur="500"/>
                                        <p:tgtEl>
                                          <p:spTgt spid="58">
                                            <p:txEl>
                                              <p:pRg st="0" end="0"/>
                                            </p:txEl>
                                          </p:spTgt>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59">
                                            <p:txEl>
                                              <p:pRg st="0" end="0"/>
                                            </p:txEl>
                                          </p:spTgt>
                                        </p:tgtEl>
                                        <p:attrNameLst>
                                          <p:attrName>style.visibility</p:attrName>
                                        </p:attrNameLst>
                                      </p:cBhvr>
                                      <p:to>
                                        <p:strVal val="visible"/>
                                      </p:to>
                                    </p:set>
                                    <p:anim calcmode="lin" valueType="num">
                                      <p:cBhvr>
                                        <p:cTn id="141"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42"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43"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build="p"/>
      <p:bldP spid="22" grpId="0" build="p"/>
      <p:bldP spid="23" grpId="0" animBg="1"/>
      <p:bldP spid="39" grpId="0" animBg="1"/>
      <p:bldP spid="40" grpId="0" build="p"/>
      <p:bldP spid="41" grpId="0" build="p"/>
      <p:bldP spid="42" grpId="0" animBg="1"/>
      <p:bldP spid="43" grpId="0" animBg="1"/>
      <p:bldP spid="44" grpId="0" build="p"/>
      <p:bldP spid="45" grpId="0" build="p"/>
      <p:bldP spid="46" grpId="0" animBg="1"/>
      <p:bldP spid="47" grpId="0" animBg="1"/>
      <p:bldP spid="48" grpId="0" build="p"/>
      <p:bldP spid="49" grpId="0" build="p"/>
      <p:bldP spid="50" grpId="0" animBg="1"/>
      <p:bldP spid="51" grpId="0" animBg="1"/>
      <p:bldP spid="52" grpId="0" build="p"/>
      <p:bldP spid="53" grpId="0" build="p"/>
      <p:bldP spid="54" grpId="0" animBg="1"/>
      <p:bldP spid="55" grpId="0" animBg="1"/>
      <p:bldP spid="56" grpId="0" build="p"/>
      <p:bldP spid="57" grpId="0" build="p"/>
      <p:bldP spid="58" grpId="0" build="p"/>
      <p:bldP spid="59" grpId="0" build="p"/>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4"/>
          <p:cNvGrpSpPr/>
          <p:nvPr/>
        </p:nvGrpSpPr>
        <p:grpSpPr>
          <a:xfrm>
            <a:off x="2182433" y="1456083"/>
            <a:ext cx="3280350" cy="2276080"/>
            <a:chOff x="612" y="709"/>
            <a:chExt cx="2268" cy="1678"/>
          </a:xfrm>
        </p:grpSpPr>
        <p:sp>
          <p:nvSpPr>
            <p:cNvPr id="13" name="Freeform 5"/>
            <p:cNvSpPr/>
            <p:nvPr/>
          </p:nvSpPr>
          <p:spPr bwMode="auto">
            <a:xfrm rot="10800000">
              <a:off x="612" y="845"/>
              <a:ext cx="2268" cy="1542"/>
            </a:xfrm>
            <a:custGeom>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5" h="945">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2400">
                <a:solidFill>
                  <a:prstClr val="black"/>
                </a:solidFill>
                <a:latin typeface="Calibri"/>
                <a:ea typeface="宋体" panose="02010600030101010101" pitchFamily="2" charset="-122"/>
              </a:endParaRPr>
            </a:p>
          </p:txBody>
        </p:sp>
        <p:sp>
          <p:nvSpPr>
            <p:cNvPr id="14" name="Text Box 6"/>
            <p:cNvSpPr txBox="1">
              <a:spLocks noChangeArrowheads="1"/>
            </p:cNvSpPr>
            <p:nvPr/>
          </p:nvSpPr>
          <p:spPr bwMode="auto">
            <a:xfrm>
              <a:off x="889" y="709"/>
              <a:ext cx="45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913765" eaLnBrk="1" hangingPunct="1">
                <a:defRPr/>
              </a:pPr>
              <a:r>
                <a:rPr lang="en-US" altLang="zh-CN" sz="5995" b="1">
                  <a:solidFill>
                    <a:srgbClr val="DB8602"/>
                  </a:solidFill>
                  <a:latin typeface="Fira Sans Medium Italic" panose="00000600000000000000" pitchFamily="50" charset="0"/>
                  <a:ea typeface="Fira Sans Medium Italic" panose="00000600000000000000" pitchFamily="50" charset="0"/>
                </a:rPr>
                <a:t>A</a:t>
              </a:r>
              <a:endParaRPr lang="en-US" altLang="zh-CN" sz="5995" b="1">
                <a:solidFill>
                  <a:srgbClr val="DB8602"/>
                </a:solidFill>
                <a:latin typeface="Fira Sans Medium Italic" panose="00000600000000000000" pitchFamily="50" charset="0"/>
                <a:ea typeface="Fira Sans Medium Italic" panose="00000600000000000000" pitchFamily="50" charset="0"/>
              </a:endParaRPr>
            </a:p>
          </p:txBody>
        </p:sp>
      </p:grpSp>
      <p:sp>
        <p:nvSpPr>
          <p:cNvPr id="32771" name="Text Box 19"/>
          <p:cNvSpPr txBox="1">
            <a:spLocks noChangeArrowheads="1"/>
          </p:cNvSpPr>
          <p:nvPr/>
        </p:nvSpPr>
        <p:spPr bwMode="auto">
          <a:xfrm>
            <a:off x="3290347" y="2322708"/>
            <a:ext cx="2075810" cy="120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8" rIns="91396" bIns="45698">
            <a:spAutoFit/>
          </a:bodyPr>
          <a:lstStyle>
            <a:lvl1pPr marL="174625" indent="-1746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33045" indent="-233045" defTabSz="913765">
              <a:lnSpc>
                <a:spcPct val="100000"/>
              </a:lnSpc>
              <a:spcBef>
                <a:spcPct val="0"/>
              </a:spcBef>
              <a:buFont typeface="Wingdings" panose="05000000000000000000" pitchFamily="2" charset="2"/>
              <a:buChar char="ü"/>
            </a:pPr>
            <a:r>
              <a:rPr lang="zh-CN" altLang="en-US" sz="1200">
                <a:solidFill>
                  <a:prstClr val="white"/>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prstClr val="white"/>
                </a:solidFill>
                <a:latin typeface="微软雅黑" panose="020b0503020204020204" pitchFamily="34" charset="-122"/>
                <a:ea typeface="微软雅黑" panose="020b0503020204020204" pitchFamily="34" charset="-122"/>
              </a:rPr>
              <a:t>200,</a:t>
            </a:r>
            <a:r>
              <a:rPr lang="zh-CN" altLang="en-US" sz="1200">
                <a:solidFill>
                  <a:prstClr val="white"/>
                </a:solidFill>
                <a:latin typeface="微软雅黑" panose="020b0503020204020204" pitchFamily="34" charset="-122"/>
                <a:ea typeface="微软雅黑" panose="020b0503020204020204" pitchFamily="34" charset="-122"/>
              </a:rPr>
              <a:t>添加适当的文字添添加适当的文字，一页的文字最好不要超过</a:t>
            </a:r>
            <a:r>
              <a:rPr lang="en-US" altLang="zh-CN" sz="1200">
                <a:solidFill>
                  <a:prstClr val="white"/>
                </a:solidFill>
                <a:latin typeface="微软雅黑" panose="020b0503020204020204" pitchFamily="34" charset="-122"/>
                <a:ea typeface="微软雅黑" panose="020b0503020204020204" pitchFamily="34" charset="-122"/>
              </a:rPr>
              <a:t>200,</a:t>
            </a:r>
            <a:r>
              <a:rPr lang="zh-CN" altLang="en-US" sz="1200">
                <a:solidFill>
                  <a:prstClr val="white"/>
                </a:solidFill>
                <a:latin typeface="微软雅黑" panose="020b0503020204020204" pitchFamily="34" charset="-122"/>
                <a:ea typeface="微软雅黑" panose="020b0503020204020204" pitchFamily="34" charset="-122"/>
              </a:rPr>
              <a:t>添加适当的文字添</a:t>
            </a:r>
            <a:endParaRPr lang="en-US" altLang="zh-CN" sz="1200">
              <a:solidFill>
                <a:prstClr val="white"/>
              </a:solidFill>
              <a:latin typeface="Open Sans" panose="020b0606030504020204" pitchFamily="34" charset="0"/>
              <a:ea typeface="宋体" panose="02010600030101010101" pitchFamily="2" charset="-122"/>
            </a:endParaRPr>
          </a:p>
        </p:txBody>
      </p:sp>
      <p:grpSp>
        <p:nvGrpSpPr>
          <p:cNvPr id="3" name="Group 8"/>
          <p:cNvGrpSpPr/>
          <p:nvPr/>
        </p:nvGrpSpPr>
        <p:grpSpPr>
          <a:xfrm>
            <a:off x="6495927" y="1459258"/>
            <a:ext cx="3280350" cy="2276080"/>
            <a:chOff x="2880" y="709"/>
            <a:chExt cx="2268" cy="1678"/>
          </a:xfrm>
        </p:grpSpPr>
        <p:sp>
          <p:nvSpPr>
            <p:cNvPr id="32" name="Freeform 9"/>
            <p:cNvSpPr/>
            <p:nvPr/>
          </p:nvSpPr>
          <p:spPr bwMode="auto">
            <a:xfrm rot="10800000">
              <a:off x="2880" y="845"/>
              <a:ext cx="2268" cy="1542"/>
            </a:xfrm>
            <a:custGeom>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5" h="945">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2400">
                <a:solidFill>
                  <a:prstClr val="black"/>
                </a:solidFill>
                <a:latin typeface="Calibri"/>
                <a:ea typeface="宋体" panose="02010600030101010101" pitchFamily="2" charset="-122"/>
              </a:endParaRPr>
            </a:p>
          </p:txBody>
        </p:sp>
        <p:sp>
          <p:nvSpPr>
            <p:cNvPr id="33" name="Text Box 10"/>
            <p:cNvSpPr txBox="1">
              <a:spLocks noChangeArrowheads="1"/>
            </p:cNvSpPr>
            <p:nvPr/>
          </p:nvSpPr>
          <p:spPr bwMode="auto">
            <a:xfrm>
              <a:off x="3188" y="709"/>
              <a:ext cx="27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913765" eaLnBrk="1" hangingPunct="1">
                <a:defRPr/>
              </a:pPr>
              <a:r>
                <a:rPr lang="en-US" altLang="zh-CN" sz="5995" b="1">
                  <a:solidFill>
                    <a:srgbClr val="D5A210"/>
                  </a:solidFill>
                  <a:latin typeface="Fira Sans Medium Italic" panose="00000600000000000000" pitchFamily="50" charset="0"/>
                  <a:ea typeface="Fira Sans Medium Italic" panose="00000600000000000000" pitchFamily="50" charset="0"/>
                </a:rPr>
                <a:t>I</a:t>
              </a:r>
              <a:endParaRPr lang="en-US" altLang="zh-CN" sz="5995" b="1">
                <a:solidFill>
                  <a:srgbClr val="D5A210"/>
                </a:solidFill>
                <a:latin typeface="Fira Sans Medium Italic" panose="00000600000000000000" pitchFamily="50" charset="0"/>
                <a:ea typeface="Fira Sans Medium Italic" panose="00000600000000000000" pitchFamily="50" charset="0"/>
              </a:endParaRPr>
            </a:p>
          </p:txBody>
        </p:sp>
      </p:grpSp>
      <p:sp>
        <p:nvSpPr>
          <p:cNvPr id="32778" name="Text Box 19"/>
          <p:cNvSpPr txBox="1">
            <a:spLocks noChangeArrowheads="1"/>
          </p:cNvSpPr>
          <p:nvPr/>
        </p:nvSpPr>
        <p:spPr bwMode="auto">
          <a:xfrm>
            <a:off x="7594321" y="2322708"/>
            <a:ext cx="2074222" cy="120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8" rIns="91396" bIns="45698">
            <a:spAutoFit/>
          </a:bodyPr>
          <a:lstStyle>
            <a:lvl1pPr marL="174625" indent="-1746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33045" indent="-233045" defTabSz="913765">
              <a:lnSpc>
                <a:spcPct val="100000"/>
              </a:lnSpc>
              <a:spcBef>
                <a:spcPct val="0"/>
              </a:spcBef>
              <a:buFont typeface="Wingdings" panose="05000000000000000000" pitchFamily="2" charset="2"/>
              <a:buChar char="ü"/>
            </a:pPr>
            <a:r>
              <a:rPr lang="zh-CN" altLang="en-US" sz="1200">
                <a:solidFill>
                  <a:prstClr val="white"/>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prstClr val="white"/>
                </a:solidFill>
                <a:latin typeface="微软雅黑" panose="020b0503020204020204" pitchFamily="34" charset="-122"/>
                <a:ea typeface="微软雅黑" panose="020b0503020204020204" pitchFamily="34" charset="-122"/>
              </a:rPr>
              <a:t>200,</a:t>
            </a:r>
            <a:r>
              <a:rPr lang="zh-CN" altLang="en-US" sz="1200">
                <a:solidFill>
                  <a:prstClr val="white"/>
                </a:solidFill>
                <a:latin typeface="微软雅黑" panose="020b0503020204020204" pitchFamily="34" charset="-122"/>
                <a:ea typeface="微软雅黑" panose="020b0503020204020204" pitchFamily="34" charset="-122"/>
              </a:rPr>
              <a:t>添加适当的文字添添加适当的文字，一页的文字最好不要超过</a:t>
            </a:r>
            <a:r>
              <a:rPr lang="en-US" altLang="zh-CN" sz="1200">
                <a:solidFill>
                  <a:prstClr val="white"/>
                </a:solidFill>
                <a:latin typeface="微软雅黑" panose="020b0503020204020204" pitchFamily="34" charset="-122"/>
                <a:ea typeface="微软雅黑" panose="020b0503020204020204" pitchFamily="34" charset="-122"/>
              </a:rPr>
              <a:t>200,</a:t>
            </a:r>
            <a:r>
              <a:rPr lang="zh-CN" altLang="en-US" sz="1200">
                <a:solidFill>
                  <a:prstClr val="white"/>
                </a:solidFill>
                <a:latin typeface="微软雅黑" panose="020b0503020204020204" pitchFamily="34" charset="-122"/>
                <a:ea typeface="微软雅黑" panose="020b0503020204020204" pitchFamily="34" charset="-122"/>
              </a:rPr>
              <a:t>添加适当的文字添</a:t>
            </a:r>
            <a:endParaRPr lang="en-US" altLang="zh-CN" sz="1200">
              <a:solidFill>
                <a:prstClr val="white"/>
              </a:solidFill>
              <a:latin typeface="Open Sans" panose="020b0606030504020204" pitchFamily="34" charset="0"/>
              <a:ea typeface="宋体" panose="02010600030101010101" pitchFamily="2" charset="-122"/>
            </a:endParaRPr>
          </a:p>
        </p:txBody>
      </p:sp>
      <p:grpSp>
        <p:nvGrpSpPr>
          <p:cNvPr id="4" name="Group 1"/>
          <p:cNvGrpSpPr/>
          <p:nvPr/>
        </p:nvGrpSpPr>
        <p:grpSpPr>
          <a:xfrm>
            <a:off x="2182433" y="3892472"/>
            <a:ext cx="3280350" cy="2276080"/>
            <a:chOff x="2181625" y="3892474"/>
            <a:chExt cx="3280873" cy="2277080"/>
          </a:xfrm>
        </p:grpSpPr>
        <p:sp>
          <p:nvSpPr>
            <p:cNvPr id="68" name="Freeform 5"/>
            <p:cNvSpPr/>
            <p:nvPr/>
          </p:nvSpPr>
          <p:spPr bwMode="auto">
            <a:xfrm rot="10800000">
              <a:off x="2181625" y="4076673"/>
              <a:ext cx="3280873" cy="2092881"/>
            </a:xfrm>
            <a:custGeom>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5" h="945">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2400">
                <a:solidFill>
                  <a:prstClr val="black"/>
                </a:solidFill>
                <a:latin typeface="Calibri"/>
                <a:ea typeface="宋体" panose="02010600030101010101" pitchFamily="2" charset="-122"/>
              </a:endParaRPr>
            </a:p>
          </p:txBody>
        </p:sp>
        <p:sp>
          <p:nvSpPr>
            <p:cNvPr id="69" name="Text Box 6"/>
            <p:cNvSpPr txBox="1">
              <a:spLocks noChangeArrowheads="1"/>
            </p:cNvSpPr>
            <p:nvPr/>
          </p:nvSpPr>
          <p:spPr bwMode="auto">
            <a:xfrm>
              <a:off x="2648278" y="3892474"/>
              <a:ext cx="668880" cy="101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913765" eaLnBrk="1" hangingPunct="1">
                <a:defRPr/>
              </a:pPr>
              <a:r>
                <a:rPr lang="en-US" altLang="zh-CN" sz="5995" b="1">
                  <a:solidFill>
                    <a:srgbClr val="D5A210"/>
                  </a:solidFill>
                  <a:latin typeface="Fira Sans Medium Italic" panose="00000600000000000000" pitchFamily="50" charset="0"/>
                  <a:ea typeface="Fira Sans Medium Italic" panose="00000600000000000000" pitchFamily="50" charset="0"/>
                </a:rPr>
                <a:t>D</a:t>
              </a:r>
              <a:endParaRPr lang="en-US" altLang="zh-CN" sz="5995" b="1">
                <a:solidFill>
                  <a:srgbClr val="D5A210"/>
                </a:solidFill>
                <a:latin typeface="Fira Sans Medium Italic" panose="00000600000000000000" pitchFamily="50" charset="0"/>
                <a:ea typeface="Fira Sans Medium Italic" panose="00000600000000000000" pitchFamily="50" charset="0"/>
              </a:endParaRPr>
            </a:p>
          </p:txBody>
        </p:sp>
      </p:grpSp>
      <p:sp>
        <p:nvSpPr>
          <p:cNvPr id="32780" name="Text Box 19"/>
          <p:cNvSpPr txBox="1">
            <a:spLocks noChangeArrowheads="1"/>
          </p:cNvSpPr>
          <p:nvPr/>
        </p:nvSpPr>
        <p:spPr bwMode="auto">
          <a:xfrm>
            <a:off x="3290347" y="4759097"/>
            <a:ext cx="2075810" cy="120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8" rIns="91396" bIns="45698">
            <a:spAutoFit/>
          </a:bodyPr>
          <a:lstStyle>
            <a:lvl1pPr marL="174625" indent="-1746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33045" indent="-233045" defTabSz="913765">
              <a:lnSpc>
                <a:spcPct val="100000"/>
              </a:lnSpc>
              <a:spcBef>
                <a:spcPct val="0"/>
              </a:spcBef>
              <a:buFont typeface="Wingdings" panose="05000000000000000000" pitchFamily="2" charset="2"/>
              <a:buChar char="ü"/>
            </a:pPr>
            <a:r>
              <a:rPr lang="zh-CN" altLang="en-US" sz="1200">
                <a:solidFill>
                  <a:prstClr val="white"/>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prstClr val="white"/>
                </a:solidFill>
                <a:latin typeface="微软雅黑" panose="020b0503020204020204" pitchFamily="34" charset="-122"/>
                <a:ea typeface="微软雅黑" panose="020b0503020204020204" pitchFamily="34" charset="-122"/>
              </a:rPr>
              <a:t>200,</a:t>
            </a:r>
            <a:r>
              <a:rPr lang="zh-CN" altLang="en-US" sz="1200">
                <a:solidFill>
                  <a:prstClr val="white"/>
                </a:solidFill>
                <a:latin typeface="微软雅黑" panose="020b0503020204020204" pitchFamily="34" charset="-122"/>
                <a:ea typeface="微软雅黑" panose="020b0503020204020204" pitchFamily="34" charset="-122"/>
              </a:rPr>
              <a:t>添加适当的文字添添加适当的文字，一页的文字最好不要超过</a:t>
            </a:r>
            <a:r>
              <a:rPr lang="en-US" altLang="zh-CN" sz="1200">
                <a:solidFill>
                  <a:prstClr val="white"/>
                </a:solidFill>
                <a:latin typeface="微软雅黑" panose="020b0503020204020204" pitchFamily="34" charset="-122"/>
                <a:ea typeface="微软雅黑" panose="020b0503020204020204" pitchFamily="34" charset="-122"/>
              </a:rPr>
              <a:t>200,</a:t>
            </a:r>
            <a:r>
              <a:rPr lang="zh-CN" altLang="en-US" sz="1200">
                <a:solidFill>
                  <a:prstClr val="white"/>
                </a:solidFill>
                <a:latin typeface="微软雅黑" panose="020b0503020204020204" pitchFamily="34" charset="-122"/>
                <a:ea typeface="微软雅黑" panose="020b0503020204020204" pitchFamily="34" charset="-122"/>
              </a:rPr>
              <a:t>添加适当的文字添</a:t>
            </a:r>
            <a:endParaRPr lang="en-US" altLang="zh-CN" sz="1200">
              <a:solidFill>
                <a:prstClr val="white"/>
              </a:solidFill>
              <a:latin typeface="Open Sans" panose="020b0606030504020204" pitchFamily="34" charset="0"/>
              <a:ea typeface="宋体" panose="02010600030101010101" pitchFamily="2" charset="-122"/>
            </a:endParaRPr>
          </a:p>
        </p:txBody>
      </p:sp>
      <p:grpSp>
        <p:nvGrpSpPr>
          <p:cNvPr id="5" name="Group 8"/>
          <p:cNvGrpSpPr/>
          <p:nvPr/>
        </p:nvGrpSpPr>
        <p:grpSpPr>
          <a:xfrm>
            <a:off x="6495927" y="3895646"/>
            <a:ext cx="3280350" cy="2276080"/>
            <a:chOff x="2880" y="709"/>
            <a:chExt cx="2268" cy="1678"/>
          </a:xfrm>
        </p:grpSpPr>
        <p:sp>
          <p:nvSpPr>
            <p:cNvPr id="95" name="Freeform 9"/>
            <p:cNvSpPr/>
            <p:nvPr/>
          </p:nvSpPr>
          <p:spPr bwMode="auto">
            <a:xfrm rot="10800000">
              <a:off x="2880" y="845"/>
              <a:ext cx="2268" cy="1542"/>
            </a:xfrm>
            <a:custGeom>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5" h="945">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2400">
                <a:solidFill>
                  <a:prstClr val="black"/>
                </a:solidFill>
                <a:latin typeface="Calibri"/>
                <a:ea typeface="宋体" panose="02010600030101010101" pitchFamily="2" charset="-122"/>
              </a:endParaRPr>
            </a:p>
          </p:txBody>
        </p:sp>
        <p:sp>
          <p:nvSpPr>
            <p:cNvPr id="96" name="Text Box 10"/>
            <p:cNvSpPr txBox="1">
              <a:spLocks noChangeArrowheads="1"/>
            </p:cNvSpPr>
            <p:nvPr/>
          </p:nvSpPr>
          <p:spPr bwMode="auto">
            <a:xfrm>
              <a:off x="3211" y="709"/>
              <a:ext cx="45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913765" eaLnBrk="1" hangingPunct="1">
                <a:defRPr/>
              </a:pPr>
              <a:r>
                <a:rPr lang="en-US" altLang="zh-CN" sz="5995" b="1">
                  <a:solidFill>
                    <a:srgbClr val="DC8C04"/>
                  </a:solidFill>
                  <a:latin typeface="Fira Sans Medium Italic" panose="00000600000000000000" pitchFamily="50" charset="0"/>
                  <a:ea typeface="Fira Sans Medium Italic" panose="00000600000000000000" pitchFamily="50" charset="0"/>
                </a:rPr>
                <a:t>A</a:t>
              </a:r>
              <a:endParaRPr lang="en-US" altLang="zh-CN" sz="5995" b="1">
                <a:solidFill>
                  <a:srgbClr val="DC8C04"/>
                </a:solidFill>
                <a:latin typeface="Fira Sans Medium Italic" panose="00000600000000000000" pitchFamily="50" charset="0"/>
                <a:ea typeface="Fira Sans Medium Italic" panose="00000600000000000000" pitchFamily="50" charset="0"/>
              </a:endParaRPr>
            </a:p>
          </p:txBody>
        </p:sp>
      </p:grpSp>
      <p:sp>
        <p:nvSpPr>
          <p:cNvPr id="32782" name="Text Box 19"/>
          <p:cNvSpPr txBox="1">
            <a:spLocks noChangeArrowheads="1"/>
          </p:cNvSpPr>
          <p:nvPr/>
        </p:nvSpPr>
        <p:spPr bwMode="auto">
          <a:xfrm>
            <a:off x="7594321" y="4759097"/>
            <a:ext cx="2074222" cy="120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8" rIns="91396" bIns="45698">
            <a:spAutoFit/>
          </a:bodyPr>
          <a:lstStyle>
            <a:lvl1pPr marL="174625" indent="-1746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33045" indent="-233045" defTabSz="913765">
              <a:lnSpc>
                <a:spcPct val="100000"/>
              </a:lnSpc>
              <a:spcBef>
                <a:spcPct val="0"/>
              </a:spcBef>
              <a:buFont typeface="Wingdings" panose="05000000000000000000" pitchFamily="2" charset="2"/>
              <a:buChar char="ü"/>
            </a:pPr>
            <a:r>
              <a:rPr lang="zh-CN" altLang="en-US" sz="1200">
                <a:solidFill>
                  <a:prstClr val="white"/>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prstClr val="white"/>
                </a:solidFill>
                <a:latin typeface="微软雅黑" panose="020b0503020204020204" pitchFamily="34" charset="-122"/>
                <a:ea typeface="微软雅黑" panose="020b0503020204020204" pitchFamily="34" charset="-122"/>
              </a:rPr>
              <a:t>200,</a:t>
            </a:r>
            <a:r>
              <a:rPr lang="zh-CN" altLang="en-US" sz="1200">
                <a:solidFill>
                  <a:prstClr val="white"/>
                </a:solidFill>
                <a:latin typeface="微软雅黑" panose="020b0503020204020204" pitchFamily="34" charset="-122"/>
                <a:ea typeface="微软雅黑" panose="020b0503020204020204" pitchFamily="34" charset="-122"/>
              </a:rPr>
              <a:t>添加适当的文字添添加适当的文字，一页的文字最好不要超过</a:t>
            </a:r>
            <a:r>
              <a:rPr lang="en-US" altLang="zh-CN" sz="1200">
                <a:solidFill>
                  <a:prstClr val="white"/>
                </a:solidFill>
                <a:latin typeface="微软雅黑" panose="020b0503020204020204" pitchFamily="34" charset="-122"/>
                <a:ea typeface="微软雅黑" panose="020b0503020204020204" pitchFamily="34" charset="-122"/>
              </a:rPr>
              <a:t>200,</a:t>
            </a:r>
            <a:r>
              <a:rPr lang="zh-CN" altLang="en-US" sz="1200">
                <a:solidFill>
                  <a:prstClr val="white"/>
                </a:solidFill>
                <a:latin typeface="微软雅黑" panose="020b0503020204020204" pitchFamily="34" charset="-122"/>
                <a:ea typeface="微软雅黑" panose="020b0503020204020204" pitchFamily="34" charset="-122"/>
              </a:rPr>
              <a:t>添加适当的文字添</a:t>
            </a:r>
            <a:endParaRPr lang="en-US" altLang="zh-CN" sz="1200">
              <a:solidFill>
                <a:prstClr val="white"/>
              </a:solidFill>
              <a:latin typeface="Open Sans" panose="020b0606030504020204" pitchFamily="34" charset="0"/>
              <a:ea typeface="宋体" panose="02010600030101010101" pitchFamily="2" charset="-122"/>
            </a:endParaRPr>
          </a:p>
        </p:txBody>
      </p:sp>
      <p:sp>
        <p:nvSpPr>
          <p:cNvPr id="32783" name="TextBox 21"/>
          <p:cNvSpPr txBox="1">
            <a:spLocks noChangeArrowheads="1"/>
          </p:cNvSpPr>
          <p:nvPr/>
        </p:nvSpPr>
        <p:spPr bwMode="auto">
          <a:xfrm>
            <a:off x="3858024" y="1870347"/>
            <a:ext cx="1415683" cy="33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6" tIns="45698" rIns="91396" bIns="4569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913765">
              <a:defRPr/>
            </a:pPr>
            <a:r>
              <a:rPr lang="zh-CN" altLang="en-US" sz="160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0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2784" name="TextBox 22"/>
          <p:cNvSpPr txBox="1">
            <a:spLocks noChangeArrowheads="1"/>
          </p:cNvSpPr>
          <p:nvPr/>
        </p:nvSpPr>
        <p:spPr bwMode="auto">
          <a:xfrm>
            <a:off x="8135810" y="1870347"/>
            <a:ext cx="1415683" cy="33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6" tIns="45698" rIns="91396" bIns="4569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913765">
              <a:defRPr/>
            </a:pPr>
            <a:r>
              <a:rPr lang="zh-CN" altLang="en-US" sz="160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0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2785" name="TextBox 23"/>
          <p:cNvSpPr txBox="1">
            <a:spLocks noChangeArrowheads="1"/>
          </p:cNvSpPr>
          <p:nvPr/>
        </p:nvSpPr>
        <p:spPr bwMode="auto">
          <a:xfrm>
            <a:off x="3755463" y="4287690"/>
            <a:ext cx="1415683" cy="33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6" tIns="45698" rIns="91396" bIns="4569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913765">
              <a:defRPr/>
            </a:pPr>
            <a:r>
              <a:rPr lang="zh-CN" altLang="en-US" sz="160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0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2786" name="TextBox 24"/>
          <p:cNvSpPr txBox="1">
            <a:spLocks noChangeArrowheads="1"/>
          </p:cNvSpPr>
          <p:nvPr/>
        </p:nvSpPr>
        <p:spPr bwMode="auto">
          <a:xfrm>
            <a:off x="8049119" y="4287690"/>
            <a:ext cx="1415683" cy="33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6" tIns="45698" rIns="91396" bIns="4569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913765">
              <a:defRPr/>
            </a:pPr>
            <a:r>
              <a:rPr lang="zh-CN" altLang="en-US" sz="160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0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2787" name="Shape 2102"/>
          <p:cNvSpPr/>
          <p:nvPr/>
        </p:nvSpPr>
        <p:spPr bwMode="auto">
          <a:xfrm>
            <a:off x="2537924" y="2694116"/>
            <a:ext cx="714154" cy="569813"/>
          </a:xfrm>
          <a:custGeom>
            <a:gdLst>
              <a:gd name="T0" fmla="*/ 356653 w 21600"/>
              <a:gd name="T1" fmla="*/ 285311 h 21600"/>
              <a:gd name="T2" fmla="*/ 356653 w 21600"/>
              <a:gd name="T3" fmla="*/ 285311 h 21600"/>
              <a:gd name="T4" fmla="*/ 356653 w 21600"/>
              <a:gd name="T5" fmla="*/ 285311 h 21600"/>
              <a:gd name="T6" fmla="*/ 356653 w 21600"/>
              <a:gd name="T7" fmla="*/ 285311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a:noFill/>
          </a:ln>
        </p:spPr>
        <p:txBody>
          <a:bodyPr lIns="38082" tIns="38082" rIns="38082" bIns="38082" anchor="ctr"/>
          <a:lstStyle/>
          <a:p>
            <a:pPr defTabSz="1218565"/>
            <a:endParaRPr lang="zh-CN" altLang="en-US" sz="2400">
              <a:solidFill>
                <a:prstClr val="black"/>
              </a:solidFill>
              <a:latin typeface="Calibri"/>
              <a:ea typeface="宋体" panose="02010600030101010101" pitchFamily="2" charset="-122"/>
            </a:endParaRPr>
          </a:p>
        </p:txBody>
      </p:sp>
      <p:sp>
        <p:nvSpPr>
          <p:cNvPr id="32788" name="Shape 3659"/>
          <p:cNvSpPr/>
          <p:nvPr/>
        </p:nvSpPr>
        <p:spPr bwMode="auto">
          <a:xfrm>
            <a:off x="6835547" y="5133682"/>
            <a:ext cx="660196" cy="619017"/>
          </a:xfrm>
          <a:custGeom>
            <a:gdLst>
              <a:gd name="T0" fmla="*/ 330544 w 20993"/>
              <a:gd name="T1" fmla="*/ 309898 h 21440"/>
              <a:gd name="T2" fmla="*/ 330544 w 20993"/>
              <a:gd name="T3" fmla="*/ 309898 h 21440"/>
              <a:gd name="T4" fmla="*/ 330544 w 20993"/>
              <a:gd name="T5" fmla="*/ 309898 h 21440"/>
              <a:gd name="T6" fmla="*/ 330544 w 20993"/>
              <a:gd name="T7" fmla="*/ 309898 h 2144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rgbClr val="FFFFFF"/>
          </a:solidFill>
          <a:ln>
            <a:noFill/>
          </a:ln>
        </p:spPr>
        <p:txBody>
          <a:bodyPr lIns="38082" tIns="38082" rIns="38082" bIns="38082" anchor="ctr"/>
          <a:lstStyle/>
          <a:p>
            <a:pPr defTabSz="1218565"/>
            <a:endParaRPr lang="zh-CN" altLang="en-US" sz="2400">
              <a:solidFill>
                <a:prstClr val="black"/>
              </a:solidFill>
              <a:latin typeface="Calibri"/>
              <a:ea typeface="宋体" panose="02010600030101010101" pitchFamily="2" charset="-122"/>
            </a:endParaRPr>
          </a:p>
        </p:txBody>
      </p:sp>
      <p:sp>
        <p:nvSpPr>
          <p:cNvPr id="32789" name="Freeform 51"/>
          <p:cNvSpPr>
            <a:spLocks noEditPoints="1"/>
          </p:cNvSpPr>
          <p:nvPr/>
        </p:nvSpPr>
        <p:spPr bwMode="auto">
          <a:xfrm>
            <a:off x="2580776" y="5205106"/>
            <a:ext cx="663370" cy="547592"/>
          </a:xfrm>
          <a:custGeom>
            <a:gdLst>
              <a:gd name="T0" fmla="*/ 514441 w 107"/>
              <a:gd name="T1" fmla="*/ 392216 h 88"/>
              <a:gd name="T2" fmla="*/ 514441 w 107"/>
              <a:gd name="T3" fmla="*/ 43580 h 88"/>
              <a:gd name="T4" fmla="*/ 514441 w 107"/>
              <a:gd name="T5" fmla="*/ 18677 h 88"/>
              <a:gd name="T6" fmla="*/ 526837 w 107"/>
              <a:gd name="T7" fmla="*/ 0 h 88"/>
              <a:gd name="T8" fmla="*/ 539233 w 107"/>
              <a:gd name="T9" fmla="*/ 0 h 88"/>
              <a:gd name="T10" fmla="*/ 551629 w 107"/>
              <a:gd name="T11" fmla="*/ 0 h 88"/>
              <a:gd name="T12" fmla="*/ 551629 w 107"/>
              <a:gd name="T13" fmla="*/ 429570 h 88"/>
              <a:gd name="T14" fmla="*/ 539233 w 107"/>
              <a:gd name="T15" fmla="*/ 435795 h 88"/>
              <a:gd name="T16" fmla="*/ 526837 w 107"/>
              <a:gd name="T17" fmla="*/ 429570 h 88"/>
              <a:gd name="T18" fmla="*/ 514441 w 107"/>
              <a:gd name="T19" fmla="*/ 417118 h 88"/>
              <a:gd name="T20" fmla="*/ 514441 w 107"/>
              <a:gd name="T21" fmla="*/ 392216 h 88"/>
              <a:gd name="T22" fmla="*/ 148754 w 107"/>
              <a:gd name="T23" fmla="*/ 392216 h 88"/>
              <a:gd name="T24" fmla="*/ 148754 w 107"/>
              <a:gd name="T25" fmla="*/ 43580 h 88"/>
              <a:gd name="T26" fmla="*/ 148754 w 107"/>
              <a:gd name="T27" fmla="*/ 18677 h 88"/>
              <a:gd name="T28" fmla="*/ 136358 w 107"/>
              <a:gd name="T29" fmla="*/ 0 h 88"/>
              <a:gd name="T30" fmla="*/ 123962 w 107"/>
              <a:gd name="T31" fmla="*/ 0 h 88"/>
              <a:gd name="T32" fmla="*/ 111566 w 107"/>
              <a:gd name="T33" fmla="*/ 0 h 88"/>
              <a:gd name="T34" fmla="*/ 111566 w 107"/>
              <a:gd name="T35" fmla="*/ 429570 h 88"/>
              <a:gd name="T36" fmla="*/ 123962 w 107"/>
              <a:gd name="T37" fmla="*/ 435795 h 88"/>
              <a:gd name="T38" fmla="*/ 136358 w 107"/>
              <a:gd name="T39" fmla="*/ 429570 h 88"/>
              <a:gd name="T40" fmla="*/ 148754 w 107"/>
              <a:gd name="T41" fmla="*/ 417118 h 88"/>
              <a:gd name="T42" fmla="*/ 148754 w 107"/>
              <a:gd name="T43" fmla="*/ 392216 h 88"/>
              <a:gd name="T44" fmla="*/ 223131 w 107"/>
              <a:gd name="T45" fmla="*/ 317508 h 88"/>
              <a:gd name="T46" fmla="*/ 223131 w 107"/>
              <a:gd name="T47" fmla="*/ 342411 h 88"/>
              <a:gd name="T48" fmla="*/ 204537 w 107"/>
              <a:gd name="T49" fmla="*/ 361088 h 88"/>
              <a:gd name="T50" fmla="*/ 192141 w 107"/>
              <a:gd name="T51" fmla="*/ 367313 h 88"/>
              <a:gd name="T52" fmla="*/ 179744 w 107"/>
              <a:gd name="T53" fmla="*/ 361088 h 88"/>
              <a:gd name="T54" fmla="*/ 179744 w 107"/>
              <a:gd name="T55" fmla="*/ 74708 h 88"/>
              <a:gd name="T56" fmla="*/ 192141 w 107"/>
              <a:gd name="T57" fmla="*/ 68482 h 88"/>
              <a:gd name="T58" fmla="*/ 204537 w 107"/>
              <a:gd name="T59" fmla="*/ 74708 h 88"/>
              <a:gd name="T60" fmla="*/ 223131 w 107"/>
              <a:gd name="T61" fmla="*/ 87159 h 88"/>
              <a:gd name="T62" fmla="*/ 223131 w 107"/>
              <a:gd name="T63" fmla="*/ 112062 h 88"/>
              <a:gd name="T64" fmla="*/ 223131 w 107"/>
              <a:gd name="T65" fmla="*/ 317508 h 88"/>
              <a:gd name="T66" fmla="*/ 378083 w 107"/>
              <a:gd name="T67" fmla="*/ 498052 h 88"/>
              <a:gd name="T68" fmla="*/ 334697 w 107"/>
              <a:gd name="T69" fmla="*/ 547857 h 88"/>
              <a:gd name="T70" fmla="*/ 285112 w 107"/>
              <a:gd name="T71" fmla="*/ 498052 h 88"/>
              <a:gd name="T72" fmla="*/ 285112 w 107"/>
              <a:gd name="T73" fmla="*/ 149416 h 88"/>
              <a:gd name="T74" fmla="*/ 334697 w 107"/>
              <a:gd name="T75" fmla="*/ 99610 h 88"/>
              <a:gd name="T76" fmla="*/ 378083 w 107"/>
              <a:gd name="T77" fmla="*/ 149416 h 88"/>
              <a:gd name="T78" fmla="*/ 378083 w 107"/>
              <a:gd name="T79" fmla="*/ 498052 h 88"/>
              <a:gd name="T80" fmla="*/ 440064 w 107"/>
              <a:gd name="T81" fmla="*/ 317508 h 88"/>
              <a:gd name="T82" fmla="*/ 440064 w 107"/>
              <a:gd name="T83" fmla="*/ 342411 h 88"/>
              <a:gd name="T84" fmla="*/ 458658 w 107"/>
              <a:gd name="T85" fmla="*/ 361088 h 88"/>
              <a:gd name="T86" fmla="*/ 471054 w 107"/>
              <a:gd name="T87" fmla="*/ 367313 h 88"/>
              <a:gd name="T88" fmla="*/ 483451 w 107"/>
              <a:gd name="T89" fmla="*/ 361088 h 88"/>
              <a:gd name="T90" fmla="*/ 483451 w 107"/>
              <a:gd name="T91" fmla="*/ 74708 h 88"/>
              <a:gd name="T92" fmla="*/ 471054 w 107"/>
              <a:gd name="T93" fmla="*/ 68482 h 88"/>
              <a:gd name="T94" fmla="*/ 458658 w 107"/>
              <a:gd name="T95" fmla="*/ 74708 h 88"/>
              <a:gd name="T96" fmla="*/ 440064 w 107"/>
              <a:gd name="T97" fmla="*/ 87159 h 88"/>
              <a:gd name="T98" fmla="*/ 440064 w 107"/>
              <a:gd name="T99" fmla="*/ 112062 h 88"/>
              <a:gd name="T100" fmla="*/ 440064 w 107"/>
              <a:gd name="T101" fmla="*/ 317508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rgbClr val="FFFFFF"/>
          </a:solidFill>
          <a:ln>
            <a:noFill/>
          </a:ln>
        </p:spPr>
        <p:txBody>
          <a:bodyPr lIns="91396" tIns="45698" rIns="91396" bIns="45698"/>
          <a:lstStyle/>
          <a:p>
            <a:pPr defTabSz="1218565"/>
            <a:endParaRPr lang="zh-CN" altLang="en-US" sz="2400">
              <a:solidFill>
                <a:prstClr val="black"/>
              </a:solidFill>
              <a:latin typeface="Calibri"/>
              <a:ea typeface="宋体" panose="02010600030101010101" pitchFamily="2" charset="-122"/>
            </a:endParaRPr>
          </a:p>
        </p:txBody>
      </p:sp>
      <p:sp>
        <p:nvSpPr>
          <p:cNvPr id="32790" name="Freeform 61"/>
          <p:cNvSpPr>
            <a:spLocks noEditPoints="1"/>
          </p:cNvSpPr>
          <p:nvPr/>
        </p:nvSpPr>
        <p:spPr bwMode="auto">
          <a:xfrm>
            <a:off x="6819677" y="2752845"/>
            <a:ext cx="685588" cy="538070"/>
          </a:xfrm>
          <a:custGeom>
            <a:gdLst>
              <a:gd name="T0" fmla="*/ 323128 w 106"/>
              <a:gd name="T1" fmla="*/ 71255 h 83"/>
              <a:gd name="T2" fmla="*/ 329590 w 106"/>
              <a:gd name="T3" fmla="*/ 71255 h 83"/>
              <a:gd name="T4" fmla="*/ 329590 w 106"/>
              <a:gd name="T5" fmla="*/ 278543 h 83"/>
              <a:gd name="T6" fmla="*/ 122789 w 106"/>
              <a:gd name="T7" fmla="*/ 174899 h 83"/>
              <a:gd name="T8" fmla="*/ 122789 w 106"/>
              <a:gd name="T9" fmla="*/ 168421 h 83"/>
              <a:gd name="T10" fmla="*/ 355441 w 106"/>
              <a:gd name="T11" fmla="*/ 272065 h 83"/>
              <a:gd name="T12" fmla="*/ 361903 w 106"/>
              <a:gd name="T13" fmla="*/ 278543 h 83"/>
              <a:gd name="T14" fmla="*/ 562242 w 106"/>
              <a:gd name="T15" fmla="*/ 174899 h 83"/>
              <a:gd name="T16" fmla="*/ 361903 w 106"/>
              <a:gd name="T17" fmla="*/ 71255 h 83"/>
              <a:gd name="T18" fmla="*/ 355441 w 106"/>
              <a:gd name="T19" fmla="*/ 71255 h 83"/>
              <a:gd name="T20" fmla="*/ 96938 w 106"/>
              <a:gd name="T21" fmla="*/ 187854 h 83"/>
              <a:gd name="T22" fmla="*/ 6463 w 106"/>
              <a:gd name="T23" fmla="*/ 226721 h 83"/>
              <a:gd name="T24" fmla="*/ 6463 w 106"/>
              <a:gd name="T25" fmla="*/ 239676 h 83"/>
              <a:gd name="T26" fmla="*/ 219727 w 106"/>
              <a:gd name="T27" fmla="*/ 343320 h 83"/>
              <a:gd name="T28" fmla="*/ 310203 w 106"/>
              <a:gd name="T29" fmla="*/ 297976 h 83"/>
              <a:gd name="T30" fmla="*/ 678568 w 106"/>
              <a:gd name="T31" fmla="*/ 103644 h 83"/>
              <a:gd name="T32" fmla="*/ 678568 w 106"/>
              <a:gd name="T33" fmla="*/ 116599 h 83"/>
              <a:gd name="T34" fmla="*/ 588093 w 106"/>
              <a:gd name="T35" fmla="*/ 161943 h 83"/>
              <a:gd name="T36" fmla="*/ 374828 w 106"/>
              <a:gd name="T37" fmla="*/ 51822 h 83"/>
              <a:gd name="T38" fmla="*/ 465304 w 106"/>
              <a:gd name="T39" fmla="*/ 0 h 83"/>
              <a:gd name="T40" fmla="*/ 678568 w 106"/>
              <a:gd name="T41" fmla="*/ 103644 h 83"/>
              <a:gd name="T42" fmla="*/ 685031 w 106"/>
              <a:gd name="T43" fmla="*/ 233198 h 83"/>
              <a:gd name="T44" fmla="*/ 465304 w 106"/>
              <a:gd name="T45" fmla="*/ 343320 h 83"/>
              <a:gd name="T46" fmla="*/ 374828 w 106"/>
              <a:gd name="T47" fmla="*/ 304454 h 83"/>
              <a:gd name="T48" fmla="*/ 374828 w 106"/>
              <a:gd name="T49" fmla="*/ 291498 h 83"/>
              <a:gd name="T50" fmla="*/ 594555 w 106"/>
              <a:gd name="T51" fmla="*/ 187854 h 83"/>
              <a:gd name="T52" fmla="*/ 310203 w 106"/>
              <a:gd name="T53" fmla="*/ 45344 h 83"/>
              <a:gd name="T54" fmla="*/ 213264 w 106"/>
              <a:gd name="T55" fmla="*/ 0 h 83"/>
              <a:gd name="T56" fmla="*/ 0 w 106"/>
              <a:gd name="T57" fmla="*/ 110121 h 83"/>
              <a:gd name="T58" fmla="*/ 90476 w 106"/>
              <a:gd name="T59" fmla="*/ 161943 h 83"/>
              <a:gd name="T60" fmla="*/ 310203 w 106"/>
              <a:gd name="T61" fmla="*/ 58300 h 83"/>
              <a:gd name="T62" fmla="*/ 310203 w 106"/>
              <a:gd name="T63" fmla="*/ 45344 h 83"/>
              <a:gd name="T64" fmla="*/ 355441 w 106"/>
              <a:gd name="T65" fmla="*/ 531174 h 83"/>
              <a:gd name="T66" fmla="*/ 361903 w 106"/>
              <a:gd name="T67" fmla="*/ 537652 h 83"/>
              <a:gd name="T68" fmla="*/ 581630 w 106"/>
              <a:gd name="T69" fmla="*/ 421053 h 83"/>
              <a:gd name="T70" fmla="*/ 575168 w 106"/>
              <a:gd name="T71" fmla="*/ 317409 h 83"/>
              <a:gd name="T72" fmla="*/ 471767 w 106"/>
              <a:gd name="T73" fmla="*/ 369231 h 83"/>
              <a:gd name="T74" fmla="*/ 465304 w 106"/>
              <a:gd name="T75" fmla="*/ 369231 h 83"/>
              <a:gd name="T76" fmla="*/ 361903 w 106"/>
              <a:gd name="T77" fmla="*/ 317409 h 83"/>
              <a:gd name="T78" fmla="*/ 355441 w 106"/>
              <a:gd name="T79" fmla="*/ 323887 h 83"/>
              <a:gd name="T80" fmla="*/ 109863 w 106"/>
              <a:gd name="T81" fmla="*/ 317409 h 83"/>
              <a:gd name="T82" fmla="*/ 213264 w 106"/>
              <a:gd name="T83" fmla="*/ 369231 h 83"/>
              <a:gd name="T84" fmla="*/ 323128 w 106"/>
              <a:gd name="T85" fmla="*/ 317409 h 83"/>
              <a:gd name="T86" fmla="*/ 329590 w 106"/>
              <a:gd name="T87" fmla="*/ 323887 h 83"/>
              <a:gd name="T88" fmla="*/ 329590 w 106"/>
              <a:gd name="T89" fmla="*/ 537652 h 83"/>
              <a:gd name="T90" fmla="*/ 109863 w 106"/>
              <a:gd name="T91" fmla="*/ 427531 h 83"/>
              <a:gd name="T92" fmla="*/ 103401 w 106"/>
              <a:gd name="T93" fmla="*/ 323887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rgbClr val="FFFFFF"/>
          </a:solidFill>
          <a:ln>
            <a:noFill/>
          </a:ln>
        </p:spPr>
        <p:txBody>
          <a:bodyPr lIns="91396" tIns="45698" rIns="91396" bIns="45698"/>
          <a:lstStyle/>
          <a:p>
            <a:pPr defTabSz="1218565"/>
            <a:endParaRPr lang="zh-CN" altLang="en-US" sz="2400">
              <a:solidFill>
                <a:prstClr val="black"/>
              </a:solidFill>
              <a:latin typeface="Calibri"/>
              <a:ea typeface="宋体" panose="02010600030101010101" pitchFamily="2" charset="-122"/>
            </a:endParaRPr>
          </a:p>
        </p:txBody>
      </p:sp>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p:cNvPicPr>
            <a:picLocks noChangeAspect="1"/>
          </p:cNvPicPr>
          <p:nvPr/>
        </p:nvPicPr>
        <p:blipFill>
          <a:blip r:embed="rId3"/>
          <a:stretch>
            <a:fillRect/>
          </a:stretch>
        </p:blipFill>
        <p:spPr>
          <a:xfrm>
            <a:off x="4537" y="2783"/>
            <a:ext cx="12186715" cy="6855027"/>
          </a:xfrm>
          <a:prstGeom prst="rect">
            <a:avLst/>
          </a:prstGeom>
        </p:spPr>
      </p:pic>
      <p:sp>
        <p:nvSpPr>
          <p:cNvPr id="76" name="文本框 75"/>
          <p:cNvSpPr txBox="1"/>
          <p:nvPr/>
        </p:nvSpPr>
        <p:spPr>
          <a:xfrm>
            <a:off x="4936452" y="3744422"/>
            <a:ext cx="3415246" cy="379435"/>
          </a:xfrm>
          <a:prstGeom prst="rect">
            <a:avLst/>
          </a:prstGeom>
          <a:noFill/>
        </p:spPr>
        <p:txBody>
          <a:bodyPr lIns="91412" tIns="45706" rIns="91412" bIns="45706">
            <a:spAutoFit/>
          </a:bodyPr>
          <a:lstStyle/>
          <a:p>
            <a:pPr algn="r" defTabSz="1218565"/>
            <a:r>
              <a:rPr lang="zh-CN" altLang="en-US" sz="935">
                <a:solidFill>
                  <a:prstClr val="white">
                    <a:lumMod val="6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665">
              <a:solidFill>
                <a:prstClr val="white">
                  <a:lumMod val="65000"/>
                </a:prstClr>
              </a:solidFill>
              <a:latin typeface="微软雅黑" panose="020b0503020204020204" pitchFamily="34" charset="-122"/>
              <a:ea typeface="微软雅黑" panose="020b0503020204020204" pitchFamily="34" charset="-122"/>
              <a:cs typeface="+mn-ea"/>
            </a:endParaRPr>
          </a:p>
        </p:txBody>
      </p:sp>
      <p:sp>
        <p:nvSpPr>
          <p:cNvPr id="10" name="MH_Entry_1"/>
          <p:cNvSpPr/>
          <p:nvPr>
            <p:custDataLst>
              <p:tags r:id="rId4"/>
            </p:custDataLst>
          </p:nvPr>
        </p:nvSpPr>
        <p:spPr>
          <a:xfrm>
            <a:off x="5687299" y="2876141"/>
            <a:ext cx="2474319" cy="620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a:solidFill>
                  <a:prstClr val="white"/>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en-US" altLang="zh-CN" sz="1865"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MH_Number_1"/>
          <p:cNvSpPr txBox="1">
            <a:spLocks noChangeArrowheads="1"/>
          </p:cNvSpPr>
          <p:nvPr>
            <p:custDataLst>
              <p:tags r:id="rId5"/>
            </p:custDataLst>
          </p:nvPr>
        </p:nvSpPr>
        <p:spPr bwMode="auto">
          <a:xfrm>
            <a:off x="8161620" y="2876143"/>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665">
                <a:solidFill>
                  <a:srgbClr val="DB8602"/>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665">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MH_Others_1"/>
          <p:cNvGrpSpPr/>
          <p:nvPr>
            <p:custDataLst>
              <p:tags r:id="rId6"/>
            </p:custDataLst>
          </p:nvPr>
        </p:nvGrpSpPr>
        <p:grpSpPr>
          <a:xfrm>
            <a:off x="8822100" y="885503"/>
            <a:ext cx="393284" cy="5507044"/>
            <a:chOff x="4349750" y="1062266"/>
            <a:chExt cx="393426" cy="5508000"/>
          </a:xfrm>
        </p:grpSpPr>
        <p:pic>
          <p:nvPicPr>
            <p:cNvPr id="14" name="Picture 3"/>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mc:Choice xmlns:p14="http://schemas.microsoft.com/office/powerpoint/2010/main" Requires="p14">
      <p:transition spd="slow" advClick="0" advTm="0" p14:dur="1600">
        <p14:prism isContent="1"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animBg="1"/>
      <p:bldP spid="1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3"/>
          <p:cNvGrpSpPr/>
          <p:nvPr/>
        </p:nvGrpSpPr>
        <p:grpSpPr>
          <a:xfrm>
            <a:off x="1091773" y="885502"/>
            <a:ext cx="9584042" cy="3782081"/>
            <a:chOff x="-2699" y="0"/>
            <a:chExt cx="10510726" cy="4146122"/>
          </a:xfrm>
        </p:grpSpPr>
        <p:grpSp>
          <p:nvGrpSpPr>
            <p:cNvPr id="6" name="Group 4"/>
            <p:cNvGrpSpPr/>
            <p:nvPr/>
          </p:nvGrpSpPr>
          <p:grpSpPr>
            <a:xfrm>
              <a:off x="576369" y="0"/>
              <a:ext cx="9931658" cy="4146122"/>
              <a:chExt cx="3190685" cy="1332000"/>
            </a:xfrm>
          </p:grpSpPr>
          <p:cxnSp>
            <p:nvCxnSpPr>
              <p:cNvPr id="15" name="直接连接符 3"/>
              <p:cNvCxnSpPr>
                <a:cxnSpLocks noChangeShapeType="1"/>
              </p:cNvCxnSpPr>
              <p:nvPr/>
            </p:nvCxnSpPr>
            <p:spPr bwMode="auto">
              <a:xfrm>
                <a:off x="0" y="107813"/>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6" name="直接连接符 4"/>
              <p:cNvCxnSpPr>
                <a:cxnSpLocks noChangeShapeType="1"/>
              </p:cNvCxnSpPr>
              <p:nvPr/>
            </p:nvCxnSpPr>
            <p:spPr bwMode="auto">
              <a:xfrm>
                <a:off x="0" y="413860"/>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7" name="直接连接符 5"/>
              <p:cNvCxnSpPr>
                <a:cxnSpLocks noChangeShapeType="1"/>
              </p:cNvCxnSpPr>
              <p:nvPr/>
            </p:nvCxnSpPr>
            <p:spPr bwMode="auto">
              <a:xfrm>
                <a:off x="0" y="719907"/>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8" name="直接连接符 6"/>
              <p:cNvCxnSpPr>
                <a:cxnSpLocks noChangeShapeType="1"/>
              </p:cNvCxnSpPr>
              <p:nvPr/>
            </p:nvCxnSpPr>
            <p:spPr bwMode="auto">
              <a:xfrm>
                <a:off x="0" y="1025954"/>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9" name="直接连接符 7"/>
              <p:cNvCxnSpPr>
                <a:cxnSpLocks noChangeShapeType="1"/>
              </p:cNvCxnSpPr>
              <p:nvPr/>
            </p:nvCxnSpPr>
            <p:spPr bwMode="auto">
              <a:xfrm>
                <a:off x="0" y="1332000"/>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20" name="直接连接符 8"/>
              <p:cNvCxnSpPr>
                <a:cxnSpLocks noChangeShapeType="1"/>
              </p:cNvCxnSpPr>
              <p:nvPr/>
            </p:nvCxnSpPr>
            <p:spPr bwMode="auto">
              <a:xfrm flipH="1">
                <a:off x="0" y="0"/>
                <a:ext cx="0" cy="133200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grpSp>
        <p:sp>
          <p:nvSpPr>
            <p:cNvPr id="10" name="矩形 9"/>
            <p:cNvSpPr>
              <a:spLocks noChangeArrowheads="1"/>
            </p:cNvSpPr>
            <p:nvPr/>
          </p:nvSpPr>
          <p:spPr bwMode="auto">
            <a:xfrm>
              <a:off x="-2699" y="97409"/>
              <a:ext cx="571701" cy="37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defTabSz="1218565"/>
              <a:r>
                <a:rPr lang="en-US" altLang="zh-CN" sz="1600">
                  <a:solidFill>
                    <a:prstClr val="white">
                      <a:lumMod val="95000"/>
                    </a:prstClr>
                  </a:solidFill>
                  <a:latin typeface="Impact" panose="020b0806030902050204" pitchFamily="34" charset="0"/>
                </a:rPr>
                <a:t> 100</a:t>
              </a:r>
              <a:endParaRPr lang="zh-CN" altLang="en-US" sz="1600">
                <a:solidFill>
                  <a:prstClr val="white">
                    <a:lumMod val="95000"/>
                  </a:prstClr>
                </a:solidFill>
                <a:latin typeface="Impact" panose="020b0806030902050204" pitchFamily="34" charset="0"/>
              </a:endParaRPr>
            </a:p>
          </p:txBody>
        </p:sp>
        <p:sp>
          <p:nvSpPr>
            <p:cNvPr id="11" name="矩形 10"/>
            <p:cNvSpPr>
              <a:spLocks noChangeArrowheads="1"/>
            </p:cNvSpPr>
            <p:nvPr/>
          </p:nvSpPr>
          <p:spPr bwMode="auto">
            <a:xfrm>
              <a:off x="204743" y="3768058"/>
              <a:ext cx="364257" cy="37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defTabSz="1218565"/>
              <a:r>
                <a:rPr lang="en-US" altLang="zh-CN" sz="1600">
                  <a:solidFill>
                    <a:prstClr val="white">
                      <a:lumMod val="95000"/>
                    </a:prstClr>
                  </a:solidFill>
                  <a:latin typeface="Impact" panose="020b0806030902050204" pitchFamily="34" charset="0"/>
                </a:rPr>
                <a:t> 0</a:t>
              </a:r>
              <a:endParaRPr lang="zh-CN" altLang="en-US" sz="1600">
                <a:solidFill>
                  <a:prstClr val="white">
                    <a:lumMod val="95000"/>
                  </a:prstClr>
                </a:solidFill>
                <a:latin typeface="Impact" panose="020b0806030902050204" pitchFamily="34" charset="0"/>
              </a:endParaRPr>
            </a:p>
          </p:txBody>
        </p:sp>
        <p:sp>
          <p:nvSpPr>
            <p:cNvPr id="12" name="矩形 11"/>
            <p:cNvSpPr>
              <a:spLocks noChangeArrowheads="1"/>
            </p:cNvSpPr>
            <p:nvPr/>
          </p:nvSpPr>
          <p:spPr bwMode="auto">
            <a:xfrm>
              <a:off x="83443" y="1989035"/>
              <a:ext cx="485559" cy="37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defTabSz="1218565"/>
              <a:r>
                <a:rPr lang="en-US" altLang="zh-CN" sz="1600">
                  <a:solidFill>
                    <a:prstClr val="white">
                      <a:lumMod val="95000"/>
                    </a:prstClr>
                  </a:solidFill>
                  <a:latin typeface="Impact" panose="020b0806030902050204" pitchFamily="34" charset="0"/>
                </a:rPr>
                <a:t> 50</a:t>
              </a:r>
              <a:endParaRPr lang="zh-CN" altLang="en-US" sz="1600">
                <a:solidFill>
                  <a:prstClr val="white">
                    <a:lumMod val="95000"/>
                  </a:prstClr>
                </a:solidFill>
                <a:latin typeface="Impact" panose="020b0806030902050204" pitchFamily="34" charset="0"/>
              </a:endParaRPr>
            </a:p>
          </p:txBody>
        </p:sp>
        <p:sp>
          <p:nvSpPr>
            <p:cNvPr id="13" name="矩形 27"/>
            <p:cNvSpPr>
              <a:spLocks noChangeArrowheads="1"/>
            </p:cNvSpPr>
            <p:nvPr/>
          </p:nvSpPr>
          <p:spPr bwMode="auto">
            <a:xfrm>
              <a:off x="116846" y="1052210"/>
              <a:ext cx="452157" cy="37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defTabSz="1218565"/>
              <a:r>
                <a:rPr lang="en-US" altLang="zh-CN" sz="1600">
                  <a:solidFill>
                    <a:prstClr val="white">
                      <a:lumMod val="95000"/>
                    </a:prstClr>
                  </a:solidFill>
                  <a:latin typeface="Impact" panose="020b0806030902050204" pitchFamily="34" charset="0"/>
                </a:rPr>
                <a:t> 75</a:t>
              </a:r>
              <a:endParaRPr lang="zh-CN" altLang="en-US" sz="1600">
                <a:solidFill>
                  <a:prstClr val="white">
                    <a:lumMod val="95000"/>
                  </a:prstClr>
                </a:solidFill>
                <a:latin typeface="Impact" panose="020b0806030902050204" pitchFamily="34" charset="0"/>
              </a:endParaRPr>
            </a:p>
          </p:txBody>
        </p:sp>
        <p:sp>
          <p:nvSpPr>
            <p:cNvPr id="14" name="矩形 28"/>
            <p:cNvSpPr>
              <a:spLocks noChangeArrowheads="1"/>
            </p:cNvSpPr>
            <p:nvPr/>
          </p:nvSpPr>
          <p:spPr bwMode="auto">
            <a:xfrm>
              <a:off x="92233" y="2943834"/>
              <a:ext cx="476769" cy="37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defTabSz="1218565"/>
              <a:r>
                <a:rPr lang="en-US" altLang="zh-CN" sz="1600">
                  <a:solidFill>
                    <a:prstClr val="white">
                      <a:lumMod val="95000"/>
                    </a:prstClr>
                  </a:solidFill>
                  <a:latin typeface="Impact" panose="020b0806030902050204" pitchFamily="34" charset="0"/>
                </a:rPr>
                <a:t> 25</a:t>
              </a:r>
              <a:endParaRPr lang="zh-CN" altLang="en-US" sz="1600">
                <a:solidFill>
                  <a:prstClr val="white">
                    <a:lumMod val="95000"/>
                  </a:prstClr>
                </a:solidFill>
                <a:latin typeface="Impact" panose="020b0806030902050204" pitchFamily="34" charset="0"/>
              </a:endParaRPr>
            </a:p>
          </p:txBody>
        </p:sp>
      </p:grpSp>
      <p:grpSp>
        <p:nvGrpSpPr>
          <p:cNvPr id="7" name="Group 16"/>
          <p:cNvGrpSpPr/>
          <p:nvPr/>
        </p:nvGrpSpPr>
        <p:grpSpPr>
          <a:xfrm>
            <a:off x="2154835" y="1996700"/>
            <a:ext cx="420356" cy="2671038"/>
            <a:chExt cx="524436" cy="3337933"/>
          </a:xfrm>
        </p:grpSpPr>
        <p:sp>
          <p:nvSpPr>
            <p:cNvPr id="22" name="立方体 43"/>
            <p:cNvSpPr>
              <a:spLocks noChangeArrowheads="1"/>
            </p:cNvSpPr>
            <p:nvPr/>
          </p:nvSpPr>
          <p:spPr bwMode="auto">
            <a:xfrm>
              <a:off x="0" y="1868612"/>
              <a:ext cx="524436" cy="1469321"/>
            </a:xfrm>
            <a:prstGeom prst="cube">
              <a:avLst>
                <a:gd name="adj" fmla="val 25000"/>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23" name="立方体 21"/>
            <p:cNvSpPr>
              <a:spLocks noChangeArrowheads="1"/>
            </p:cNvSpPr>
            <p:nvPr/>
          </p:nvSpPr>
          <p:spPr bwMode="auto">
            <a:xfrm>
              <a:off x="0" y="599347"/>
              <a:ext cx="524436" cy="1469321"/>
            </a:xfrm>
            <a:prstGeom prst="cube">
              <a:avLst>
                <a:gd name="adj" fmla="val 25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24" name="立方体 23"/>
            <p:cNvSpPr>
              <a:spLocks noChangeArrowheads="1"/>
            </p:cNvSpPr>
            <p:nvPr/>
          </p:nvSpPr>
          <p:spPr bwMode="auto">
            <a:xfrm>
              <a:off x="0" y="0"/>
              <a:ext cx="524436" cy="1109233"/>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grpSp>
      <p:grpSp>
        <p:nvGrpSpPr>
          <p:cNvPr id="8" name="Group 20"/>
          <p:cNvGrpSpPr/>
          <p:nvPr/>
        </p:nvGrpSpPr>
        <p:grpSpPr>
          <a:xfrm>
            <a:off x="3636053" y="3394027"/>
            <a:ext cx="419085" cy="1315189"/>
            <a:chExt cx="524436" cy="1643068"/>
          </a:xfrm>
        </p:grpSpPr>
        <p:sp>
          <p:nvSpPr>
            <p:cNvPr id="26" name="立方体 25"/>
            <p:cNvSpPr>
              <a:spLocks noChangeArrowheads="1"/>
            </p:cNvSpPr>
            <p:nvPr/>
          </p:nvSpPr>
          <p:spPr bwMode="auto">
            <a:xfrm>
              <a:off x="0" y="1051352"/>
              <a:ext cx="524436" cy="591716"/>
            </a:xfrm>
            <a:prstGeom prst="cube">
              <a:avLst>
                <a:gd name="adj" fmla="val 25000"/>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27" name="立方体 26"/>
            <p:cNvSpPr>
              <a:spLocks noChangeArrowheads="1"/>
            </p:cNvSpPr>
            <p:nvPr/>
          </p:nvSpPr>
          <p:spPr bwMode="auto">
            <a:xfrm>
              <a:off x="0" y="585478"/>
              <a:ext cx="524436" cy="640331"/>
            </a:xfrm>
            <a:prstGeom prst="cube">
              <a:avLst>
                <a:gd name="adj" fmla="val 25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28" name="立方体 29"/>
            <p:cNvSpPr>
              <a:spLocks noChangeArrowheads="1"/>
            </p:cNvSpPr>
            <p:nvPr/>
          </p:nvSpPr>
          <p:spPr bwMode="auto">
            <a:xfrm>
              <a:off x="0" y="0"/>
              <a:ext cx="524436" cy="778958"/>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grpSp>
      <p:grpSp>
        <p:nvGrpSpPr>
          <p:cNvPr id="9" name="Group 24"/>
          <p:cNvGrpSpPr/>
          <p:nvPr/>
        </p:nvGrpSpPr>
        <p:grpSpPr>
          <a:xfrm>
            <a:off x="9562038" y="1817287"/>
            <a:ext cx="419085" cy="2845127"/>
            <a:chExt cx="524436" cy="3555137"/>
          </a:xfrm>
        </p:grpSpPr>
        <p:sp>
          <p:nvSpPr>
            <p:cNvPr id="30" name="立方体 36"/>
            <p:cNvSpPr>
              <a:spLocks noChangeArrowheads="1"/>
            </p:cNvSpPr>
            <p:nvPr/>
          </p:nvSpPr>
          <p:spPr bwMode="auto">
            <a:xfrm>
              <a:off x="0" y="2085816"/>
              <a:ext cx="524436" cy="1469321"/>
            </a:xfrm>
            <a:prstGeom prst="cube">
              <a:avLst>
                <a:gd name="adj" fmla="val 25000"/>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31" name="立方体 37"/>
            <p:cNvSpPr>
              <a:spLocks noChangeArrowheads="1"/>
            </p:cNvSpPr>
            <p:nvPr/>
          </p:nvSpPr>
          <p:spPr bwMode="auto">
            <a:xfrm>
              <a:off x="0" y="1133182"/>
              <a:ext cx="524436" cy="1152690"/>
            </a:xfrm>
            <a:prstGeom prst="cube">
              <a:avLst>
                <a:gd name="adj" fmla="val 25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32" name="立方体 38"/>
            <p:cNvSpPr>
              <a:spLocks noChangeArrowheads="1"/>
            </p:cNvSpPr>
            <p:nvPr/>
          </p:nvSpPr>
          <p:spPr bwMode="auto">
            <a:xfrm>
              <a:off x="0" y="0"/>
              <a:ext cx="524436" cy="1326438"/>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grpSp>
      <p:grpSp>
        <p:nvGrpSpPr>
          <p:cNvPr id="21" name="Group 28"/>
          <p:cNvGrpSpPr/>
          <p:nvPr/>
        </p:nvGrpSpPr>
        <p:grpSpPr>
          <a:xfrm>
            <a:off x="5117549" y="3274856"/>
            <a:ext cx="419085" cy="1430822"/>
            <a:chExt cx="524436" cy="1787675"/>
          </a:xfrm>
        </p:grpSpPr>
        <p:sp>
          <p:nvSpPr>
            <p:cNvPr id="34" name="立方体 40"/>
            <p:cNvSpPr>
              <a:spLocks noChangeArrowheads="1"/>
            </p:cNvSpPr>
            <p:nvPr/>
          </p:nvSpPr>
          <p:spPr bwMode="auto">
            <a:xfrm>
              <a:off x="0" y="1176190"/>
              <a:ext cx="524436" cy="611485"/>
            </a:xfrm>
            <a:prstGeom prst="cube">
              <a:avLst>
                <a:gd name="adj" fmla="val 25000"/>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35" name="立方体 41"/>
            <p:cNvSpPr>
              <a:spLocks noChangeArrowheads="1"/>
            </p:cNvSpPr>
            <p:nvPr/>
          </p:nvSpPr>
          <p:spPr bwMode="auto">
            <a:xfrm>
              <a:off x="0" y="640741"/>
              <a:ext cx="524436" cy="678070"/>
            </a:xfrm>
            <a:prstGeom prst="cube">
              <a:avLst>
                <a:gd name="adj" fmla="val 25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36" name="立方体 42"/>
            <p:cNvSpPr>
              <a:spLocks noChangeArrowheads="1"/>
            </p:cNvSpPr>
            <p:nvPr/>
          </p:nvSpPr>
          <p:spPr bwMode="auto">
            <a:xfrm>
              <a:off x="0" y="0"/>
              <a:ext cx="524436" cy="830039"/>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grpSp>
      <p:grpSp>
        <p:nvGrpSpPr>
          <p:cNvPr id="25" name="Group 32"/>
          <p:cNvGrpSpPr/>
          <p:nvPr/>
        </p:nvGrpSpPr>
        <p:grpSpPr>
          <a:xfrm>
            <a:off x="6599046" y="3041750"/>
            <a:ext cx="419085" cy="1657009"/>
            <a:chExt cx="524436" cy="2069935"/>
          </a:xfrm>
        </p:grpSpPr>
        <p:sp>
          <p:nvSpPr>
            <p:cNvPr id="38" name="立方体 50"/>
            <p:cNvSpPr>
              <a:spLocks noChangeArrowheads="1"/>
            </p:cNvSpPr>
            <p:nvPr/>
          </p:nvSpPr>
          <p:spPr bwMode="auto">
            <a:xfrm>
              <a:off x="0" y="1075229"/>
              <a:ext cx="524436" cy="994706"/>
            </a:xfrm>
            <a:prstGeom prst="cube">
              <a:avLst>
                <a:gd name="adj" fmla="val 25000"/>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39" name="立方体 51"/>
            <p:cNvSpPr>
              <a:spLocks noChangeArrowheads="1"/>
            </p:cNvSpPr>
            <p:nvPr/>
          </p:nvSpPr>
          <p:spPr bwMode="auto">
            <a:xfrm>
              <a:off x="0" y="651430"/>
              <a:ext cx="524436" cy="554396"/>
            </a:xfrm>
            <a:prstGeom prst="cube">
              <a:avLst>
                <a:gd name="adj" fmla="val 25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40" name="立方体 52"/>
            <p:cNvSpPr>
              <a:spLocks noChangeArrowheads="1"/>
            </p:cNvSpPr>
            <p:nvPr/>
          </p:nvSpPr>
          <p:spPr bwMode="auto">
            <a:xfrm>
              <a:off x="0" y="0"/>
              <a:ext cx="524436" cy="800669"/>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grpSp>
      <p:grpSp>
        <p:nvGrpSpPr>
          <p:cNvPr id="29" name="Group 36"/>
          <p:cNvGrpSpPr/>
          <p:nvPr/>
        </p:nvGrpSpPr>
        <p:grpSpPr>
          <a:xfrm>
            <a:off x="8080542" y="2723521"/>
            <a:ext cx="419085" cy="1965793"/>
            <a:chExt cx="524436" cy="2456252"/>
          </a:xfrm>
        </p:grpSpPr>
        <p:sp>
          <p:nvSpPr>
            <p:cNvPr id="42" name="立方体 54"/>
            <p:cNvSpPr>
              <a:spLocks noChangeArrowheads="1"/>
            </p:cNvSpPr>
            <p:nvPr/>
          </p:nvSpPr>
          <p:spPr bwMode="auto">
            <a:xfrm>
              <a:off x="0" y="1461546"/>
              <a:ext cx="524436" cy="994706"/>
            </a:xfrm>
            <a:prstGeom prst="cube">
              <a:avLst>
                <a:gd name="adj" fmla="val 25000"/>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43" name="立方体 55"/>
            <p:cNvSpPr>
              <a:spLocks noChangeArrowheads="1"/>
            </p:cNvSpPr>
            <p:nvPr/>
          </p:nvSpPr>
          <p:spPr bwMode="auto">
            <a:xfrm>
              <a:off x="0" y="654417"/>
              <a:ext cx="524436" cy="937726"/>
            </a:xfrm>
            <a:prstGeom prst="cube">
              <a:avLst>
                <a:gd name="adj" fmla="val 25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44" name="立方体 56"/>
            <p:cNvSpPr>
              <a:spLocks noChangeArrowheads="1"/>
            </p:cNvSpPr>
            <p:nvPr/>
          </p:nvSpPr>
          <p:spPr bwMode="auto">
            <a:xfrm>
              <a:off x="0" y="0"/>
              <a:ext cx="524436" cy="815117"/>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grpSp>
      <p:sp>
        <p:nvSpPr>
          <p:cNvPr id="45" name="矩形 44"/>
          <p:cNvSpPr/>
          <p:nvPr/>
        </p:nvSpPr>
        <p:spPr>
          <a:xfrm>
            <a:off x="1970070" y="5300415"/>
            <a:ext cx="500748" cy="5191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rtlCol="0" anchor="ctr"/>
          <a:lstStyle/>
          <a:p>
            <a:pPr algn="ctr" defTabSz="1218565"/>
            <a:endParaRPr lang="zh-CN" altLang="en-US" sz="2400">
              <a:solidFill>
                <a:prstClr val="white">
                  <a:lumMod val="95000"/>
                </a:prstClr>
              </a:solidFill>
              <a:latin typeface="Calibri"/>
              <a:ea typeface="宋体" panose="02010600030101010101" pitchFamily="2" charset="-122"/>
            </a:endParaRPr>
          </a:p>
        </p:txBody>
      </p:sp>
      <p:sp>
        <p:nvSpPr>
          <p:cNvPr id="46" name="TextBox 45"/>
          <p:cNvSpPr txBox="1"/>
          <p:nvPr/>
        </p:nvSpPr>
        <p:spPr>
          <a:xfrm>
            <a:off x="2757006" y="5292041"/>
            <a:ext cx="1005274" cy="338359"/>
          </a:xfrm>
          <a:prstGeom prst="rect">
            <a:avLst/>
          </a:prstGeom>
          <a:noFill/>
        </p:spPr>
        <p:txBody>
          <a:bodyPr wrap="none" lIns="91376" tIns="45687" rIns="91376" bIns="45687" rtlCol="0">
            <a:spAutoFit/>
          </a:bodyPr>
          <a:lstStyle/>
          <a:p>
            <a:pPr algn="ctr" defTabSz="1218565"/>
            <a:r>
              <a:rPr lang="zh-CN" altLang="en-US" sz="1600">
                <a:solidFill>
                  <a:prstClr val="white">
                    <a:lumMod val="95000"/>
                  </a:prstClr>
                </a:solidFill>
                <a:latin typeface="微软雅黑" panose="020b0503020204020204" pitchFamily="34" charset="-122"/>
                <a:ea typeface="微软雅黑" panose="020b0503020204020204" pitchFamily="34" charset="-122"/>
              </a:rPr>
              <a:t>添加标题</a:t>
            </a:r>
            <a:endParaRPr lang="zh-CN" altLang="en-US" sz="1600">
              <a:solidFill>
                <a:prstClr val="white">
                  <a:lumMod val="95000"/>
                </a:prstClr>
              </a:solidFill>
              <a:latin typeface="微软雅黑" panose="020b0503020204020204" pitchFamily="34" charset="-122"/>
              <a:ea typeface="微软雅黑" panose="020b0503020204020204" pitchFamily="34" charset="-122"/>
            </a:endParaRPr>
          </a:p>
        </p:txBody>
      </p:sp>
      <p:sp>
        <p:nvSpPr>
          <p:cNvPr id="51" name="矩形 50"/>
          <p:cNvSpPr/>
          <p:nvPr/>
        </p:nvSpPr>
        <p:spPr>
          <a:xfrm>
            <a:off x="4520368" y="5300415"/>
            <a:ext cx="500748" cy="5191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rtlCol="0" anchor="ctr"/>
          <a:lstStyle/>
          <a:p>
            <a:pPr algn="ctr" defTabSz="1218565"/>
            <a:endParaRPr lang="zh-CN" altLang="en-US" sz="2400">
              <a:solidFill>
                <a:prstClr val="white">
                  <a:lumMod val="95000"/>
                </a:prstClr>
              </a:solidFill>
              <a:latin typeface="Calibri"/>
              <a:ea typeface="宋体" panose="02010600030101010101" pitchFamily="2" charset="-122"/>
            </a:endParaRPr>
          </a:p>
        </p:txBody>
      </p:sp>
      <p:sp>
        <p:nvSpPr>
          <p:cNvPr id="52" name="TextBox 51"/>
          <p:cNvSpPr txBox="1"/>
          <p:nvPr/>
        </p:nvSpPr>
        <p:spPr>
          <a:xfrm>
            <a:off x="5307304" y="5292041"/>
            <a:ext cx="1005274" cy="338359"/>
          </a:xfrm>
          <a:prstGeom prst="rect">
            <a:avLst/>
          </a:prstGeom>
          <a:noFill/>
        </p:spPr>
        <p:txBody>
          <a:bodyPr wrap="none" lIns="91376" tIns="45687" rIns="91376" bIns="45687" rtlCol="0">
            <a:spAutoFit/>
          </a:bodyPr>
          <a:lstStyle/>
          <a:p>
            <a:pPr algn="ctr" defTabSz="1218565"/>
            <a:r>
              <a:rPr lang="zh-CN" altLang="en-US" sz="1600">
                <a:solidFill>
                  <a:prstClr val="white">
                    <a:lumMod val="95000"/>
                  </a:prstClr>
                </a:solidFill>
                <a:latin typeface="微软雅黑" panose="020b0503020204020204" pitchFamily="34" charset="-122"/>
                <a:ea typeface="微软雅黑" panose="020b0503020204020204" pitchFamily="34" charset="-122"/>
              </a:rPr>
              <a:t>添加标题</a:t>
            </a:r>
            <a:endParaRPr lang="zh-CN" altLang="en-US" sz="1600">
              <a:solidFill>
                <a:prstClr val="white">
                  <a:lumMod val="95000"/>
                </a:prstClr>
              </a:solidFill>
              <a:latin typeface="微软雅黑" panose="020b0503020204020204" pitchFamily="34" charset="-122"/>
              <a:ea typeface="微软雅黑" panose="020b0503020204020204" pitchFamily="34" charset="-122"/>
            </a:endParaRPr>
          </a:p>
        </p:txBody>
      </p:sp>
      <p:sp>
        <p:nvSpPr>
          <p:cNvPr id="53" name="矩形 52"/>
          <p:cNvSpPr/>
          <p:nvPr/>
        </p:nvSpPr>
        <p:spPr>
          <a:xfrm>
            <a:off x="7137847" y="5300415"/>
            <a:ext cx="500748" cy="5191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rtlCol="0" anchor="ctr"/>
          <a:lstStyle/>
          <a:p>
            <a:pPr algn="ctr" defTabSz="1218565"/>
            <a:endParaRPr lang="zh-CN" altLang="en-US" sz="2400">
              <a:solidFill>
                <a:prstClr val="white">
                  <a:lumMod val="95000"/>
                </a:prstClr>
              </a:solidFill>
              <a:latin typeface="Calibri"/>
              <a:ea typeface="宋体" panose="02010600030101010101" pitchFamily="2" charset="-122"/>
            </a:endParaRPr>
          </a:p>
        </p:txBody>
      </p:sp>
      <p:sp>
        <p:nvSpPr>
          <p:cNvPr id="54" name="TextBox 53"/>
          <p:cNvSpPr txBox="1"/>
          <p:nvPr/>
        </p:nvSpPr>
        <p:spPr>
          <a:xfrm>
            <a:off x="7924784" y="5292041"/>
            <a:ext cx="1005274" cy="338359"/>
          </a:xfrm>
          <a:prstGeom prst="rect">
            <a:avLst/>
          </a:prstGeom>
          <a:noFill/>
        </p:spPr>
        <p:txBody>
          <a:bodyPr wrap="none" lIns="91376" tIns="45687" rIns="91376" bIns="45687" rtlCol="0">
            <a:spAutoFit/>
          </a:bodyPr>
          <a:lstStyle/>
          <a:p>
            <a:pPr algn="ctr" defTabSz="1218565"/>
            <a:r>
              <a:rPr lang="zh-CN" altLang="en-US" sz="1600">
                <a:solidFill>
                  <a:prstClr val="white">
                    <a:lumMod val="95000"/>
                  </a:prstClr>
                </a:solidFill>
                <a:latin typeface="微软雅黑" panose="020b0503020204020204" pitchFamily="34" charset="-122"/>
                <a:ea typeface="微软雅黑" panose="020b0503020204020204" pitchFamily="34" charset="-122"/>
              </a:rPr>
              <a:t>添加标题</a:t>
            </a:r>
            <a:endParaRPr lang="zh-CN" altLang="en-US" sz="1600">
              <a:solidFill>
                <a:prstClr val="white">
                  <a:lumMod val="95000"/>
                </a:prst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2549833" y="5560004"/>
            <a:ext cx="1569531" cy="276932"/>
          </a:xfrm>
          <a:prstGeom prst="rect">
            <a:avLst/>
          </a:prstGeom>
          <a:noFill/>
        </p:spPr>
        <p:txBody>
          <a:bodyPr wrap="none" lIns="91376" tIns="45687" rIns="91376" bIns="45687" rtlCol="0">
            <a:spAutoFit/>
          </a:bodyPr>
          <a:lstStyle/>
          <a:p>
            <a:pPr defTabSz="1218565"/>
            <a:r>
              <a:rPr lang="zh-CN" altLang="en-US" sz="1200">
                <a:solidFill>
                  <a:prstClr val="white">
                    <a:lumMod val="95000"/>
                  </a:prstClr>
                </a:solidFill>
                <a:latin typeface="微软雅黑" panose="020b0503020204020204" pitchFamily="34" charset="-122"/>
                <a:ea typeface="微软雅黑" panose="020b0503020204020204" pitchFamily="34" charset="-122"/>
              </a:rPr>
              <a:t>加入文字说明和意义</a:t>
            </a:r>
            <a:endParaRPr lang="zh-CN" altLang="en-US" sz="1200">
              <a:solidFill>
                <a:prstClr val="white">
                  <a:lumMod val="95000"/>
                </a:prst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5100131" y="5560004"/>
            <a:ext cx="1569531" cy="276932"/>
          </a:xfrm>
          <a:prstGeom prst="rect">
            <a:avLst/>
          </a:prstGeom>
          <a:noFill/>
        </p:spPr>
        <p:txBody>
          <a:bodyPr wrap="none" lIns="91376" tIns="45687" rIns="91376" bIns="45687" rtlCol="0">
            <a:spAutoFit/>
          </a:bodyPr>
          <a:lstStyle/>
          <a:p>
            <a:pPr defTabSz="1218565"/>
            <a:r>
              <a:rPr lang="zh-CN" altLang="en-US" sz="1200">
                <a:solidFill>
                  <a:prstClr val="white">
                    <a:lumMod val="95000"/>
                  </a:prstClr>
                </a:solidFill>
                <a:latin typeface="微软雅黑" panose="020b0503020204020204" pitchFamily="34" charset="-122"/>
                <a:ea typeface="微软雅黑" panose="020b0503020204020204" pitchFamily="34" charset="-122"/>
              </a:rPr>
              <a:t>加入文字说明和意义</a:t>
            </a:r>
            <a:endParaRPr lang="zh-CN" altLang="en-US" sz="1200">
              <a:solidFill>
                <a:prstClr val="white">
                  <a:lumMod val="95000"/>
                </a:prst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717610" y="5560004"/>
            <a:ext cx="1569531" cy="276932"/>
          </a:xfrm>
          <a:prstGeom prst="rect">
            <a:avLst/>
          </a:prstGeom>
          <a:noFill/>
        </p:spPr>
        <p:txBody>
          <a:bodyPr wrap="none" lIns="91376" tIns="45687" rIns="91376" bIns="45687" rtlCol="0">
            <a:spAutoFit/>
          </a:bodyPr>
          <a:lstStyle/>
          <a:p>
            <a:pPr defTabSz="1218565"/>
            <a:r>
              <a:rPr lang="zh-CN" altLang="en-US" sz="1200">
                <a:solidFill>
                  <a:prstClr val="white">
                    <a:lumMod val="95000"/>
                  </a:prstClr>
                </a:solidFill>
                <a:latin typeface="微软雅黑" panose="020b0503020204020204" pitchFamily="34" charset="-122"/>
                <a:ea typeface="微软雅黑" panose="020b0503020204020204" pitchFamily="34" charset="-122"/>
              </a:rPr>
              <a:t>加入文字说明和意义</a:t>
            </a:r>
            <a:endParaRPr lang="zh-CN" altLang="en-US" sz="1200">
              <a:solidFill>
                <a:prstClr val="white">
                  <a:lumMod val="95000"/>
                </a:prst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898925" y="4755441"/>
            <a:ext cx="715130" cy="338359"/>
          </a:xfrm>
          <a:prstGeom prst="rect">
            <a:avLst/>
          </a:prstGeom>
          <a:noFill/>
        </p:spPr>
        <p:txBody>
          <a:bodyPr wrap="none" lIns="91376" tIns="45687" rIns="91376" bIns="45687" rtlCol="0">
            <a:spAutoFit/>
          </a:bodyPr>
          <a:lstStyle/>
          <a:p>
            <a:pPr algn="ctr" defTabSz="1218565"/>
            <a:r>
              <a:rPr lang="en-US" altLang="zh-CN" sz="1600">
                <a:solidFill>
                  <a:prstClr val="white">
                    <a:lumMod val="95000"/>
                  </a:prstClr>
                </a:solidFill>
                <a:latin typeface="微软雅黑" panose="020b0503020204020204" pitchFamily="34" charset="-122"/>
                <a:ea typeface="微软雅黑" panose="020b0503020204020204" pitchFamily="34" charset="-122"/>
              </a:rPr>
              <a:t>2</a:t>
            </a:r>
            <a:r>
              <a:rPr lang="zh-CN" altLang="en-US" sz="1600">
                <a:solidFill>
                  <a:prstClr val="white">
                    <a:lumMod val="95000"/>
                  </a:prstClr>
                </a:solidFill>
                <a:latin typeface="微软雅黑" panose="020b0503020204020204" pitchFamily="34" charset="-122"/>
                <a:ea typeface="微软雅黑" panose="020b0503020204020204" pitchFamily="34" charset="-122"/>
              </a:rPr>
              <a:t>月份</a:t>
            </a:r>
            <a:endParaRPr lang="zh-CN" altLang="en-US" sz="1600">
              <a:solidFill>
                <a:prstClr val="white">
                  <a:lumMod val="95000"/>
                </a:prst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3448675" y="4760702"/>
            <a:ext cx="715130" cy="338359"/>
          </a:xfrm>
          <a:prstGeom prst="rect">
            <a:avLst/>
          </a:prstGeom>
          <a:noFill/>
        </p:spPr>
        <p:txBody>
          <a:bodyPr wrap="none" lIns="91376" tIns="45687" rIns="91376" bIns="45687" rtlCol="0">
            <a:spAutoFit/>
          </a:bodyPr>
          <a:lstStyle/>
          <a:p>
            <a:pPr algn="ctr" defTabSz="1218565"/>
            <a:r>
              <a:rPr lang="en-US" altLang="zh-CN" sz="1600">
                <a:solidFill>
                  <a:prstClr val="white">
                    <a:lumMod val="95000"/>
                  </a:prstClr>
                </a:solidFill>
                <a:latin typeface="微软雅黑" panose="020b0503020204020204" pitchFamily="34" charset="-122"/>
                <a:ea typeface="微软雅黑" panose="020b0503020204020204" pitchFamily="34" charset="-122"/>
              </a:rPr>
              <a:t>4</a:t>
            </a:r>
            <a:r>
              <a:rPr lang="zh-CN" altLang="en-US" sz="1600">
                <a:solidFill>
                  <a:prstClr val="white">
                    <a:lumMod val="95000"/>
                  </a:prstClr>
                </a:solidFill>
                <a:latin typeface="微软雅黑" panose="020b0503020204020204" pitchFamily="34" charset="-122"/>
                <a:ea typeface="微软雅黑" panose="020b0503020204020204" pitchFamily="34" charset="-122"/>
              </a:rPr>
              <a:t>月份</a:t>
            </a:r>
            <a:endParaRPr lang="zh-CN" altLang="en-US" sz="1600">
              <a:solidFill>
                <a:prstClr val="white">
                  <a:lumMod val="95000"/>
                </a:prst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4930169" y="4760702"/>
            <a:ext cx="715130" cy="338359"/>
          </a:xfrm>
          <a:prstGeom prst="rect">
            <a:avLst/>
          </a:prstGeom>
          <a:noFill/>
        </p:spPr>
        <p:txBody>
          <a:bodyPr wrap="none" lIns="91376" tIns="45687" rIns="91376" bIns="45687" rtlCol="0">
            <a:spAutoFit/>
          </a:bodyPr>
          <a:lstStyle/>
          <a:p>
            <a:pPr algn="ctr" defTabSz="1218565"/>
            <a:r>
              <a:rPr lang="en-US" altLang="zh-CN" sz="1600">
                <a:solidFill>
                  <a:prstClr val="white">
                    <a:lumMod val="95000"/>
                  </a:prstClr>
                </a:solidFill>
                <a:latin typeface="微软雅黑" panose="020b0503020204020204" pitchFamily="34" charset="-122"/>
                <a:ea typeface="微软雅黑" panose="020b0503020204020204" pitchFamily="34" charset="-122"/>
              </a:rPr>
              <a:t>6</a:t>
            </a:r>
            <a:r>
              <a:rPr lang="zh-CN" altLang="en-US" sz="1600">
                <a:solidFill>
                  <a:prstClr val="white">
                    <a:lumMod val="95000"/>
                  </a:prstClr>
                </a:solidFill>
                <a:latin typeface="微软雅黑" panose="020b0503020204020204" pitchFamily="34" charset="-122"/>
                <a:ea typeface="微软雅黑" panose="020b0503020204020204" pitchFamily="34" charset="-122"/>
              </a:rPr>
              <a:t>月份</a:t>
            </a:r>
            <a:endParaRPr lang="zh-CN" altLang="en-US" sz="1600">
              <a:solidFill>
                <a:prstClr val="white">
                  <a:lumMod val="95000"/>
                </a:prst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6411665" y="4760702"/>
            <a:ext cx="715130" cy="338359"/>
          </a:xfrm>
          <a:prstGeom prst="rect">
            <a:avLst/>
          </a:prstGeom>
          <a:noFill/>
        </p:spPr>
        <p:txBody>
          <a:bodyPr wrap="none" lIns="91376" tIns="45687" rIns="91376" bIns="45687" rtlCol="0">
            <a:spAutoFit/>
          </a:bodyPr>
          <a:lstStyle/>
          <a:p>
            <a:pPr algn="ctr" defTabSz="1218565"/>
            <a:r>
              <a:rPr lang="en-US" altLang="zh-CN" sz="1600">
                <a:solidFill>
                  <a:prstClr val="white">
                    <a:lumMod val="95000"/>
                  </a:prstClr>
                </a:solidFill>
                <a:latin typeface="微软雅黑" panose="020b0503020204020204" pitchFamily="34" charset="-122"/>
                <a:ea typeface="微软雅黑" panose="020b0503020204020204" pitchFamily="34" charset="-122"/>
              </a:rPr>
              <a:t>8</a:t>
            </a:r>
            <a:r>
              <a:rPr lang="zh-CN" altLang="en-US" sz="1600">
                <a:solidFill>
                  <a:prstClr val="white">
                    <a:lumMod val="95000"/>
                  </a:prstClr>
                </a:solidFill>
                <a:latin typeface="微软雅黑" panose="020b0503020204020204" pitchFamily="34" charset="-122"/>
                <a:ea typeface="微软雅黑" panose="020b0503020204020204" pitchFamily="34" charset="-122"/>
              </a:rPr>
              <a:t>月份</a:t>
            </a:r>
            <a:endParaRPr lang="zh-CN" altLang="en-US" sz="1600">
              <a:solidFill>
                <a:prstClr val="white">
                  <a:lumMod val="95000"/>
                </a:prst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7948246" y="4760702"/>
            <a:ext cx="835356" cy="338359"/>
          </a:xfrm>
          <a:prstGeom prst="rect">
            <a:avLst/>
          </a:prstGeom>
          <a:noFill/>
        </p:spPr>
        <p:txBody>
          <a:bodyPr wrap="none" lIns="91376" tIns="45687" rIns="91376" bIns="45687" rtlCol="0">
            <a:spAutoFit/>
          </a:bodyPr>
          <a:lstStyle/>
          <a:p>
            <a:pPr algn="ctr" defTabSz="1218565"/>
            <a:r>
              <a:rPr lang="en-US" altLang="zh-CN" sz="1600">
                <a:solidFill>
                  <a:prstClr val="white">
                    <a:lumMod val="95000"/>
                  </a:prstClr>
                </a:solidFill>
                <a:latin typeface="微软雅黑" panose="020b0503020204020204" pitchFamily="34" charset="-122"/>
                <a:ea typeface="微软雅黑" panose="020b0503020204020204" pitchFamily="34" charset="-122"/>
              </a:rPr>
              <a:t>10</a:t>
            </a:r>
            <a:r>
              <a:rPr lang="zh-CN" altLang="en-US" sz="1600">
                <a:solidFill>
                  <a:prstClr val="white">
                    <a:lumMod val="95000"/>
                  </a:prstClr>
                </a:solidFill>
                <a:latin typeface="微软雅黑" panose="020b0503020204020204" pitchFamily="34" charset="-122"/>
                <a:ea typeface="微软雅黑" panose="020b0503020204020204" pitchFamily="34" charset="-122"/>
              </a:rPr>
              <a:t>月份</a:t>
            </a:r>
            <a:endParaRPr lang="zh-CN" altLang="en-US" sz="1600">
              <a:solidFill>
                <a:prstClr val="white">
                  <a:lumMod val="95000"/>
                </a:prst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9314545" y="4760702"/>
            <a:ext cx="835356" cy="338359"/>
          </a:xfrm>
          <a:prstGeom prst="rect">
            <a:avLst/>
          </a:prstGeom>
          <a:noFill/>
        </p:spPr>
        <p:txBody>
          <a:bodyPr wrap="none" lIns="91376" tIns="45687" rIns="91376" bIns="45687" rtlCol="0">
            <a:spAutoFit/>
          </a:bodyPr>
          <a:lstStyle/>
          <a:p>
            <a:pPr algn="ctr" defTabSz="1218565"/>
            <a:r>
              <a:rPr lang="en-US" altLang="zh-CN" sz="1600">
                <a:solidFill>
                  <a:prstClr val="white">
                    <a:lumMod val="95000"/>
                  </a:prstClr>
                </a:solidFill>
                <a:latin typeface="微软雅黑" panose="020b0503020204020204" pitchFamily="34" charset="-122"/>
                <a:ea typeface="微软雅黑" panose="020b0503020204020204" pitchFamily="34" charset="-122"/>
              </a:rPr>
              <a:t>12</a:t>
            </a:r>
            <a:r>
              <a:rPr lang="zh-CN" altLang="en-US" sz="1600">
                <a:solidFill>
                  <a:prstClr val="white">
                    <a:lumMod val="95000"/>
                  </a:prstClr>
                </a:solidFill>
                <a:latin typeface="微软雅黑" panose="020b0503020204020204" pitchFamily="34" charset="-122"/>
                <a:ea typeface="微软雅黑" panose="020b0503020204020204" pitchFamily="34" charset="-122"/>
              </a:rPr>
              <a:t>月份</a:t>
            </a:r>
            <a:endParaRPr lang="zh-CN" altLang="en-US" sz="1600">
              <a:solidFill>
                <a:prstClr val="white">
                  <a:lumMod val="9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4" fill="hold" nodeType="with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225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250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275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300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2" presetClass="entr" presetSubtype="4" fill="hold" nodeType="withEffect">
                                  <p:stCondLst>
                                    <p:cond delay="325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 presetClass="entr" presetSubtype="4" fill="hold" grpId="0" nodeType="withEffect">
                                  <p:stCondLst>
                                    <p:cond delay="3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500" fill="hold"/>
                                        <p:tgtEl>
                                          <p:spTgt spid="58"/>
                                        </p:tgtEl>
                                        <p:attrNameLst>
                                          <p:attrName>ppt_x</p:attrName>
                                        </p:attrNameLst>
                                      </p:cBhvr>
                                      <p:tavLst>
                                        <p:tav tm="0">
                                          <p:val>
                                            <p:strVal val="#ppt_x"/>
                                          </p:val>
                                        </p:tav>
                                        <p:tav tm="100000">
                                          <p:val>
                                            <p:strVal val="#ppt_x"/>
                                          </p:val>
                                        </p:tav>
                                      </p:tavLst>
                                    </p:anim>
                                    <p:anim calcmode="lin" valueType="num">
                                      <p:cBhvr additive="base">
                                        <p:cTn id="31" dur="500" fill="hold"/>
                                        <p:tgtEl>
                                          <p:spTgt spid="5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325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325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500" fill="hold"/>
                                        <p:tgtEl>
                                          <p:spTgt spid="60"/>
                                        </p:tgtEl>
                                        <p:attrNameLst>
                                          <p:attrName>ppt_x</p:attrName>
                                        </p:attrNameLst>
                                      </p:cBhvr>
                                      <p:tavLst>
                                        <p:tav tm="0">
                                          <p:val>
                                            <p:strVal val="#ppt_x"/>
                                          </p:val>
                                        </p:tav>
                                        <p:tav tm="100000">
                                          <p:val>
                                            <p:strVal val="#ppt_x"/>
                                          </p:val>
                                        </p:tav>
                                      </p:tavLst>
                                    </p:anim>
                                    <p:anim calcmode="lin" valueType="num">
                                      <p:cBhvr additive="base">
                                        <p:cTn id="39" dur="500" fill="hold"/>
                                        <p:tgtEl>
                                          <p:spTgt spid="6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325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ppt_x"/>
                                          </p:val>
                                        </p:tav>
                                        <p:tav tm="100000">
                                          <p:val>
                                            <p:strVal val="#ppt_x"/>
                                          </p:val>
                                        </p:tav>
                                      </p:tavLst>
                                    </p:anim>
                                    <p:anim calcmode="lin" valueType="num">
                                      <p:cBhvr additive="base">
                                        <p:cTn id="43" dur="500" fill="hold"/>
                                        <p:tgtEl>
                                          <p:spTgt spid="6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325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325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fill="hold"/>
                                        <p:tgtEl>
                                          <p:spTgt spid="63"/>
                                        </p:tgtEl>
                                        <p:attrNameLst>
                                          <p:attrName>ppt_x</p:attrName>
                                        </p:attrNameLst>
                                      </p:cBhvr>
                                      <p:tavLst>
                                        <p:tav tm="0">
                                          <p:val>
                                            <p:strVal val="#ppt_x"/>
                                          </p:val>
                                        </p:tav>
                                        <p:tav tm="100000">
                                          <p:val>
                                            <p:strVal val="#ppt_x"/>
                                          </p:val>
                                        </p:tav>
                                      </p:tavLst>
                                    </p:anim>
                                    <p:anim calcmode="lin" valueType="num">
                                      <p:cBhvr additive="base">
                                        <p:cTn id="51"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1250" fill="hold"/>
                                        <p:tgtEl>
                                          <p:spTgt spid="45"/>
                                        </p:tgtEl>
                                        <p:attrNameLst>
                                          <p:attrName>ppt_x</p:attrName>
                                        </p:attrNameLst>
                                      </p:cBhvr>
                                      <p:tavLst>
                                        <p:tav tm="0">
                                          <p:val>
                                            <p:strVal val="0-#ppt_w/2"/>
                                          </p:val>
                                        </p:tav>
                                        <p:tav tm="100000">
                                          <p:val>
                                            <p:strVal val="#ppt_x"/>
                                          </p:val>
                                        </p:tav>
                                      </p:tavLst>
                                    </p:anim>
                                    <p:anim calcmode="lin" valueType="num">
                                      <p:cBhvr additive="base">
                                        <p:cTn id="57" dur="1250" fill="hold"/>
                                        <p:tgtEl>
                                          <p:spTgt spid="45"/>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1250" fill="hold"/>
                                        <p:tgtEl>
                                          <p:spTgt spid="46"/>
                                        </p:tgtEl>
                                        <p:attrNameLst>
                                          <p:attrName>ppt_x</p:attrName>
                                        </p:attrNameLst>
                                      </p:cBhvr>
                                      <p:tavLst>
                                        <p:tav tm="0">
                                          <p:val>
                                            <p:strVal val="0-#ppt_w/2"/>
                                          </p:val>
                                        </p:tav>
                                        <p:tav tm="100000">
                                          <p:val>
                                            <p:strVal val="#ppt_x"/>
                                          </p:val>
                                        </p:tav>
                                      </p:tavLst>
                                    </p:anim>
                                    <p:anim calcmode="lin" valueType="num">
                                      <p:cBhvr additive="base">
                                        <p:cTn id="61" dur="1250" fill="hold"/>
                                        <p:tgtEl>
                                          <p:spTgt spid="4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1250" fill="hold"/>
                                        <p:tgtEl>
                                          <p:spTgt spid="51"/>
                                        </p:tgtEl>
                                        <p:attrNameLst>
                                          <p:attrName>ppt_x</p:attrName>
                                        </p:attrNameLst>
                                      </p:cBhvr>
                                      <p:tavLst>
                                        <p:tav tm="0">
                                          <p:val>
                                            <p:strVal val="0-#ppt_w/2"/>
                                          </p:val>
                                        </p:tav>
                                        <p:tav tm="100000">
                                          <p:val>
                                            <p:strVal val="#ppt_x"/>
                                          </p:val>
                                        </p:tav>
                                      </p:tavLst>
                                    </p:anim>
                                    <p:anim calcmode="lin" valueType="num">
                                      <p:cBhvr additive="base">
                                        <p:cTn id="65" dur="1250" fill="hold"/>
                                        <p:tgtEl>
                                          <p:spTgt spid="51"/>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1250" fill="hold"/>
                                        <p:tgtEl>
                                          <p:spTgt spid="52"/>
                                        </p:tgtEl>
                                        <p:attrNameLst>
                                          <p:attrName>ppt_x</p:attrName>
                                        </p:attrNameLst>
                                      </p:cBhvr>
                                      <p:tavLst>
                                        <p:tav tm="0">
                                          <p:val>
                                            <p:strVal val="0-#ppt_w/2"/>
                                          </p:val>
                                        </p:tav>
                                        <p:tav tm="100000">
                                          <p:val>
                                            <p:strVal val="#ppt_x"/>
                                          </p:val>
                                        </p:tav>
                                      </p:tavLst>
                                    </p:anim>
                                    <p:anim calcmode="lin" valueType="num">
                                      <p:cBhvr additive="base">
                                        <p:cTn id="69" dur="125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1250" fill="hold"/>
                                        <p:tgtEl>
                                          <p:spTgt spid="53"/>
                                        </p:tgtEl>
                                        <p:attrNameLst>
                                          <p:attrName>ppt_x</p:attrName>
                                        </p:attrNameLst>
                                      </p:cBhvr>
                                      <p:tavLst>
                                        <p:tav tm="0">
                                          <p:val>
                                            <p:strVal val="0-#ppt_w/2"/>
                                          </p:val>
                                        </p:tav>
                                        <p:tav tm="100000">
                                          <p:val>
                                            <p:strVal val="#ppt_x"/>
                                          </p:val>
                                        </p:tav>
                                      </p:tavLst>
                                    </p:anim>
                                    <p:anim calcmode="lin" valueType="num">
                                      <p:cBhvr additive="base">
                                        <p:cTn id="73" dur="1250" fill="hold"/>
                                        <p:tgtEl>
                                          <p:spTgt spid="53"/>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1250" fill="hold"/>
                                        <p:tgtEl>
                                          <p:spTgt spid="54"/>
                                        </p:tgtEl>
                                        <p:attrNameLst>
                                          <p:attrName>ppt_x</p:attrName>
                                        </p:attrNameLst>
                                      </p:cBhvr>
                                      <p:tavLst>
                                        <p:tav tm="0">
                                          <p:val>
                                            <p:strVal val="0-#ppt_w/2"/>
                                          </p:val>
                                        </p:tav>
                                        <p:tav tm="100000">
                                          <p:val>
                                            <p:strVal val="#ppt_x"/>
                                          </p:val>
                                        </p:tav>
                                      </p:tavLst>
                                    </p:anim>
                                    <p:anim calcmode="lin" valueType="num">
                                      <p:cBhvr additive="base">
                                        <p:cTn id="77" dur="1250" fill="hold"/>
                                        <p:tgtEl>
                                          <p:spTgt spid="54"/>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1250" fill="hold"/>
                                        <p:tgtEl>
                                          <p:spTgt spid="55"/>
                                        </p:tgtEl>
                                        <p:attrNameLst>
                                          <p:attrName>ppt_x</p:attrName>
                                        </p:attrNameLst>
                                      </p:cBhvr>
                                      <p:tavLst>
                                        <p:tav tm="0">
                                          <p:val>
                                            <p:strVal val="0-#ppt_w/2"/>
                                          </p:val>
                                        </p:tav>
                                        <p:tav tm="100000">
                                          <p:val>
                                            <p:strVal val="#ppt_x"/>
                                          </p:val>
                                        </p:tav>
                                      </p:tavLst>
                                    </p:anim>
                                    <p:anim calcmode="lin" valueType="num">
                                      <p:cBhvr additive="base">
                                        <p:cTn id="81" dur="1250" fill="hold"/>
                                        <p:tgtEl>
                                          <p:spTgt spid="55"/>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1250" fill="hold"/>
                                        <p:tgtEl>
                                          <p:spTgt spid="56"/>
                                        </p:tgtEl>
                                        <p:attrNameLst>
                                          <p:attrName>ppt_x</p:attrName>
                                        </p:attrNameLst>
                                      </p:cBhvr>
                                      <p:tavLst>
                                        <p:tav tm="0">
                                          <p:val>
                                            <p:strVal val="0-#ppt_w/2"/>
                                          </p:val>
                                        </p:tav>
                                        <p:tav tm="100000">
                                          <p:val>
                                            <p:strVal val="#ppt_x"/>
                                          </p:val>
                                        </p:tav>
                                      </p:tavLst>
                                    </p:anim>
                                    <p:anim calcmode="lin" valueType="num">
                                      <p:cBhvr additive="base">
                                        <p:cTn id="85" dur="1250" fill="hold"/>
                                        <p:tgtEl>
                                          <p:spTgt spid="56"/>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 calcmode="lin" valueType="num">
                                      <p:cBhvr additive="base">
                                        <p:cTn id="88" dur="1250" fill="hold"/>
                                        <p:tgtEl>
                                          <p:spTgt spid="57"/>
                                        </p:tgtEl>
                                        <p:attrNameLst>
                                          <p:attrName>ppt_x</p:attrName>
                                        </p:attrNameLst>
                                      </p:cBhvr>
                                      <p:tavLst>
                                        <p:tav tm="0">
                                          <p:val>
                                            <p:strVal val="0-#ppt_w/2"/>
                                          </p:val>
                                        </p:tav>
                                        <p:tav tm="100000">
                                          <p:val>
                                            <p:strVal val="#ppt_x"/>
                                          </p:val>
                                        </p:tav>
                                      </p:tavLst>
                                    </p:anim>
                                    <p:anim calcmode="lin" valueType="num">
                                      <p:cBhvr additive="base">
                                        <p:cTn id="89" dur="1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51" grpId="0" animBg="1"/>
      <p:bldP spid="52" grpId="0"/>
      <p:bldP spid="53" grpId="0" animBg="1"/>
      <p:bldP spid="54" grpId="0"/>
      <p:bldP spid="55" grpId="0"/>
      <p:bldP spid="56" grpId="0"/>
      <p:bldP spid="57" grpId="0"/>
      <p:bldP spid="58" grpId="0"/>
      <p:bldP spid="59" grpId="0"/>
      <p:bldP spid="60" grpId="0"/>
      <p:bldP spid="61" grpId="0"/>
      <p:bldP spid="62" grpId="0"/>
      <p:bldP spid="6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5" name="矩形 54"/>
          <p:cNvSpPr/>
          <p:nvPr/>
        </p:nvSpPr>
        <p:spPr>
          <a:xfrm>
            <a:off x="626105" y="1701576"/>
            <a:ext cx="3662819" cy="212834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565">
              <a:defRPr/>
            </a:pPr>
            <a:r>
              <a:rPr lang="zh-CN" altLang="en-US" sz="2400">
                <a:solidFill>
                  <a:prstClr val="white"/>
                </a:solidFill>
                <a:latin typeface="微软雅黑" panose="020b0503020204020204" pitchFamily="34" charset="-122"/>
                <a:ea typeface="宋体" panose="02010600030101010101" pitchFamily="2" charset="-122"/>
              </a:rPr>
              <a:t>       </a:t>
            </a:r>
            <a:r>
              <a:rPr lang="zh-CN" altLang="en-US" sz="2400" b="1">
                <a:solidFill>
                  <a:srgbClr val="CCECFF"/>
                </a:solidFill>
                <a:latin typeface="微软雅黑" panose="020b0503020204020204" pitchFamily="34" charset="-122"/>
                <a:ea typeface="宋体" panose="02010600030101010101" pitchFamily="2" charset="-122"/>
              </a:rPr>
              <a:t>完成项目之一</a:t>
            </a:r>
            <a:endParaRPr lang="en-US" altLang="zh-CN" sz="2400" b="1">
              <a:solidFill>
                <a:srgbClr val="CCECFF"/>
              </a:solidFill>
              <a:latin typeface="微软雅黑" panose="020b0503020204020204" pitchFamily="34" charset="-122"/>
              <a:ea typeface="宋体" panose="02010600030101010101" pitchFamily="2" charset="-122"/>
            </a:endParaRPr>
          </a:p>
          <a:p>
            <a:pPr algn="ctr" defTabSz="1218565">
              <a:defRPr/>
            </a:pPr>
            <a:r>
              <a:rPr lang="zh-CN" altLang="en-US" sz="1465">
                <a:solidFill>
                  <a:srgbClr val="CCECFF"/>
                </a:solidFill>
                <a:latin typeface="微软雅黑" panose="020b0503020204020204" pitchFamily="34" charset="-122"/>
                <a:ea typeface="宋体" panose="02010600030101010101" pitchFamily="2" charset="-122"/>
              </a:rPr>
              <a:t>点击增加文本点击增加文本</a:t>
            </a:r>
            <a:endParaRPr lang="zh-CN" altLang="en-US" sz="1465">
              <a:solidFill>
                <a:srgbClr val="CCECFF"/>
              </a:solidFill>
              <a:latin typeface="微软雅黑" panose="020b0503020204020204" pitchFamily="34" charset="-122"/>
              <a:ea typeface="宋体" panose="02010600030101010101" pitchFamily="2" charset="-122"/>
            </a:endParaRPr>
          </a:p>
          <a:p>
            <a:pPr algn="ctr" defTabSz="1218565">
              <a:defRPr/>
            </a:pPr>
            <a:r>
              <a:rPr lang="zh-CN" altLang="en-US" sz="1465">
                <a:solidFill>
                  <a:srgbClr val="CCECFF"/>
                </a:solidFill>
                <a:latin typeface="微软雅黑" panose="020b0503020204020204" pitchFamily="34" charset="-122"/>
                <a:ea typeface="宋体" panose="02010600030101010101" pitchFamily="2" charset="-122"/>
              </a:rPr>
              <a:t>点击增加文本点击增加文本</a:t>
            </a:r>
            <a:endParaRPr lang="zh-CN" altLang="en-US" sz="1465">
              <a:solidFill>
                <a:srgbClr val="CCECFF"/>
              </a:solidFill>
              <a:latin typeface="微软雅黑" panose="020b0503020204020204" pitchFamily="34" charset="-122"/>
              <a:ea typeface="宋体" panose="02010600030101010101" pitchFamily="2" charset="-122"/>
            </a:endParaRPr>
          </a:p>
          <a:p>
            <a:pPr algn="ctr" defTabSz="1218565">
              <a:defRPr/>
            </a:pPr>
            <a:endParaRPr lang="zh-CN" altLang="en-US" sz="1465">
              <a:solidFill>
                <a:prstClr val="white"/>
              </a:solidFill>
              <a:latin typeface="微软雅黑" panose="020b0503020204020204" pitchFamily="34" charset="-122"/>
              <a:ea typeface="宋体" panose="02010600030101010101" pitchFamily="2" charset="-122"/>
            </a:endParaRPr>
          </a:p>
        </p:txBody>
      </p:sp>
      <p:sp>
        <p:nvSpPr>
          <p:cNvPr id="56" name="矩形 55"/>
          <p:cNvSpPr/>
          <p:nvPr/>
        </p:nvSpPr>
        <p:spPr>
          <a:xfrm>
            <a:off x="8074474" y="1707922"/>
            <a:ext cx="3664937" cy="2130456"/>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565">
              <a:defRPr/>
            </a:pPr>
            <a:r>
              <a:rPr lang="zh-CN" altLang="en-US" sz="2400">
                <a:solidFill>
                  <a:srgbClr val="CCECFF"/>
                </a:solidFill>
                <a:latin typeface="微软雅黑" panose="020b0503020204020204" pitchFamily="34" charset="-122"/>
                <a:ea typeface="宋体" panose="02010600030101010101" pitchFamily="2" charset="-122"/>
              </a:rPr>
              <a:t>      </a:t>
            </a:r>
            <a:r>
              <a:rPr lang="zh-CN" altLang="en-US" sz="2400" b="1">
                <a:solidFill>
                  <a:srgbClr val="CCECFF"/>
                </a:solidFill>
                <a:latin typeface="微软雅黑" panose="020b0503020204020204" pitchFamily="34" charset="-122"/>
                <a:ea typeface="宋体" panose="02010600030101010101" pitchFamily="2" charset="-122"/>
              </a:rPr>
              <a:t>完成项目之一</a:t>
            </a:r>
            <a:endParaRPr lang="en-US" altLang="zh-CN" sz="2400" b="1">
              <a:solidFill>
                <a:srgbClr val="CCECFF"/>
              </a:solidFill>
              <a:latin typeface="微软雅黑" panose="020b0503020204020204" pitchFamily="34" charset="-122"/>
              <a:ea typeface="宋体" panose="02010600030101010101" pitchFamily="2" charset="-122"/>
            </a:endParaRPr>
          </a:p>
          <a:p>
            <a:pPr algn="ctr" defTabSz="1218565">
              <a:defRPr/>
            </a:pPr>
            <a:r>
              <a:rPr lang="zh-CN" altLang="en-US" sz="1465">
                <a:solidFill>
                  <a:srgbClr val="CCECFF"/>
                </a:solidFill>
                <a:latin typeface="微软雅黑" panose="020b0503020204020204" pitchFamily="34" charset="-122"/>
                <a:ea typeface="宋体" panose="02010600030101010101" pitchFamily="2" charset="-122"/>
              </a:rPr>
              <a:t>点击增加文本点击增加文本</a:t>
            </a:r>
            <a:endParaRPr lang="zh-CN" altLang="en-US" sz="1465">
              <a:solidFill>
                <a:srgbClr val="CCECFF"/>
              </a:solidFill>
              <a:latin typeface="微软雅黑" panose="020b0503020204020204" pitchFamily="34" charset="-122"/>
              <a:ea typeface="宋体" panose="02010600030101010101" pitchFamily="2" charset="-122"/>
            </a:endParaRPr>
          </a:p>
          <a:p>
            <a:pPr algn="ctr" defTabSz="1218565">
              <a:defRPr/>
            </a:pPr>
            <a:r>
              <a:rPr lang="zh-CN" altLang="en-US" sz="1465">
                <a:solidFill>
                  <a:srgbClr val="CCECFF"/>
                </a:solidFill>
                <a:latin typeface="微软雅黑" panose="020b0503020204020204" pitchFamily="34" charset="-122"/>
                <a:ea typeface="宋体" panose="02010600030101010101" pitchFamily="2" charset="-122"/>
              </a:rPr>
              <a:t>点击增加文本点击增加文本</a:t>
            </a:r>
            <a:endParaRPr lang="zh-CN" altLang="en-US" sz="1465">
              <a:solidFill>
                <a:srgbClr val="CCECFF"/>
              </a:solidFill>
              <a:latin typeface="微软雅黑" panose="020b0503020204020204" pitchFamily="34" charset="-122"/>
              <a:ea typeface="宋体" panose="02010600030101010101" pitchFamily="2" charset="-122"/>
            </a:endParaRPr>
          </a:p>
          <a:p>
            <a:pPr algn="ctr" defTabSz="1218565">
              <a:defRPr/>
            </a:pPr>
            <a:endParaRPr lang="zh-CN" altLang="en-US" sz="1465">
              <a:solidFill>
                <a:srgbClr val="CCECFF"/>
              </a:solidFill>
              <a:latin typeface="Calibri"/>
              <a:ea typeface="宋体" panose="02010600030101010101" pitchFamily="2" charset="-122"/>
            </a:endParaRPr>
          </a:p>
        </p:txBody>
      </p:sp>
      <p:sp>
        <p:nvSpPr>
          <p:cNvPr id="57" name="矩形 56"/>
          <p:cNvSpPr/>
          <p:nvPr/>
        </p:nvSpPr>
        <p:spPr>
          <a:xfrm>
            <a:off x="4350289" y="3893386"/>
            <a:ext cx="3664937" cy="212834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565">
              <a:defRPr/>
            </a:pPr>
            <a:r>
              <a:rPr lang="zh-CN" altLang="en-US" sz="2135">
                <a:solidFill>
                  <a:srgbClr val="CCECFF"/>
                </a:solidFill>
                <a:latin typeface="微软雅黑" panose="020b0503020204020204" pitchFamily="34" charset="-122"/>
                <a:ea typeface="宋体" panose="02010600030101010101" pitchFamily="2" charset="-122"/>
              </a:rPr>
              <a:t>       </a:t>
            </a:r>
            <a:r>
              <a:rPr lang="zh-CN" altLang="en-US" sz="2400" b="1">
                <a:solidFill>
                  <a:srgbClr val="CCECFF"/>
                </a:solidFill>
                <a:latin typeface="微软雅黑" panose="020b0503020204020204" pitchFamily="34" charset="-122"/>
                <a:ea typeface="宋体" panose="02010600030101010101" pitchFamily="2" charset="-122"/>
              </a:rPr>
              <a:t>完成项目之一</a:t>
            </a:r>
            <a:endParaRPr lang="en-US" altLang="zh-CN" sz="2400" b="1">
              <a:solidFill>
                <a:srgbClr val="CCECFF"/>
              </a:solidFill>
              <a:latin typeface="微软雅黑" panose="020b0503020204020204" pitchFamily="34" charset="-122"/>
              <a:ea typeface="宋体" panose="02010600030101010101" pitchFamily="2" charset="-122"/>
            </a:endParaRPr>
          </a:p>
          <a:p>
            <a:pPr algn="ctr" defTabSz="1218565">
              <a:defRPr/>
            </a:pPr>
            <a:r>
              <a:rPr lang="zh-CN" altLang="en-US" sz="1465">
                <a:solidFill>
                  <a:srgbClr val="CCECFF"/>
                </a:solidFill>
                <a:latin typeface="微软雅黑" panose="020b0503020204020204" pitchFamily="34" charset="-122"/>
                <a:ea typeface="宋体" panose="02010600030101010101" pitchFamily="2" charset="-122"/>
              </a:rPr>
              <a:t>点击增加文本点击增加文本</a:t>
            </a:r>
            <a:endParaRPr lang="zh-CN" altLang="en-US" sz="1465">
              <a:solidFill>
                <a:srgbClr val="CCECFF"/>
              </a:solidFill>
              <a:latin typeface="微软雅黑" panose="020b0503020204020204" pitchFamily="34" charset="-122"/>
              <a:ea typeface="宋体" panose="02010600030101010101" pitchFamily="2" charset="-122"/>
            </a:endParaRPr>
          </a:p>
          <a:p>
            <a:pPr algn="ctr" defTabSz="1218565">
              <a:defRPr/>
            </a:pPr>
            <a:r>
              <a:rPr lang="zh-CN" altLang="en-US" sz="1465">
                <a:solidFill>
                  <a:srgbClr val="CCECFF"/>
                </a:solidFill>
                <a:latin typeface="微软雅黑" panose="020b0503020204020204" pitchFamily="34" charset="-122"/>
                <a:ea typeface="宋体" panose="02010600030101010101" pitchFamily="2" charset="-122"/>
              </a:rPr>
              <a:t>点击增加文本点击增加文本</a:t>
            </a:r>
            <a:endParaRPr lang="zh-CN" altLang="en-US" sz="1465">
              <a:solidFill>
                <a:srgbClr val="CCECFF"/>
              </a:solidFill>
              <a:latin typeface="微软雅黑" panose="020b0503020204020204" pitchFamily="34" charset="-122"/>
              <a:ea typeface="宋体" panose="02010600030101010101" pitchFamily="2" charset="-122"/>
            </a:endParaRPr>
          </a:p>
          <a:p>
            <a:pPr algn="ctr" defTabSz="1218565">
              <a:defRPr/>
            </a:pPr>
            <a:endParaRPr lang="zh-CN" altLang="en-US" sz="2135">
              <a:solidFill>
                <a:srgbClr val="CCECFF"/>
              </a:solidFill>
              <a:latin typeface="Calibri"/>
              <a:ea typeface="宋体" panose="02010600030101010101" pitchFamily="2" charset="-122"/>
            </a:endParaRPr>
          </a:p>
        </p:txBody>
      </p:sp>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74473" y="3901849"/>
            <a:ext cx="3664936" cy="2119878"/>
          </a:xfrm>
          <a:prstGeom prst="rect">
            <a:avLst/>
          </a:prstGeom>
          <a:noFill/>
          <a:ln w="9525">
            <a:noFill/>
            <a:miter lim="800000"/>
          </a:ln>
        </p:spPr>
      </p:pic>
      <p:pic>
        <p:nvPicPr>
          <p:cNvPr id="59" name="图片 5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587001" y="1701576"/>
            <a:ext cx="3191512" cy="2128340"/>
          </a:xfrm>
          <a:prstGeom prst="rect">
            <a:avLst/>
          </a:prstGeom>
          <a:noFill/>
          <a:ln w="9525">
            <a:noFill/>
            <a:miter lim="800000"/>
          </a:ln>
        </p:spPr>
      </p:pic>
      <p:pic>
        <p:nvPicPr>
          <p:cNvPr id="60" name="图片 59"/>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23988" y="3901849"/>
            <a:ext cx="3664937" cy="2119878"/>
          </a:xfrm>
          <a:prstGeom prst="rect">
            <a:avLst/>
          </a:prstGeom>
          <a:noFill/>
          <a:ln w="9525">
            <a:noFill/>
            <a:miter lim="800000"/>
          </a:ln>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vertical)">
                                      <p:cBhvr>
                                        <p:cTn id="7" dur="500"/>
                                        <p:tgtEl>
                                          <p:spTgt spid="55"/>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randombar(horizontal)">
                                      <p:cBhvr>
                                        <p:cTn id="15" dur="500"/>
                                        <p:tgtEl>
                                          <p:spTgt spid="59"/>
                                        </p:tgtEl>
                                      </p:cBhvr>
                                    </p:animEffect>
                                  </p:childTnLst>
                                </p:cTn>
                              </p:par>
                            </p:childTnLst>
                          </p:cTn>
                        </p:par>
                        <p:par>
                          <p:cTn id="16" fill="hold" nodeType="afterGroup">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childTnLst>
                          </p:cTn>
                        </p:par>
                        <p:par>
                          <p:cTn id="22" fill="hold" nodeType="afterGroup">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000"/>
                            </p:stCondLst>
                            <p:childTnLst>
                              <p:par>
                                <p:cTn id="29" presetID="14" presetClass="entr" presetSubtype="1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randombar(horizontal)">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3" name="组合 22"/>
          <p:cNvGrpSpPr/>
          <p:nvPr/>
        </p:nvGrpSpPr>
        <p:grpSpPr>
          <a:xfrm>
            <a:off x="1816742" y="4912609"/>
            <a:ext cx="588781" cy="533235"/>
            <a:chOff x="1815420" y="4900367"/>
            <a:chExt cx="588963" cy="533400"/>
          </a:xfrm>
          <a:solidFill>
            <a:schemeClr val="accent1"/>
          </a:solidFill>
        </p:grpSpPr>
        <p:sp>
          <p:nvSpPr>
            <p:cNvPr id="42" name="Freeform 229"/>
            <p:cNvSpPr>
              <a:spLocks noEditPoints="1"/>
            </p:cNvSpPr>
            <p:nvPr/>
          </p:nvSpPr>
          <p:spPr bwMode="auto">
            <a:xfrm>
              <a:off x="1917020" y="5103567"/>
              <a:ext cx="388938" cy="330200"/>
            </a:xfrm>
            <a:custGeom>
              <a:gdLst>
                <a:gd name="T0" fmla="*/ 13 w 126"/>
                <a:gd name="T1" fmla="*/ 107 h 107"/>
                <a:gd name="T2" fmla="*/ 0 w 126"/>
                <a:gd name="T3" fmla="*/ 93 h 107"/>
                <a:gd name="T4" fmla="*/ 0 w 126"/>
                <a:gd name="T5" fmla="*/ 93 h 107"/>
                <a:gd name="T6" fmla="*/ 0 w 126"/>
                <a:gd name="T7" fmla="*/ 13 h 107"/>
                <a:gd name="T8" fmla="*/ 13 w 126"/>
                <a:gd name="T9" fmla="*/ 0 h 107"/>
                <a:gd name="T10" fmla="*/ 13 w 126"/>
                <a:gd name="T11" fmla="*/ 0 h 107"/>
                <a:gd name="T12" fmla="*/ 112 w 126"/>
                <a:gd name="T13" fmla="*/ 0 h 107"/>
                <a:gd name="T14" fmla="*/ 126 w 126"/>
                <a:gd name="T15" fmla="*/ 13 h 107"/>
                <a:gd name="T16" fmla="*/ 126 w 126"/>
                <a:gd name="T17" fmla="*/ 13 h 107"/>
                <a:gd name="T18" fmla="*/ 126 w 126"/>
                <a:gd name="T19" fmla="*/ 93 h 107"/>
                <a:gd name="T20" fmla="*/ 112 w 126"/>
                <a:gd name="T21" fmla="*/ 107 h 107"/>
                <a:gd name="T22" fmla="*/ 112 w 126"/>
                <a:gd name="T23" fmla="*/ 107 h 107"/>
                <a:gd name="T24" fmla="*/ 13 w 126"/>
                <a:gd name="T25" fmla="*/ 107 h 107"/>
                <a:gd name="T26" fmla="*/ 11 w 126"/>
                <a:gd name="T27" fmla="*/ 13 h 107"/>
                <a:gd name="T28" fmla="*/ 11 w 126"/>
                <a:gd name="T29" fmla="*/ 93 h 107"/>
                <a:gd name="T30" fmla="*/ 13 w 126"/>
                <a:gd name="T31" fmla="*/ 95 h 107"/>
                <a:gd name="T32" fmla="*/ 13 w 126"/>
                <a:gd name="T33" fmla="*/ 95 h 107"/>
                <a:gd name="T34" fmla="*/ 112 w 126"/>
                <a:gd name="T35" fmla="*/ 95 h 107"/>
                <a:gd name="T36" fmla="*/ 114 w 126"/>
                <a:gd name="T37" fmla="*/ 93 h 107"/>
                <a:gd name="T38" fmla="*/ 114 w 126"/>
                <a:gd name="T39" fmla="*/ 93 h 107"/>
                <a:gd name="T40" fmla="*/ 114 w 126"/>
                <a:gd name="T41" fmla="*/ 13 h 107"/>
                <a:gd name="T42" fmla="*/ 112 w 126"/>
                <a:gd name="T43" fmla="*/ 11 h 107"/>
                <a:gd name="T44" fmla="*/ 112 w 126"/>
                <a:gd name="T45" fmla="*/ 11 h 107"/>
                <a:gd name="T46" fmla="*/ 13 w 126"/>
                <a:gd name="T47" fmla="*/ 11 h 107"/>
                <a:gd name="T48" fmla="*/ 11 w 126"/>
                <a:gd name="T49" fmla="*/ 13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107">
                  <a:moveTo>
                    <a:pt x="13" y="107"/>
                  </a:moveTo>
                  <a:cubicBezTo>
                    <a:pt x="6" y="107"/>
                    <a:pt x="0" y="101"/>
                    <a:pt x="0" y="93"/>
                  </a:cubicBezTo>
                  <a:cubicBezTo>
                    <a:pt x="0" y="93"/>
                    <a:pt x="0" y="93"/>
                    <a:pt x="0" y="93"/>
                  </a:cubicBezTo>
                  <a:cubicBezTo>
                    <a:pt x="0" y="13"/>
                    <a:pt x="0" y="13"/>
                    <a:pt x="0" y="13"/>
                  </a:cubicBezTo>
                  <a:cubicBezTo>
                    <a:pt x="0" y="6"/>
                    <a:pt x="6" y="0"/>
                    <a:pt x="13" y="0"/>
                  </a:cubicBezTo>
                  <a:cubicBezTo>
                    <a:pt x="13" y="0"/>
                    <a:pt x="13" y="0"/>
                    <a:pt x="13" y="0"/>
                  </a:cubicBezTo>
                  <a:cubicBezTo>
                    <a:pt x="112" y="0"/>
                    <a:pt x="112" y="0"/>
                    <a:pt x="112" y="0"/>
                  </a:cubicBezTo>
                  <a:cubicBezTo>
                    <a:pt x="120" y="0"/>
                    <a:pt x="126" y="6"/>
                    <a:pt x="126" y="13"/>
                  </a:cubicBezTo>
                  <a:cubicBezTo>
                    <a:pt x="126" y="13"/>
                    <a:pt x="126" y="13"/>
                    <a:pt x="126" y="13"/>
                  </a:cubicBezTo>
                  <a:cubicBezTo>
                    <a:pt x="126" y="93"/>
                    <a:pt x="126" y="93"/>
                    <a:pt x="126" y="93"/>
                  </a:cubicBezTo>
                  <a:cubicBezTo>
                    <a:pt x="126" y="101"/>
                    <a:pt x="120" y="107"/>
                    <a:pt x="112" y="107"/>
                  </a:cubicBezTo>
                  <a:cubicBezTo>
                    <a:pt x="112" y="107"/>
                    <a:pt x="112" y="107"/>
                    <a:pt x="112" y="107"/>
                  </a:cubicBezTo>
                  <a:cubicBezTo>
                    <a:pt x="13" y="107"/>
                    <a:pt x="13" y="107"/>
                    <a:pt x="13" y="107"/>
                  </a:cubicBezTo>
                  <a:close/>
                  <a:moveTo>
                    <a:pt x="11" y="13"/>
                  </a:moveTo>
                  <a:cubicBezTo>
                    <a:pt x="11" y="93"/>
                    <a:pt x="11" y="93"/>
                    <a:pt x="11" y="93"/>
                  </a:cubicBezTo>
                  <a:cubicBezTo>
                    <a:pt x="11" y="94"/>
                    <a:pt x="12" y="95"/>
                    <a:pt x="13" y="95"/>
                  </a:cubicBezTo>
                  <a:cubicBezTo>
                    <a:pt x="13" y="95"/>
                    <a:pt x="13" y="95"/>
                    <a:pt x="13" y="95"/>
                  </a:cubicBezTo>
                  <a:cubicBezTo>
                    <a:pt x="112" y="95"/>
                    <a:pt x="112" y="95"/>
                    <a:pt x="112" y="95"/>
                  </a:cubicBezTo>
                  <a:cubicBezTo>
                    <a:pt x="113" y="95"/>
                    <a:pt x="114" y="94"/>
                    <a:pt x="114" y="93"/>
                  </a:cubicBezTo>
                  <a:cubicBezTo>
                    <a:pt x="114" y="93"/>
                    <a:pt x="114" y="93"/>
                    <a:pt x="114" y="93"/>
                  </a:cubicBezTo>
                  <a:cubicBezTo>
                    <a:pt x="114" y="13"/>
                    <a:pt x="114" y="13"/>
                    <a:pt x="114" y="13"/>
                  </a:cubicBezTo>
                  <a:cubicBezTo>
                    <a:pt x="114" y="12"/>
                    <a:pt x="113" y="11"/>
                    <a:pt x="112" y="11"/>
                  </a:cubicBezTo>
                  <a:cubicBezTo>
                    <a:pt x="112" y="11"/>
                    <a:pt x="112" y="11"/>
                    <a:pt x="112" y="11"/>
                  </a:cubicBezTo>
                  <a:cubicBezTo>
                    <a:pt x="13" y="11"/>
                    <a:pt x="13" y="11"/>
                    <a:pt x="13" y="11"/>
                  </a:cubicBezTo>
                  <a:cubicBezTo>
                    <a:pt x="12" y="11"/>
                    <a:pt x="11" y="12"/>
                    <a:pt x="11" y="13"/>
                  </a:cubicBezTo>
                  <a:close/>
                </a:path>
              </a:pathLst>
            </a:custGeom>
            <a:grpFill/>
            <a:ln w="9525">
              <a:noFill/>
              <a:round/>
            </a:ln>
          </p:spPr>
          <p:txBody>
            <a:bodyPr/>
            <a:lstStyle/>
            <a:p>
              <a:pPr algn="ctr" defTabSz="1218565">
                <a:defRPr/>
              </a:pPr>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230"/>
            <p:cNvSpPr>
              <a:spLocks noEditPoints="1"/>
            </p:cNvSpPr>
            <p:nvPr/>
          </p:nvSpPr>
          <p:spPr bwMode="auto">
            <a:xfrm>
              <a:off x="1815420" y="4900367"/>
              <a:ext cx="588963" cy="246063"/>
            </a:xfrm>
            <a:custGeom>
              <a:gdLst>
                <a:gd name="T0" fmla="*/ 7 w 191"/>
                <a:gd name="T1" fmla="*/ 80 h 80"/>
                <a:gd name="T2" fmla="*/ 7 w 191"/>
                <a:gd name="T3" fmla="*/ 74 h 80"/>
                <a:gd name="T4" fmla="*/ 10 w 191"/>
                <a:gd name="T5" fmla="*/ 78 h 80"/>
                <a:gd name="T6" fmla="*/ 7 w 191"/>
                <a:gd name="T7" fmla="*/ 74 h 80"/>
                <a:gd name="T8" fmla="*/ 7 w 191"/>
                <a:gd name="T9" fmla="*/ 80 h 80"/>
                <a:gd name="T10" fmla="*/ 1 w 191"/>
                <a:gd name="T11" fmla="*/ 76 h 80"/>
                <a:gd name="T12" fmla="*/ 1 w 191"/>
                <a:gd name="T13" fmla="*/ 76 h 80"/>
                <a:gd name="T14" fmla="*/ 3 w 191"/>
                <a:gd name="T15" fmla="*/ 69 h 80"/>
                <a:gd name="T16" fmla="*/ 3 w 191"/>
                <a:gd name="T17" fmla="*/ 69 h 80"/>
                <a:gd name="T18" fmla="*/ 92 w 191"/>
                <a:gd name="T19" fmla="*/ 1 h 80"/>
                <a:gd name="T20" fmla="*/ 99 w 191"/>
                <a:gd name="T21" fmla="*/ 1 h 80"/>
                <a:gd name="T22" fmla="*/ 99 w 191"/>
                <a:gd name="T23" fmla="*/ 1 h 80"/>
                <a:gd name="T24" fmla="*/ 188 w 191"/>
                <a:gd name="T25" fmla="*/ 69 h 80"/>
                <a:gd name="T26" fmla="*/ 190 w 191"/>
                <a:gd name="T27" fmla="*/ 76 h 80"/>
                <a:gd name="T28" fmla="*/ 190 w 191"/>
                <a:gd name="T29" fmla="*/ 76 h 80"/>
                <a:gd name="T30" fmla="*/ 185 w 191"/>
                <a:gd name="T31" fmla="*/ 80 h 80"/>
                <a:gd name="T32" fmla="*/ 185 w 191"/>
                <a:gd name="T33" fmla="*/ 80 h 80"/>
                <a:gd name="T34" fmla="*/ 7 w 191"/>
                <a:gd name="T35" fmla="*/ 80 h 80"/>
                <a:gd name="T36" fmla="*/ 168 w 191"/>
                <a:gd name="T37" fmla="*/ 68 h 80"/>
                <a:gd name="T38" fmla="*/ 96 w 191"/>
                <a:gd name="T39" fmla="*/ 13 h 80"/>
                <a:gd name="T40" fmla="*/ 24 w 191"/>
                <a:gd name="T41" fmla="*/ 68 h 80"/>
                <a:gd name="T42" fmla="*/ 168 w 191"/>
                <a:gd name="T43" fmla="*/ 68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 h="80">
                  <a:moveTo>
                    <a:pt x="7" y="80"/>
                  </a:moveTo>
                  <a:cubicBezTo>
                    <a:pt x="7" y="74"/>
                    <a:pt x="7" y="74"/>
                    <a:pt x="7" y="74"/>
                  </a:cubicBezTo>
                  <a:cubicBezTo>
                    <a:pt x="10" y="78"/>
                    <a:pt x="10" y="78"/>
                    <a:pt x="10" y="78"/>
                  </a:cubicBezTo>
                  <a:cubicBezTo>
                    <a:pt x="7" y="74"/>
                    <a:pt x="7" y="74"/>
                    <a:pt x="7" y="74"/>
                  </a:cubicBezTo>
                  <a:cubicBezTo>
                    <a:pt x="7" y="80"/>
                    <a:pt x="7" y="80"/>
                    <a:pt x="7" y="80"/>
                  </a:cubicBezTo>
                  <a:cubicBezTo>
                    <a:pt x="4" y="80"/>
                    <a:pt x="2" y="78"/>
                    <a:pt x="1" y="76"/>
                  </a:cubicBezTo>
                  <a:cubicBezTo>
                    <a:pt x="1" y="76"/>
                    <a:pt x="1" y="76"/>
                    <a:pt x="1" y="76"/>
                  </a:cubicBezTo>
                  <a:cubicBezTo>
                    <a:pt x="0" y="73"/>
                    <a:pt x="1" y="71"/>
                    <a:pt x="3" y="69"/>
                  </a:cubicBezTo>
                  <a:cubicBezTo>
                    <a:pt x="3" y="69"/>
                    <a:pt x="3" y="69"/>
                    <a:pt x="3" y="69"/>
                  </a:cubicBezTo>
                  <a:cubicBezTo>
                    <a:pt x="92" y="1"/>
                    <a:pt x="92" y="1"/>
                    <a:pt x="92" y="1"/>
                  </a:cubicBezTo>
                  <a:cubicBezTo>
                    <a:pt x="94" y="0"/>
                    <a:pt x="97" y="0"/>
                    <a:pt x="99" y="1"/>
                  </a:cubicBezTo>
                  <a:cubicBezTo>
                    <a:pt x="99" y="1"/>
                    <a:pt x="99" y="1"/>
                    <a:pt x="99" y="1"/>
                  </a:cubicBezTo>
                  <a:cubicBezTo>
                    <a:pt x="188" y="69"/>
                    <a:pt x="188" y="69"/>
                    <a:pt x="188" y="69"/>
                  </a:cubicBezTo>
                  <a:cubicBezTo>
                    <a:pt x="190" y="71"/>
                    <a:pt x="191" y="73"/>
                    <a:pt x="190" y="76"/>
                  </a:cubicBezTo>
                  <a:cubicBezTo>
                    <a:pt x="190" y="76"/>
                    <a:pt x="190" y="76"/>
                    <a:pt x="190" y="76"/>
                  </a:cubicBezTo>
                  <a:cubicBezTo>
                    <a:pt x="190" y="78"/>
                    <a:pt x="187" y="80"/>
                    <a:pt x="185" y="80"/>
                  </a:cubicBezTo>
                  <a:cubicBezTo>
                    <a:pt x="185" y="80"/>
                    <a:pt x="185" y="80"/>
                    <a:pt x="185" y="80"/>
                  </a:cubicBezTo>
                  <a:cubicBezTo>
                    <a:pt x="7" y="80"/>
                    <a:pt x="7" y="80"/>
                    <a:pt x="7" y="80"/>
                  </a:cubicBezTo>
                  <a:close/>
                  <a:moveTo>
                    <a:pt x="168" y="68"/>
                  </a:moveTo>
                  <a:cubicBezTo>
                    <a:pt x="96" y="13"/>
                    <a:pt x="96" y="13"/>
                    <a:pt x="96" y="13"/>
                  </a:cubicBezTo>
                  <a:cubicBezTo>
                    <a:pt x="24" y="68"/>
                    <a:pt x="24" y="68"/>
                    <a:pt x="24" y="68"/>
                  </a:cubicBezTo>
                  <a:cubicBezTo>
                    <a:pt x="168" y="68"/>
                    <a:pt x="168" y="68"/>
                    <a:pt x="168" y="68"/>
                  </a:cubicBezTo>
                  <a:close/>
                </a:path>
              </a:pathLst>
            </a:custGeom>
            <a:grpFill/>
            <a:ln w="9525">
              <a:noFill/>
              <a:round/>
            </a:ln>
          </p:spPr>
          <p:txBody>
            <a:bodyPr/>
            <a:lstStyle/>
            <a:p>
              <a:pPr algn="ctr" defTabSz="1218565">
                <a:defRPr/>
              </a:pPr>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231"/>
            <p:cNvSpPr>
              <a:spLocks noEditPoints="1"/>
            </p:cNvSpPr>
            <p:nvPr/>
          </p:nvSpPr>
          <p:spPr bwMode="auto">
            <a:xfrm>
              <a:off x="2071008" y="5243267"/>
              <a:ext cx="139700" cy="187325"/>
            </a:xfrm>
            <a:custGeom>
              <a:gdLst>
                <a:gd name="T0" fmla="*/ 12 w 45"/>
                <a:gd name="T1" fmla="*/ 61 h 61"/>
                <a:gd name="T2" fmla="*/ 0 w 45"/>
                <a:gd name="T3" fmla="*/ 49 h 61"/>
                <a:gd name="T4" fmla="*/ 0 w 45"/>
                <a:gd name="T5" fmla="*/ 49 h 61"/>
                <a:gd name="T6" fmla="*/ 0 w 45"/>
                <a:gd name="T7" fmla="*/ 11 h 61"/>
                <a:gd name="T8" fmla="*/ 12 w 45"/>
                <a:gd name="T9" fmla="*/ 0 h 61"/>
                <a:gd name="T10" fmla="*/ 12 w 45"/>
                <a:gd name="T11" fmla="*/ 0 h 61"/>
                <a:gd name="T12" fmla="*/ 34 w 45"/>
                <a:gd name="T13" fmla="*/ 0 h 61"/>
                <a:gd name="T14" fmla="*/ 45 w 45"/>
                <a:gd name="T15" fmla="*/ 11 h 61"/>
                <a:gd name="T16" fmla="*/ 45 w 45"/>
                <a:gd name="T17" fmla="*/ 11 h 61"/>
                <a:gd name="T18" fmla="*/ 45 w 45"/>
                <a:gd name="T19" fmla="*/ 49 h 61"/>
                <a:gd name="T20" fmla="*/ 34 w 45"/>
                <a:gd name="T21" fmla="*/ 61 h 61"/>
                <a:gd name="T22" fmla="*/ 34 w 45"/>
                <a:gd name="T23" fmla="*/ 61 h 61"/>
                <a:gd name="T24" fmla="*/ 12 w 45"/>
                <a:gd name="T25" fmla="*/ 61 h 61"/>
                <a:gd name="T26" fmla="*/ 8 w 45"/>
                <a:gd name="T27" fmla="*/ 49 h 61"/>
                <a:gd name="T28" fmla="*/ 12 w 45"/>
                <a:gd name="T29" fmla="*/ 53 h 61"/>
                <a:gd name="T30" fmla="*/ 12 w 45"/>
                <a:gd name="T31" fmla="*/ 53 h 61"/>
                <a:gd name="T32" fmla="*/ 34 w 45"/>
                <a:gd name="T33" fmla="*/ 53 h 61"/>
                <a:gd name="T34" fmla="*/ 38 w 45"/>
                <a:gd name="T35" fmla="*/ 49 h 61"/>
                <a:gd name="T36" fmla="*/ 38 w 45"/>
                <a:gd name="T37" fmla="*/ 49 h 61"/>
                <a:gd name="T38" fmla="*/ 38 w 45"/>
                <a:gd name="T39" fmla="*/ 11 h 61"/>
                <a:gd name="T40" fmla="*/ 34 w 45"/>
                <a:gd name="T41" fmla="*/ 7 h 61"/>
                <a:gd name="T42" fmla="*/ 34 w 45"/>
                <a:gd name="T43" fmla="*/ 7 h 61"/>
                <a:gd name="T44" fmla="*/ 12 w 45"/>
                <a:gd name="T45" fmla="*/ 7 h 61"/>
                <a:gd name="T46" fmla="*/ 8 w 45"/>
                <a:gd name="T47" fmla="*/ 11 h 61"/>
                <a:gd name="T48" fmla="*/ 8 w 45"/>
                <a:gd name="T49" fmla="*/ 11 h 61"/>
                <a:gd name="T50" fmla="*/ 8 w 45"/>
                <a:gd name="T51" fmla="*/ 49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61">
                  <a:moveTo>
                    <a:pt x="12" y="61"/>
                  </a:moveTo>
                  <a:cubicBezTo>
                    <a:pt x="5" y="61"/>
                    <a:pt x="0" y="55"/>
                    <a:pt x="0" y="49"/>
                  </a:cubicBezTo>
                  <a:cubicBezTo>
                    <a:pt x="0" y="49"/>
                    <a:pt x="0" y="49"/>
                    <a:pt x="0" y="49"/>
                  </a:cubicBezTo>
                  <a:cubicBezTo>
                    <a:pt x="0" y="11"/>
                    <a:pt x="0" y="11"/>
                    <a:pt x="0" y="11"/>
                  </a:cubicBezTo>
                  <a:cubicBezTo>
                    <a:pt x="0" y="5"/>
                    <a:pt x="5" y="0"/>
                    <a:pt x="12" y="0"/>
                  </a:cubicBezTo>
                  <a:cubicBezTo>
                    <a:pt x="12" y="0"/>
                    <a:pt x="12" y="0"/>
                    <a:pt x="12" y="0"/>
                  </a:cubicBezTo>
                  <a:cubicBezTo>
                    <a:pt x="34" y="0"/>
                    <a:pt x="34" y="0"/>
                    <a:pt x="34" y="0"/>
                  </a:cubicBezTo>
                  <a:cubicBezTo>
                    <a:pt x="40" y="0"/>
                    <a:pt x="45" y="5"/>
                    <a:pt x="45" y="11"/>
                  </a:cubicBezTo>
                  <a:cubicBezTo>
                    <a:pt x="45" y="11"/>
                    <a:pt x="45" y="11"/>
                    <a:pt x="45" y="11"/>
                  </a:cubicBezTo>
                  <a:cubicBezTo>
                    <a:pt x="45" y="49"/>
                    <a:pt x="45" y="49"/>
                    <a:pt x="45" y="49"/>
                  </a:cubicBezTo>
                  <a:cubicBezTo>
                    <a:pt x="45" y="55"/>
                    <a:pt x="40" y="61"/>
                    <a:pt x="34" y="61"/>
                  </a:cubicBezTo>
                  <a:cubicBezTo>
                    <a:pt x="34" y="61"/>
                    <a:pt x="34" y="61"/>
                    <a:pt x="34" y="61"/>
                  </a:cubicBezTo>
                  <a:cubicBezTo>
                    <a:pt x="12" y="61"/>
                    <a:pt x="12" y="61"/>
                    <a:pt x="12" y="61"/>
                  </a:cubicBezTo>
                  <a:close/>
                  <a:moveTo>
                    <a:pt x="8" y="49"/>
                  </a:moveTo>
                  <a:cubicBezTo>
                    <a:pt x="8" y="51"/>
                    <a:pt x="10" y="53"/>
                    <a:pt x="12" y="53"/>
                  </a:cubicBezTo>
                  <a:cubicBezTo>
                    <a:pt x="12" y="53"/>
                    <a:pt x="12" y="53"/>
                    <a:pt x="12" y="53"/>
                  </a:cubicBezTo>
                  <a:cubicBezTo>
                    <a:pt x="34" y="53"/>
                    <a:pt x="34" y="53"/>
                    <a:pt x="34" y="53"/>
                  </a:cubicBezTo>
                  <a:cubicBezTo>
                    <a:pt x="36" y="53"/>
                    <a:pt x="38" y="51"/>
                    <a:pt x="38" y="49"/>
                  </a:cubicBezTo>
                  <a:cubicBezTo>
                    <a:pt x="38" y="49"/>
                    <a:pt x="38" y="49"/>
                    <a:pt x="38" y="49"/>
                  </a:cubicBezTo>
                  <a:cubicBezTo>
                    <a:pt x="38" y="11"/>
                    <a:pt x="38" y="11"/>
                    <a:pt x="38" y="11"/>
                  </a:cubicBezTo>
                  <a:cubicBezTo>
                    <a:pt x="38" y="9"/>
                    <a:pt x="36" y="7"/>
                    <a:pt x="34" y="7"/>
                  </a:cubicBezTo>
                  <a:cubicBezTo>
                    <a:pt x="34" y="7"/>
                    <a:pt x="34" y="7"/>
                    <a:pt x="34" y="7"/>
                  </a:cubicBezTo>
                  <a:cubicBezTo>
                    <a:pt x="12" y="7"/>
                    <a:pt x="12" y="7"/>
                    <a:pt x="12" y="7"/>
                  </a:cubicBezTo>
                  <a:cubicBezTo>
                    <a:pt x="10" y="7"/>
                    <a:pt x="8" y="9"/>
                    <a:pt x="8" y="11"/>
                  </a:cubicBezTo>
                  <a:cubicBezTo>
                    <a:pt x="8" y="11"/>
                    <a:pt x="8" y="11"/>
                    <a:pt x="8" y="11"/>
                  </a:cubicBezTo>
                  <a:cubicBezTo>
                    <a:pt x="8" y="49"/>
                    <a:pt x="8" y="49"/>
                    <a:pt x="8" y="49"/>
                  </a:cubicBezTo>
                  <a:close/>
                </a:path>
              </a:pathLst>
            </a:custGeom>
            <a:grpFill/>
            <a:ln w="9525">
              <a:noFill/>
              <a:round/>
            </a:ln>
          </p:spPr>
          <p:txBody>
            <a:bodyPr/>
            <a:lstStyle/>
            <a:p>
              <a:pPr algn="ctr" defTabSz="1218565">
                <a:defRPr/>
              </a:pPr>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5" name="Freeform 234"/>
          <p:cNvSpPr/>
          <p:nvPr/>
        </p:nvSpPr>
        <p:spPr bwMode="auto">
          <a:xfrm>
            <a:off x="1480974" y="3279151"/>
            <a:ext cx="1114147" cy="1411522"/>
          </a:xfrm>
          <a:custGeom>
            <a:gdLst>
              <a:gd name="T0" fmla="*/ 381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1 w 426"/>
              <a:gd name="T17" fmla="*/ 426 h 540"/>
              <a:gd name="T18" fmla="*/ 426 w 426"/>
              <a:gd name="T19" fmla="*/ 380 h 540"/>
              <a:gd name="T20" fmla="*/ 426 w 426"/>
              <a:gd name="T21" fmla="*/ 46 h 540"/>
              <a:gd name="T22" fmla="*/ 381 w 426"/>
              <a:gd name="T23" fmla="*/ 0 h 5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0" name="TextBox 1"/>
          <p:cNvSpPr txBox="1">
            <a:spLocks noChangeArrowheads="1"/>
          </p:cNvSpPr>
          <p:nvPr/>
        </p:nvSpPr>
        <p:spPr bwMode="auto">
          <a:xfrm>
            <a:off x="1646930" y="3573663"/>
            <a:ext cx="821059"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rPr>
              <a:t>30%</a:t>
            </a:r>
            <a:endParaRPr lang="zh-CN" altLang="en-US"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1" name="Freeform 232"/>
          <p:cNvSpPr>
            <a:spLocks noEditPoints="1"/>
          </p:cNvSpPr>
          <p:nvPr/>
        </p:nvSpPr>
        <p:spPr bwMode="auto">
          <a:xfrm>
            <a:off x="4368341" y="4887463"/>
            <a:ext cx="614173" cy="584020"/>
          </a:xfrm>
          <a:custGeom>
            <a:gdLst>
              <a:gd name="T0" fmla="*/ 2147483647 w 387"/>
              <a:gd name="T1" fmla="*/ 2147483647 h 368"/>
              <a:gd name="T2" fmla="*/ 2147483647 w 387"/>
              <a:gd name="T3" fmla="*/ 2147483647 h 368"/>
              <a:gd name="T4" fmla="*/ 2147483647 w 387"/>
              <a:gd name="T5" fmla="*/ 2147483647 h 368"/>
              <a:gd name="T6" fmla="*/ 2147483647 w 387"/>
              <a:gd name="T7" fmla="*/ 2147483647 h 368"/>
              <a:gd name="T8" fmla="*/ 2147483647 w 387"/>
              <a:gd name="T9" fmla="*/ 2147483647 h 368"/>
              <a:gd name="T10" fmla="*/ 2147483647 w 387"/>
              <a:gd name="T11" fmla="*/ 2147483647 h 368"/>
              <a:gd name="T12" fmla="*/ 2147483647 w 387"/>
              <a:gd name="T13" fmla="*/ 2147483647 h 368"/>
              <a:gd name="T14" fmla="*/ 2147483647 w 387"/>
              <a:gd name="T15" fmla="*/ 2147483647 h 368"/>
              <a:gd name="T16" fmla="*/ 2147483647 w 387"/>
              <a:gd name="T17" fmla="*/ 2147483647 h 368"/>
              <a:gd name="T18" fmla="*/ 2147483647 w 387"/>
              <a:gd name="T19" fmla="*/ 2147483647 h 368"/>
              <a:gd name="T20" fmla="*/ 2147483647 w 387"/>
              <a:gd name="T21" fmla="*/ 2147483647 h 368"/>
              <a:gd name="T22" fmla="*/ 2147483647 w 387"/>
              <a:gd name="T23" fmla="*/ 2147483647 h 368"/>
              <a:gd name="T24" fmla="*/ 2147483647 w 387"/>
              <a:gd name="T25" fmla="*/ 2147483647 h 368"/>
              <a:gd name="T26" fmla="*/ 2147483647 w 387"/>
              <a:gd name="T27" fmla="*/ 0 h 368"/>
              <a:gd name="T28" fmla="*/ 2147483647 w 387"/>
              <a:gd name="T29" fmla="*/ 0 h 368"/>
              <a:gd name="T30" fmla="*/ 2147483647 w 387"/>
              <a:gd name="T31" fmla="*/ 0 h 368"/>
              <a:gd name="T32" fmla="*/ 2147483647 w 387"/>
              <a:gd name="T33" fmla="*/ 0 h 368"/>
              <a:gd name="T34" fmla="*/ 2147483647 w 387"/>
              <a:gd name="T35" fmla="*/ 0 h 368"/>
              <a:gd name="T36" fmla="*/ 2147483647 w 387"/>
              <a:gd name="T37" fmla="*/ 2147483647 h 368"/>
              <a:gd name="T38" fmla="*/ 2147483647 w 387"/>
              <a:gd name="T39" fmla="*/ 2147483647 h 368"/>
              <a:gd name="T40" fmla="*/ 2147483647 w 387"/>
              <a:gd name="T41" fmla="*/ 2147483647 h 368"/>
              <a:gd name="T42" fmla="*/ 0 w 387"/>
              <a:gd name="T43" fmla="*/ 2147483647 h 368"/>
              <a:gd name="T44" fmla="*/ 0 w 387"/>
              <a:gd name="T45" fmla="*/ 2147483647 h 368"/>
              <a:gd name="T46" fmla="*/ 2147483647 w 387"/>
              <a:gd name="T47" fmla="*/ 2147483647 h 368"/>
              <a:gd name="T48" fmla="*/ 2147483647 w 387"/>
              <a:gd name="T49" fmla="*/ 2147483647 h 368"/>
              <a:gd name="T50" fmla="*/ 2147483647 w 387"/>
              <a:gd name="T51" fmla="*/ 2147483647 h 368"/>
              <a:gd name="T52" fmla="*/ 2147483647 w 387"/>
              <a:gd name="T53" fmla="*/ 2147483647 h 368"/>
              <a:gd name="T54" fmla="*/ 2147483647 w 387"/>
              <a:gd name="T55" fmla="*/ 2147483647 h 368"/>
              <a:gd name="T56" fmla="*/ 2147483647 w 387"/>
              <a:gd name="T57" fmla="*/ 2147483647 h 368"/>
              <a:gd name="T58" fmla="*/ 2147483647 w 387"/>
              <a:gd name="T59" fmla="*/ 2147483647 h 368"/>
              <a:gd name="T60" fmla="*/ 2147483647 w 387"/>
              <a:gd name="T61" fmla="*/ 2147483647 h 368"/>
              <a:gd name="T62" fmla="*/ 2147483647 w 387"/>
              <a:gd name="T63" fmla="*/ 2147483647 h 368"/>
              <a:gd name="T64" fmla="*/ 2147483647 w 387"/>
              <a:gd name="T65" fmla="*/ 2147483647 h 368"/>
              <a:gd name="T66" fmla="*/ 2147483647 w 387"/>
              <a:gd name="T67" fmla="*/ 2147483647 h 368"/>
              <a:gd name="T68" fmla="*/ 2147483647 w 387"/>
              <a:gd name="T69" fmla="*/ 2147483647 h 368"/>
              <a:gd name="T70" fmla="*/ 2147483647 w 387"/>
              <a:gd name="T71" fmla="*/ 2147483647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7" h="368">
                <a:moveTo>
                  <a:pt x="124" y="300"/>
                </a:moveTo>
                <a:lnTo>
                  <a:pt x="262" y="300"/>
                </a:lnTo>
                <a:lnTo>
                  <a:pt x="262" y="257"/>
                </a:lnTo>
                <a:lnTo>
                  <a:pt x="124" y="257"/>
                </a:lnTo>
                <a:lnTo>
                  <a:pt x="124" y="300"/>
                </a:lnTo>
                <a:close/>
                <a:moveTo>
                  <a:pt x="124" y="241"/>
                </a:moveTo>
                <a:lnTo>
                  <a:pt x="262" y="241"/>
                </a:lnTo>
                <a:lnTo>
                  <a:pt x="262" y="199"/>
                </a:lnTo>
                <a:lnTo>
                  <a:pt x="124" y="199"/>
                </a:lnTo>
                <a:lnTo>
                  <a:pt x="124" y="241"/>
                </a:lnTo>
                <a:close/>
                <a:moveTo>
                  <a:pt x="381" y="148"/>
                </a:moveTo>
                <a:lnTo>
                  <a:pt x="373" y="140"/>
                </a:lnTo>
                <a:lnTo>
                  <a:pt x="192" y="0"/>
                </a:lnTo>
                <a:lnTo>
                  <a:pt x="14" y="140"/>
                </a:lnTo>
                <a:lnTo>
                  <a:pt x="6" y="148"/>
                </a:lnTo>
                <a:lnTo>
                  <a:pt x="0" y="152"/>
                </a:lnTo>
                <a:lnTo>
                  <a:pt x="0" y="187"/>
                </a:lnTo>
                <a:lnTo>
                  <a:pt x="31" y="187"/>
                </a:lnTo>
                <a:lnTo>
                  <a:pt x="31" y="368"/>
                </a:lnTo>
                <a:lnTo>
                  <a:pt x="356" y="368"/>
                </a:lnTo>
                <a:lnTo>
                  <a:pt x="356" y="187"/>
                </a:lnTo>
                <a:lnTo>
                  <a:pt x="387" y="187"/>
                </a:lnTo>
                <a:lnTo>
                  <a:pt x="387" y="152"/>
                </a:lnTo>
                <a:lnTo>
                  <a:pt x="381" y="148"/>
                </a:lnTo>
                <a:close/>
                <a:moveTo>
                  <a:pt x="313" y="325"/>
                </a:moveTo>
                <a:lnTo>
                  <a:pt x="72" y="325"/>
                </a:lnTo>
                <a:lnTo>
                  <a:pt x="72" y="148"/>
                </a:lnTo>
                <a:lnTo>
                  <a:pt x="192" y="53"/>
                </a:lnTo>
                <a:lnTo>
                  <a:pt x="313" y="148"/>
                </a:lnTo>
                <a:lnTo>
                  <a:pt x="313" y="325"/>
                </a:lnTo>
                <a:close/>
              </a:path>
            </a:pathLst>
          </a:custGeom>
          <a:solidFill>
            <a:schemeClr val="accent2"/>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Freeform 235"/>
          <p:cNvSpPr/>
          <p:nvPr/>
        </p:nvSpPr>
        <p:spPr bwMode="auto">
          <a:xfrm>
            <a:off x="4120172" y="3279151"/>
            <a:ext cx="1114147" cy="1411522"/>
          </a:xfrm>
          <a:custGeom>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3" name="TextBox 68"/>
          <p:cNvSpPr txBox="1">
            <a:spLocks noChangeArrowheads="1"/>
          </p:cNvSpPr>
          <p:nvPr/>
        </p:nvSpPr>
        <p:spPr bwMode="auto">
          <a:xfrm>
            <a:off x="4297236" y="3591119"/>
            <a:ext cx="821059"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4" name="Freeform 233"/>
          <p:cNvSpPr>
            <a:spLocks noEditPoints="1"/>
          </p:cNvSpPr>
          <p:nvPr/>
        </p:nvSpPr>
        <p:spPr bwMode="auto">
          <a:xfrm>
            <a:off x="7151791" y="4860484"/>
            <a:ext cx="414211" cy="637978"/>
          </a:xfrm>
          <a:custGeom>
            <a:gdLst>
              <a:gd name="T0" fmla="*/ 2147483647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0 h 207"/>
              <a:gd name="T10" fmla="*/ 2147483647 w 134"/>
              <a:gd name="T11" fmla="*/ 2147483647 h 207"/>
              <a:gd name="T12" fmla="*/ 2147483647 w 134"/>
              <a:gd name="T13" fmla="*/ 2147483647 h 207"/>
              <a:gd name="T14" fmla="*/ 2147483647 w 134"/>
              <a:gd name="T15" fmla="*/ 2147483647 h 207"/>
              <a:gd name="T16" fmla="*/ 0 w 134"/>
              <a:gd name="T17" fmla="*/ 2147483647 h 207"/>
              <a:gd name="T18" fmla="*/ 0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4" h="206">
                <a:moveTo>
                  <a:pt x="120" y="97"/>
                </a:moveTo>
                <a:cubicBezTo>
                  <a:pt x="120" y="94"/>
                  <a:pt x="120" y="89"/>
                  <a:pt x="121" y="81"/>
                </a:cubicBezTo>
                <a:cubicBezTo>
                  <a:pt x="121" y="74"/>
                  <a:pt x="121" y="69"/>
                  <a:pt x="121" y="66"/>
                </a:cubicBezTo>
                <a:cubicBezTo>
                  <a:pt x="121" y="43"/>
                  <a:pt x="115" y="26"/>
                  <a:pt x="104" y="16"/>
                </a:cubicBezTo>
                <a:cubicBezTo>
                  <a:pt x="94" y="5"/>
                  <a:pt x="81" y="0"/>
                  <a:pt x="66" y="0"/>
                </a:cubicBezTo>
                <a:cubicBezTo>
                  <a:pt x="52" y="0"/>
                  <a:pt x="39" y="5"/>
                  <a:pt x="28" y="16"/>
                </a:cubicBezTo>
                <a:cubicBezTo>
                  <a:pt x="18" y="26"/>
                  <a:pt x="13" y="39"/>
                  <a:pt x="13" y="53"/>
                </a:cubicBezTo>
                <a:cubicBezTo>
                  <a:pt x="13" y="97"/>
                  <a:pt x="13" y="97"/>
                  <a:pt x="13" y="97"/>
                </a:cubicBezTo>
                <a:cubicBezTo>
                  <a:pt x="4" y="97"/>
                  <a:pt x="0" y="100"/>
                  <a:pt x="0" y="106"/>
                </a:cubicBezTo>
                <a:cubicBezTo>
                  <a:pt x="0" y="198"/>
                  <a:pt x="0" y="198"/>
                  <a:pt x="0" y="198"/>
                </a:cubicBezTo>
                <a:cubicBezTo>
                  <a:pt x="0" y="200"/>
                  <a:pt x="1" y="203"/>
                  <a:pt x="3" y="204"/>
                </a:cubicBezTo>
                <a:cubicBezTo>
                  <a:pt x="5" y="206"/>
                  <a:pt x="7" y="207"/>
                  <a:pt x="9" y="207"/>
                </a:cubicBezTo>
                <a:cubicBezTo>
                  <a:pt x="125" y="207"/>
                  <a:pt x="125" y="207"/>
                  <a:pt x="125" y="207"/>
                </a:cubicBezTo>
                <a:cubicBezTo>
                  <a:pt x="127" y="207"/>
                  <a:pt x="129" y="206"/>
                  <a:pt x="131" y="204"/>
                </a:cubicBezTo>
                <a:cubicBezTo>
                  <a:pt x="133" y="203"/>
                  <a:pt x="134" y="200"/>
                  <a:pt x="134" y="198"/>
                </a:cubicBezTo>
                <a:cubicBezTo>
                  <a:pt x="134" y="106"/>
                  <a:pt x="134" y="106"/>
                  <a:pt x="134" y="106"/>
                </a:cubicBezTo>
                <a:cubicBezTo>
                  <a:pt x="134" y="100"/>
                  <a:pt x="129" y="97"/>
                  <a:pt x="120" y="97"/>
                </a:cubicBezTo>
                <a:close/>
                <a:moveTo>
                  <a:pt x="33" y="54"/>
                </a:moveTo>
                <a:cubicBezTo>
                  <a:pt x="33" y="44"/>
                  <a:pt x="37" y="37"/>
                  <a:pt x="43" y="30"/>
                </a:cubicBezTo>
                <a:cubicBezTo>
                  <a:pt x="50" y="24"/>
                  <a:pt x="57" y="21"/>
                  <a:pt x="66" y="21"/>
                </a:cubicBezTo>
                <a:cubicBezTo>
                  <a:pt x="75" y="21"/>
                  <a:pt x="83" y="24"/>
                  <a:pt x="90" y="30"/>
                </a:cubicBezTo>
                <a:cubicBezTo>
                  <a:pt x="96" y="37"/>
                  <a:pt x="99" y="44"/>
                  <a:pt x="99" y="54"/>
                </a:cubicBezTo>
                <a:cubicBezTo>
                  <a:pt x="99" y="97"/>
                  <a:pt x="99" y="97"/>
                  <a:pt x="99" y="97"/>
                </a:cubicBezTo>
                <a:cubicBezTo>
                  <a:pt x="33" y="97"/>
                  <a:pt x="33" y="97"/>
                  <a:pt x="33" y="97"/>
                </a:cubicBezTo>
                <a:lnTo>
                  <a:pt x="33" y="54"/>
                </a:lnTo>
                <a:close/>
              </a:path>
            </a:pathLst>
          </a:custGeom>
          <a:solidFill>
            <a:schemeClr val="accent3"/>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Freeform 236"/>
          <p:cNvSpPr/>
          <p:nvPr/>
        </p:nvSpPr>
        <p:spPr bwMode="auto">
          <a:xfrm>
            <a:off x="6757784" y="3279151"/>
            <a:ext cx="1114147" cy="1411522"/>
          </a:xfrm>
          <a:custGeom>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6" name="TextBox 69"/>
          <p:cNvSpPr txBox="1">
            <a:spLocks noChangeArrowheads="1"/>
          </p:cNvSpPr>
          <p:nvPr/>
        </p:nvSpPr>
        <p:spPr bwMode="auto">
          <a:xfrm>
            <a:off x="6926119" y="3608577"/>
            <a:ext cx="821059"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rPr>
              <a:t>70%</a:t>
            </a:r>
            <a:endParaRPr lang="zh-CN" altLang="en-US"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7" name="Freeform 197"/>
          <p:cNvSpPr>
            <a:spLocks noEditPoints="1"/>
          </p:cNvSpPr>
          <p:nvPr/>
        </p:nvSpPr>
        <p:spPr bwMode="auto">
          <a:xfrm>
            <a:off x="9647299" y="4893811"/>
            <a:ext cx="595130" cy="595128"/>
          </a:xfrm>
          <a:custGeom>
            <a:gdLst>
              <a:gd name="T0" fmla="*/ 0 w 193"/>
              <a:gd name="T1" fmla="*/ 2147483647 h 193"/>
              <a:gd name="T2" fmla="*/ 2147483647 w 193"/>
              <a:gd name="T3" fmla="*/ 0 h 193"/>
              <a:gd name="T4" fmla="*/ 2147483647 w 193"/>
              <a:gd name="T5" fmla="*/ 0 h 193"/>
              <a:gd name="T6" fmla="*/ 2147483647 w 193"/>
              <a:gd name="T7" fmla="*/ 2147483647 h 193"/>
              <a:gd name="T8" fmla="*/ 2147483647 w 193"/>
              <a:gd name="T9" fmla="*/ 2147483647 h 193"/>
              <a:gd name="T10" fmla="*/ 2147483647 w 193"/>
              <a:gd name="T11" fmla="*/ 2147483647 h 193"/>
              <a:gd name="T12" fmla="*/ 2147483647 w 193"/>
              <a:gd name="T13" fmla="*/ 2147483647 h 193"/>
              <a:gd name="T14" fmla="*/ 0 w 193"/>
              <a:gd name="T15" fmla="*/ 2147483647 h 193"/>
              <a:gd name="T16" fmla="*/ 2147483647 w 193"/>
              <a:gd name="T17" fmla="*/ 2147483647 h 193"/>
              <a:gd name="T18" fmla="*/ 2147483647 w 193"/>
              <a:gd name="T19" fmla="*/ 2147483647 h 193"/>
              <a:gd name="T20" fmla="*/ 2147483647 w 193"/>
              <a:gd name="T21" fmla="*/ 2147483647 h 193"/>
              <a:gd name="T22" fmla="*/ 2147483647 w 193"/>
              <a:gd name="T23" fmla="*/ 2147483647 h 193"/>
              <a:gd name="T24" fmla="*/ 2147483647 w 193"/>
              <a:gd name="T25" fmla="*/ 2147483647 h 193"/>
              <a:gd name="T26" fmla="*/ 2147483647 w 193"/>
              <a:gd name="T27" fmla="*/ 2147483647 h 193"/>
              <a:gd name="T28" fmla="*/ 2147483647 w 193"/>
              <a:gd name="T29" fmla="*/ 2147483647 h 193"/>
              <a:gd name="T30" fmla="*/ 2147483647 w 193"/>
              <a:gd name="T31" fmla="*/ 2147483647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3" h="193">
                <a:moveTo>
                  <a:pt x="0" y="96"/>
                </a:moveTo>
                <a:cubicBezTo>
                  <a:pt x="0" y="43"/>
                  <a:pt x="43" y="0"/>
                  <a:pt x="96" y="0"/>
                </a:cubicBezTo>
                <a:cubicBezTo>
                  <a:pt x="96" y="0"/>
                  <a:pt x="96" y="0"/>
                  <a:pt x="96" y="0"/>
                </a:cubicBezTo>
                <a:cubicBezTo>
                  <a:pt x="150" y="0"/>
                  <a:pt x="193" y="43"/>
                  <a:pt x="193" y="96"/>
                </a:cubicBezTo>
                <a:cubicBezTo>
                  <a:pt x="193" y="96"/>
                  <a:pt x="193" y="96"/>
                  <a:pt x="193" y="96"/>
                </a:cubicBezTo>
                <a:cubicBezTo>
                  <a:pt x="193" y="150"/>
                  <a:pt x="150" y="193"/>
                  <a:pt x="96" y="193"/>
                </a:cubicBezTo>
                <a:cubicBezTo>
                  <a:pt x="96" y="193"/>
                  <a:pt x="96" y="193"/>
                  <a:pt x="96" y="193"/>
                </a:cubicBezTo>
                <a:cubicBezTo>
                  <a:pt x="43" y="193"/>
                  <a:pt x="0" y="150"/>
                  <a:pt x="0" y="96"/>
                </a:cubicBezTo>
                <a:close/>
                <a:moveTo>
                  <a:pt x="11" y="96"/>
                </a:moveTo>
                <a:cubicBezTo>
                  <a:pt x="11" y="143"/>
                  <a:pt x="49" y="182"/>
                  <a:pt x="96" y="182"/>
                </a:cubicBezTo>
                <a:cubicBezTo>
                  <a:pt x="96" y="182"/>
                  <a:pt x="96" y="182"/>
                  <a:pt x="96" y="182"/>
                </a:cubicBezTo>
                <a:cubicBezTo>
                  <a:pt x="144" y="182"/>
                  <a:pt x="182" y="143"/>
                  <a:pt x="182" y="96"/>
                </a:cubicBezTo>
                <a:cubicBezTo>
                  <a:pt x="182" y="96"/>
                  <a:pt x="182" y="96"/>
                  <a:pt x="182" y="96"/>
                </a:cubicBezTo>
                <a:cubicBezTo>
                  <a:pt x="182" y="49"/>
                  <a:pt x="144" y="11"/>
                  <a:pt x="96" y="11"/>
                </a:cubicBezTo>
                <a:cubicBezTo>
                  <a:pt x="96" y="11"/>
                  <a:pt x="96" y="11"/>
                  <a:pt x="96" y="11"/>
                </a:cubicBezTo>
                <a:cubicBezTo>
                  <a:pt x="49" y="11"/>
                  <a:pt x="11" y="49"/>
                  <a:pt x="11" y="96"/>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8" name="Freeform 198"/>
          <p:cNvSpPr/>
          <p:nvPr/>
        </p:nvSpPr>
        <p:spPr bwMode="auto">
          <a:xfrm flipH="1">
            <a:off x="9945656" y="4966814"/>
            <a:ext cx="0" cy="58719"/>
          </a:xfrm>
          <a:custGeom>
            <a:gdLst>
              <a:gd name="T0" fmla="*/ 0 h 37"/>
              <a:gd name="T1" fmla="*/ 2147483647 h 37"/>
              <a:gd name="T2" fmla="*/ 0 h 37"/>
              <a:gd name="T3" fmla="*/ 0 60000 65536"/>
              <a:gd name="T4" fmla="*/ 0 60000 65536"/>
              <a:gd name="T5" fmla="*/ 0 60000 65536"/>
            </a:gdLst>
            <a:cxnLst>
              <a:cxn ang="T3">
                <a:pos x="0" y="T0"/>
              </a:cxn>
              <a:cxn ang="T4">
                <a:pos x="0" y="T1"/>
              </a:cxn>
              <a:cxn ang="T5">
                <a:pos x="0" y="T2"/>
              </a:cxn>
            </a:cxnLst>
            <a:rect l="0" t="0" r="r" b="b"/>
            <a:pathLst>
              <a:path h="37">
                <a:moveTo>
                  <a:pt x="0" y="0"/>
                </a:moveTo>
                <a:lnTo>
                  <a:pt x="0" y="37"/>
                </a:lnTo>
                <a:lnTo>
                  <a:pt x="0"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9" name="Line 199"/>
          <p:cNvSpPr>
            <a:spLocks noChangeShapeType="1"/>
          </p:cNvSpPr>
          <p:nvPr/>
        </p:nvSpPr>
        <p:spPr bwMode="auto">
          <a:xfrm flipH="1">
            <a:off x="9945656" y="4966814"/>
            <a:ext cx="0" cy="587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0" name="Freeform 200"/>
          <p:cNvSpPr/>
          <p:nvPr/>
        </p:nvSpPr>
        <p:spPr bwMode="auto">
          <a:xfrm>
            <a:off x="9934549" y="4950944"/>
            <a:ext cx="20631" cy="90459"/>
          </a:xfrm>
          <a:custGeom>
            <a:gdLst>
              <a:gd name="T0" fmla="*/ 0 w 7"/>
              <a:gd name="T1" fmla="*/ 2147483647 h 29"/>
              <a:gd name="T2" fmla="*/ 0 w 7"/>
              <a:gd name="T3" fmla="*/ 2147483647 h 29"/>
              <a:gd name="T4" fmla="*/ 2147483647 w 7"/>
              <a:gd name="T5" fmla="*/ 2147483647 h 29"/>
              <a:gd name="T6" fmla="*/ 2147483647 w 7"/>
              <a:gd name="T7" fmla="*/ 2147483647 h 29"/>
              <a:gd name="T8" fmla="*/ 0 w 7"/>
              <a:gd name="T9" fmla="*/ 2147483647 h 2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 h="28">
                <a:moveTo>
                  <a:pt x="0" y="5"/>
                </a:moveTo>
                <a:cubicBezTo>
                  <a:pt x="0" y="11"/>
                  <a:pt x="0" y="18"/>
                  <a:pt x="0" y="24"/>
                </a:cubicBezTo>
                <a:cubicBezTo>
                  <a:pt x="0" y="29"/>
                  <a:pt x="7" y="29"/>
                  <a:pt x="7" y="24"/>
                </a:cubicBezTo>
                <a:cubicBezTo>
                  <a:pt x="7" y="18"/>
                  <a:pt x="7" y="11"/>
                  <a:pt x="7" y="5"/>
                </a:cubicBezTo>
                <a:cubicBezTo>
                  <a:pt x="7" y="0"/>
                  <a:pt x="0" y="0"/>
                  <a:pt x="0" y="5"/>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1" name="Freeform 201"/>
          <p:cNvSpPr/>
          <p:nvPr/>
        </p:nvSpPr>
        <p:spPr bwMode="auto">
          <a:xfrm flipH="1">
            <a:off x="9945656" y="5365152"/>
            <a:ext cx="0" cy="58721"/>
          </a:xfrm>
          <a:custGeom>
            <a:gdLst>
              <a:gd name="T0" fmla="*/ 0 h 37"/>
              <a:gd name="T1" fmla="*/ 2147483647 h 37"/>
              <a:gd name="T2" fmla="*/ 0 h 37"/>
              <a:gd name="T3" fmla="*/ 0 60000 65536"/>
              <a:gd name="T4" fmla="*/ 0 60000 65536"/>
              <a:gd name="T5" fmla="*/ 0 60000 65536"/>
            </a:gdLst>
            <a:cxnLst>
              <a:cxn ang="T3">
                <a:pos x="0" y="T0"/>
              </a:cxn>
              <a:cxn ang="T4">
                <a:pos x="0" y="T1"/>
              </a:cxn>
              <a:cxn ang="T5">
                <a:pos x="0" y="T2"/>
              </a:cxn>
            </a:cxnLst>
            <a:rect l="0" t="0" r="r" b="b"/>
            <a:pathLst>
              <a:path h="37">
                <a:moveTo>
                  <a:pt x="0" y="0"/>
                </a:moveTo>
                <a:lnTo>
                  <a:pt x="0" y="37"/>
                </a:lnTo>
                <a:lnTo>
                  <a:pt x="0"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2" name="Line 202"/>
          <p:cNvSpPr>
            <a:spLocks noChangeShapeType="1"/>
          </p:cNvSpPr>
          <p:nvPr/>
        </p:nvSpPr>
        <p:spPr bwMode="auto">
          <a:xfrm flipH="1">
            <a:off x="9945656" y="5365152"/>
            <a:ext cx="0" cy="587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3" name="Freeform 203"/>
          <p:cNvSpPr/>
          <p:nvPr/>
        </p:nvSpPr>
        <p:spPr bwMode="auto">
          <a:xfrm>
            <a:off x="9934549" y="5349282"/>
            <a:ext cx="20631" cy="88873"/>
          </a:xfrm>
          <a:custGeom>
            <a:gdLst>
              <a:gd name="T0" fmla="*/ 0 w 7"/>
              <a:gd name="T1" fmla="*/ 2147483647 h 29"/>
              <a:gd name="T2" fmla="*/ 0 w 7"/>
              <a:gd name="T3" fmla="*/ 2147483647 h 29"/>
              <a:gd name="T4" fmla="*/ 2147483647 w 7"/>
              <a:gd name="T5" fmla="*/ 2147483647 h 29"/>
              <a:gd name="T6" fmla="*/ 2147483647 w 7"/>
              <a:gd name="T7" fmla="*/ 2147483647 h 29"/>
              <a:gd name="T8" fmla="*/ 0 w 7"/>
              <a:gd name="T9" fmla="*/ 2147483647 h 2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 h="28">
                <a:moveTo>
                  <a:pt x="0" y="5"/>
                </a:moveTo>
                <a:cubicBezTo>
                  <a:pt x="0" y="11"/>
                  <a:pt x="0" y="17"/>
                  <a:pt x="0" y="24"/>
                </a:cubicBezTo>
                <a:cubicBezTo>
                  <a:pt x="0" y="29"/>
                  <a:pt x="7" y="29"/>
                  <a:pt x="7" y="24"/>
                </a:cubicBezTo>
                <a:cubicBezTo>
                  <a:pt x="7" y="17"/>
                  <a:pt x="7" y="11"/>
                  <a:pt x="7" y="5"/>
                </a:cubicBezTo>
                <a:cubicBezTo>
                  <a:pt x="7" y="0"/>
                  <a:pt x="0" y="0"/>
                  <a:pt x="0" y="5"/>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4" name="Freeform 204"/>
          <p:cNvSpPr/>
          <p:nvPr/>
        </p:nvSpPr>
        <p:spPr bwMode="auto">
          <a:xfrm>
            <a:off x="10112295" y="5188995"/>
            <a:ext cx="58719" cy="0"/>
          </a:xfrm>
          <a:custGeom>
            <a:gdLst>
              <a:gd name="T0" fmla="*/ 2147483647 w 37"/>
              <a:gd name="T1" fmla="*/ 0 w 37"/>
              <a:gd name="T2" fmla="*/ 2147483647 w 37"/>
              <a:gd name="T3" fmla="*/ 0 60000 65536"/>
              <a:gd name="T4" fmla="*/ 0 60000 65536"/>
              <a:gd name="T5" fmla="*/ 0 60000 65536"/>
            </a:gdLst>
            <a:cxnLst>
              <a:cxn ang="T3">
                <a:pos x="T0" y="0"/>
              </a:cxn>
              <a:cxn ang="T4">
                <a:pos x="T1" y="0"/>
              </a:cxn>
              <a:cxn ang="T5">
                <a:pos x="T2" y="0"/>
              </a:cxn>
            </a:cxnLst>
            <a:rect l="0" t="0" r="r" b="b"/>
            <a:pathLst>
              <a:path w="37">
                <a:moveTo>
                  <a:pt x="37" y="0"/>
                </a:moveTo>
                <a:lnTo>
                  <a:pt x="0" y="0"/>
                </a:lnTo>
                <a:lnTo>
                  <a:pt x="37"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5" name="Line 205"/>
          <p:cNvSpPr>
            <a:spLocks noChangeShapeType="1"/>
          </p:cNvSpPr>
          <p:nvPr/>
        </p:nvSpPr>
        <p:spPr bwMode="auto">
          <a:xfrm flipH="1">
            <a:off x="10112295" y="5188995"/>
            <a:ext cx="5871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6" name="Freeform 207"/>
          <p:cNvSpPr/>
          <p:nvPr/>
        </p:nvSpPr>
        <p:spPr bwMode="auto">
          <a:xfrm>
            <a:off x="10102772" y="5165190"/>
            <a:ext cx="88873" cy="25392"/>
          </a:xfrm>
          <a:custGeom>
            <a:gdLst>
              <a:gd name="T0" fmla="*/ 2147483647 w 29"/>
              <a:gd name="T1" fmla="*/ 0 h 8"/>
              <a:gd name="T2" fmla="*/ 2147483647 w 29"/>
              <a:gd name="T3" fmla="*/ 0 h 8"/>
              <a:gd name="T4" fmla="*/ 2147483647 w 29"/>
              <a:gd name="T5" fmla="*/ 2147483647 h 8"/>
              <a:gd name="T6" fmla="*/ 2147483647 w 29"/>
              <a:gd name="T7" fmla="*/ 2147483647 h 8"/>
              <a:gd name="T8" fmla="*/ 2147483647 w 29"/>
              <a:gd name="T9" fmla="*/ 0 h 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8" h="8">
                <a:moveTo>
                  <a:pt x="24" y="0"/>
                </a:moveTo>
                <a:cubicBezTo>
                  <a:pt x="17" y="0"/>
                  <a:pt x="11" y="0"/>
                  <a:pt x="5" y="0"/>
                </a:cubicBezTo>
                <a:cubicBezTo>
                  <a:pt x="0" y="0"/>
                  <a:pt x="0" y="8"/>
                  <a:pt x="5" y="8"/>
                </a:cubicBezTo>
                <a:cubicBezTo>
                  <a:pt x="11" y="8"/>
                  <a:pt x="17" y="8"/>
                  <a:pt x="24" y="8"/>
                </a:cubicBezTo>
                <a:cubicBezTo>
                  <a:pt x="29" y="8"/>
                  <a:pt x="29" y="0"/>
                  <a:pt x="24" y="0"/>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7" name="Freeform 208"/>
          <p:cNvSpPr/>
          <p:nvPr/>
        </p:nvSpPr>
        <p:spPr bwMode="auto">
          <a:xfrm>
            <a:off x="9720300" y="5177886"/>
            <a:ext cx="58721" cy="0"/>
          </a:xfrm>
          <a:custGeom>
            <a:gdLst>
              <a:gd name="T0" fmla="*/ 2147483647 w 37"/>
              <a:gd name="T1" fmla="*/ 0 w 37"/>
              <a:gd name="T2" fmla="*/ 2147483647 w 37"/>
              <a:gd name="T3" fmla="*/ 0 60000 65536"/>
              <a:gd name="T4" fmla="*/ 0 60000 65536"/>
              <a:gd name="T5" fmla="*/ 0 60000 65536"/>
            </a:gdLst>
            <a:cxnLst>
              <a:cxn ang="T3">
                <a:pos x="T0" y="0"/>
              </a:cxn>
              <a:cxn ang="T4">
                <a:pos x="T1" y="0"/>
              </a:cxn>
              <a:cxn ang="T5">
                <a:pos x="T2" y="0"/>
              </a:cxn>
            </a:cxnLst>
            <a:rect l="0" t="0" r="r" b="b"/>
            <a:pathLst>
              <a:path w="37">
                <a:moveTo>
                  <a:pt x="37" y="0"/>
                </a:moveTo>
                <a:lnTo>
                  <a:pt x="0" y="0"/>
                </a:lnTo>
                <a:lnTo>
                  <a:pt x="37"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8" name="Line 209"/>
          <p:cNvSpPr>
            <a:spLocks noChangeShapeType="1"/>
          </p:cNvSpPr>
          <p:nvPr/>
        </p:nvSpPr>
        <p:spPr bwMode="auto">
          <a:xfrm flipH="1">
            <a:off x="9720300" y="5177886"/>
            <a:ext cx="587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9" name="Freeform 210"/>
          <p:cNvSpPr/>
          <p:nvPr/>
        </p:nvSpPr>
        <p:spPr bwMode="auto">
          <a:xfrm>
            <a:off x="9704431" y="5165190"/>
            <a:ext cx="88873" cy="25392"/>
          </a:xfrm>
          <a:custGeom>
            <a:gdLst>
              <a:gd name="T0" fmla="*/ 2147483647 w 29"/>
              <a:gd name="T1" fmla="*/ 0 h 8"/>
              <a:gd name="T2" fmla="*/ 2147483647 w 29"/>
              <a:gd name="T3" fmla="*/ 0 h 8"/>
              <a:gd name="T4" fmla="*/ 2147483647 w 29"/>
              <a:gd name="T5" fmla="*/ 2147483647 h 8"/>
              <a:gd name="T6" fmla="*/ 2147483647 w 29"/>
              <a:gd name="T7" fmla="*/ 2147483647 h 8"/>
              <a:gd name="T8" fmla="*/ 2147483647 w 29"/>
              <a:gd name="T9" fmla="*/ 0 h 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8" h="8">
                <a:moveTo>
                  <a:pt x="24" y="0"/>
                </a:moveTo>
                <a:cubicBezTo>
                  <a:pt x="18" y="0"/>
                  <a:pt x="11" y="0"/>
                  <a:pt x="5" y="0"/>
                </a:cubicBezTo>
                <a:cubicBezTo>
                  <a:pt x="0" y="0"/>
                  <a:pt x="0" y="8"/>
                  <a:pt x="5" y="8"/>
                </a:cubicBezTo>
                <a:cubicBezTo>
                  <a:pt x="11" y="8"/>
                  <a:pt x="18" y="8"/>
                  <a:pt x="24" y="8"/>
                </a:cubicBezTo>
                <a:cubicBezTo>
                  <a:pt x="29" y="8"/>
                  <a:pt x="29" y="0"/>
                  <a:pt x="24" y="0"/>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0" name="Freeform 211"/>
          <p:cNvSpPr/>
          <p:nvPr/>
        </p:nvSpPr>
        <p:spPr bwMode="auto">
          <a:xfrm>
            <a:off x="9786955" y="5017600"/>
            <a:ext cx="41262" cy="39674"/>
          </a:xfrm>
          <a:custGeom>
            <a:gdLst>
              <a:gd name="T0" fmla="*/ 0 w 26"/>
              <a:gd name="T1" fmla="*/ 0 h 25"/>
              <a:gd name="T2" fmla="*/ 2147483647 w 26"/>
              <a:gd name="T3" fmla="*/ 2147483647 h 25"/>
              <a:gd name="T4" fmla="*/ 0 w 26"/>
              <a:gd name="T5" fmla="*/ 0 h 25"/>
              <a:gd name="T6" fmla="*/ 0 60000 65536"/>
              <a:gd name="T7" fmla="*/ 0 60000 65536"/>
              <a:gd name="T8" fmla="*/ 0 60000 65536"/>
            </a:gdLst>
            <a:cxnLst>
              <a:cxn ang="T6">
                <a:pos x="T0" y="T1"/>
              </a:cxn>
              <a:cxn ang="T7">
                <a:pos x="T2" y="T3"/>
              </a:cxn>
              <a:cxn ang="T8">
                <a:pos x="T4" y="T5"/>
              </a:cxn>
            </a:cxnLst>
            <a:rect l="0" t="0" r="r" b="b"/>
            <a:pathLst>
              <a:path w="26" h="25">
                <a:moveTo>
                  <a:pt x="0" y="0"/>
                </a:moveTo>
                <a:lnTo>
                  <a:pt x="26" y="25"/>
                </a:lnTo>
                <a:lnTo>
                  <a:pt x="0"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1" name="Line 212"/>
          <p:cNvSpPr>
            <a:spLocks noChangeShapeType="1"/>
          </p:cNvSpPr>
          <p:nvPr/>
        </p:nvSpPr>
        <p:spPr bwMode="auto">
          <a:xfrm>
            <a:off x="9786955" y="5017600"/>
            <a:ext cx="41262" cy="3967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2" name="Freeform 213"/>
          <p:cNvSpPr/>
          <p:nvPr/>
        </p:nvSpPr>
        <p:spPr bwMode="auto">
          <a:xfrm>
            <a:off x="9775847" y="5004902"/>
            <a:ext cx="60307" cy="61893"/>
          </a:xfrm>
          <a:custGeom>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0" h="20">
                <a:moveTo>
                  <a:pt x="2" y="5"/>
                </a:moveTo>
                <a:cubicBezTo>
                  <a:pt x="7" y="9"/>
                  <a:pt x="11" y="14"/>
                  <a:pt x="16" y="18"/>
                </a:cubicBezTo>
                <a:cubicBezTo>
                  <a:pt x="17" y="20"/>
                  <a:pt x="20" y="17"/>
                  <a:pt x="18" y="16"/>
                </a:cubicBezTo>
                <a:cubicBezTo>
                  <a:pt x="14" y="11"/>
                  <a:pt x="9" y="7"/>
                  <a:pt x="5" y="2"/>
                </a:cubicBezTo>
                <a:cubicBezTo>
                  <a:pt x="3" y="0"/>
                  <a:pt x="0" y="3"/>
                  <a:pt x="2" y="5"/>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3" name="Freeform 214"/>
          <p:cNvSpPr/>
          <p:nvPr/>
        </p:nvSpPr>
        <p:spPr bwMode="auto">
          <a:xfrm>
            <a:off x="10067858" y="5298498"/>
            <a:ext cx="39674" cy="39676"/>
          </a:xfrm>
          <a:custGeom>
            <a:gdLst>
              <a:gd name="T0" fmla="*/ 0 w 25"/>
              <a:gd name="T1" fmla="*/ 0 h 25"/>
              <a:gd name="T2" fmla="*/ 2147483647 w 25"/>
              <a:gd name="T3" fmla="*/ 2147483647 h 25"/>
              <a:gd name="T4" fmla="*/ 0 w 25"/>
              <a:gd name="T5" fmla="*/ 0 h 25"/>
              <a:gd name="T6" fmla="*/ 0 60000 65536"/>
              <a:gd name="T7" fmla="*/ 0 60000 65536"/>
              <a:gd name="T8" fmla="*/ 0 60000 65536"/>
            </a:gdLst>
            <a:cxnLst>
              <a:cxn ang="T6">
                <a:pos x="T0" y="T1"/>
              </a:cxn>
              <a:cxn ang="T7">
                <a:pos x="T2" y="T3"/>
              </a:cxn>
              <a:cxn ang="T8">
                <a:pos x="T4" y="T5"/>
              </a:cxn>
            </a:cxnLst>
            <a:rect l="0" t="0" r="r" b="b"/>
            <a:pathLst>
              <a:path w="25" h="25">
                <a:moveTo>
                  <a:pt x="0" y="0"/>
                </a:moveTo>
                <a:lnTo>
                  <a:pt x="25" y="25"/>
                </a:lnTo>
                <a:lnTo>
                  <a:pt x="0"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4" name="Line 215"/>
          <p:cNvSpPr>
            <a:spLocks noChangeShapeType="1"/>
          </p:cNvSpPr>
          <p:nvPr/>
        </p:nvSpPr>
        <p:spPr bwMode="auto">
          <a:xfrm>
            <a:off x="10067858" y="5298498"/>
            <a:ext cx="39674" cy="396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5" name="Freeform 216"/>
          <p:cNvSpPr/>
          <p:nvPr/>
        </p:nvSpPr>
        <p:spPr bwMode="auto">
          <a:xfrm>
            <a:off x="10055161" y="5285804"/>
            <a:ext cx="61893" cy="61894"/>
          </a:xfrm>
          <a:custGeom>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0" h="20">
                <a:moveTo>
                  <a:pt x="2" y="5"/>
                </a:moveTo>
                <a:cubicBezTo>
                  <a:pt x="7" y="9"/>
                  <a:pt x="11" y="14"/>
                  <a:pt x="16" y="18"/>
                </a:cubicBezTo>
                <a:cubicBezTo>
                  <a:pt x="17" y="20"/>
                  <a:pt x="20" y="17"/>
                  <a:pt x="18" y="16"/>
                </a:cubicBezTo>
                <a:cubicBezTo>
                  <a:pt x="14" y="11"/>
                  <a:pt x="10" y="7"/>
                  <a:pt x="5" y="2"/>
                </a:cubicBezTo>
                <a:cubicBezTo>
                  <a:pt x="3" y="0"/>
                  <a:pt x="0" y="3"/>
                  <a:pt x="2" y="5"/>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6" name="Freeform 217"/>
          <p:cNvSpPr/>
          <p:nvPr/>
        </p:nvSpPr>
        <p:spPr bwMode="auto">
          <a:xfrm>
            <a:off x="10067858" y="5017600"/>
            <a:ext cx="39674" cy="39674"/>
          </a:xfrm>
          <a:custGeom>
            <a:gdLst>
              <a:gd name="T0" fmla="*/ 2147483647 w 25"/>
              <a:gd name="T1" fmla="*/ 0 h 25"/>
              <a:gd name="T2" fmla="*/ 0 w 25"/>
              <a:gd name="T3" fmla="*/ 2147483647 h 25"/>
              <a:gd name="T4" fmla="*/ 2147483647 w 25"/>
              <a:gd name="T5" fmla="*/ 0 h 25"/>
              <a:gd name="T6" fmla="*/ 0 60000 65536"/>
              <a:gd name="T7" fmla="*/ 0 60000 65536"/>
              <a:gd name="T8" fmla="*/ 0 60000 65536"/>
            </a:gdLst>
            <a:cxnLst>
              <a:cxn ang="T6">
                <a:pos x="T0" y="T1"/>
              </a:cxn>
              <a:cxn ang="T7">
                <a:pos x="T2" y="T3"/>
              </a:cxn>
              <a:cxn ang="T8">
                <a:pos x="T4" y="T5"/>
              </a:cxn>
            </a:cxnLst>
            <a:rect l="0" t="0" r="r" b="b"/>
            <a:pathLst>
              <a:path w="25" h="25">
                <a:moveTo>
                  <a:pt x="25" y="0"/>
                </a:moveTo>
                <a:lnTo>
                  <a:pt x="0" y="25"/>
                </a:lnTo>
                <a:lnTo>
                  <a:pt x="25"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7" name="Line 218"/>
          <p:cNvSpPr>
            <a:spLocks noChangeShapeType="1"/>
          </p:cNvSpPr>
          <p:nvPr/>
        </p:nvSpPr>
        <p:spPr bwMode="auto">
          <a:xfrm flipH="1">
            <a:off x="10067858" y="5017600"/>
            <a:ext cx="39674" cy="3967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8" name="Freeform 219"/>
          <p:cNvSpPr/>
          <p:nvPr/>
        </p:nvSpPr>
        <p:spPr bwMode="auto">
          <a:xfrm>
            <a:off x="10055161" y="5004902"/>
            <a:ext cx="61893" cy="61893"/>
          </a:xfrm>
          <a:custGeom>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0" h="20">
                <a:moveTo>
                  <a:pt x="16" y="2"/>
                </a:moveTo>
                <a:cubicBezTo>
                  <a:pt x="11" y="7"/>
                  <a:pt x="7" y="11"/>
                  <a:pt x="2" y="16"/>
                </a:cubicBezTo>
                <a:cubicBezTo>
                  <a:pt x="0" y="17"/>
                  <a:pt x="3" y="20"/>
                  <a:pt x="5" y="18"/>
                </a:cubicBezTo>
                <a:cubicBezTo>
                  <a:pt x="10" y="14"/>
                  <a:pt x="14" y="9"/>
                  <a:pt x="18" y="5"/>
                </a:cubicBezTo>
                <a:cubicBezTo>
                  <a:pt x="20" y="3"/>
                  <a:pt x="17" y="0"/>
                  <a:pt x="16" y="2"/>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9" name="Freeform 220"/>
          <p:cNvSpPr/>
          <p:nvPr/>
        </p:nvSpPr>
        <p:spPr bwMode="auto">
          <a:xfrm>
            <a:off x="9786955" y="5298498"/>
            <a:ext cx="41262" cy="39676"/>
          </a:xfrm>
          <a:custGeom>
            <a:gdLst>
              <a:gd name="T0" fmla="*/ 2147483647 w 26"/>
              <a:gd name="T1" fmla="*/ 0 h 25"/>
              <a:gd name="T2" fmla="*/ 0 w 26"/>
              <a:gd name="T3" fmla="*/ 2147483647 h 25"/>
              <a:gd name="T4" fmla="*/ 2147483647 w 26"/>
              <a:gd name="T5" fmla="*/ 0 h 25"/>
              <a:gd name="T6" fmla="*/ 0 60000 65536"/>
              <a:gd name="T7" fmla="*/ 0 60000 65536"/>
              <a:gd name="T8" fmla="*/ 0 60000 65536"/>
            </a:gdLst>
            <a:cxnLst>
              <a:cxn ang="T6">
                <a:pos x="T0" y="T1"/>
              </a:cxn>
              <a:cxn ang="T7">
                <a:pos x="T2" y="T3"/>
              </a:cxn>
              <a:cxn ang="T8">
                <a:pos x="T4" y="T5"/>
              </a:cxn>
            </a:cxnLst>
            <a:rect l="0" t="0" r="r" b="b"/>
            <a:pathLst>
              <a:path w="26" h="25">
                <a:moveTo>
                  <a:pt x="26" y="0"/>
                </a:moveTo>
                <a:lnTo>
                  <a:pt x="0" y="25"/>
                </a:lnTo>
                <a:lnTo>
                  <a:pt x="26"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0" name="Line 221"/>
          <p:cNvSpPr>
            <a:spLocks noChangeShapeType="1"/>
          </p:cNvSpPr>
          <p:nvPr/>
        </p:nvSpPr>
        <p:spPr bwMode="auto">
          <a:xfrm flipH="1">
            <a:off x="9786955" y="5298498"/>
            <a:ext cx="41262" cy="396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1" name="Freeform 222"/>
          <p:cNvSpPr/>
          <p:nvPr/>
        </p:nvSpPr>
        <p:spPr bwMode="auto">
          <a:xfrm>
            <a:off x="9775847" y="5285804"/>
            <a:ext cx="60307" cy="61894"/>
          </a:xfrm>
          <a:custGeom>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0" h="20">
                <a:moveTo>
                  <a:pt x="16" y="2"/>
                </a:moveTo>
                <a:cubicBezTo>
                  <a:pt x="11" y="7"/>
                  <a:pt x="7" y="11"/>
                  <a:pt x="2" y="16"/>
                </a:cubicBezTo>
                <a:cubicBezTo>
                  <a:pt x="0" y="17"/>
                  <a:pt x="3" y="20"/>
                  <a:pt x="5" y="18"/>
                </a:cubicBezTo>
                <a:cubicBezTo>
                  <a:pt x="9" y="14"/>
                  <a:pt x="14" y="9"/>
                  <a:pt x="18" y="5"/>
                </a:cubicBezTo>
                <a:cubicBezTo>
                  <a:pt x="20" y="3"/>
                  <a:pt x="17" y="0"/>
                  <a:pt x="16" y="2"/>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2" name="Freeform 223"/>
          <p:cNvSpPr/>
          <p:nvPr/>
        </p:nvSpPr>
        <p:spPr bwMode="auto">
          <a:xfrm>
            <a:off x="9944070" y="4965226"/>
            <a:ext cx="61893" cy="222182"/>
          </a:xfrm>
          <a:custGeom>
            <a:gdLst>
              <a:gd name="T0" fmla="*/ 2147483647 w 39"/>
              <a:gd name="T1" fmla="*/ 0 h 140"/>
              <a:gd name="T2" fmla="*/ 0 w 39"/>
              <a:gd name="T3" fmla="*/ 2147483647 h 140"/>
              <a:gd name="T4" fmla="*/ 2147483647 w 39"/>
              <a:gd name="T5" fmla="*/ 0 h 140"/>
              <a:gd name="T6" fmla="*/ 0 60000 65536"/>
              <a:gd name="T7" fmla="*/ 0 60000 65536"/>
              <a:gd name="T8" fmla="*/ 0 60000 65536"/>
            </a:gdLst>
            <a:cxnLst>
              <a:cxn ang="T6">
                <a:pos x="T0" y="T1"/>
              </a:cxn>
              <a:cxn ang="T7">
                <a:pos x="T2" y="T3"/>
              </a:cxn>
              <a:cxn ang="T8">
                <a:pos x="T4" y="T5"/>
              </a:cxn>
            </a:cxnLst>
            <a:rect l="0" t="0" r="r" b="b"/>
            <a:pathLst>
              <a:path w="39" h="140">
                <a:moveTo>
                  <a:pt x="39" y="0"/>
                </a:moveTo>
                <a:lnTo>
                  <a:pt x="0" y="140"/>
                </a:lnTo>
                <a:lnTo>
                  <a:pt x="39"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3" name="Line 224"/>
          <p:cNvSpPr>
            <a:spLocks noChangeShapeType="1"/>
          </p:cNvSpPr>
          <p:nvPr/>
        </p:nvSpPr>
        <p:spPr bwMode="auto">
          <a:xfrm flipH="1">
            <a:off x="9944070" y="4965226"/>
            <a:ext cx="61893" cy="2221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4" name="Freeform 225"/>
          <p:cNvSpPr/>
          <p:nvPr/>
        </p:nvSpPr>
        <p:spPr bwMode="auto">
          <a:xfrm>
            <a:off x="9929786" y="4946182"/>
            <a:ext cx="95221" cy="260270"/>
          </a:xfrm>
          <a:custGeom>
            <a:gdLst>
              <a:gd name="T0" fmla="*/ 2147483647 w 31"/>
              <a:gd name="T1" fmla="*/ 2147483647 h 84"/>
              <a:gd name="T2" fmla="*/ 2147483647 w 31"/>
              <a:gd name="T3" fmla="*/ 2147483647 h 84"/>
              <a:gd name="T4" fmla="*/ 2147483647 w 31"/>
              <a:gd name="T5" fmla="*/ 2147483647 h 84"/>
              <a:gd name="T6" fmla="*/ 2147483647 w 31"/>
              <a:gd name="T7" fmla="*/ 2147483647 h 84"/>
              <a:gd name="T8" fmla="*/ 2147483647 w 31"/>
              <a:gd name="T9" fmla="*/ 2147483647 h 84"/>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31" h="84">
                <a:moveTo>
                  <a:pt x="22" y="5"/>
                </a:moveTo>
                <a:cubicBezTo>
                  <a:pt x="15" y="29"/>
                  <a:pt x="8" y="53"/>
                  <a:pt x="1" y="77"/>
                </a:cubicBezTo>
                <a:cubicBezTo>
                  <a:pt x="0" y="82"/>
                  <a:pt x="7" y="84"/>
                  <a:pt x="9" y="79"/>
                </a:cubicBezTo>
                <a:cubicBezTo>
                  <a:pt x="16" y="55"/>
                  <a:pt x="22" y="31"/>
                  <a:pt x="29" y="7"/>
                </a:cubicBezTo>
                <a:cubicBezTo>
                  <a:pt x="31" y="2"/>
                  <a:pt x="23" y="0"/>
                  <a:pt x="22" y="5"/>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5" name="Freeform 226"/>
          <p:cNvSpPr/>
          <p:nvPr/>
        </p:nvSpPr>
        <p:spPr bwMode="auto">
          <a:xfrm>
            <a:off x="9944070" y="5187408"/>
            <a:ext cx="126961" cy="0"/>
          </a:xfrm>
          <a:custGeom>
            <a:gdLst>
              <a:gd name="T0" fmla="*/ 0 w 80"/>
              <a:gd name="T1" fmla="*/ 2147483647 w 80"/>
              <a:gd name="T2" fmla="*/ 0 w 80"/>
              <a:gd name="T3" fmla="*/ 0 60000 65536"/>
              <a:gd name="T4" fmla="*/ 0 60000 65536"/>
              <a:gd name="T5" fmla="*/ 0 60000 65536"/>
            </a:gdLst>
            <a:cxnLst>
              <a:cxn ang="T3">
                <a:pos x="T0" y="0"/>
              </a:cxn>
              <a:cxn ang="T4">
                <a:pos x="T1" y="0"/>
              </a:cxn>
              <a:cxn ang="T5">
                <a:pos x="T2" y="0"/>
              </a:cxn>
            </a:cxnLst>
            <a:rect l="0" t="0" r="r" b="b"/>
            <a:pathLst>
              <a:path w="80">
                <a:moveTo>
                  <a:pt x="0" y="0"/>
                </a:moveTo>
                <a:lnTo>
                  <a:pt x="80" y="0"/>
                </a:lnTo>
                <a:lnTo>
                  <a:pt x="0"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6" name="Line 227"/>
          <p:cNvSpPr>
            <a:spLocks noChangeShapeType="1"/>
          </p:cNvSpPr>
          <p:nvPr/>
        </p:nvSpPr>
        <p:spPr bwMode="auto">
          <a:xfrm>
            <a:off x="9944070" y="5187408"/>
            <a:ext cx="12696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7" name="Freeform 228"/>
          <p:cNvSpPr/>
          <p:nvPr/>
        </p:nvSpPr>
        <p:spPr bwMode="auto">
          <a:xfrm>
            <a:off x="9929787" y="5174712"/>
            <a:ext cx="157114" cy="25392"/>
          </a:xfrm>
          <a:custGeom>
            <a:gdLst>
              <a:gd name="T0" fmla="*/ 2147483647 w 51"/>
              <a:gd name="T1" fmla="*/ 2147483647 h 8"/>
              <a:gd name="T2" fmla="*/ 2147483647 w 51"/>
              <a:gd name="T3" fmla="*/ 2147483647 h 8"/>
              <a:gd name="T4" fmla="*/ 2147483647 w 51"/>
              <a:gd name="T5" fmla="*/ 0 h 8"/>
              <a:gd name="T6" fmla="*/ 2147483647 w 51"/>
              <a:gd name="T7" fmla="*/ 0 h 8"/>
              <a:gd name="T8" fmla="*/ 2147483647 w 51"/>
              <a:gd name="T9" fmla="*/ 2147483647 h 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1" h="8">
                <a:moveTo>
                  <a:pt x="5" y="8"/>
                </a:moveTo>
                <a:cubicBezTo>
                  <a:pt x="19" y="8"/>
                  <a:pt x="32" y="8"/>
                  <a:pt x="46" y="8"/>
                </a:cubicBezTo>
                <a:cubicBezTo>
                  <a:pt x="51" y="8"/>
                  <a:pt x="51" y="0"/>
                  <a:pt x="46" y="0"/>
                </a:cubicBezTo>
                <a:cubicBezTo>
                  <a:pt x="32" y="0"/>
                  <a:pt x="19" y="0"/>
                  <a:pt x="5" y="0"/>
                </a:cubicBezTo>
                <a:cubicBezTo>
                  <a:pt x="0" y="0"/>
                  <a:pt x="0" y="8"/>
                  <a:pt x="5" y="8"/>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Freeform 237"/>
          <p:cNvSpPr/>
          <p:nvPr/>
        </p:nvSpPr>
        <p:spPr bwMode="auto">
          <a:xfrm>
            <a:off x="9396981" y="3279151"/>
            <a:ext cx="1114147" cy="1411522"/>
          </a:xfrm>
          <a:custGeom>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3 w 426"/>
              <a:gd name="T15" fmla="*/ 426 h 540"/>
              <a:gd name="T16" fmla="*/ 380 w 426"/>
              <a:gd name="T17" fmla="*/ 426 h 540"/>
              <a:gd name="T18" fmla="*/ 426 w 426"/>
              <a:gd name="T19" fmla="*/ 380 h 540"/>
              <a:gd name="T20" fmla="*/ 426 w 426"/>
              <a:gd name="T21" fmla="*/ 46 h 540"/>
              <a:gd name="T22" fmla="*/ 380 w 426"/>
              <a:gd name="T23" fmla="*/ 0 h 5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0" y="0"/>
                  <a:pt x="0" y="20"/>
                  <a:pt x="0" y="46"/>
                </a:cubicBezTo>
                <a:cubicBezTo>
                  <a:pt x="0" y="380"/>
                  <a:pt x="0" y="380"/>
                  <a:pt x="0" y="380"/>
                </a:cubicBezTo>
                <a:cubicBezTo>
                  <a:pt x="0" y="405"/>
                  <a:pt x="20" y="426"/>
                  <a:pt x="46" y="426"/>
                </a:cubicBezTo>
                <a:cubicBezTo>
                  <a:pt x="164" y="426"/>
                  <a:pt x="164" y="426"/>
                  <a:pt x="164" y="426"/>
                </a:cubicBezTo>
                <a:cubicBezTo>
                  <a:pt x="213" y="540"/>
                  <a:pt x="213" y="540"/>
                  <a:pt x="213" y="540"/>
                </a:cubicBezTo>
                <a:cubicBezTo>
                  <a:pt x="263" y="426"/>
                  <a:pt x="263" y="426"/>
                  <a:pt x="263" y="426"/>
                </a:cubicBezTo>
                <a:cubicBezTo>
                  <a:pt x="380" y="426"/>
                  <a:pt x="380" y="426"/>
                  <a:pt x="380" y="426"/>
                </a:cubicBezTo>
                <a:cubicBezTo>
                  <a:pt x="405" y="426"/>
                  <a:pt x="426" y="405"/>
                  <a:pt x="426" y="380"/>
                </a:cubicBezTo>
                <a:cubicBezTo>
                  <a:pt x="426" y="46"/>
                  <a:pt x="426" y="46"/>
                  <a:pt x="426" y="46"/>
                </a:cubicBezTo>
                <a:cubicBezTo>
                  <a:pt x="426" y="20"/>
                  <a:pt x="405" y="0"/>
                  <a:pt x="38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9" name="TextBox 70"/>
          <p:cNvSpPr txBox="1">
            <a:spLocks noChangeArrowheads="1"/>
          </p:cNvSpPr>
          <p:nvPr/>
        </p:nvSpPr>
        <p:spPr bwMode="auto">
          <a:xfrm>
            <a:off x="9565317" y="3608577"/>
            <a:ext cx="821059"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rPr>
              <a:t>80%</a:t>
            </a:r>
            <a:endParaRPr lang="zh-CN" altLang="en-US"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TextBox 57"/>
          <p:cNvSpPr txBox="1"/>
          <p:nvPr/>
        </p:nvSpPr>
        <p:spPr bwMode="auto">
          <a:xfrm>
            <a:off x="800148" y="2202068"/>
            <a:ext cx="2672526" cy="549061"/>
          </a:xfrm>
          <a:prstGeom prst="rect">
            <a:avLst/>
          </a:prstGeom>
          <a:noFill/>
        </p:spPr>
        <p:txBody>
          <a:bodyPr>
            <a:spAutoFit/>
          </a:bodyPr>
          <a:lstStyle/>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TextBox 57"/>
          <p:cNvSpPr txBox="1"/>
          <p:nvPr/>
        </p:nvSpPr>
        <p:spPr bwMode="auto">
          <a:xfrm>
            <a:off x="3450454" y="2202068"/>
            <a:ext cx="2672526" cy="549061"/>
          </a:xfrm>
          <a:prstGeom prst="rect">
            <a:avLst/>
          </a:prstGeom>
          <a:noFill/>
        </p:spPr>
        <p:txBody>
          <a:bodyPr>
            <a:spAutoFit/>
          </a:bodyPr>
          <a:lstStyle/>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TextBox 57"/>
          <p:cNvSpPr txBox="1"/>
          <p:nvPr/>
        </p:nvSpPr>
        <p:spPr bwMode="auto">
          <a:xfrm>
            <a:off x="6078543" y="2202068"/>
            <a:ext cx="2672526" cy="549061"/>
          </a:xfrm>
          <a:prstGeom prst="rect">
            <a:avLst/>
          </a:prstGeom>
          <a:noFill/>
        </p:spPr>
        <p:txBody>
          <a:bodyPr>
            <a:spAutoFit/>
          </a:bodyPr>
          <a:lstStyle/>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TextBox 57"/>
          <p:cNvSpPr txBox="1"/>
          <p:nvPr/>
        </p:nvSpPr>
        <p:spPr bwMode="auto">
          <a:xfrm>
            <a:off x="8717741" y="2202068"/>
            <a:ext cx="2672526" cy="549061"/>
          </a:xfrm>
          <a:prstGeom prst="rect">
            <a:avLst/>
          </a:prstGeom>
          <a:noFill/>
        </p:spPr>
        <p:txBody>
          <a:bodyPr>
            <a:spAutoFit/>
          </a:bodyPr>
          <a:lstStyle/>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0">
    <p:push dir="u"/>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295486" y="1385631"/>
            <a:ext cx="6482927" cy="4346236"/>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705">
              <a:solidFill>
                <a:prstClr val="white"/>
              </a:solidFill>
              <a:latin typeface="Calibri"/>
              <a:ea typeface="宋体" panose="02010600030101010101" pitchFamily="2" charset="-122"/>
            </a:endParaRPr>
          </a:p>
        </p:txBody>
      </p:sp>
      <p:sp>
        <p:nvSpPr>
          <p:cNvPr id="12" name="圆角矩形 11"/>
          <p:cNvSpPr/>
          <p:nvPr/>
        </p:nvSpPr>
        <p:spPr>
          <a:xfrm>
            <a:off x="7121035" y="5085879"/>
            <a:ext cx="2189574" cy="64598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95">
              <a:solidFill>
                <a:prstClr val="white"/>
              </a:solidFill>
              <a:latin typeface="Calibri"/>
              <a:ea typeface="宋体" panose="02010600030101010101" pitchFamily="2" charset="-122"/>
            </a:endParaRPr>
          </a:p>
        </p:txBody>
      </p:sp>
      <p:sp>
        <p:nvSpPr>
          <p:cNvPr id="13" name="圆角矩形 12"/>
          <p:cNvSpPr/>
          <p:nvPr/>
        </p:nvSpPr>
        <p:spPr>
          <a:xfrm>
            <a:off x="9310608" y="5085879"/>
            <a:ext cx="2640121" cy="645985"/>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95">
              <a:solidFill>
                <a:prstClr val="white"/>
              </a:solidFill>
              <a:latin typeface="Calibri"/>
              <a:ea typeface="宋体" panose="02010600030101010101" pitchFamily="2" charset="-122"/>
            </a:endParaRPr>
          </a:p>
        </p:txBody>
      </p:sp>
      <p:sp>
        <p:nvSpPr>
          <p:cNvPr id="14" name="矩形 13"/>
          <p:cNvSpPr/>
          <p:nvPr/>
        </p:nvSpPr>
        <p:spPr>
          <a:xfrm>
            <a:off x="7885636" y="5224307"/>
            <a:ext cx="889084" cy="383951"/>
          </a:xfrm>
          <a:prstGeom prst="rect">
            <a:avLst/>
          </a:prstGeom>
        </p:spPr>
        <p:txBody>
          <a:bodyPr wrap="square">
            <a:spAutoFit/>
          </a:bodyPr>
          <a:lstStyle/>
          <a:p>
            <a:pPr defTabSz="1218565"/>
            <a:r>
              <a:rPr lang="en-US" altLang="zh-CN" sz="1895">
                <a:solidFill>
                  <a:prstClr val="white"/>
                </a:solidFill>
                <a:latin typeface="冬青黑体简体中文 W3" panose="020b0300000000000000" pitchFamily="34" charset="-122"/>
                <a:ea typeface="冬青黑体简体中文 W3" panose="020b0300000000000000" pitchFamily="34" charset="-122"/>
              </a:rPr>
              <a:t>20%</a:t>
            </a:r>
            <a:endParaRPr lang="en-US" altLang="zh-CN" sz="1895">
              <a:solidFill>
                <a:prstClr val="white"/>
              </a:solidFill>
              <a:latin typeface="冬青黑体简体中文 W3" panose="020b0300000000000000" pitchFamily="34" charset="-122"/>
              <a:ea typeface="冬青黑体简体中文 W3" panose="020b0300000000000000" pitchFamily="34" charset="-122"/>
            </a:endParaRPr>
          </a:p>
        </p:txBody>
      </p:sp>
      <p:sp>
        <p:nvSpPr>
          <p:cNvPr id="15" name="矩形 14"/>
          <p:cNvSpPr/>
          <p:nvPr/>
        </p:nvSpPr>
        <p:spPr>
          <a:xfrm>
            <a:off x="10300730" y="5224307"/>
            <a:ext cx="888408" cy="383951"/>
          </a:xfrm>
          <a:prstGeom prst="rect">
            <a:avLst/>
          </a:prstGeom>
        </p:spPr>
        <p:txBody>
          <a:bodyPr wrap="square">
            <a:spAutoFit/>
          </a:bodyPr>
          <a:lstStyle/>
          <a:p>
            <a:pPr defTabSz="1218565"/>
            <a:r>
              <a:rPr lang="en-US" altLang="zh-CN" sz="1895">
                <a:solidFill>
                  <a:prstClr val="white"/>
                </a:solidFill>
                <a:latin typeface="冬青黑体简体中文 W3" panose="020b0300000000000000" pitchFamily="34" charset="-122"/>
                <a:ea typeface="冬青黑体简体中文 W3" panose="020b0300000000000000" pitchFamily="34" charset="-122"/>
              </a:rPr>
              <a:t>80%</a:t>
            </a:r>
            <a:endParaRPr lang="en-US" altLang="zh-CN" sz="1895">
              <a:solidFill>
                <a:prstClr val="white"/>
              </a:solidFill>
              <a:latin typeface="冬青黑体简体中文 W3" panose="020b0300000000000000" pitchFamily="34" charset="-122"/>
              <a:ea typeface="冬青黑体简体中文 W3" panose="020b0300000000000000" pitchFamily="34" charset="-122"/>
            </a:endParaRPr>
          </a:p>
        </p:txBody>
      </p:sp>
      <p:sp>
        <p:nvSpPr>
          <p:cNvPr id="16" name="Content Placeholder 2"/>
          <p:cNvSpPr txBox="1"/>
          <p:nvPr/>
        </p:nvSpPr>
        <p:spPr>
          <a:xfrm>
            <a:off x="7035466" y="1654725"/>
            <a:ext cx="1739253" cy="339031"/>
          </a:xfrm>
          <a:prstGeom prst="rect">
            <a:avLst/>
          </a:prstGeom>
        </p:spPr>
        <p:txBody>
          <a:bodyPr vert="horz" lIns="91390" tIns="45695" rIns="91390" bIns="4569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defTabSz="609600">
              <a:spcBef>
                <a:spcPct val="0"/>
              </a:spcBef>
              <a:spcAft>
                <a:spcPct val="0"/>
              </a:spcAft>
              <a:buClr>
                <a:srgbClr val="DB8602">
                  <a:lumMod val="75000"/>
                </a:srgbClr>
              </a:buClr>
            </a:pPr>
            <a:r>
              <a:rPr lang="zh-CN" altLang="en-US" sz="1330">
                <a:solidFill>
                  <a:prstClr val="white">
                    <a:lumMod val="9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30" b="1">
              <a:solidFill>
                <a:prstClr val="white">
                  <a:lumMod val="9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p:nvPr/>
        </p:nvSpPr>
        <p:spPr>
          <a:xfrm>
            <a:off x="7035465" y="1944402"/>
            <a:ext cx="4312698" cy="719106"/>
          </a:xfrm>
          <a:prstGeom prst="rect">
            <a:avLst/>
          </a:prstGeom>
        </p:spPr>
        <p:txBody>
          <a:bodyPr vert="horz" lIns="91390" tIns="45695" rIns="91390" bIns="4569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defTabSz="609600">
              <a:lnSpc>
                <a:spcPct val="150000"/>
              </a:lnSpc>
              <a:spcBef>
                <a:spcPct val="0"/>
              </a:spcBef>
              <a:spcAft>
                <a:spcPct val="0"/>
              </a:spcAft>
              <a:buClr>
                <a:srgbClr val="DB8602">
                  <a:lumMod val="75000"/>
                </a:srgbClr>
              </a:buClr>
            </a:pPr>
            <a:r>
              <a:rPr lang="zh-CN" altLang="en-US" sz="760">
                <a:solidFill>
                  <a:prstClr val="white">
                    <a:lumMod val="9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760" b="1">
              <a:solidFill>
                <a:prstClr val="white">
                  <a:lumMod val="9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Content Placeholder 2"/>
          <p:cNvSpPr txBox="1"/>
          <p:nvPr/>
        </p:nvSpPr>
        <p:spPr>
          <a:xfrm>
            <a:off x="7035465" y="2989936"/>
            <a:ext cx="4312698" cy="719106"/>
          </a:xfrm>
          <a:prstGeom prst="rect">
            <a:avLst/>
          </a:prstGeom>
        </p:spPr>
        <p:txBody>
          <a:bodyPr vert="horz" lIns="91390" tIns="45695" rIns="91390" bIns="4569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defTabSz="609600">
              <a:lnSpc>
                <a:spcPct val="150000"/>
              </a:lnSpc>
              <a:spcBef>
                <a:spcPct val="0"/>
              </a:spcBef>
              <a:spcAft>
                <a:spcPct val="0"/>
              </a:spcAft>
              <a:buClr>
                <a:srgbClr val="DB8602">
                  <a:lumMod val="75000"/>
                </a:srgbClr>
              </a:buClr>
            </a:pPr>
            <a:r>
              <a:rPr lang="zh-CN" altLang="en-US" sz="760">
                <a:solidFill>
                  <a:prstClr val="white">
                    <a:lumMod val="9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760" b="1">
              <a:solidFill>
                <a:prstClr val="white">
                  <a:lumMod val="9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750"/>
                                        <p:tgtEl>
                                          <p:spTgt spid="16"/>
                                        </p:tgtEl>
                                      </p:cBhvr>
                                    </p:animEffect>
                                  </p:childTnLst>
                                </p:cTn>
                              </p:par>
                            </p:childTnLst>
                          </p:cTn>
                        </p:par>
                        <p:par>
                          <p:cTn id="14" fill="hold" nodeType="afterGroup">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par>
                          <p:cTn id="18" fill="hold" nodeType="afterGroup">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4052043" y="3490289"/>
            <a:ext cx="3453112" cy="562450"/>
          </a:xfrm>
          <a:prstGeom prst="ellipse">
            <a:avLst/>
          </a:prstGeom>
          <a:gradFill>
            <a:gsLst>
              <a:gs pos="36000">
                <a:schemeClr val="tx1">
                  <a:lumMod val="75000"/>
                  <a:lumOff val="25000"/>
                </a:schemeClr>
              </a:gs>
              <a:gs pos="100000">
                <a:schemeClr val="tx1">
                  <a:lumMod val="65000"/>
                  <a:lumOff val="35000"/>
                </a:schemeClr>
              </a:gs>
            </a:gsLst>
            <a:lin ang="13800000" scaled="0"/>
          </a:gra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21" name="椭圆 20"/>
          <p:cNvSpPr/>
          <p:nvPr/>
        </p:nvSpPr>
        <p:spPr>
          <a:xfrm>
            <a:off x="5130260" y="1552615"/>
            <a:ext cx="1296678" cy="562450"/>
          </a:xfrm>
          <a:prstGeom prst="ellipse">
            <a:avLst/>
          </a:prstGeom>
          <a:solidFill>
            <a:schemeClr val="accent1"/>
          </a:solidFill>
          <a:ln>
            <a:solidFill>
              <a:schemeClr val="bg1"/>
            </a:solidFill>
          </a:ln>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22" name="椭圆 21"/>
          <p:cNvSpPr/>
          <p:nvPr/>
        </p:nvSpPr>
        <p:spPr>
          <a:xfrm>
            <a:off x="3564404" y="4591761"/>
            <a:ext cx="1296678" cy="562450"/>
          </a:xfrm>
          <a:prstGeom prst="ellipse">
            <a:avLst/>
          </a:prstGeom>
          <a:solidFill>
            <a:schemeClr val="accent2"/>
          </a:solidFill>
          <a:ln>
            <a:solidFill>
              <a:schemeClr val="bg1"/>
            </a:solidFill>
          </a:ln>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23" name="椭圆 22"/>
          <p:cNvSpPr/>
          <p:nvPr/>
        </p:nvSpPr>
        <p:spPr>
          <a:xfrm>
            <a:off x="6696117" y="4624775"/>
            <a:ext cx="1296678" cy="562450"/>
          </a:xfrm>
          <a:prstGeom prst="ellipse">
            <a:avLst/>
          </a:prstGeom>
          <a:solidFill>
            <a:schemeClr val="accent2"/>
          </a:solidFill>
          <a:ln>
            <a:solidFill>
              <a:schemeClr val="bg1"/>
            </a:solidFill>
          </a:ln>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538345" y="1074736"/>
            <a:ext cx="2040441" cy="399981"/>
          </a:xfrm>
          <a:prstGeom prst="rect">
            <a:avLst/>
          </a:prstGeom>
          <a:noFill/>
        </p:spPr>
        <p:txBody>
          <a:bodyPr wrap="square" rtlCol="0">
            <a:spAutoFit/>
          </a:bodyPr>
          <a:lstStyle/>
          <a:p>
            <a:pPr defTabSz="1218565"/>
            <a:r>
              <a:rPr lang="zh-CN" altLang="en-US" sz="2000">
                <a:solidFill>
                  <a:prstClr val="white">
                    <a:lumMod val="95000"/>
                  </a:prstClr>
                </a:solidFill>
                <a:latin typeface="微软雅黑" panose="020b0503020204020204" pitchFamily="34" charset="-122"/>
                <a:ea typeface="微软雅黑" panose="020b0503020204020204" pitchFamily="34" charset="-122"/>
              </a:rPr>
              <a:t>情侣太多</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538345" y="1546216"/>
            <a:ext cx="4218778" cy="688843"/>
          </a:xfrm>
          <a:prstGeom prst="rect">
            <a:avLst/>
          </a:prstGeom>
          <a:noFill/>
        </p:spPr>
        <p:txBody>
          <a:bodyPr wrap="square" rtlCol="0">
            <a:spAutoFit/>
          </a:bodyPr>
          <a:lstStyle/>
          <a:p>
            <a:pPr algn="just" defTabSz="1218565">
              <a:lnSpc>
                <a:spcPct val="150000"/>
              </a:lnSpc>
            </a:pPr>
            <a:r>
              <a:rPr lang="zh-CN" altLang="en-US" sz="66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66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5401531" y="1572311"/>
            <a:ext cx="754134" cy="523092"/>
          </a:xfrm>
          <a:prstGeom prst="rect">
            <a:avLst/>
          </a:prstGeom>
          <a:noFill/>
        </p:spPr>
        <p:txBody>
          <a:bodyPr wrap="square" rtlCol="0">
            <a:spAutoFit/>
          </a:bodyPr>
          <a:lstStyle/>
          <a:p>
            <a:pPr algn="ctr" defTabSz="1218565"/>
            <a:r>
              <a:rPr lang="en-US" altLang="zh-CN" sz="2800" b="1">
                <a:solidFill>
                  <a:prstClr val="white">
                    <a:lumMod val="95000"/>
                  </a:prstClr>
                </a:solidFill>
                <a:latin typeface="冬青黑体简体中文 W3" panose="020b0300000000000000" pitchFamily="34" charset="-122"/>
                <a:ea typeface="冬青黑体简体中文 W3" panose="020b0300000000000000" pitchFamily="34" charset="-122"/>
              </a:rPr>
              <a:t>01</a:t>
            </a:r>
            <a:endParaRPr lang="zh-CN" altLang="en-US" sz="2800" b="1">
              <a:solidFill>
                <a:prstClr val="white">
                  <a:lumMod val="95000"/>
                </a:prstClr>
              </a:solidFill>
              <a:latin typeface="冬青黑体简体中文 W3" panose="020b0300000000000000" pitchFamily="34" charset="-122"/>
              <a:ea typeface="冬青黑体简体中文 W3" panose="020b0300000000000000" pitchFamily="34" charset="-122"/>
            </a:endParaRPr>
          </a:p>
        </p:txBody>
      </p:sp>
      <p:sp>
        <p:nvSpPr>
          <p:cNvPr id="28" name="文本框 27"/>
          <p:cNvSpPr txBox="1"/>
          <p:nvPr/>
        </p:nvSpPr>
        <p:spPr>
          <a:xfrm>
            <a:off x="3835674" y="4611457"/>
            <a:ext cx="754134" cy="523092"/>
          </a:xfrm>
          <a:prstGeom prst="rect">
            <a:avLst/>
          </a:prstGeom>
          <a:noFill/>
        </p:spPr>
        <p:txBody>
          <a:bodyPr wrap="square" rtlCol="0">
            <a:spAutoFit/>
          </a:bodyPr>
          <a:lstStyle/>
          <a:p>
            <a:pPr algn="ctr" defTabSz="1218565"/>
            <a:r>
              <a:rPr lang="en-US" altLang="zh-CN" sz="2800" b="1">
                <a:solidFill>
                  <a:prstClr val="white">
                    <a:lumMod val="95000"/>
                  </a:prstClr>
                </a:solidFill>
                <a:latin typeface="冬青黑体简体中文 W3" panose="020b0300000000000000" pitchFamily="34" charset="-122"/>
                <a:ea typeface="冬青黑体简体中文 W3" panose="020b0300000000000000" pitchFamily="34" charset="-122"/>
              </a:rPr>
              <a:t>02</a:t>
            </a:r>
            <a:endParaRPr lang="zh-CN" altLang="en-US" sz="2800" b="1">
              <a:solidFill>
                <a:prstClr val="white">
                  <a:lumMod val="95000"/>
                </a:prstClr>
              </a:solidFill>
              <a:latin typeface="冬青黑体简体中文 W3" panose="020b0300000000000000" pitchFamily="34" charset="-122"/>
              <a:ea typeface="冬青黑体简体中文 W3" panose="020b0300000000000000" pitchFamily="34" charset="-122"/>
            </a:endParaRPr>
          </a:p>
        </p:txBody>
      </p:sp>
      <p:sp>
        <p:nvSpPr>
          <p:cNvPr id="29" name="文本框 28"/>
          <p:cNvSpPr txBox="1"/>
          <p:nvPr/>
        </p:nvSpPr>
        <p:spPr>
          <a:xfrm>
            <a:off x="6991031" y="4644471"/>
            <a:ext cx="754134" cy="523092"/>
          </a:xfrm>
          <a:prstGeom prst="rect">
            <a:avLst/>
          </a:prstGeom>
          <a:noFill/>
        </p:spPr>
        <p:txBody>
          <a:bodyPr wrap="square" rtlCol="0">
            <a:spAutoFit/>
          </a:bodyPr>
          <a:lstStyle/>
          <a:p>
            <a:pPr algn="ctr" defTabSz="1218565"/>
            <a:r>
              <a:rPr lang="en-US" altLang="zh-CN" sz="2800" b="1">
                <a:solidFill>
                  <a:prstClr val="white">
                    <a:lumMod val="95000"/>
                  </a:prstClr>
                </a:solidFill>
                <a:latin typeface="冬青黑体简体中文 W3" panose="020b0300000000000000" pitchFamily="34" charset="-122"/>
                <a:ea typeface="冬青黑体简体中文 W3" panose="020b0300000000000000" pitchFamily="34" charset="-122"/>
              </a:rPr>
              <a:t>03</a:t>
            </a:r>
            <a:endParaRPr lang="zh-CN" altLang="en-US" sz="2800" b="1">
              <a:solidFill>
                <a:prstClr val="white">
                  <a:lumMod val="95000"/>
                </a:prstClr>
              </a:solidFill>
              <a:latin typeface="冬青黑体简体中文 W3" panose="020b0300000000000000" pitchFamily="34" charset="-122"/>
              <a:ea typeface="冬青黑体简体中文 W3" panose="020b0300000000000000" pitchFamily="34" charset="-122"/>
            </a:endParaRPr>
          </a:p>
        </p:txBody>
      </p:sp>
      <p:sp>
        <p:nvSpPr>
          <p:cNvPr id="32" name="文本框 31"/>
          <p:cNvSpPr txBox="1"/>
          <p:nvPr/>
        </p:nvSpPr>
        <p:spPr>
          <a:xfrm>
            <a:off x="8066535" y="4354806"/>
            <a:ext cx="2040441" cy="399981"/>
          </a:xfrm>
          <a:prstGeom prst="rect">
            <a:avLst/>
          </a:prstGeom>
          <a:noFill/>
        </p:spPr>
        <p:txBody>
          <a:bodyPr wrap="square" rtlCol="0">
            <a:spAutoFit/>
          </a:bodyPr>
          <a:lstStyle/>
          <a:p>
            <a:pPr defTabSz="1218565"/>
            <a:r>
              <a:rPr lang="zh-CN" altLang="en-US" sz="2000">
                <a:solidFill>
                  <a:prstClr val="white">
                    <a:lumMod val="95000"/>
                  </a:prstClr>
                </a:solidFill>
                <a:latin typeface="微软雅黑" panose="020b0503020204020204" pitchFamily="34" charset="-122"/>
                <a:ea typeface="微软雅黑" panose="020b0503020204020204" pitchFamily="34" charset="-122"/>
              </a:rPr>
              <a:t>空气太差</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066536" y="4826287"/>
            <a:ext cx="3209467" cy="688843"/>
          </a:xfrm>
          <a:prstGeom prst="rect">
            <a:avLst/>
          </a:prstGeom>
          <a:noFill/>
        </p:spPr>
        <p:txBody>
          <a:bodyPr wrap="square" rtlCol="0">
            <a:spAutoFit/>
          </a:bodyPr>
          <a:lstStyle/>
          <a:p>
            <a:pPr algn="just" defTabSz="1218565">
              <a:lnSpc>
                <a:spcPct val="150000"/>
              </a:lnSpc>
            </a:pPr>
            <a:r>
              <a:rPr lang="zh-CN" altLang="en-US" sz="66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66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36"/>
          <p:cNvSpPr txBox="1"/>
          <p:nvPr/>
        </p:nvSpPr>
        <p:spPr>
          <a:xfrm>
            <a:off x="1394028" y="4354806"/>
            <a:ext cx="2040441" cy="399981"/>
          </a:xfrm>
          <a:prstGeom prst="rect">
            <a:avLst/>
          </a:prstGeom>
          <a:noFill/>
        </p:spPr>
        <p:txBody>
          <a:bodyPr wrap="square" rtlCol="0">
            <a:spAutoFit/>
          </a:bodyPr>
          <a:lstStyle/>
          <a:p>
            <a:pPr algn="r" defTabSz="1218565"/>
            <a:r>
              <a:rPr lang="zh-CN" altLang="en-US" sz="2000">
                <a:solidFill>
                  <a:prstClr val="white">
                    <a:lumMod val="95000"/>
                  </a:prstClr>
                </a:solidFill>
                <a:latin typeface="微软雅黑" panose="020b0503020204020204" pitchFamily="34" charset="-122"/>
                <a:ea typeface="微软雅黑" panose="020b0503020204020204" pitchFamily="34" charset="-122"/>
              </a:rPr>
              <a:t>钱包太饿</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91367" y="4826286"/>
            <a:ext cx="2843101" cy="842538"/>
          </a:xfrm>
          <a:prstGeom prst="rect">
            <a:avLst/>
          </a:prstGeom>
          <a:noFill/>
        </p:spPr>
        <p:txBody>
          <a:bodyPr wrap="square" rtlCol="0">
            <a:spAutoFit/>
          </a:bodyPr>
          <a:lstStyle/>
          <a:p>
            <a:pPr algn="just" defTabSz="1218565">
              <a:lnSpc>
                <a:spcPct val="150000"/>
              </a:lnSpc>
            </a:pPr>
            <a:r>
              <a:rPr lang="zh-CN" altLang="en-US" sz="66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66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Group 121"/>
          <p:cNvGrpSpPr/>
          <p:nvPr/>
        </p:nvGrpSpPr>
        <p:grpSpPr>
          <a:xfrm>
            <a:off x="5237556" y="2994795"/>
            <a:ext cx="1105138" cy="1488955"/>
            <a:chOff x="1982788" y="820738"/>
            <a:chExt cx="1060450" cy="1428750"/>
          </a:xfrm>
          <a:solidFill>
            <a:schemeClr val="bg1"/>
          </a:solidFill>
        </p:grpSpPr>
        <p:sp>
          <p:nvSpPr>
            <p:cNvPr id="41" name="Freeform 12"/>
            <p:cNvSpPr>
              <a:spLocks noEditPoints="1"/>
            </p:cNvSpPr>
            <p:nvPr/>
          </p:nvSpPr>
          <p:spPr bwMode="auto">
            <a:xfrm>
              <a:off x="2193926" y="1239838"/>
              <a:ext cx="682625" cy="590550"/>
            </a:xfrm>
            <a:custGeom>
              <a:cxnLst>
                <a:cxn ang="0">
                  <a:pos x="170" y="1"/>
                </a:cxn>
                <a:cxn ang="0">
                  <a:pos x="63" y="93"/>
                </a:cxn>
                <a:cxn ang="0">
                  <a:pos x="23" y="62"/>
                </a:cxn>
                <a:cxn ang="0">
                  <a:pos x="1" y="81"/>
                </a:cxn>
                <a:cxn ang="0">
                  <a:pos x="74" y="155"/>
                </a:cxn>
                <a:cxn ang="0">
                  <a:pos x="76" y="156"/>
                </a:cxn>
                <a:cxn ang="0">
                  <a:pos x="76" y="156"/>
                </a:cxn>
                <a:cxn ang="0">
                  <a:pos x="78" y="154"/>
                </a:cxn>
                <a:cxn ang="0">
                  <a:pos x="178" y="16"/>
                </a:cxn>
                <a:cxn ang="0">
                  <a:pos x="179" y="12"/>
                </a:cxn>
                <a:cxn ang="0">
                  <a:pos x="170" y="1"/>
                </a:cxn>
                <a:cxn ang="0">
                  <a:pos x="170" y="1"/>
                </a:cxn>
                <a:cxn ang="0">
                  <a:pos x="170" y="1"/>
                </a:cxn>
              </a:cxnLst>
              <a:rect l="0" t="0" r="r" b="b"/>
              <a:pathLst>
                <a:path w="180" h="156">
                  <a:moveTo>
                    <a:pt x="170" y="1"/>
                  </a:moveTo>
                  <a:cubicBezTo>
                    <a:pt x="117" y="33"/>
                    <a:pt x="79" y="75"/>
                    <a:pt x="63" y="93"/>
                  </a:cubicBezTo>
                  <a:cubicBezTo>
                    <a:pt x="23" y="62"/>
                    <a:pt x="23" y="62"/>
                    <a:pt x="23" y="62"/>
                  </a:cubicBezTo>
                  <a:cubicBezTo>
                    <a:pt x="22" y="61"/>
                    <a:pt x="0" y="80"/>
                    <a:pt x="1" y="81"/>
                  </a:cubicBezTo>
                  <a:cubicBezTo>
                    <a:pt x="74" y="155"/>
                    <a:pt x="74" y="155"/>
                    <a:pt x="74" y="155"/>
                  </a:cubicBezTo>
                  <a:cubicBezTo>
                    <a:pt x="74" y="155"/>
                    <a:pt x="75" y="156"/>
                    <a:pt x="76" y="156"/>
                  </a:cubicBezTo>
                  <a:cubicBezTo>
                    <a:pt x="76" y="156"/>
                    <a:pt x="76" y="156"/>
                    <a:pt x="76" y="156"/>
                  </a:cubicBezTo>
                  <a:cubicBezTo>
                    <a:pt x="77" y="156"/>
                    <a:pt x="78" y="155"/>
                    <a:pt x="78" y="154"/>
                  </a:cubicBezTo>
                  <a:cubicBezTo>
                    <a:pt x="90" y="124"/>
                    <a:pt x="129" y="61"/>
                    <a:pt x="178" y="16"/>
                  </a:cubicBezTo>
                  <a:cubicBezTo>
                    <a:pt x="179" y="15"/>
                    <a:pt x="180" y="13"/>
                    <a:pt x="179" y="12"/>
                  </a:cubicBezTo>
                  <a:cubicBezTo>
                    <a:pt x="179" y="12"/>
                    <a:pt x="171" y="0"/>
                    <a:pt x="170" y="1"/>
                  </a:cubicBezTo>
                  <a:close/>
                  <a:moveTo>
                    <a:pt x="170" y="1"/>
                  </a:moveTo>
                  <a:cubicBezTo>
                    <a:pt x="170" y="1"/>
                    <a:pt x="170" y="1"/>
                    <a:pt x="170" y="1"/>
                  </a:cubicBezTo>
                </a:path>
              </a:pathLst>
            </a:custGeom>
            <a:grp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a:endParaRPr>
            </a:p>
          </p:txBody>
        </p:sp>
        <p:sp>
          <p:nvSpPr>
            <p:cNvPr id="42" name="Freeform 13"/>
            <p:cNvSpPr>
              <a:spLocks noEditPoints="1"/>
            </p:cNvSpPr>
            <p:nvPr/>
          </p:nvSpPr>
          <p:spPr bwMode="auto">
            <a:xfrm>
              <a:off x="1982788" y="820738"/>
              <a:ext cx="1060450" cy="1428750"/>
            </a:xfrm>
            <a:custGeom>
              <a:cxnLst>
                <a:cxn ang="0">
                  <a:pos x="274" y="46"/>
                </a:cxn>
                <a:cxn ang="0">
                  <a:pos x="145" y="4"/>
                </a:cxn>
                <a:cxn ang="0">
                  <a:pos x="140" y="0"/>
                </a:cxn>
                <a:cxn ang="0">
                  <a:pos x="140" y="0"/>
                </a:cxn>
                <a:cxn ang="0">
                  <a:pos x="135" y="4"/>
                </a:cxn>
                <a:cxn ang="0">
                  <a:pos x="6" y="46"/>
                </a:cxn>
                <a:cxn ang="0">
                  <a:pos x="0" y="52"/>
                </a:cxn>
                <a:cxn ang="0">
                  <a:pos x="0" y="239"/>
                </a:cxn>
                <a:cxn ang="0">
                  <a:pos x="138" y="377"/>
                </a:cxn>
                <a:cxn ang="0">
                  <a:pos x="140" y="378"/>
                </a:cxn>
                <a:cxn ang="0">
                  <a:pos x="142" y="377"/>
                </a:cxn>
                <a:cxn ang="0">
                  <a:pos x="280" y="239"/>
                </a:cxn>
                <a:cxn ang="0">
                  <a:pos x="280" y="52"/>
                </a:cxn>
                <a:cxn ang="0">
                  <a:pos x="274" y="46"/>
                </a:cxn>
                <a:cxn ang="0">
                  <a:pos x="249" y="228"/>
                </a:cxn>
                <a:cxn ang="0">
                  <a:pos x="142" y="336"/>
                </a:cxn>
                <a:cxn ang="0">
                  <a:pos x="140" y="337"/>
                </a:cxn>
                <a:cxn ang="0">
                  <a:pos x="138" y="336"/>
                </a:cxn>
                <a:cxn ang="0">
                  <a:pos x="31" y="228"/>
                </a:cxn>
                <a:cxn ang="0">
                  <a:pos x="31" y="81"/>
                </a:cxn>
                <a:cxn ang="0">
                  <a:pos x="35" y="77"/>
                </a:cxn>
                <a:cxn ang="0">
                  <a:pos x="136" y="44"/>
                </a:cxn>
                <a:cxn ang="0">
                  <a:pos x="140" y="41"/>
                </a:cxn>
                <a:cxn ang="0">
                  <a:pos x="140" y="41"/>
                </a:cxn>
                <a:cxn ang="0">
                  <a:pos x="144" y="44"/>
                </a:cxn>
                <a:cxn ang="0">
                  <a:pos x="245" y="77"/>
                </a:cxn>
                <a:cxn ang="0">
                  <a:pos x="249" y="81"/>
                </a:cxn>
                <a:cxn ang="0">
                  <a:pos x="249" y="228"/>
                </a:cxn>
                <a:cxn ang="0">
                  <a:pos x="249" y="228"/>
                </a:cxn>
                <a:cxn ang="0">
                  <a:pos x="249" y="228"/>
                </a:cxn>
              </a:cxnLst>
              <a:rect l="0" t="0" r="r" b="b"/>
              <a:pathLst>
                <a:path w="280" h="378">
                  <a:moveTo>
                    <a:pt x="274" y="46"/>
                  </a:moveTo>
                  <a:cubicBezTo>
                    <a:pt x="164" y="46"/>
                    <a:pt x="145" y="4"/>
                    <a:pt x="145" y="4"/>
                  </a:cubicBezTo>
                  <a:cubicBezTo>
                    <a:pt x="144" y="2"/>
                    <a:pt x="142" y="0"/>
                    <a:pt x="140" y="0"/>
                  </a:cubicBezTo>
                  <a:cubicBezTo>
                    <a:pt x="140" y="0"/>
                    <a:pt x="140" y="0"/>
                    <a:pt x="140" y="0"/>
                  </a:cubicBezTo>
                  <a:cubicBezTo>
                    <a:pt x="138" y="0"/>
                    <a:pt x="136" y="2"/>
                    <a:pt x="135" y="4"/>
                  </a:cubicBezTo>
                  <a:cubicBezTo>
                    <a:pt x="135" y="4"/>
                    <a:pt x="116" y="46"/>
                    <a:pt x="6" y="46"/>
                  </a:cubicBezTo>
                  <a:cubicBezTo>
                    <a:pt x="3" y="46"/>
                    <a:pt x="0" y="49"/>
                    <a:pt x="0" y="52"/>
                  </a:cubicBezTo>
                  <a:cubicBezTo>
                    <a:pt x="0" y="239"/>
                    <a:pt x="0" y="239"/>
                    <a:pt x="0" y="239"/>
                  </a:cubicBezTo>
                  <a:cubicBezTo>
                    <a:pt x="0" y="316"/>
                    <a:pt x="132" y="375"/>
                    <a:pt x="138" y="377"/>
                  </a:cubicBezTo>
                  <a:cubicBezTo>
                    <a:pt x="139" y="377"/>
                    <a:pt x="139" y="378"/>
                    <a:pt x="140" y="378"/>
                  </a:cubicBezTo>
                  <a:cubicBezTo>
                    <a:pt x="141" y="378"/>
                    <a:pt x="142" y="377"/>
                    <a:pt x="142" y="377"/>
                  </a:cubicBezTo>
                  <a:cubicBezTo>
                    <a:pt x="148" y="375"/>
                    <a:pt x="280" y="316"/>
                    <a:pt x="280" y="239"/>
                  </a:cubicBezTo>
                  <a:cubicBezTo>
                    <a:pt x="280" y="52"/>
                    <a:pt x="280" y="52"/>
                    <a:pt x="280" y="52"/>
                  </a:cubicBezTo>
                  <a:cubicBezTo>
                    <a:pt x="280" y="49"/>
                    <a:pt x="277" y="46"/>
                    <a:pt x="274" y="46"/>
                  </a:cubicBezTo>
                  <a:close/>
                  <a:moveTo>
                    <a:pt x="249" y="228"/>
                  </a:moveTo>
                  <a:cubicBezTo>
                    <a:pt x="249" y="288"/>
                    <a:pt x="146" y="334"/>
                    <a:pt x="142" y="336"/>
                  </a:cubicBezTo>
                  <a:cubicBezTo>
                    <a:pt x="141" y="337"/>
                    <a:pt x="141" y="337"/>
                    <a:pt x="140" y="337"/>
                  </a:cubicBezTo>
                  <a:cubicBezTo>
                    <a:pt x="139" y="337"/>
                    <a:pt x="139" y="337"/>
                    <a:pt x="138" y="336"/>
                  </a:cubicBezTo>
                  <a:cubicBezTo>
                    <a:pt x="134" y="334"/>
                    <a:pt x="31" y="288"/>
                    <a:pt x="31" y="228"/>
                  </a:cubicBezTo>
                  <a:cubicBezTo>
                    <a:pt x="31" y="81"/>
                    <a:pt x="31" y="81"/>
                    <a:pt x="31" y="81"/>
                  </a:cubicBezTo>
                  <a:cubicBezTo>
                    <a:pt x="31" y="79"/>
                    <a:pt x="33" y="77"/>
                    <a:pt x="35" y="77"/>
                  </a:cubicBezTo>
                  <a:cubicBezTo>
                    <a:pt x="121" y="77"/>
                    <a:pt x="136" y="44"/>
                    <a:pt x="136" y="44"/>
                  </a:cubicBezTo>
                  <a:cubicBezTo>
                    <a:pt x="137" y="42"/>
                    <a:pt x="138" y="41"/>
                    <a:pt x="140" y="41"/>
                  </a:cubicBezTo>
                  <a:cubicBezTo>
                    <a:pt x="140" y="41"/>
                    <a:pt x="140" y="41"/>
                    <a:pt x="140" y="41"/>
                  </a:cubicBezTo>
                  <a:cubicBezTo>
                    <a:pt x="142" y="41"/>
                    <a:pt x="143" y="42"/>
                    <a:pt x="144" y="44"/>
                  </a:cubicBezTo>
                  <a:cubicBezTo>
                    <a:pt x="144" y="44"/>
                    <a:pt x="159" y="77"/>
                    <a:pt x="245" y="77"/>
                  </a:cubicBezTo>
                  <a:cubicBezTo>
                    <a:pt x="247" y="77"/>
                    <a:pt x="249" y="79"/>
                    <a:pt x="249" y="81"/>
                  </a:cubicBezTo>
                  <a:lnTo>
                    <a:pt x="249" y="228"/>
                  </a:lnTo>
                  <a:close/>
                  <a:moveTo>
                    <a:pt x="249" y="228"/>
                  </a:moveTo>
                  <a:cubicBezTo>
                    <a:pt x="249" y="228"/>
                    <a:pt x="249" y="228"/>
                    <a:pt x="249" y="228"/>
                  </a:cubicBezTo>
                </a:path>
              </a:pathLst>
            </a:custGeom>
            <a:grp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a:endParaRPr>
            </a:p>
          </p:txBody>
        </p:sp>
      </p:grpSp>
      <p:sp>
        <p:nvSpPr>
          <p:cNvPr id="43" name="椭圆 42"/>
          <p:cNvSpPr/>
          <p:nvPr/>
        </p:nvSpPr>
        <p:spPr>
          <a:xfrm>
            <a:off x="4532044" y="3490289"/>
            <a:ext cx="2516163" cy="562450"/>
          </a:xfrm>
          <a:prstGeom prst="ellipse">
            <a:avLst/>
          </a:prstGeom>
          <a:noFill/>
          <a:ln w="19050">
            <a:solidFill>
              <a:schemeClr val="bg1"/>
            </a:solidFill>
          </a:ln>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1+#ppt_w/2"/>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1+#ppt_w/2"/>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1+#ppt_w/2"/>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1+#ppt_w/2"/>
                                          </p:val>
                                        </p:tav>
                                        <p:tav tm="100000">
                                          <p:val>
                                            <p:strVal val="#ppt_x"/>
                                          </p:val>
                                        </p:tav>
                                      </p:tavLst>
                                    </p:anim>
                                    <p:anim calcmode="lin" valueType="num">
                                      <p:cBhvr additive="base">
                                        <p:cTn id="60" dur="500" fill="hold"/>
                                        <p:tgtEl>
                                          <p:spTgt spid="40"/>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1+#ppt_w/2"/>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P spid="25" grpId="0"/>
      <p:bldP spid="26" grpId="0"/>
      <p:bldP spid="27" grpId="0"/>
      <p:bldP spid="28" grpId="0"/>
      <p:bldP spid="29" grpId="0"/>
      <p:bldP spid="32" grpId="0"/>
      <p:bldP spid="35" grpId="0"/>
      <p:bldP spid="37" grpId="0"/>
      <p:bldP spid="38" grpId="0"/>
      <p:bldP spid="43"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p:cNvPicPr>
            <a:picLocks noChangeAspect="1"/>
          </p:cNvPicPr>
          <p:nvPr/>
        </p:nvPicPr>
        <p:blipFill>
          <a:blip r:embed="rId3"/>
          <a:stretch>
            <a:fillRect/>
          </a:stretch>
        </p:blipFill>
        <p:spPr>
          <a:xfrm>
            <a:off x="5285" y="16184"/>
            <a:ext cx="12186715" cy="6855027"/>
          </a:xfrm>
          <a:prstGeom prst="rect">
            <a:avLst/>
          </a:prstGeom>
        </p:spPr>
      </p:pic>
      <p:sp>
        <p:nvSpPr>
          <p:cNvPr id="76" name="文本框 75"/>
          <p:cNvSpPr txBox="1"/>
          <p:nvPr/>
        </p:nvSpPr>
        <p:spPr>
          <a:xfrm>
            <a:off x="5224395" y="3744422"/>
            <a:ext cx="3415246" cy="379435"/>
          </a:xfrm>
          <a:prstGeom prst="rect">
            <a:avLst/>
          </a:prstGeom>
          <a:noFill/>
        </p:spPr>
        <p:txBody>
          <a:bodyPr lIns="91412" tIns="45706" rIns="91412" bIns="45706">
            <a:spAutoFit/>
          </a:bodyPr>
          <a:lstStyle/>
          <a:p>
            <a:pPr algn="r" defTabSz="1218565"/>
            <a:r>
              <a:rPr lang="zh-CN" altLang="en-US" sz="935">
                <a:solidFill>
                  <a:prstClr val="white">
                    <a:lumMod val="6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665">
              <a:solidFill>
                <a:prstClr val="white">
                  <a:lumMod val="65000"/>
                </a:prstClr>
              </a:solidFill>
              <a:latin typeface="微软雅黑" panose="020b0503020204020204" pitchFamily="34" charset="-122"/>
              <a:ea typeface="微软雅黑" panose="020b0503020204020204" pitchFamily="34" charset="-122"/>
              <a:cs typeface="+mn-ea"/>
            </a:endParaRPr>
          </a:p>
        </p:txBody>
      </p:sp>
      <p:sp>
        <p:nvSpPr>
          <p:cNvPr id="10" name="MH_Entry_1"/>
          <p:cNvSpPr/>
          <p:nvPr>
            <p:custDataLst>
              <p:tags r:id="rId4"/>
            </p:custDataLst>
          </p:nvPr>
        </p:nvSpPr>
        <p:spPr>
          <a:xfrm>
            <a:off x="5975243" y="2876141"/>
            <a:ext cx="2474319" cy="620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a:solidFill>
                  <a:prstClr val="white"/>
                </a:solidFill>
                <a:latin typeface="微软雅黑" panose="020b0503020204020204" pitchFamily="34" charset="-122"/>
                <a:ea typeface="微软雅黑" panose="020b0503020204020204" pitchFamily="34" charset="-122"/>
                <a:sym typeface="Arial" panose="020b0604020202020204" pitchFamily="34" charset="0"/>
              </a:rPr>
              <a:t>明年工作计划</a:t>
            </a:r>
            <a:endParaRPr lang="en-US" altLang="zh-CN" sz="1865"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MH_Number_1"/>
          <p:cNvSpPr txBox="1">
            <a:spLocks noChangeArrowheads="1"/>
          </p:cNvSpPr>
          <p:nvPr>
            <p:custDataLst>
              <p:tags r:id="rId5"/>
            </p:custDataLst>
          </p:nvPr>
        </p:nvSpPr>
        <p:spPr bwMode="auto">
          <a:xfrm>
            <a:off x="8449564" y="2876143"/>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665">
                <a:solidFill>
                  <a:srgbClr val="DB8602"/>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665">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MH_Others_1"/>
          <p:cNvGrpSpPr/>
          <p:nvPr>
            <p:custDataLst>
              <p:tags r:id="rId6"/>
            </p:custDataLst>
          </p:nvPr>
        </p:nvGrpSpPr>
        <p:grpSpPr>
          <a:xfrm>
            <a:off x="9110043" y="885503"/>
            <a:ext cx="393284" cy="5507044"/>
            <a:chOff x="4349750" y="1062266"/>
            <a:chExt cx="393426" cy="5508000"/>
          </a:xfrm>
        </p:grpSpPr>
        <p:pic>
          <p:nvPicPr>
            <p:cNvPr id="14" name="Picture 3"/>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mc:Choice xmlns:p14="http://schemas.microsoft.com/office/powerpoint/2010/main" Requires="p14">
      <p:transition spd="slow" advClick="0" advTm="0" p14:dur="1600">
        <p14:prism isContent="1"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animBg="1"/>
      <p:bldP spid="12"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p:cNvPicPr>
            <a:picLocks noChangeAspect="1"/>
          </p:cNvPicPr>
          <p:nvPr/>
        </p:nvPicPr>
        <p:blipFill>
          <a:blip r:embed="rId3"/>
          <a:stretch>
            <a:fillRect/>
          </a:stretch>
        </p:blipFill>
        <p:spPr>
          <a:xfrm>
            <a:off x="4369" y="3471"/>
            <a:ext cx="12186715" cy="6855027"/>
          </a:xfrm>
          <a:prstGeom prst="rect">
            <a:avLst/>
          </a:prstGeom>
        </p:spPr>
      </p:pic>
      <p:sp>
        <p:nvSpPr>
          <p:cNvPr id="5" name="MH_Entry_1"/>
          <p:cNvSpPr/>
          <p:nvPr>
            <p:custDataLst>
              <p:tags r:id="rId4"/>
            </p:custDataLst>
          </p:nvPr>
        </p:nvSpPr>
        <p:spPr>
          <a:xfrm>
            <a:off x="2790985" y="2666081"/>
            <a:ext cx="2474319" cy="620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a:solidFill>
                  <a:prstClr val="white"/>
                </a:solidFill>
                <a:latin typeface="微软雅黑" panose="020b0503020204020204" pitchFamily="34" charset="-122"/>
                <a:ea typeface="微软雅黑" panose="020b0503020204020204" pitchFamily="34" charset="-122"/>
                <a:sym typeface="Arial" panose="020b0604020202020204" pitchFamily="34" charset="0"/>
              </a:rPr>
              <a:t>年度工作概述</a:t>
            </a:r>
            <a:endParaRPr lang="en-US" altLang="zh-CN" sz="1865"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78" name="MH_Number_1"/>
          <p:cNvSpPr txBox="1">
            <a:spLocks noChangeArrowheads="1"/>
          </p:cNvSpPr>
          <p:nvPr>
            <p:custDataLst>
              <p:tags r:id="rId5"/>
            </p:custDataLst>
          </p:nvPr>
        </p:nvSpPr>
        <p:spPr bwMode="auto">
          <a:xfrm>
            <a:off x="5265306" y="2666082"/>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400">
                <a:solidFill>
                  <a:srgbClr val="DB860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MH_Others_1"/>
          <p:cNvGrpSpPr/>
          <p:nvPr>
            <p:custDataLst>
              <p:tags r:id="rId6"/>
            </p:custDataLst>
          </p:nvPr>
        </p:nvGrpSpPr>
        <p:grpSpPr>
          <a:xfrm>
            <a:off x="5917358" y="1251328"/>
            <a:ext cx="393284" cy="5507044"/>
            <a:chOff x="4349750" y="1062266"/>
            <a:chExt cx="393426" cy="5508000"/>
          </a:xfrm>
        </p:grpSpPr>
        <p:pic>
          <p:nvPicPr>
            <p:cNvPr id="3083" name="Picture 3"/>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3"/>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MH_Entry_3"/>
          <p:cNvSpPr/>
          <p:nvPr>
            <p:custDataLst>
              <p:tags r:id="rId9"/>
            </p:custDataLst>
          </p:nvPr>
        </p:nvSpPr>
        <p:spPr>
          <a:xfrm>
            <a:off x="2790985" y="4162200"/>
            <a:ext cx="2474319" cy="62072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a:solidFill>
                  <a:prstClr val="white"/>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en-US" altLang="zh-CN" sz="1865"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MH_Number_3"/>
          <p:cNvSpPr txBox="1">
            <a:spLocks noChangeArrowheads="1"/>
          </p:cNvSpPr>
          <p:nvPr>
            <p:custDataLst>
              <p:tags r:id="rId10"/>
            </p:custDataLst>
          </p:nvPr>
        </p:nvSpPr>
        <p:spPr bwMode="auto">
          <a:xfrm>
            <a:off x="5265306" y="4162202"/>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400">
                <a:solidFill>
                  <a:srgbClr val="DC8C04"/>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400">
              <a:solidFill>
                <a:srgbClr val="DC8C04"/>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MH_Entry_2"/>
          <p:cNvSpPr/>
          <p:nvPr>
            <p:custDataLst>
              <p:tags r:id="rId11"/>
            </p:custDataLst>
          </p:nvPr>
        </p:nvSpPr>
        <p:spPr>
          <a:xfrm flipH="1">
            <a:off x="6959359" y="3414140"/>
            <a:ext cx="2474319" cy="62072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a:solidFill>
                  <a:prstClr val="white"/>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en-US" altLang="zh-CN" sz="1865"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MH_Number_2"/>
          <p:cNvSpPr txBox="1">
            <a:spLocks noChangeArrowheads="1"/>
          </p:cNvSpPr>
          <p:nvPr>
            <p:custDataLst>
              <p:tags r:id="rId12"/>
            </p:custDataLst>
          </p:nvPr>
        </p:nvSpPr>
        <p:spPr bwMode="auto">
          <a:xfrm flipH="1">
            <a:off x="6370167" y="3414142"/>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400">
                <a:solidFill>
                  <a:srgbClr val="D5A210"/>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a:solidFill>
                <a:srgbClr val="D5A21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MH_Number_4"/>
          <p:cNvSpPr txBox="1">
            <a:spLocks noChangeArrowheads="1"/>
          </p:cNvSpPr>
          <p:nvPr>
            <p:custDataLst>
              <p:tags r:id="rId13"/>
            </p:custDataLst>
          </p:nvPr>
        </p:nvSpPr>
        <p:spPr bwMode="auto">
          <a:xfrm flipH="1">
            <a:off x="6370167" y="4910263"/>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8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400">
                <a:solidFill>
                  <a:srgbClr val="DB8602"/>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400">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MH_Others_2"/>
          <p:cNvSpPr txBox="1">
            <a:spLocks noChangeArrowheads="1"/>
          </p:cNvSpPr>
          <p:nvPr>
            <p:custDataLst>
              <p:tags r:id="rId14"/>
            </p:custDataLst>
          </p:nvPr>
        </p:nvSpPr>
        <p:spPr bwMode="auto">
          <a:xfrm>
            <a:off x="8159592" y="69664"/>
            <a:ext cx="3894462" cy="58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defTabSz="1218565">
              <a:lnSpc>
                <a:spcPct val="100000"/>
              </a:lnSpc>
              <a:spcBef>
                <a:spcPct val="0"/>
              </a:spcBef>
              <a:buNone/>
            </a:pPr>
            <a:r>
              <a:rPr lang="en-US" altLang="zh-CN" sz="4795" b="1">
                <a:solidFill>
                  <a:srgbClr val="DB8602"/>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795" b="1">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MH_Others_3"/>
          <p:cNvSpPr/>
          <p:nvPr>
            <p:custDataLst>
              <p:tags r:id="rId15"/>
            </p:custDataLst>
          </p:nvPr>
        </p:nvSpPr>
        <p:spPr>
          <a:xfrm>
            <a:off x="8661579" y="693280"/>
            <a:ext cx="3371791" cy="183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668" tIns="43333" rIns="86668" bIns="43333" rtlCol="0" anchor="ctr">
            <a:noAutofit/>
          </a:bodyPr>
          <a:lstStyle/>
          <a:p>
            <a:pPr algn="ctr" defTabSz="1218565"/>
            <a:endParaRPr lang="zh-CN" altLang="en-US" sz="186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MH_Others_4"/>
          <p:cNvSpPr/>
          <p:nvPr>
            <p:custDataLst>
              <p:tags r:id="rId16"/>
            </p:custDataLst>
          </p:nvPr>
        </p:nvSpPr>
        <p:spPr>
          <a:xfrm>
            <a:off x="10415917" y="932371"/>
            <a:ext cx="1617453" cy="1016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668" tIns="43333" rIns="86668" bIns="43333" rtlCol="0" anchor="ctr">
            <a:noAutofit/>
          </a:bodyPr>
          <a:lstStyle/>
          <a:p>
            <a:pPr algn="ctr" defTabSz="1218565"/>
            <a:endParaRPr lang="zh-CN" altLang="en-US" sz="186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MH_Entry_4"/>
          <p:cNvSpPr/>
          <p:nvPr>
            <p:custDataLst>
              <p:tags r:id="rId17"/>
            </p:custDataLst>
          </p:nvPr>
        </p:nvSpPr>
        <p:spPr>
          <a:xfrm flipH="1">
            <a:off x="6959359" y="4910261"/>
            <a:ext cx="2474319" cy="620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a:solidFill>
                  <a:prstClr val="white"/>
                </a:solidFill>
                <a:latin typeface="微软雅黑" panose="020b0503020204020204" pitchFamily="34" charset="-122"/>
                <a:ea typeface="微软雅黑" panose="020b0503020204020204" pitchFamily="34" charset="-122"/>
                <a:sym typeface="Arial" panose="020b0604020202020204" pitchFamily="34" charset="0"/>
              </a:rPr>
              <a:t>明年工作计划</a:t>
            </a:r>
            <a:endParaRPr lang="en-US" altLang="zh-CN" sz="1865"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8"/>
    </p:custDataLst>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078"/>
                                        </p:tgtEl>
                                        <p:attrNameLst>
                                          <p:attrName>style.visibility</p:attrName>
                                        </p:attrNameLst>
                                      </p:cBhvr>
                                      <p:to>
                                        <p:strVal val="visible"/>
                                      </p:to>
                                    </p:set>
                                    <p:anim calcmode="lin" valueType="num">
                                      <p:cBhvr>
                                        <p:cTn id="24" dur="500" fill="hold"/>
                                        <p:tgtEl>
                                          <p:spTgt spid="3078"/>
                                        </p:tgtEl>
                                        <p:attrNameLst>
                                          <p:attrName>ppt_w</p:attrName>
                                        </p:attrNameLst>
                                      </p:cBhvr>
                                      <p:tavLst>
                                        <p:tav tm="0">
                                          <p:val>
                                            <p:fltVal val="0"/>
                                          </p:val>
                                        </p:tav>
                                        <p:tav tm="100000">
                                          <p:val>
                                            <p:strVal val="#ppt_w"/>
                                          </p:val>
                                        </p:tav>
                                      </p:tavLst>
                                    </p:anim>
                                    <p:anim calcmode="lin" valueType="num">
                                      <p:cBhvr>
                                        <p:cTn id="25" dur="500" fill="hold"/>
                                        <p:tgtEl>
                                          <p:spTgt spid="3078"/>
                                        </p:tgtEl>
                                        <p:attrNameLst>
                                          <p:attrName>ppt_h</p:attrName>
                                        </p:attrNameLst>
                                      </p:cBhvr>
                                      <p:tavLst>
                                        <p:tav tm="0">
                                          <p:val>
                                            <p:fltVal val="0"/>
                                          </p:val>
                                        </p:tav>
                                        <p:tav tm="100000">
                                          <p:val>
                                            <p:strVal val="#ppt_h"/>
                                          </p:val>
                                        </p:tav>
                                      </p:tavLst>
                                    </p:anim>
                                    <p:animEffect transition="in" filter="fade">
                                      <p:cBhvr>
                                        <p:cTn id="26" dur="500"/>
                                        <p:tgtEl>
                                          <p:spTgt spid="3078"/>
                                        </p:tgtEl>
                                      </p:cBhvr>
                                    </p:animEffect>
                                  </p:childTnLst>
                                </p:cTn>
                              </p:par>
                              <p:par>
                                <p:cTn id="27" presetID="22" presetClass="entr" presetSubtype="2" fill="hold" grpId="0" nodeType="withEffect">
                                  <p:stCondLst>
                                    <p:cond delay="25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22" presetClass="entr" presetSubtype="2" fill="hold" grpId="0" nodeType="withEffect">
                                  <p:stCondLst>
                                    <p:cond delay="250"/>
                                  </p:stCondLst>
                                  <p:childTnLst>
                                    <p:set>
                                      <p:cBhvr>
                                        <p:cTn id="44" dur="1" fill="hold">
                                          <p:stCondLst>
                                            <p:cond delay="0"/>
                                          </p:stCondLst>
                                        </p:cTn>
                                        <p:tgtEl>
                                          <p:spTgt spid="18"/>
                                        </p:tgtEl>
                                        <p:attrNameLst>
                                          <p:attrName>style.visibility</p:attrName>
                                        </p:attrNameLst>
                                      </p:cBhvr>
                                      <p:to>
                                        <p:strVal val="visible"/>
                                      </p:to>
                                    </p:set>
                                    <p:animEffect transition="in" filter="wipe(right)">
                                      <p:cBhvr>
                                        <p:cTn id="45" dur="500"/>
                                        <p:tgtEl>
                                          <p:spTgt spid="1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par>
                                <p:cTn id="51" presetID="22" presetClass="entr" presetSubtype="8" fill="hold" grpId="0" nodeType="withEffect">
                                  <p:stCondLst>
                                    <p:cond delay="25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78" grpId="0"/>
      <p:bldP spid="18" grpId="0" animBg="1"/>
      <p:bldP spid="19" grpId="0"/>
      <p:bldP spid="30" grpId="0" animBg="1"/>
      <p:bldP spid="31" grpId="0"/>
      <p:bldP spid="34" grpId="0"/>
      <p:bldP spid="51" grpId="0"/>
      <p:bldP spid="2" grpId="0" animBg="1"/>
      <p:bldP spid="29" grpId="0" animBg="1"/>
      <p:bldP spid="41"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0" name="Straight Connector 29"/>
          <p:cNvCxnSpPr/>
          <p:nvPr/>
        </p:nvCxnSpPr>
        <p:spPr>
          <a:xfrm flipH="1">
            <a:off x="1278816" y="3054002"/>
            <a:ext cx="9634368"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65"/>
          <p:cNvGrpSpPr/>
          <p:nvPr/>
        </p:nvGrpSpPr>
        <p:grpSpPr>
          <a:xfrm>
            <a:off x="1596771" y="2308766"/>
            <a:ext cx="1458927" cy="1612995"/>
            <a:chOff x="3419864" y="1304397"/>
            <a:chExt cx="1094533" cy="1209746"/>
          </a:xfrm>
        </p:grpSpPr>
        <p:sp>
          <p:nvSpPr>
            <p:cNvPr id="45" name="Freeform 44"/>
            <p:cNvSpPr/>
            <p:nvPr/>
          </p:nvSpPr>
          <p:spPr>
            <a:xfrm rot="16200000">
              <a:off x="3362258" y="1362003"/>
              <a:ext cx="1209746" cy="10945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prstClr val="white">
                    <a:lumMod val="95000"/>
                  </a:prstClr>
                </a:solidFill>
                <a:latin typeface="Calibri"/>
              </a:endParaRPr>
            </a:p>
          </p:txBody>
        </p:sp>
        <p:sp>
          <p:nvSpPr>
            <p:cNvPr id="48" name="Rectangle 47"/>
            <p:cNvSpPr/>
            <p:nvPr/>
          </p:nvSpPr>
          <p:spPr>
            <a:xfrm>
              <a:off x="3689804" y="1468512"/>
              <a:ext cx="554650" cy="561499"/>
            </a:xfrm>
            <a:prstGeom prst="rect">
              <a:avLst/>
            </a:prstGeom>
          </p:spPr>
          <p:txBody>
            <a:bodyPr wrap="none">
              <a:spAutoFit/>
            </a:bodyPr>
            <a:lstStyle/>
            <a:p>
              <a:pPr algn="ctr" defTabSz="1375410"/>
              <a:r>
                <a:rPr lang="en-US" sz="4265">
                  <a:solidFill>
                    <a:prstClr val="white">
                      <a:lumMod val="95000"/>
                    </a:prstClr>
                  </a:solidFill>
                  <a:latin typeface="Calibri"/>
                </a:rPr>
                <a:t>01</a:t>
              </a:r>
              <a:endParaRPr lang="en-US" sz="4265">
                <a:solidFill>
                  <a:prstClr val="white">
                    <a:lumMod val="95000"/>
                  </a:prstClr>
                </a:solidFill>
                <a:latin typeface="Calibri"/>
              </a:endParaRPr>
            </a:p>
          </p:txBody>
        </p:sp>
      </p:grpSp>
      <p:grpSp>
        <p:nvGrpSpPr>
          <p:cNvPr id="3" name="Group 66"/>
          <p:cNvGrpSpPr/>
          <p:nvPr/>
        </p:nvGrpSpPr>
        <p:grpSpPr>
          <a:xfrm>
            <a:off x="4156291" y="2308766"/>
            <a:ext cx="1458927" cy="1612995"/>
            <a:chOff x="4740719" y="1304398"/>
            <a:chExt cx="1094533" cy="1209746"/>
          </a:xfrm>
        </p:grpSpPr>
        <p:sp>
          <p:nvSpPr>
            <p:cNvPr id="54" name="Freeform 53"/>
            <p:cNvSpPr/>
            <p:nvPr/>
          </p:nvSpPr>
          <p:spPr>
            <a:xfrm rot="16200000">
              <a:off x="4683113" y="1362004"/>
              <a:ext cx="1209746" cy="10945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prstClr val="white">
                    <a:lumMod val="95000"/>
                  </a:prstClr>
                </a:solidFill>
                <a:latin typeface="Calibri"/>
              </a:endParaRPr>
            </a:p>
          </p:txBody>
        </p:sp>
        <p:sp>
          <p:nvSpPr>
            <p:cNvPr id="55" name="Rectangle 54"/>
            <p:cNvSpPr/>
            <p:nvPr/>
          </p:nvSpPr>
          <p:spPr>
            <a:xfrm>
              <a:off x="5010658" y="1468513"/>
              <a:ext cx="554650" cy="561499"/>
            </a:xfrm>
            <a:prstGeom prst="rect">
              <a:avLst/>
            </a:prstGeom>
          </p:spPr>
          <p:txBody>
            <a:bodyPr wrap="none">
              <a:spAutoFit/>
            </a:bodyPr>
            <a:lstStyle/>
            <a:p>
              <a:pPr algn="ctr" defTabSz="1375410"/>
              <a:r>
                <a:rPr lang="en-US" sz="4265">
                  <a:solidFill>
                    <a:prstClr val="white">
                      <a:lumMod val="95000"/>
                    </a:prstClr>
                  </a:solidFill>
                  <a:latin typeface="Calibri"/>
                </a:rPr>
                <a:t>02</a:t>
              </a:r>
              <a:endParaRPr lang="en-US" sz="4265">
                <a:solidFill>
                  <a:prstClr val="white">
                    <a:lumMod val="95000"/>
                  </a:prstClr>
                </a:solidFill>
                <a:latin typeface="Calibri"/>
              </a:endParaRPr>
            </a:p>
          </p:txBody>
        </p:sp>
      </p:grpSp>
      <p:grpSp>
        <p:nvGrpSpPr>
          <p:cNvPr id="4" name="Group 69"/>
          <p:cNvGrpSpPr/>
          <p:nvPr/>
        </p:nvGrpSpPr>
        <p:grpSpPr>
          <a:xfrm>
            <a:off x="3715645" y="4172191"/>
            <a:ext cx="2340214" cy="897799"/>
            <a:chOff x="5699664" y="1649017"/>
            <a:chExt cx="1755702" cy="673349"/>
          </a:xfrm>
        </p:grpSpPr>
        <p:sp>
          <p:nvSpPr>
            <p:cNvPr id="60" name="Text Placeholder 3"/>
            <p:cNvSpPr txBox="1"/>
            <p:nvPr/>
          </p:nvSpPr>
          <p:spPr>
            <a:xfrm>
              <a:off x="6192676" y="1649017"/>
              <a:ext cx="769679" cy="18457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a:solidFill>
                    <a:prstClr val="white">
                      <a:lumMod val="95000"/>
                    </a:prstClr>
                  </a:solidFill>
                  <a:latin typeface="Calibri"/>
                  <a:ea typeface="宋体" panose="02010600030101010101" pitchFamily="2" charset="-122"/>
                </a:rPr>
                <a:t>添加副标题</a:t>
              </a:r>
              <a:endParaRPr lang="en-US" sz="1600">
                <a:solidFill>
                  <a:prstClr val="white">
                    <a:lumMod val="95000"/>
                  </a:prstClr>
                </a:solidFill>
                <a:latin typeface="Calibri"/>
              </a:endParaRPr>
            </a:p>
          </p:txBody>
        </p:sp>
        <p:sp>
          <p:nvSpPr>
            <p:cNvPr id="61" name="Text Placeholder 3"/>
            <p:cNvSpPr txBox="1"/>
            <p:nvPr/>
          </p:nvSpPr>
          <p:spPr>
            <a:xfrm>
              <a:off x="5699664" y="1906868"/>
              <a:ext cx="1755702"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200">
                  <a:solidFill>
                    <a:prstClr val="white">
                      <a:lumMod val="95000"/>
                    </a:prstClr>
                  </a:solidFill>
                  <a:latin typeface="Calibri"/>
                  <a:ea typeface="宋体" panose="02010600030101010101" pitchFamily="2" charset="-122"/>
                </a:rPr>
                <a:t>此处添加详细文本描述，建议与标题相关并符合整体语言风格，语言描述尽量简洁生动。</a:t>
              </a:r>
              <a:endParaRPr lang="en-US" sz="1200">
                <a:solidFill>
                  <a:prstClr val="white">
                    <a:lumMod val="95000"/>
                  </a:prstClr>
                </a:solidFill>
                <a:latin typeface="Calibri"/>
              </a:endParaRPr>
            </a:p>
          </p:txBody>
        </p:sp>
      </p:grpSp>
      <p:grpSp>
        <p:nvGrpSpPr>
          <p:cNvPr id="5" name="Group 72"/>
          <p:cNvGrpSpPr/>
          <p:nvPr/>
        </p:nvGrpSpPr>
        <p:grpSpPr>
          <a:xfrm>
            <a:off x="1167175" y="4170888"/>
            <a:ext cx="2318114" cy="900415"/>
            <a:chOff x="5707954" y="1647057"/>
            <a:chExt cx="1739122" cy="675310"/>
          </a:xfrm>
        </p:grpSpPr>
        <p:sp>
          <p:nvSpPr>
            <p:cNvPr id="64" name="Text Placeholder 3"/>
            <p:cNvSpPr txBox="1"/>
            <p:nvPr/>
          </p:nvSpPr>
          <p:spPr>
            <a:xfrm>
              <a:off x="6192676" y="1647057"/>
              <a:ext cx="769679" cy="18457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a:solidFill>
                    <a:prstClr val="white">
                      <a:lumMod val="95000"/>
                    </a:prstClr>
                  </a:solidFill>
                  <a:latin typeface="Calibri"/>
                  <a:ea typeface="宋体" panose="02010600030101010101" pitchFamily="2" charset="-122"/>
                </a:rPr>
                <a:t>添加副标题</a:t>
              </a:r>
              <a:endParaRPr lang="en-US" sz="1600">
                <a:solidFill>
                  <a:prstClr val="white">
                    <a:lumMod val="95000"/>
                  </a:prstClr>
                </a:solidFill>
                <a:latin typeface="Calibri"/>
              </a:endParaRPr>
            </a:p>
          </p:txBody>
        </p:sp>
        <p:sp>
          <p:nvSpPr>
            <p:cNvPr id="65" name="Text Placeholder 3"/>
            <p:cNvSpPr txBox="1"/>
            <p:nvPr/>
          </p:nvSpPr>
          <p:spPr>
            <a:xfrm>
              <a:off x="5707954" y="1906869"/>
              <a:ext cx="1739122"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200">
                  <a:solidFill>
                    <a:prstClr val="white">
                      <a:lumMod val="95000"/>
                    </a:prstClr>
                  </a:solidFill>
                  <a:latin typeface="Calibri"/>
                  <a:ea typeface="宋体" panose="02010600030101010101" pitchFamily="2" charset="-122"/>
                </a:rPr>
                <a:t>此处添加详细文本描述，建议与标题相关并符合整体语言风格，语言描述尽量简洁生动。</a:t>
              </a:r>
              <a:endParaRPr lang="en-US" sz="1200">
                <a:solidFill>
                  <a:prstClr val="white">
                    <a:lumMod val="95000"/>
                  </a:prstClr>
                </a:solidFill>
                <a:latin typeface="Calibri"/>
              </a:endParaRPr>
            </a:p>
          </p:txBody>
        </p:sp>
      </p:grpSp>
      <p:grpSp>
        <p:nvGrpSpPr>
          <p:cNvPr id="6" name="Group 67"/>
          <p:cNvGrpSpPr/>
          <p:nvPr/>
        </p:nvGrpSpPr>
        <p:grpSpPr>
          <a:xfrm>
            <a:off x="6715811" y="2308766"/>
            <a:ext cx="1458927" cy="1612995"/>
            <a:chOff x="3419864" y="1304397"/>
            <a:chExt cx="1094533" cy="1209746"/>
          </a:xfrm>
          <a:solidFill>
            <a:schemeClr val="accent1"/>
          </a:solidFill>
        </p:grpSpPr>
        <p:sp>
          <p:nvSpPr>
            <p:cNvPr id="69" name="Freeform 68"/>
            <p:cNvSpPr/>
            <p:nvPr/>
          </p:nvSpPr>
          <p:spPr>
            <a:xfrm rot="16200000">
              <a:off x="3362258" y="1362003"/>
              <a:ext cx="1209746" cy="10945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prstClr val="white">
                    <a:lumMod val="95000"/>
                  </a:prstClr>
                </a:solidFill>
                <a:latin typeface="Calibri"/>
              </a:endParaRPr>
            </a:p>
          </p:txBody>
        </p:sp>
        <p:sp>
          <p:nvSpPr>
            <p:cNvPr id="70" name="Rectangle 69"/>
            <p:cNvSpPr/>
            <p:nvPr/>
          </p:nvSpPr>
          <p:spPr>
            <a:xfrm>
              <a:off x="3689804" y="1468512"/>
              <a:ext cx="554650" cy="561499"/>
            </a:xfrm>
            <a:prstGeom prst="rect">
              <a:avLst/>
            </a:prstGeom>
            <a:grpFill/>
          </p:spPr>
          <p:txBody>
            <a:bodyPr wrap="none">
              <a:spAutoFit/>
            </a:bodyPr>
            <a:lstStyle/>
            <a:p>
              <a:pPr algn="ctr" defTabSz="1375410"/>
              <a:r>
                <a:rPr lang="en-US" sz="4265">
                  <a:solidFill>
                    <a:prstClr val="white">
                      <a:lumMod val="95000"/>
                    </a:prstClr>
                  </a:solidFill>
                  <a:latin typeface="Calibri"/>
                </a:rPr>
                <a:t>03</a:t>
              </a:r>
              <a:endParaRPr lang="en-US" sz="4265">
                <a:solidFill>
                  <a:prstClr val="white">
                    <a:lumMod val="95000"/>
                  </a:prstClr>
                </a:solidFill>
                <a:latin typeface="Calibri"/>
              </a:endParaRPr>
            </a:p>
          </p:txBody>
        </p:sp>
      </p:grpSp>
      <p:grpSp>
        <p:nvGrpSpPr>
          <p:cNvPr id="7" name="Group 70"/>
          <p:cNvGrpSpPr/>
          <p:nvPr/>
        </p:nvGrpSpPr>
        <p:grpSpPr>
          <a:xfrm>
            <a:off x="9275334" y="2308763"/>
            <a:ext cx="1458927" cy="1612995"/>
            <a:chOff x="4740719" y="1304398"/>
            <a:chExt cx="1094533" cy="1209746"/>
          </a:xfrm>
          <a:solidFill>
            <a:schemeClr val="accent3"/>
          </a:solidFill>
        </p:grpSpPr>
        <p:sp>
          <p:nvSpPr>
            <p:cNvPr id="72" name="Freeform 71"/>
            <p:cNvSpPr/>
            <p:nvPr/>
          </p:nvSpPr>
          <p:spPr>
            <a:xfrm rot="16200000">
              <a:off x="4683113" y="1362004"/>
              <a:ext cx="1209746" cy="10945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prstClr val="white">
                    <a:lumMod val="95000"/>
                  </a:prstClr>
                </a:solidFill>
                <a:latin typeface="Calibri"/>
              </a:endParaRPr>
            </a:p>
          </p:txBody>
        </p:sp>
        <p:sp>
          <p:nvSpPr>
            <p:cNvPr id="74" name="Rectangle 73"/>
            <p:cNvSpPr/>
            <p:nvPr/>
          </p:nvSpPr>
          <p:spPr>
            <a:xfrm>
              <a:off x="5010659" y="1468513"/>
              <a:ext cx="554650" cy="561499"/>
            </a:xfrm>
            <a:prstGeom prst="rect">
              <a:avLst/>
            </a:prstGeom>
            <a:grpFill/>
          </p:spPr>
          <p:txBody>
            <a:bodyPr wrap="none">
              <a:spAutoFit/>
            </a:bodyPr>
            <a:lstStyle/>
            <a:p>
              <a:pPr algn="ctr" defTabSz="1375410"/>
              <a:r>
                <a:rPr lang="en-US" sz="4265">
                  <a:solidFill>
                    <a:prstClr val="white">
                      <a:lumMod val="95000"/>
                    </a:prstClr>
                  </a:solidFill>
                  <a:latin typeface="Calibri"/>
                </a:rPr>
                <a:t>04</a:t>
              </a:r>
              <a:endParaRPr lang="en-US" sz="4265">
                <a:solidFill>
                  <a:prstClr val="white">
                    <a:lumMod val="95000"/>
                  </a:prstClr>
                </a:solidFill>
                <a:latin typeface="Calibri"/>
              </a:endParaRPr>
            </a:p>
          </p:txBody>
        </p:sp>
      </p:grpSp>
      <p:grpSp>
        <p:nvGrpSpPr>
          <p:cNvPr id="8" name="Group 69"/>
          <p:cNvGrpSpPr/>
          <p:nvPr/>
        </p:nvGrpSpPr>
        <p:grpSpPr>
          <a:xfrm>
            <a:off x="8856786" y="4172191"/>
            <a:ext cx="2296017" cy="897799"/>
            <a:chOff x="5716243" y="1649017"/>
            <a:chExt cx="1722544" cy="673349"/>
          </a:xfrm>
        </p:grpSpPr>
        <p:sp>
          <p:nvSpPr>
            <p:cNvPr id="77" name="Text Placeholder 3"/>
            <p:cNvSpPr txBox="1"/>
            <p:nvPr/>
          </p:nvSpPr>
          <p:spPr>
            <a:xfrm>
              <a:off x="6192677" y="1649017"/>
              <a:ext cx="769679" cy="18457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a:solidFill>
                    <a:prstClr val="white">
                      <a:lumMod val="95000"/>
                    </a:prstClr>
                  </a:solidFill>
                  <a:latin typeface="Calibri"/>
                  <a:ea typeface="宋体" panose="02010600030101010101" pitchFamily="2" charset="-122"/>
                </a:rPr>
                <a:t>添加副标题</a:t>
              </a:r>
              <a:endParaRPr lang="en-US" sz="1600">
                <a:solidFill>
                  <a:prstClr val="white">
                    <a:lumMod val="95000"/>
                  </a:prstClr>
                </a:solidFill>
                <a:latin typeface="Calibri"/>
              </a:endParaRPr>
            </a:p>
          </p:txBody>
        </p:sp>
        <p:sp>
          <p:nvSpPr>
            <p:cNvPr id="78" name="Text Placeholder 3"/>
            <p:cNvSpPr txBox="1"/>
            <p:nvPr/>
          </p:nvSpPr>
          <p:spPr>
            <a:xfrm>
              <a:off x="5716243" y="1906868"/>
              <a:ext cx="1722544"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200">
                  <a:solidFill>
                    <a:prstClr val="white">
                      <a:lumMod val="95000"/>
                    </a:prstClr>
                  </a:solidFill>
                  <a:latin typeface="Calibri"/>
                  <a:ea typeface="宋体" panose="02010600030101010101" pitchFamily="2" charset="-122"/>
                </a:rPr>
                <a:t>此处添加详细文本描述，建议与标题相关并符合整体语言风格，语言描述尽量简洁生动。</a:t>
              </a:r>
              <a:endParaRPr lang="en-US" sz="1200">
                <a:solidFill>
                  <a:prstClr val="white">
                    <a:lumMod val="95000"/>
                  </a:prstClr>
                </a:solidFill>
                <a:latin typeface="Calibri"/>
              </a:endParaRPr>
            </a:p>
          </p:txBody>
        </p:sp>
      </p:grpSp>
      <p:grpSp>
        <p:nvGrpSpPr>
          <p:cNvPr id="9" name="Group 72"/>
          <p:cNvGrpSpPr/>
          <p:nvPr/>
        </p:nvGrpSpPr>
        <p:grpSpPr>
          <a:xfrm>
            <a:off x="6286216" y="4170888"/>
            <a:ext cx="2318114" cy="900415"/>
            <a:chOff x="5707954" y="1647057"/>
            <a:chExt cx="1739122" cy="675310"/>
          </a:xfrm>
        </p:grpSpPr>
        <p:sp>
          <p:nvSpPr>
            <p:cNvPr id="80" name="Text Placeholder 3"/>
            <p:cNvSpPr txBox="1"/>
            <p:nvPr/>
          </p:nvSpPr>
          <p:spPr>
            <a:xfrm>
              <a:off x="6192676" y="1647057"/>
              <a:ext cx="769679" cy="18457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a:solidFill>
                    <a:prstClr val="white">
                      <a:lumMod val="95000"/>
                    </a:prstClr>
                  </a:solidFill>
                  <a:latin typeface="Calibri"/>
                  <a:ea typeface="宋体" panose="02010600030101010101" pitchFamily="2" charset="-122"/>
                </a:rPr>
                <a:t>添加副标题</a:t>
              </a:r>
              <a:endParaRPr lang="en-US" sz="1600">
                <a:solidFill>
                  <a:prstClr val="white">
                    <a:lumMod val="95000"/>
                  </a:prstClr>
                </a:solidFill>
                <a:latin typeface="Calibri"/>
              </a:endParaRPr>
            </a:p>
          </p:txBody>
        </p:sp>
        <p:sp>
          <p:nvSpPr>
            <p:cNvPr id="81" name="Text Placeholder 3"/>
            <p:cNvSpPr txBox="1"/>
            <p:nvPr/>
          </p:nvSpPr>
          <p:spPr>
            <a:xfrm>
              <a:off x="5707954" y="1906869"/>
              <a:ext cx="1739122"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200">
                  <a:solidFill>
                    <a:prstClr val="white">
                      <a:lumMod val="95000"/>
                    </a:prstClr>
                  </a:solidFill>
                  <a:latin typeface="Calibri"/>
                  <a:ea typeface="宋体" panose="02010600030101010101" pitchFamily="2" charset="-122"/>
                </a:rPr>
                <a:t>此处添加详细文本描述，建议与标题相关并符合整体语言风格，语言描述尽量简洁生动。</a:t>
              </a:r>
              <a:endParaRPr lang="en-US" sz="1200">
                <a:solidFill>
                  <a:prstClr val="white">
                    <a:lumMod val="95000"/>
                  </a:prstClr>
                </a:solidFill>
                <a:latin typeface="Calibri"/>
              </a:endParaRPr>
            </a:p>
          </p:txBody>
        </p:sp>
      </p:grpSp>
      <p:sp>
        <p:nvSpPr>
          <p:cNvPr id="82" name="TextBox 81"/>
          <p:cNvSpPr txBox="1"/>
          <p:nvPr/>
        </p:nvSpPr>
        <p:spPr>
          <a:xfrm>
            <a:off x="1036344" y="5689688"/>
            <a:ext cx="10119318" cy="553998"/>
          </a:xfrm>
          <a:prstGeom prst="rect">
            <a:avLst/>
          </a:prstGeom>
          <a:noFill/>
        </p:spPr>
        <p:txBody>
          <a:bodyPr wrap="square" lIns="0" tIns="0" rIns="0" bIns="0" rtlCol="0">
            <a:spAutoFit/>
          </a:bodyPr>
          <a:lstStyle/>
          <a:p>
            <a:pPr algn="ctr" defTabSz="1375410"/>
            <a:r>
              <a:rPr lang="zh-CN" altLang="en-US" sz="1200">
                <a:solidFill>
                  <a:prstClr val="white">
                    <a:lumMod val="95000"/>
                  </a:prstClr>
                </a:solidFill>
                <a:latin typeface="Calibri"/>
                <a:ea typeface="宋体" panose="02010600030101010101" pitchFamily="2" charset="-122"/>
              </a:rPr>
              <a:t>此处添加详细文本描述，建议与标题相关并符合整体语言风格，语言描述尽量简洁生动。尽量将每页幻灯片的字数控制在</a:t>
            </a:r>
            <a:r>
              <a:rPr lang="en-US" altLang="zh-CN" sz="1200">
                <a:solidFill>
                  <a:prstClr val="white">
                    <a:lumMod val="95000"/>
                  </a:prstClr>
                </a:solidFill>
                <a:latin typeface="Calibri"/>
                <a:ea typeface="宋体" panose="02010600030101010101" pitchFamily="2" charset="-122"/>
              </a:rPr>
              <a:t>200</a:t>
            </a:r>
            <a:r>
              <a:rPr lang="zh-CN" altLang="en-US" sz="1200">
                <a:solidFill>
                  <a:prstClr val="white">
                    <a:lumMod val="95000"/>
                  </a:prstClr>
                </a:solidFill>
                <a:latin typeface="Calibri"/>
                <a:ea typeface="宋体" panose="02010600030101010101" pitchFamily="2" charset="-122"/>
              </a:rPr>
              <a:t>字以内，据统计每页幻灯片的最好控制在</a:t>
            </a:r>
            <a:r>
              <a:rPr lang="en-US" altLang="zh-CN" sz="1200">
                <a:solidFill>
                  <a:prstClr val="white">
                    <a:lumMod val="95000"/>
                  </a:prstClr>
                </a:solidFill>
                <a:latin typeface="Calibri"/>
                <a:ea typeface="宋体" panose="02010600030101010101" pitchFamily="2" charset="-122"/>
              </a:rPr>
              <a:t>5</a:t>
            </a:r>
            <a:r>
              <a:rPr lang="zh-CN" altLang="en-US" sz="1200">
                <a:solidFill>
                  <a:prstClr val="white">
                    <a:lumMod val="95000"/>
                  </a:prstClr>
                </a:solidFill>
                <a:latin typeface="Calibri"/>
                <a:ea typeface="宋体" panose="02010600030101010101" pitchFamily="2" charset="-122"/>
              </a:rPr>
              <a:t>分钟之内。此处添加详细文本描述，建议与标题相关并符合整体语言风格，语言描述尽量简洁生动。尽量将每页幻灯片的字数控制在</a:t>
            </a:r>
            <a:r>
              <a:rPr lang="en-US" altLang="zh-CN" sz="1200">
                <a:solidFill>
                  <a:prstClr val="white">
                    <a:lumMod val="95000"/>
                  </a:prstClr>
                </a:solidFill>
                <a:latin typeface="Calibri"/>
                <a:ea typeface="宋体" panose="02010600030101010101" pitchFamily="2" charset="-122"/>
              </a:rPr>
              <a:t>200</a:t>
            </a:r>
            <a:r>
              <a:rPr lang="zh-CN" altLang="en-US" sz="1200">
                <a:solidFill>
                  <a:prstClr val="white">
                    <a:lumMod val="95000"/>
                  </a:prstClr>
                </a:solidFill>
                <a:latin typeface="Calibri"/>
                <a:ea typeface="宋体" panose="02010600030101010101" pitchFamily="2" charset="-122"/>
              </a:rPr>
              <a:t>字以内，据统计每页幻灯片的最好控制在</a:t>
            </a:r>
            <a:r>
              <a:rPr lang="en-US" altLang="zh-CN" sz="1200">
                <a:solidFill>
                  <a:prstClr val="white">
                    <a:lumMod val="95000"/>
                  </a:prstClr>
                </a:solidFill>
                <a:latin typeface="Calibri"/>
                <a:ea typeface="宋体" panose="02010600030101010101" pitchFamily="2" charset="-122"/>
              </a:rPr>
              <a:t>5</a:t>
            </a:r>
            <a:r>
              <a:rPr lang="zh-CN" altLang="en-US" sz="1200">
                <a:solidFill>
                  <a:prstClr val="white">
                    <a:lumMod val="95000"/>
                  </a:prstClr>
                </a:solidFill>
                <a:latin typeface="Calibri"/>
                <a:ea typeface="宋体" panose="02010600030101010101" pitchFamily="2" charset="-122"/>
              </a:rPr>
              <a:t>分钟之内。</a:t>
            </a:r>
            <a:endParaRPr lang="zh-CN" altLang="en-US" sz="1200">
              <a:solidFill>
                <a:prstClr val="white">
                  <a:lumMod val="95000"/>
                </a:prstClr>
              </a:solidFill>
              <a:latin typeface="Calibri"/>
              <a:ea typeface="宋体" panose="02010600030101010101" pitchFamily="2" charset="-122"/>
            </a:endParaRPr>
          </a:p>
        </p:txBody>
      </p:sp>
      <p:cxnSp>
        <p:nvCxnSpPr>
          <p:cNvPr id="83" name="Straight Connector 82"/>
          <p:cNvCxnSpPr/>
          <p:nvPr/>
        </p:nvCxnSpPr>
        <p:spPr>
          <a:xfrm>
            <a:off x="1044534" y="5511902"/>
            <a:ext cx="10102932"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9051048">
            <a:off x="2725098" y="1814571"/>
            <a:ext cx="218109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889" tIns="60945" rIns="121889" bIns="60945" rtlCol="0" anchor="ctr"/>
          <a:lstStyle/>
          <a:p>
            <a:pPr algn="ctr" defTabSz="1375410"/>
            <a:endParaRPr lang="en-US" sz="2665">
              <a:solidFill>
                <a:prstClr val="white">
                  <a:lumMod val="95000"/>
                </a:prstClr>
              </a:solidFill>
              <a:latin typeface="Calibri"/>
            </a:endParaRPr>
          </a:p>
        </p:txBody>
      </p:sp>
      <p:sp>
        <p:nvSpPr>
          <p:cNvPr id="32" name="Arc 31"/>
          <p:cNvSpPr/>
          <p:nvPr/>
        </p:nvSpPr>
        <p:spPr>
          <a:xfrm rot="19051048">
            <a:off x="5188952" y="1814571"/>
            <a:ext cx="218109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889" tIns="60945" rIns="121889" bIns="60945" rtlCol="0" anchor="ctr"/>
          <a:lstStyle/>
          <a:p>
            <a:pPr algn="ctr" defTabSz="1375410"/>
            <a:endParaRPr lang="en-US" sz="2665">
              <a:solidFill>
                <a:prstClr val="white">
                  <a:lumMod val="95000"/>
                </a:prstClr>
              </a:solidFill>
              <a:latin typeface="Calibri"/>
            </a:endParaRPr>
          </a:p>
        </p:txBody>
      </p:sp>
      <p:sp>
        <p:nvSpPr>
          <p:cNvPr id="33" name="Arc 32"/>
          <p:cNvSpPr/>
          <p:nvPr/>
        </p:nvSpPr>
        <p:spPr>
          <a:xfrm rot="19051048">
            <a:off x="7652809" y="1814571"/>
            <a:ext cx="218109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889" tIns="60945" rIns="121889" bIns="60945" rtlCol="0" anchor="ctr"/>
          <a:lstStyle/>
          <a:p>
            <a:pPr algn="ctr" defTabSz="1375410"/>
            <a:endParaRPr lang="en-US" sz="2665">
              <a:solidFill>
                <a:prstClr val="white">
                  <a:lumMod val="95000"/>
                </a:prstClr>
              </a:solidFill>
              <a:latin typeface="Calibri"/>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3"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200"/>
                                        <p:tgtEl>
                                          <p:spTgt spid="30"/>
                                        </p:tgtEl>
                                      </p:cBhvr>
                                    </p:animEffect>
                                  </p:childTnLst>
                                </p:cTn>
                              </p:par>
                            </p:childTnLst>
                          </p:cTn>
                        </p:par>
                        <p:par>
                          <p:cTn id="8" fill="hold" nodeType="afterGroup">
                            <p:stCondLst>
                              <p:cond delay="200"/>
                            </p:stCondLst>
                            <p:childTnLst>
                              <p:par>
                                <p:cTn id="9" presetID="2" presetClass="entr" presetSubtype="4" accel="50000" decel="5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 fill="hold"/>
                                        <p:tgtEl>
                                          <p:spTgt spid="2"/>
                                        </p:tgtEl>
                                        <p:attrNameLst>
                                          <p:attrName>ppt_x</p:attrName>
                                        </p:attrNameLst>
                                      </p:cBhvr>
                                      <p:tavLst>
                                        <p:tav tm="0">
                                          <p:val>
                                            <p:strVal val="#ppt_x"/>
                                          </p:val>
                                        </p:tav>
                                        <p:tav tm="100000">
                                          <p:val>
                                            <p:strVal val="#ppt_x"/>
                                          </p:val>
                                        </p:tav>
                                      </p:tavLst>
                                    </p:anim>
                                    <p:anim calcmode="lin" valueType="num">
                                      <p:cBhvr additive="base">
                                        <p:cTn id="12" dur="200" fill="hold"/>
                                        <p:tgtEl>
                                          <p:spTgt spid="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
                            </p:stCondLst>
                            <p:childTnLst>
                              <p:par>
                                <p:cTn id="14" presetID="1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200"/>
                                        <p:tgtEl>
                                          <p:spTgt spid="5"/>
                                        </p:tgtEl>
                                      </p:cBhvr>
                                    </p:animEffect>
                                  </p:childTnLst>
                                </p:cTn>
                              </p:par>
                            </p:childTnLst>
                          </p:cTn>
                        </p:par>
                        <p:par>
                          <p:cTn id="17" fill="hold" nodeType="afterGroup">
                            <p:stCondLst>
                              <p:cond delay="600"/>
                            </p:stCondLst>
                            <p:childTnLst>
                              <p:par>
                                <p:cTn id="18" presetID="18" presetClass="entr" presetSubtype="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Right)">
                                      <p:cBhvr>
                                        <p:cTn id="20" dur="200"/>
                                        <p:tgtEl>
                                          <p:spTgt spid="31"/>
                                        </p:tgtEl>
                                      </p:cBhvr>
                                    </p:animEffect>
                                  </p:childTnLst>
                                </p:cTn>
                              </p:par>
                            </p:childTnLst>
                          </p:cTn>
                        </p:par>
                        <p:par>
                          <p:cTn id="21" fill="hold" nodeType="afterGroup">
                            <p:stCondLst>
                              <p:cond delay="800"/>
                            </p:stCondLst>
                            <p:childTnLst>
                              <p:par>
                                <p:cTn id="22" presetID="2" presetClass="entr" presetSubtype="4" accel="50000" decel="5000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200" fill="hold"/>
                                        <p:tgtEl>
                                          <p:spTgt spid="3"/>
                                        </p:tgtEl>
                                        <p:attrNameLst>
                                          <p:attrName>ppt_x</p:attrName>
                                        </p:attrNameLst>
                                      </p:cBhvr>
                                      <p:tavLst>
                                        <p:tav tm="0">
                                          <p:val>
                                            <p:strVal val="#ppt_x"/>
                                          </p:val>
                                        </p:tav>
                                        <p:tav tm="100000">
                                          <p:val>
                                            <p:strVal val="#ppt_x"/>
                                          </p:val>
                                        </p:tav>
                                      </p:tavLst>
                                    </p:anim>
                                    <p:anim calcmode="lin" valueType="num">
                                      <p:cBhvr additive="base">
                                        <p:cTn id="25" dur="200" fill="hold"/>
                                        <p:tgtEl>
                                          <p:spTgt spid="3"/>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000"/>
                            </p:stCondLst>
                            <p:childTnLst>
                              <p:par>
                                <p:cTn id="27" presetID="1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lide(fromBottom)">
                                      <p:cBhvr>
                                        <p:cTn id="29" dur="200"/>
                                        <p:tgtEl>
                                          <p:spTgt spid="4"/>
                                        </p:tgtEl>
                                      </p:cBhvr>
                                    </p:animEffect>
                                  </p:childTnLst>
                                </p:cTn>
                              </p:par>
                            </p:childTnLst>
                          </p:cTn>
                        </p:par>
                        <p:par>
                          <p:cTn id="30" fill="hold" nodeType="afterGroup">
                            <p:stCondLst>
                              <p:cond delay="1200"/>
                            </p:stCondLst>
                            <p:childTnLst>
                              <p:par>
                                <p:cTn id="31" presetID="18" presetClass="entr" presetSubtype="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trips(downRight)">
                                      <p:cBhvr>
                                        <p:cTn id="33" dur="200"/>
                                        <p:tgtEl>
                                          <p:spTgt spid="32"/>
                                        </p:tgtEl>
                                      </p:cBhvr>
                                    </p:animEffect>
                                  </p:childTnLst>
                                </p:cTn>
                              </p:par>
                            </p:childTnLst>
                          </p:cTn>
                        </p:par>
                        <p:par>
                          <p:cTn id="34" fill="hold" nodeType="afterGroup">
                            <p:stCondLst>
                              <p:cond delay="1400"/>
                            </p:stCondLst>
                            <p:childTnLst>
                              <p:par>
                                <p:cTn id="35" presetID="2" presetClass="entr" presetSubtype="4"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00" fill="hold"/>
                                        <p:tgtEl>
                                          <p:spTgt spid="6"/>
                                        </p:tgtEl>
                                        <p:attrNameLst>
                                          <p:attrName>ppt_x</p:attrName>
                                        </p:attrNameLst>
                                      </p:cBhvr>
                                      <p:tavLst>
                                        <p:tav tm="0">
                                          <p:val>
                                            <p:strVal val="#ppt_x"/>
                                          </p:val>
                                        </p:tav>
                                        <p:tav tm="100000">
                                          <p:val>
                                            <p:strVal val="#ppt_x"/>
                                          </p:val>
                                        </p:tav>
                                      </p:tavLst>
                                    </p:anim>
                                    <p:anim calcmode="lin" valueType="num">
                                      <p:cBhvr additive="base">
                                        <p:cTn id="38" dur="200" fill="hold"/>
                                        <p:tgtEl>
                                          <p:spTgt spid="6"/>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600"/>
                            </p:stCondLst>
                            <p:childTnLst>
                              <p:par>
                                <p:cTn id="40" presetID="1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200"/>
                                        <p:tgtEl>
                                          <p:spTgt spid="9"/>
                                        </p:tgtEl>
                                      </p:cBhvr>
                                    </p:animEffect>
                                  </p:childTnLst>
                                </p:cTn>
                              </p:par>
                            </p:childTnLst>
                          </p:cTn>
                        </p:par>
                        <p:par>
                          <p:cTn id="43" fill="hold" nodeType="afterGroup">
                            <p:stCondLst>
                              <p:cond delay="1800"/>
                            </p:stCondLst>
                            <p:childTnLst>
                              <p:par>
                                <p:cTn id="44" presetID="18" presetClass="entr" presetSubtype="6"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trips(downRight)">
                                      <p:cBhvr>
                                        <p:cTn id="46" dur="200"/>
                                        <p:tgtEl>
                                          <p:spTgt spid="33"/>
                                        </p:tgtEl>
                                      </p:cBhvr>
                                    </p:animEffect>
                                  </p:childTnLst>
                                </p:cTn>
                              </p:par>
                            </p:childTnLst>
                          </p:cTn>
                        </p:par>
                        <p:par>
                          <p:cTn id="47" fill="hold" nodeType="afterGroup">
                            <p:stCondLst>
                              <p:cond delay="2000"/>
                            </p:stCondLst>
                            <p:childTnLst>
                              <p:par>
                                <p:cTn id="48" presetID="2" presetClass="entr" presetSubtype="4" accel="50000" decel="5000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200" fill="hold"/>
                                        <p:tgtEl>
                                          <p:spTgt spid="7"/>
                                        </p:tgtEl>
                                        <p:attrNameLst>
                                          <p:attrName>ppt_x</p:attrName>
                                        </p:attrNameLst>
                                      </p:cBhvr>
                                      <p:tavLst>
                                        <p:tav tm="0">
                                          <p:val>
                                            <p:strVal val="#ppt_x"/>
                                          </p:val>
                                        </p:tav>
                                        <p:tav tm="100000">
                                          <p:val>
                                            <p:strVal val="#ppt_x"/>
                                          </p:val>
                                        </p:tav>
                                      </p:tavLst>
                                    </p:anim>
                                    <p:anim calcmode="lin" valueType="num">
                                      <p:cBhvr additive="base">
                                        <p:cTn id="51" dur="200" fill="hold"/>
                                        <p:tgtEl>
                                          <p:spTgt spid="7"/>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2200"/>
                            </p:stCondLst>
                            <p:childTnLst>
                              <p:par>
                                <p:cTn id="53" presetID="12" presetClass="entr" presetSubtype="4"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lide(fromBottom)">
                                      <p:cBhvr>
                                        <p:cTn id="55" dur="200"/>
                                        <p:tgtEl>
                                          <p:spTgt spid="8"/>
                                        </p:tgtEl>
                                      </p:cBhvr>
                                    </p:animEffect>
                                  </p:childTnLst>
                                </p:cTn>
                              </p:par>
                            </p:childTnLst>
                          </p:cTn>
                        </p:par>
                        <p:par>
                          <p:cTn id="56" fill="hold" nodeType="afterGroup">
                            <p:stCondLst>
                              <p:cond delay="2400"/>
                            </p:stCondLst>
                            <p:childTnLst>
                              <p:par>
                                <p:cTn id="57" presetID="18" presetClass="entr" presetSubtype="3"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strips(upRight)">
                                      <p:cBhvr>
                                        <p:cTn id="59" dur="200"/>
                                        <p:tgtEl>
                                          <p:spTgt spid="83"/>
                                        </p:tgtEl>
                                      </p:cBhvr>
                                    </p:animEffect>
                                  </p:childTnLst>
                                </p:cTn>
                              </p:par>
                            </p:childTnLst>
                          </p:cTn>
                        </p:par>
                        <p:par>
                          <p:cTn id="60" fill="hold" nodeType="afterGroup">
                            <p:stCondLst>
                              <p:cond delay="260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2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t="13091" b="5523"/>
          <a:stretch>
            <a:fillRect/>
          </a:stretch>
        </p:blipFill>
        <p:spPr>
          <a:xfrm>
            <a:off x="6067434" y="1775336"/>
            <a:ext cx="6118226" cy="2793138"/>
          </a:xfrm>
          <a:prstGeom prst="rect">
            <a:avLst/>
          </a:prstGeom>
        </p:spPr>
      </p:pic>
      <p:sp>
        <p:nvSpPr>
          <p:cNvPr id="5" name="矩形 4"/>
          <p:cNvSpPr/>
          <p:nvPr/>
        </p:nvSpPr>
        <p:spPr>
          <a:xfrm>
            <a:off x="1881" y="2971916"/>
            <a:ext cx="6094119" cy="399981"/>
          </a:xfrm>
          <a:prstGeom prst="rect">
            <a:avLst/>
          </a:prstGeom>
          <a:solidFill>
            <a:schemeClr val="accent1"/>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34" name="矩形 33"/>
          <p:cNvSpPr/>
          <p:nvPr/>
        </p:nvSpPr>
        <p:spPr>
          <a:xfrm>
            <a:off x="6096000" y="2971916"/>
            <a:ext cx="6094119" cy="399981"/>
          </a:xfrm>
          <a:prstGeom prst="rect">
            <a:avLst/>
          </a:prstGeom>
          <a:solidFill>
            <a:schemeClr val="accent1"/>
          </a:solidFill>
        </p:spPr>
        <p:txBody>
          <a:bodyPr wrap="square" rtlCol="0" anchor="ctr">
            <a:spAutoFit/>
          </a:bodyPr>
          <a:lstStyle/>
          <a:p>
            <a:pPr algn="ctr" defTabSz="1218565">
              <a:spcBef>
                <a:spcPct val="0"/>
              </a:spcBef>
            </a:pPr>
            <a:endParaRPr lang="zh-CN" altLang="en-US" sz="2000">
              <a:solidFill>
                <a:srgbClr val="222B33"/>
              </a:solidFill>
              <a:latin typeface="微软雅黑" panose="020b0503020204020204" pitchFamily="34" charset="-122"/>
              <a:ea typeface="微软雅黑" panose="020b0503020204020204" pitchFamily="34" charset="-122"/>
            </a:endParaRPr>
          </a:p>
        </p:txBody>
      </p:sp>
      <p:sp>
        <p:nvSpPr>
          <p:cNvPr id="6" name="椭圆 5"/>
          <p:cNvSpPr/>
          <p:nvPr/>
        </p:nvSpPr>
        <p:spPr>
          <a:xfrm>
            <a:off x="5372324" y="2966856"/>
            <a:ext cx="1447353" cy="562450"/>
          </a:xfrm>
          <a:prstGeom prst="ellipse">
            <a:avLst/>
          </a:prstGeom>
          <a:solidFill>
            <a:schemeClr val="bg1"/>
          </a:solidFill>
        </p:spPr>
        <p:txBody>
          <a:bodyPr wrap="square" rtlCol="0" anchor="ctr">
            <a:spAutoFit/>
          </a:bodyPr>
          <a:lstStyle/>
          <a:p>
            <a:pPr algn="ctr" defTabSz="1218565">
              <a:spcBef>
                <a:spcPct val="0"/>
              </a:spcBef>
            </a:pPr>
            <a:endParaRPr lang="zh-CN" altLang="en-US" sz="2000">
              <a:solidFill>
                <a:srgbClr val="222B33"/>
              </a:solidFill>
              <a:latin typeface="微软雅黑" panose="020b0503020204020204" pitchFamily="34" charset="-122"/>
              <a:ea typeface="微软雅黑" panose="020b0503020204020204" pitchFamily="34" charset="-122"/>
            </a:endParaRPr>
          </a:p>
        </p:txBody>
      </p:sp>
      <p:sp>
        <p:nvSpPr>
          <p:cNvPr id="7" name="文本框 6"/>
          <p:cNvSpPr txBox="1"/>
          <p:nvPr/>
        </p:nvSpPr>
        <p:spPr>
          <a:xfrm rot="20472008">
            <a:off x="5684647" y="2938832"/>
            <a:ext cx="822706" cy="502573"/>
          </a:xfrm>
          <a:prstGeom prst="rect">
            <a:avLst/>
          </a:prstGeom>
          <a:noFill/>
        </p:spPr>
        <p:txBody>
          <a:bodyPr wrap="square" rtlCol="0">
            <a:spAutoFit/>
          </a:bodyPr>
          <a:lstStyle/>
          <a:p>
            <a:pPr defTabSz="1218565"/>
            <a:r>
              <a:rPr lang="en-US" altLang="zh-CN" sz="2665" b="1">
                <a:solidFill>
                  <a:prstClr val="black">
                    <a:lumMod val="65000"/>
                    <a:lumOff val="35000"/>
                  </a:prstClr>
                </a:solidFill>
                <a:latin typeface="微软雅黑" panose="020b0503020204020204" pitchFamily="34" charset="-122"/>
                <a:ea typeface="微软雅黑" panose="020b0503020204020204" pitchFamily="34" charset="-122"/>
              </a:rPr>
              <a:t>VS</a:t>
            </a:r>
            <a:endParaRPr lang="zh-CN" altLang="en-US" sz="26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770046" y="2945859"/>
            <a:ext cx="2040441" cy="369204"/>
          </a:xfrm>
          <a:prstGeom prst="rect">
            <a:avLst/>
          </a:prstGeom>
          <a:noFill/>
        </p:spPr>
        <p:txBody>
          <a:bodyPr wrap="square" rtlCol="0">
            <a:spAutoFit/>
          </a:bodyPr>
          <a:lstStyle/>
          <a:p>
            <a:pPr defTabSz="1218565"/>
            <a:r>
              <a:rPr lang="zh-CN" altLang="en-US" sz="1800" b="1">
                <a:solidFill>
                  <a:prstClr val="white">
                    <a:lumMod val="95000"/>
                  </a:prstClr>
                </a:solidFill>
                <a:latin typeface="微软雅黑" panose="020b0503020204020204" pitchFamily="34" charset="-122"/>
                <a:ea typeface="微软雅黑" panose="020b0503020204020204" pitchFamily="34" charset="-122"/>
              </a:rPr>
              <a:t>关键技术一</a:t>
            </a:r>
            <a:endParaRPr lang="zh-CN" altLang="en-US" sz="1800" b="1">
              <a:solidFill>
                <a:prstClr val="white">
                  <a:lumMod val="95000"/>
                </a:prst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400095" y="2981024"/>
            <a:ext cx="2040441" cy="369204"/>
          </a:xfrm>
          <a:prstGeom prst="rect">
            <a:avLst/>
          </a:prstGeom>
          <a:noFill/>
        </p:spPr>
        <p:txBody>
          <a:bodyPr wrap="square" rtlCol="0">
            <a:spAutoFit/>
          </a:bodyPr>
          <a:lstStyle/>
          <a:p>
            <a:pPr defTabSz="1218565"/>
            <a:r>
              <a:rPr lang="zh-CN" altLang="en-US" sz="1800" b="1">
                <a:solidFill>
                  <a:srgbClr val="FFFFFF"/>
                </a:solidFill>
                <a:latin typeface="微软雅黑" panose="020b0503020204020204" pitchFamily="34" charset="-122"/>
                <a:ea typeface="微软雅黑" panose="020b0503020204020204" pitchFamily="34" charset="-122"/>
              </a:rPr>
              <a:t>关键技术二</a:t>
            </a: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99945" y="4917556"/>
            <a:ext cx="863556" cy="399981"/>
          </a:xfrm>
          <a:prstGeom prst="rect">
            <a:avLst/>
          </a:prstGeom>
          <a:solidFill>
            <a:srgbClr val="FEFEFE"/>
          </a:solidFill>
        </p:spPr>
        <p:txBody>
          <a:bodyPr wrap="square" rtlCol="0">
            <a:spAutoFit/>
          </a:bodyPr>
          <a:lstStyle/>
          <a:p>
            <a:pPr defTabSz="1218565"/>
            <a:r>
              <a:rPr lang="zh-CN" altLang="en-US" sz="2000">
                <a:solidFill>
                  <a:srgbClr val="404040"/>
                </a:solidFill>
                <a:latin typeface="微软雅黑" panose="020b0503020204020204" pitchFamily="34" charset="-122"/>
                <a:ea typeface="微软雅黑" panose="020b0503020204020204" pitchFamily="34" charset="-122"/>
              </a:rPr>
              <a:t>总结</a:t>
            </a:r>
            <a:endParaRPr lang="zh-CN" altLang="en-US" sz="2000">
              <a:solidFill>
                <a:srgbClr val="404040"/>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694783" y="5443728"/>
            <a:ext cx="10919504" cy="555152"/>
          </a:xfrm>
          <a:prstGeom prst="rect">
            <a:avLst/>
          </a:prstGeom>
          <a:solidFill>
            <a:srgbClr val="FEFEFE"/>
          </a:solidFill>
        </p:spPr>
        <p:txBody>
          <a:bodyPr wrap="square" rtlCol="0">
            <a:spAutoFit/>
          </a:bodyPr>
          <a:lstStyle/>
          <a:p>
            <a:pPr algn="just" defTabSz="1218565">
              <a:lnSpc>
                <a:spcPct val="150000"/>
              </a:lnSpc>
            </a:pPr>
            <a:r>
              <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 name="直接连接符 15"/>
          <p:cNvCxnSpPr/>
          <p:nvPr/>
        </p:nvCxnSpPr>
        <p:spPr>
          <a:xfrm>
            <a:off x="806458" y="5399291"/>
            <a:ext cx="24285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100"/>
          <p:cNvSpPr>
            <a:spLocks noEditPoints="1"/>
          </p:cNvSpPr>
          <p:nvPr/>
        </p:nvSpPr>
        <p:spPr bwMode="auto">
          <a:xfrm>
            <a:off x="877485" y="2166410"/>
            <a:ext cx="508476" cy="487436"/>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12" tIns="45706" rIns="91412" bIns="45706" numCol="1" anchor="t" anchorCtr="0" compatLnSpc="1"/>
          <a:lstStyle/>
          <a:p>
            <a:pPr defTabSz="1218565"/>
            <a:endParaRPr lang="en-US" sz="1800">
              <a:solidFill>
                <a:prstClr val="white">
                  <a:lumMod val="95000"/>
                </a:prstClr>
              </a:solidFill>
              <a:latin typeface="Calibri"/>
            </a:endParaRPr>
          </a:p>
        </p:txBody>
      </p:sp>
      <p:grpSp>
        <p:nvGrpSpPr>
          <p:cNvPr id="18" name="Group 15"/>
          <p:cNvGrpSpPr/>
          <p:nvPr/>
        </p:nvGrpSpPr>
        <p:grpSpPr>
          <a:xfrm>
            <a:off x="10887709" y="2166411"/>
            <a:ext cx="520395" cy="520395"/>
            <a:chOff x="2581275" y="2582069"/>
            <a:chExt cx="465138" cy="464344"/>
          </a:xfrm>
          <a:solidFill>
            <a:schemeClr val="bg1"/>
          </a:solidFill>
        </p:grpSpPr>
        <p:sp>
          <p:nvSpPr>
            <p:cNvPr id="19" name="AutoShape 128"/>
            <p:cNvSpPr/>
            <p:nvPr/>
          </p:nvSpPr>
          <p:spPr bwMode="auto">
            <a:xfrm>
              <a:off x="2581275" y="2582069"/>
              <a:ext cx="465138"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0" name="AutoShape 129"/>
            <p:cNvSpPr/>
            <p:nvPr/>
          </p:nvSpPr>
          <p:spPr bwMode="auto">
            <a:xfrm>
              <a:off x="2871788" y="2640013"/>
              <a:ext cx="115888" cy="115888"/>
            </a:xfrm>
            <a:custGeom>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3" name="矩形 2"/>
          <p:cNvSpPr/>
          <p:nvPr/>
        </p:nvSpPr>
        <p:spPr>
          <a:xfrm>
            <a:off x="337137" y="3572972"/>
            <a:ext cx="5518910" cy="1047210"/>
          </a:xfrm>
          <a:prstGeom prst="rect">
            <a:avLst/>
          </a:prstGeom>
        </p:spPr>
        <p:txBody>
          <a:bodyPr wrap="square">
            <a:spAutoFit/>
          </a:bodyPr>
          <a:lstStyle/>
          <a:p>
            <a:pPr algn="just" defTabSz="1218565">
              <a:lnSpc>
                <a:spcPct val="150000"/>
              </a:lnSpc>
            </a:pPr>
            <a:r>
              <a:rPr lang="zh-CN" altLang="en-US" sz="106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106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0-#ppt_w/2"/>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0-#ppt_w/2"/>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0-#ppt_w/2"/>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6" grpId="0" animBg="1"/>
      <p:bldP spid="7" grpId="0"/>
      <p:bldP spid="44" grpId="0"/>
      <p:bldP spid="46" grpId="0"/>
      <p:bldP spid="48" grpId="0" animBg="1"/>
      <p:bldP spid="49" grpId="0" animBg="1"/>
      <p:bldP spid="17"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89"/>
          <p:cNvGrpSpPr/>
          <p:nvPr/>
        </p:nvGrpSpPr>
        <p:grpSpPr>
          <a:xfrm>
            <a:off x="7684413" y="2284733"/>
            <a:ext cx="1815858" cy="629454"/>
            <a:chOff x="8767813" y="2706529"/>
            <a:chExt cx="2889664" cy="877073"/>
          </a:xfrm>
        </p:grpSpPr>
        <p:sp>
          <p:nvSpPr>
            <p:cNvPr id="92" name="TextBox 91"/>
            <p:cNvSpPr txBox="1"/>
            <p:nvPr/>
          </p:nvSpPr>
          <p:spPr>
            <a:xfrm>
              <a:off x="8767813" y="2706529"/>
              <a:ext cx="2323715" cy="313509"/>
            </a:xfrm>
            <a:prstGeom prst="rect">
              <a:avLst/>
            </a:prstGeom>
            <a:noFill/>
          </p:spPr>
          <p:txBody>
            <a:bodyPr wrap="square" lIns="0" tIns="0" rIns="0" bIns="0" rtlCol="0">
              <a:spAutoFit/>
            </a:bodyPr>
            <a:lstStyle/>
            <a:p>
              <a:pPr defTabSz="1218565">
                <a:lnSpc>
                  <a:spcPct val="120000"/>
                </a:lnSpc>
              </a:pPr>
              <a:r>
                <a:rPr lang="zh-CN" altLang="en-US" sz="1335">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Rectangle 93"/>
            <p:cNvSpPr/>
            <p:nvPr/>
          </p:nvSpPr>
          <p:spPr>
            <a:xfrm>
              <a:off x="8803440" y="2984996"/>
              <a:ext cx="2854037" cy="598606"/>
            </a:xfrm>
            <a:prstGeom prst="rect">
              <a:avLst/>
            </a:prstGeom>
          </p:spPr>
          <p:txBody>
            <a:bodyPr wrap="square" lIns="0" tIns="0" rIns="0" bIns="0">
              <a:spAutoFit/>
            </a:bodyPr>
            <a:lstStyle/>
            <a:p>
              <a:pPr defTabSz="1218565">
                <a:lnSpc>
                  <a:spcPct val="120000"/>
                </a:lnSpc>
              </a:pPr>
              <a:r>
                <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94"/>
          <p:cNvGrpSpPr/>
          <p:nvPr/>
        </p:nvGrpSpPr>
        <p:grpSpPr>
          <a:xfrm>
            <a:off x="8433612" y="3682883"/>
            <a:ext cx="1796813" cy="666949"/>
            <a:chOff x="9703193" y="4640977"/>
            <a:chExt cx="2504575" cy="929320"/>
          </a:xfrm>
        </p:grpSpPr>
        <p:sp>
          <p:nvSpPr>
            <p:cNvPr id="97" name="TextBox 96"/>
            <p:cNvSpPr txBox="1"/>
            <p:nvPr/>
          </p:nvSpPr>
          <p:spPr>
            <a:xfrm>
              <a:off x="9744077" y="4640977"/>
              <a:ext cx="1673584" cy="313510"/>
            </a:xfrm>
            <a:prstGeom prst="rect">
              <a:avLst/>
            </a:prstGeom>
            <a:noFill/>
          </p:spPr>
          <p:txBody>
            <a:bodyPr wrap="none" lIns="0" tIns="0" rIns="0" bIns="0" rtlCol="0">
              <a:spAutoFit/>
            </a:bodyPr>
            <a:lstStyle/>
            <a:p>
              <a:pPr defTabSz="1218565">
                <a:lnSpc>
                  <a:spcPct val="120000"/>
                </a:lnSpc>
              </a:pPr>
              <a:r>
                <a:rPr lang="zh-CN" altLang="en-US" sz="1335">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Rectangle 98"/>
            <p:cNvSpPr/>
            <p:nvPr/>
          </p:nvSpPr>
          <p:spPr>
            <a:xfrm>
              <a:off x="9703193" y="4971690"/>
              <a:ext cx="2504575" cy="598607"/>
            </a:xfrm>
            <a:prstGeom prst="rect">
              <a:avLst/>
            </a:prstGeom>
          </p:spPr>
          <p:txBody>
            <a:bodyPr wrap="square" lIns="0" tIns="0" rIns="0" bIns="0">
              <a:spAutoFit/>
            </a:bodyPr>
            <a:lstStyle/>
            <a:p>
              <a:pPr defTabSz="1218565">
                <a:lnSpc>
                  <a:spcPct val="120000"/>
                </a:lnSpc>
              </a:pPr>
              <a:r>
                <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99"/>
          <p:cNvGrpSpPr/>
          <p:nvPr/>
        </p:nvGrpSpPr>
        <p:grpSpPr>
          <a:xfrm>
            <a:off x="2369995" y="2431054"/>
            <a:ext cx="1805580" cy="650028"/>
            <a:chOff x="846858" y="2675650"/>
            <a:chExt cx="2516793" cy="905741"/>
          </a:xfrm>
        </p:grpSpPr>
        <p:sp>
          <p:nvSpPr>
            <p:cNvPr id="104" name="TextBox 103"/>
            <p:cNvSpPr txBox="1"/>
            <p:nvPr/>
          </p:nvSpPr>
          <p:spPr>
            <a:xfrm flipH="1">
              <a:off x="1690070" y="2675650"/>
              <a:ext cx="1673581" cy="313509"/>
            </a:xfrm>
            <a:prstGeom prst="rect">
              <a:avLst/>
            </a:prstGeom>
            <a:noFill/>
          </p:spPr>
          <p:txBody>
            <a:bodyPr wrap="none" lIns="0" tIns="0" rIns="0" bIns="0" rtlCol="0">
              <a:spAutoFit/>
            </a:bodyPr>
            <a:lstStyle/>
            <a:p>
              <a:pPr algn="r" defTabSz="1218565">
                <a:lnSpc>
                  <a:spcPct val="120000"/>
                </a:lnSpc>
              </a:pPr>
              <a:r>
                <a:rPr lang="zh-CN" altLang="en-US" sz="1335">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Rectangle 101"/>
            <p:cNvSpPr/>
            <p:nvPr/>
          </p:nvSpPr>
          <p:spPr>
            <a:xfrm>
              <a:off x="846858" y="2982785"/>
              <a:ext cx="2510329" cy="598606"/>
            </a:xfrm>
            <a:prstGeom prst="rect">
              <a:avLst/>
            </a:prstGeom>
          </p:spPr>
          <p:txBody>
            <a:bodyPr wrap="square" lIns="0" tIns="0" rIns="0" bIns="0">
              <a:spAutoFit/>
            </a:bodyPr>
            <a:lstStyle/>
            <a:p>
              <a:pPr algn="r" defTabSz="1218565">
                <a:lnSpc>
                  <a:spcPct val="120000"/>
                </a:lnSpc>
              </a:pPr>
              <a:r>
                <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05"/>
          <p:cNvGrpSpPr/>
          <p:nvPr/>
        </p:nvGrpSpPr>
        <p:grpSpPr>
          <a:xfrm>
            <a:off x="1711033" y="3881171"/>
            <a:ext cx="1816862" cy="629113"/>
            <a:chOff x="-71668" y="4696258"/>
            <a:chExt cx="2532520" cy="876605"/>
          </a:xfrm>
        </p:grpSpPr>
        <p:sp>
          <p:nvSpPr>
            <p:cNvPr id="110" name="TextBox 109"/>
            <p:cNvSpPr txBox="1"/>
            <p:nvPr/>
          </p:nvSpPr>
          <p:spPr>
            <a:xfrm flipH="1">
              <a:off x="787270" y="4696258"/>
              <a:ext cx="1673582" cy="313512"/>
            </a:xfrm>
            <a:prstGeom prst="rect">
              <a:avLst/>
            </a:prstGeom>
            <a:noFill/>
          </p:spPr>
          <p:txBody>
            <a:bodyPr wrap="none" lIns="0" tIns="0" rIns="0" bIns="0" rtlCol="0">
              <a:spAutoFit/>
            </a:bodyPr>
            <a:lstStyle/>
            <a:p>
              <a:pPr algn="r" defTabSz="1218565">
                <a:lnSpc>
                  <a:spcPct val="120000"/>
                </a:lnSpc>
              </a:pPr>
              <a:r>
                <a:rPr lang="zh-CN" altLang="en-US" sz="1335">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Rectangle 107"/>
            <p:cNvSpPr/>
            <p:nvPr/>
          </p:nvSpPr>
          <p:spPr>
            <a:xfrm>
              <a:off x="-71668" y="4974252"/>
              <a:ext cx="2510329" cy="598611"/>
            </a:xfrm>
            <a:prstGeom prst="rect">
              <a:avLst/>
            </a:prstGeom>
          </p:spPr>
          <p:txBody>
            <a:bodyPr wrap="square" lIns="0" tIns="0" rIns="0" bIns="0">
              <a:spAutoFit/>
            </a:bodyPr>
            <a:lstStyle/>
            <a:p>
              <a:pPr algn="r" defTabSz="1218565">
                <a:lnSpc>
                  <a:spcPct val="120000"/>
                </a:lnSpc>
              </a:pPr>
              <a:r>
                <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3"/>
          <p:cNvGrpSpPr/>
          <p:nvPr/>
        </p:nvGrpSpPr>
        <p:grpSpPr>
          <a:xfrm>
            <a:off x="3610366" y="2160718"/>
            <a:ext cx="4720542" cy="3162859"/>
            <a:chOff x="3232593" y="1968492"/>
            <a:chExt cx="5437975" cy="3642231"/>
          </a:xfrm>
        </p:grpSpPr>
        <p:grpSp>
          <p:nvGrpSpPr>
            <p:cNvPr id="7"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793750">
                  <a:lnSpc>
                    <a:spcPct val="120000"/>
                  </a:lnSpc>
                  <a:defRPr/>
                </a:pPr>
                <a:endParaRPr lang="en-US" sz="800" kern="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793750">
                    <a:lnSpc>
                      <a:spcPct val="120000"/>
                    </a:lnSpc>
                    <a:defRPr/>
                  </a:pPr>
                  <a:endParaRPr lang="en-US" sz="800" kern="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泪滴形 1"/>
                <p:cNvSpPr/>
                <p:nvPr/>
              </p:nvSpPr>
              <p:spPr>
                <a:xfrm rot="3472831">
                  <a:off x="3369184" y="3784807"/>
                  <a:ext cx="2477265" cy="2290260"/>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793750">
                    <a:lnSpc>
                      <a:spcPct val="120000"/>
                    </a:lnSpc>
                    <a:defRPr/>
                  </a:pPr>
                  <a:endParaRPr lang="en-US" sz="800" kern="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793750">
                      <a:lnSpc>
                        <a:spcPct val="120000"/>
                      </a:lnSpc>
                      <a:defRPr/>
                    </a:pPr>
                    <a:endParaRPr lang="en-US" sz="800" kern="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泪滴形 1"/>
                  <p:cNvSpPr/>
                  <p:nvPr/>
                </p:nvSpPr>
                <p:spPr>
                  <a:xfrm rot="10111243">
                    <a:off x="5582872" y="2468369"/>
                    <a:ext cx="2915869" cy="2867159"/>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793750">
                      <a:lnSpc>
                        <a:spcPct val="120000"/>
                      </a:lnSpc>
                      <a:defRPr/>
                    </a:pPr>
                    <a:endParaRPr lang="en-US" sz="800" kern="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泪滴形 1"/>
                  <p:cNvSpPr/>
                  <p:nvPr/>
                </p:nvSpPr>
                <p:spPr>
                  <a:xfrm rot="6430905">
                    <a:off x="3833458" y="2290078"/>
                    <a:ext cx="2915869" cy="2867159"/>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793750">
                      <a:lnSpc>
                        <a:spcPct val="120000"/>
                      </a:lnSpc>
                      <a:defRPr/>
                    </a:pPr>
                    <a:endParaRPr lang="en-US" sz="800" kern="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泪滴形 1"/>
                  <p:cNvSpPr/>
                  <p:nvPr/>
                </p:nvSpPr>
                <p:spPr>
                  <a:xfrm rot="3031563">
                    <a:off x="2789746" y="3781309"/>
                    <a:ext cx="2915869" cy="2867159"/>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793750">
                      <a:lnSpc>
                        <a:spcPct val="120000"/>
                      </a:lnSpc>
                      <a:defRPr/>
                    </a:pPr>
                    <a:endParaRPr lang="en-US" sz="800" kern="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椭圆 30"/>
                  <p:cNvSpPr/>
                  <p:nvPr/>
                </p:nvSpPr>
                <p:spPr>
                  <a:xfrm rot="19870948">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793750">
                      <a:lnSpc>
                        <a:spcPct val="120000"/>
                      </a:lnSpc>
                      <a:defRPr/>
                    </a:pPr>
                    <a:endParaRPr lang="en-US" sz="800" kern="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131" name="AutoShape 59"/>
            <p:cNvSpPr/>
            <p:nvPr/>
          </p:nvSpPr>
          <p:spPr bwMode="auto">
            <a:xfrm>
              <a:off x="4918729" y="2285167"/>
              <a:ext cx="384412" cy="383755"/>
            </a:xfrm>
            <a:custGeom>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AutoShape 112"/>
            <p:cNvSpPr/>
            <p:nvPr/>
          </p:nvSpPr>
          <p:spPr bwMode="auto">
            <a:xfrm>
              <a:off x="3999194" y="3820418"/>
              <a:ext cx="383755" cy="384412"/>
            </a:xfrm>
            <a:custGeom>
              <a:gdLst>
                <a:gd name="T0" fmla="*/ 10510 w 21020"/>
                <a:gd name="T1" fmla="*/ 10800 h 21600"/>
                <a:gd name="T2" fmla="*/ 10510 w 21020"/>
                <a:gd name="T3" fmla="*/ 10800 h 21600"/>
                <a:gd name="T4" fmla="*/ 10510 w 21020"/>
                <a:gd name="T5" fmla="*/ 10800 h 21600"/>
                <a:gd name="T6" fmla="*/ 10510 w 21020"/>
                <a:gd name="T7" fmla="*/ 10800 h 21600"/>
              </a:gd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a:solidFill>
                  <a:prstClr val="white">
                    <a:lumMod val="95000"/>
                  </a:prst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a:solidFill>
                    <a:prstClr val="white">
                      <a:lumMod val="95000"/>
                    </a:prst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35"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a:solidFill>
                    <a:prstClr val="white">
                      <a:lumMod val="95000"/>
                    </a:prst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36"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a:solidFill>
                    <a:prstClr val="white">
                      <a:lumMod val="95000"/>
                    </a:prst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AutoShape 124"/>
              <p:cNvSpPr/>
              <p:nvPr/>
            </p:nvSpPr>
            <p:spPr bwMode="auto">
              <a:xfrm>
                <a:off x="4570413" y="271224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AutoShape 125"/>
              <p:cNvSpPr/>
              <p:nvPr/>
            </p:nvSpPr>
            <p:spPr bwMode="auto">
              <a:xfrm>
                <a:off x="4613275" y="275590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1" name="Rectangle 140"/>
            <p:cNvSpPr/>
            <p:nvPr/>
          </p:nvSpPr>
          <p:spPr>
            <a:xfrm>
              <a:off x="3456001" y="4301604"/>
              <a:ext cx="1799288" cy="771168"/>
            </a:xfrm>
            <a:prstGeom prst="rect">
              <a:avLst/>
            </a:prstGeom>
          </p:spPr>
          <p:txBody>
            <a:bodyPr wrap="square">
              <a:spAutoFit/>
            </a:bodyPr>
            <a:lstStyle/>
            <a:p>
              <a:pPr algn="just" defTabSz="1218565">
                <a:lnSpc>
                  <a:spcPct val="120000"/>
                </a:lnSpc>
              </a:pPr>
              <a:r>
                <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2" cy="1111415"/>
            </a:xfrm>
            <a:prstGeom prst="rect">
              <a:avLst/>
            </a:prstGeom>
          </p:spPr>
          <p:txBody>
            <a:bodyPr wrap="square">
              <a:spAutoFit/>
            </a:bodyPr>
            <a:lstStyle/>
            <a:p>
              <a:pPr algn="just" defTabSz="1218565">
                <a:lnSpc>
                  <a:spcPct val="120000"/>
                </a:lnSpc>
              </a:pPr>
              <a:r>
                <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1"/>
              <a:ext cx="1390289" cy="1111415"/>
            </a:xfrm>
            <a:prstGeom prst="rect">
              <a:avLst/>
            </a:prstGeom>
          </p:spPr>
          <p:txBody>
            <a:bodyPr wrap="square">
              <a:spAutoFit/>
            </a:bodyPr>
            <a:lstStyle/>
            <a:p>
              <a:pPr algn="just" defTabSz="1218565">
                <a:lnSpc>
                  <a:spcPct val="120000"/>
                </a:lnSpc>
              </a:pPr>
              <a:r>
                <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71168"/>
            </a:xfrm>
            <a:prstGeom prst="rect">
              <a:avLst/>
            </a:prstGeom>
          </p:spPr>
          <p:txBody>
            <a:bodyPr wrap="square">
              <a:spAutoFit/>
            </a:bodyPr>
            <a:lstStyle/>
            <a:p>
              <a:pPr algn="just" defTabSz="1218565">
                <a:lnSpc>
                  <a:spcPct val="120000"/>
                </a:lnSpc>
              </a:pPr>
              <a:r>
                <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830764" y="5309971"/>
            <a:ext cx="8530475" cy="281872"/>
          </a:xfrm>
          <a:prstGeom prst="rect">
            <a:avLst/>
          </a:prstGeom>
        </p:spPr>
        <p:txBody>
          <a:bodyPr wrap="square" lIns="0" tIns="0" rIns="0" bIns="0">
            <a:spAutoFit/>
          </a:bodyPr>
          <a:lstStyle/>
          <a:p>
            <a:pPr defTabSz="1218565">
              <a:lnSpc>
                <a:spcPct val="120000"/>
              </a:lnSpc>
            </a:pPr>
            <a:r>
              <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nodeType="afterGroup">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nodeType="afterGroup">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nodeType="afterGroup">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nodeType="afterGroup">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
          <p:cNvSpPr/>
          <p:nvPr/>
        </p:nvSpPr>
        <p:spPr>
          <a:xfrm>
            <a:off x="6977925" y="2792237"/>
            <a:ext cx="1468150" cy="1818385"/>
          </a:xfrm>
          <a:custGeom>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a:endParaRPr lang="zh-CN" altLang="en-US" sz="2400">
              <a:solidFill>
                <a:prstClr val="white">
                  <a:lumMod val="95000"/>
                </a:prstClr>
              </a:solidFill>
              <a:latin typeface="Calibri"/>
              <a:ea typeface="宋体" panose="02010600030101010101" pitchFamily="2" charset="-122"/>
            </a:endParaRPr>
          </a:p>
        </p:txBody>
      </p:sp>
      <p:sp>
        <p:nvSpPr>
          <p:cNvPr id="3" name="任意多边形 2"/>
          <p:cNvSpPr/>
          <p:nvPr/>
        </p:nvSpPr>
        <p:spPr>
          <a:xfrm>
            <a:off x="5730463" y="2792237"/>
            <a:ext cx="1468150" cy="1818385"/>
          </a:xfrm>
          <a:custGeom>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a:endParaRPr lang="zh-CN" altLang="en-US" sz="2400">
              <a:solidFill>
                <a:prstClr val="white">
                  <a:lumMod val="95000"/>
                </a:prstClr>
              </a:solidFill>
              <a:latin typeface="Calibri"/>
              <a:ea typeface="宋体" panose="02010600030101010101" pitchFamily="2" charset="-122"/>
            </a:endParaRPr>
          </a:p>
        </p:txBody>
      </p:sp>
      <p:sp>
        <p:nvSpPr>
          <p:cNvPr id="4" name="任意多边形 3"/>
          <p:cNvSpPr/>
          <p:nvPr/>
        </p:nvSpPr>
        <p:spPr>
          <a:xfrm>
            <a:off x="4483003" y="2792237"/>
            <a:ext cx="1468150" cy="1818385"/>
          </a:xfrm>
          <a:custGeom>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a:endParaRPr lang="zh-CN" altLang="en-US" sz="2400">
              <a:solidFill>
                <a:prstClr val="white">
                  <a:lumMod val="95000"/>
                </a:prstClr>
              </a:solidFill>
              <a:latin typeface="Calibri"/>
              <a:ea typeface="宋体" panose="02010600030101010101" pitchFamily="2" charset="-122"/>
            </a:endParaRPr>
          </a:p>
        </p:txBody>
      </p:sp>
      <p:sp>
        <p:nvSpPr>
          <p:cNvPr id="5" name="任意多边形 4"/>
          <p:cNvSpPr/>
          <p:nvPr/>
        </p:nvSpPr>
        <p:spPr>
          <a:xfrm>
            <a:off x="3235541" y="2792237"/>
            <a:ext cx="1468150" cy="1818385"/>
          </a:xfrm>
          <a:custGeom>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a:endParaRPr lang="zh-CN" altLang="en-US" sz="2400">
              <a:solidFill>
                <a:prstClr val="white">
                  <a:lumMod val="95000"/>
                </a:prstClr>
              </a:solidFill>
              <a:latin typeface="Calibri"/>
              <a:ea typeface="宋体" panose="02010600030101010101" pitchFamily="2" charset="-122"/>
            </a:endParaRPr>
          </a:p>
        </p:txBody>
      </p:sp>
      <p:sp>
        <p:nvSpPr>
          <p:cNvPr id="6" name="任意多边形 5"/>
          <p:cNvSpPr/>
          <p:nvPr/>
        </p:nvSpPr>
        <p:spPr>
          <a:xfrm>
            <a:off x="8225385" y="2792237"/>
            <a:ext cx="1468150" cy="1818385"/>
          </a:xfrm>
          <a:custGeom>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a:endParaRPr lang="zh-CN" altLang="en-US" sz="2400">
              <a:solidFill>
                <a:prstClr val="white">
                  <a:lumMod val="95000"/>
                </a:prstClr>
              </a:solidFill>
              <a:latin typeface="Calibri"/>
              <a:ea typeface="宋体" panose="02010600030101010101" pitchFamily="2" charset="-122"/>
            </a:endParaRPr>
          </a:p>
        </p:txBody>
      </p:sp>
      <p:sp>
        <p:nvSpPr>
          <p:cNvPr id="8" name="矩形 7"/>
          <p:cNvSpPr/>
          <p:nvPr/>
        </p:nvSpPr>
        <p:spPr>
          <a:xfrm>
            <a:off x="1112608" y="4779148"/>
            <a:ext cx="1951196" cy="338390"/>
          </a:xfrm>
          <a:prstGeom prst="rect">
            <a:avLst/>
          </a:prstGeom>
        </p:spPr>
        <p:txBody>
          <a:bodyPr wrap="square" lIns="91402" tIns="45702" rIns="91402" bIns="45702">
            <a:spAutoFit/>
          </a:bodyPr>
          <a:lstStyle/>
          <a:p>
            <a:pPr algn="r" defTabSz="1218565"/>
            <a:r>
              <a:rPr lang="zh-CN" altLang="en-US" sz="1600">
                <a:solidFill>
                  <a:prstClr val="white">
                    <a:lumMod val="95000"/>
                  </a:prstClr>
                </a:solidFill>
                <a:latin typeface="微软雅黑" panose="020b0503020204020204" pitchFamily="34" charset="-122"/>
                <a:ea typeface="微软雅黑" panose="020b0503020204020204" pitchFamily="34" charset="-122"/>
              </a:rPr>
              <a:t>点击添加标题</a:t>
            </a:r>
            <a:endParaRPr lang="en-US" altLang="zh-CN" sz="1600">
              <a:solidFill>
                <a:prstClr val="white">
                  <a:lumMod val="95000"/>
                </a:prstClr>
              </a:solidFill>
              <a:latin typeface="微软雅黑" panose="020b0503020204020204" pitchFamily="34" charset="-122"/>
              <a:ea typeface="微软雅黑" panose="020b0503020204020204" pitchFamily="34" charset="-122"/>
            </a:endParaRPr>
          </a:p>
        </p:txBody>
      </p:sp>
      <p:sp>
        <p:nvSpPr>
          <p:cNvPr id="9" name="矩形 47"/>
          <p:cNvSpPr>
            <a:spLocks noChangeArrowheads="1"/>
          </p:cNvSpPr>
          <p:nvPr/>
        </p:nvSpPr>
        <p:spPr bwMode="auto">
          <a:xfrm>
            <a:off x="481110" y="5168022"/>
            <a:ext cx="2582695" cy="5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1218565">
              <a:lnSpc>
                <a:spcPct val="120000"/>
              </a:lnSpc>
              <a:spcBef>
                <a:spcPct val="0"/>
              </a:spcBef>
              <a:buNone/>
            </a:pPr>
            <a:r>
              <a:rPr lang="zh-CN" altLang="en-US" sz="1200">
                <a:solidFill>
                  <a:prstClr val="white">
                    <a:lumMod val="95000"/>
                  </a:prstClr>
                </a:solidFill>
                <a:sym typeface="微软雅黑" panose="020b0503020204020204" pitchFamily="34" charset="-122"/>
              </a:rPr>
              <a:t>在此录入上述图表的综合描述说明，在此录入上述图表的综合描述说明。</a:t>
            </a:r>
            <a:endParaRPr lang="zh-CN" altLang="en-US" sz="1200">
              <a:solidFill>
                <a:prstClr val="white">
                  <a:lumMod val="95000"/>
                </a:prstClr>
              </a:solidFill>
              <a:sym typeface="微软雅黑" panose="020b0503020204020204" pitchFamily="34" charset="-122"/>
            </a:endParaRPr>
          </a:p>
        </p:txBody>
      </p:sp>
      <p:sp>
        <p:nvSpPr>
          <p:cNvPr id="20" name="矩形 19"/>
          <p:cNvSpPr/>
          <p:nvPr/>
        </p:nvSpPr>
        <p:spPr>
          <a:xfrm>
            <a:off x="2517859" y="1557370"/>
            <a:ext cx="1951196" cy="338390"/>
          </a:xfrm>
          <a:prstGeom prst="rect">
            <a:avLst/>
          </a:prstGeom>
        </p:spPr>
        <p:txBody>
          <a:bodyPr wrap="square" lIns="91402" tIns="45702" rIns="91402" bIns="45702">
            <a:spAutoFit/>
          </a:bodyPr>
          <a:lstStyle/>
          <a:p>
            <a:pPr algn="r" defTabSz="1218565"/>
            <a:r>
              <a:rPr lang="zh-CN" altLang="en-US" sz="1600">
                <a:solidFill>
                  <a:prstClr val="white">
                    <a:lumMod val="95000"/>
                  </a:prstClr>
                </a:solidFill>
                <a:latin typeface="微软雅黑" panose="020b0503020204020204" pitchFamily="34" charset="-122"/>
                <a:ea typeface="微软雅黑" panose="020b0503020204020204" pitchFamily="34" charset="-122"/>
              </a:rPr>
              <a:t>点击添加标题</a:t>
            </a:r>
            <a:endParaRPr lang="en-US" altLang="zh-CN" sz="1600">
              <a:solidFill>
                <a:prstClr val="white">
                  <a:lumMod val="95000"/>
                </a:prstClr>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728862" y="1946243"/>
            <a:ext cx="2740192" cy="5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1218565">
              <a:lnSpc>
                <a:spcPct val="120000"/>
              </a:lnSpc>
              <a:spcBef>
                <a:spcPct val="0"/>
              </a:spcBef>
              <a:buNone/>
            </a:pPr>
            <a:r>
              <a:rPr lang="zh-CN" altLang="en-US" sz="1200">
                <a:solidFill>
                  <a:prstClr val="white">
                    <a:lumMod val="95000"/>
                  </a:prstClr>
                </a:solidFill>
                <a:sym typeface="微软雅黑" panose="020b0503020204020204" pitchFamily="34" charset="-122"/>
              </a:rPr>
              <a:t>在此录入上述图表的综合描述说明，在此录入上述图表的综合描述说明。</a:t>
            </a:r>
            <a:endParaRPr lang="zh-CN" altLang="en-US" sz="1200">
              <a:solidFill>
                <a:prstClr val="white">
                  <a:lumMod val="95000"/>
                </a:prstClr>
              </a:solidFill>
              <a:sym typeface="微软雅黑" panose="020b0503020204020204" pitchFamily="34" charset="-122"/>
            </a:endParaRPr>
          </a:p>
        </p:txBody>
      </p:sp>
      <p:cxnSp>
        <p:nvCxnSpPr>
          <p:cNvPr id="23" name="直接连接符 22"/>
          <p:cNvCxnSpPr/>
          <p:nvPr/>
        </p:nvCxnSpPr>
        <p:spPr>
          <a:xfrm flipH="1" flipV="1">
            <a:off x="6223721" y="4623684"/>
            <a:ext cx="0" cy="370902"/>
          </a:xfrm>
          <a:prstGeom prst="line">
            <a:avLst/>
          </a:pr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247417" y="5049135"/>
            <a:ext cx="1951196" cy="338390"/>
          </a:xfrm>
          <a:prstGeom prst="rect">
            <a:avLst/>
          </a:prstGeom>
        </p:spPr>
        <p:txBody>
          <a:bodyPr wrap="square" lIns="91402" tIns="45702" rIns="91402" bIns="45702">
            <a:spAutoFit/>
          </a:bodyPr>
          <a:lstStyle/>
          <a:p>
            <a:pPr algn="ctr" defTabSz="1218565"/>
            <a:r>
              <a:rPr lang="zh-CN" altLang="en-US" sz="1600">
                <a:solidFill>
                  <a:prstClr val="white">
                    <a:lumMod val="95000"/>
                  </a:prstClr>
                </a:solidFill>
                <a:latin typeface="微软雅黑" panose="020b0503020204020204" pitchFamily="34" charset="-122"/>
                <a:ea typeface="微软雅黑" panose="020b0503020204020204" pitchFamily="34" charset="-122"/>
              </a:rPr>
              <a:t>点击添加标题</a:t>
            </a:r>
            <a:endParaRPr lang="en-US" altLang="zh-CN" sz="1600">
              <a:solidFill>
                <a:prstClr val="white">
                  <a:lumMod val="95000"/>
                </a:prstClr>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5472123" y="5438008"/>
            <a:ext cx="2305387" cy="5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8565">
              <a:lnSpc>
                <a:spcPct val="120000"/>
              </a:lnSpc>
              <a:spcBef>
                <a:spcPct val="0"/>
              </a:spcBef>
              <a:buNone/>
            </a:pPr>
            <a:r>
              <a:rPr lang="zh-CN" altLang="en-US" sz="1200">
                <a:solidFill>
                  <a:prstClr val="white">
                    <a:lumMod val="95000"/>
                  </a:prstClr>
                </a:solidFill>
                <a:sym typeface="微软雅黑" panose="020b0503020204020204" pitchFamily="34" charset="-122"/>
              </a:rPr>
              <a:t>在此录入上述图表的描述说明，在此录入上述图表的描述说明。</a:t>
            </a:r>
            <a:endParaRPr lang="zh-CN" altLang="en-US" sz="1200">
              <a:solidFill>
                <a:prstClr val="white">
                  <a:lumMod val="95000"/>
                </a:prstClr>
              </a:solidFill>
              <a:sym typeface="微软雅黑" panose="020b0503020204020204" pitchFamily="34" charset="-122"/>
            </a:endParaRPr>
          </a:p>
        </p:txBody>
      </p:sp>
      <p:sp>
        <p:nvSpPr>
          <p:cNvPr id="30" name="矩形 29"/>
          <p:cNvSpPr/>
          <p:nvPr/>
        </p:nvSpPr>
        <p:spPr>
          <a:xfrm>
            <a:off x="9382121" y="4779148"/>
            <a:ext cx="1951196" cy="338390"/>
          </a:xfrm>
          <a:prstGeom prst="rect">
            <a:avLst/>
          </a:prstGeom>
        </p:spPr>
        <p:txBody>
          <a:bodyPr wrap="square" lIns="91402" tIns="45702" rIns="91402" bIns="45702">
            <a:spAutoFit/>
          </a:bodyPr>
          <a:lstStyle/>
          <a:p>
            <a:pPr defTabSz="1218565"/>
            <a:r>
              <a:rPr lang="zh-CN" altLang="en-US" sz="1600">
                <a:solidFill>
                  <a:prstClr val="white">
                    <a:lumMod val="95000"/>
                  </a:prstClr>
                </a:solidFill>
                <a:latin typeface="微软雅黑" panose="020b0503020204020204" pitchFamily="34" charset="-122"/>
                <a:ea typeface="微软雅黑" panose="020b0503020204020204" pitchFamily="34" charset="-122"/>
              </a:rPr>
              <a:t>点击添加标题</a:t>
            </a:r>
            <a:endParaRPr lang="en-US" altLang="zh-CN" sz="1600">
              <a:solidFill>
                <a:prstClr val="white">
                  <a:lumMod val="95000"/>
                </a:prst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9263375" y="5168020"/>
            <a:ext cx="2582695" cy="73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8565">
              <a:lnSpc>
                <a:spcPct val="120000"/>
              </a:lnSpc>
              <a:spcBef>
                <a:spcPct val="0"/>
              </a:spcBef>
              <a:buNone/>
            </a:pPr>
            <a:r>
              <a:rPr lang="zh-CN" altLang="en-US" sz="1200">
                <a:solidFill>
                  <a:prstClr val="white">
                    <a:lumMod val="95000"/>
                  </a:prstClr>
                </a:solidFill>
                <a:sym typeface="微软雅黑" panose="020b0503020204020204" pitchFamily="34" charset="-122"/>
              </a:rPr>
              <a:t>在此录入上述图表的综合描述说明，在此录入上述图表的综合描述说明。</a:t>
            </a:r>
            <a:endParaRPr lang="zh-CN" altLang="en-US" sz="1200">
              <a:solidFill>
                <a:prstClr val="white">
                  <a:lumMod val="95000"/>
                </a:prstClr>
              </a:solidFill>
              <a:sym typeface="微软雅黑" panose="020b0503020204020204" pitchFamily="34" charset="-122"/>
            </a:endParaRPr>
          </a:p>
        </p:txBody>
      </p:sp>
      <p:sp>
        <p:nvSpPr>
          <p:cNvPr id="41" name="矩形 40"/>
          <p:cNvSpPr/>
          <p:nvPr/>
        </p:nvSpPr>
        <p:spPr>
          <a:xfrm>
            <a:off x="7939529" y="1557370"/>
            <a:ext cx="1951196" cy="338390"/>
          </a:xfrm>
          <a:prstGeom prst="rect">
            <a:avLst/>
          </a:prstGeom>
        </p:spPr>
        <p:txBody>
          <a:bodyPr wrap="square" lIns="91402" tIns="45702" rIns="91402" bIns="45702">
            <a:spAutoFit/>
          </a:bodyPr>
          <a:lstStyle/>
          <a:p>
            <a:pPr defTabSz="1218565"/>
            <a:r>
              <a:rPr lang="zh-CN" altLang="en-US" sz="1600">
                <a:solidFill>
                  <a:prstClr val="white">
                    <a:lumMod val="95000"/>
                  </a:prstClr>
                </a:solidFill>
                <a:latin typeface="微软雅黑" panose="020b0503020204020204" pitchFamily="34" charset="-122"/>
                <a:ea typeface="微软雅黑" panose="020b0503020204020204" pitchFamily="34" charset="-122"/>
              </a:rPr>
              <a:t>点击添加标题</a:t>
            </a:r>
            <a:endParaRPr lang="en-US" altLang="zh-CN" sz="1600">
              <a:solidFill>
                <a:prstClr val="white">
                  <a:lumMod val="95000"/>
                </a:prst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7967630" y="1946243"/>
            <a:ext cx="2495507" cy="5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8565">
              <a:lnSpc>
                <a:spcPct val="120000"/>
              </a:lnSpc>
              <a:spcBef>
                <a:spcPct val="0"/>
              </a:spcBef>
              <a:buNone/>
            </a:pPr>
            <a:r>
              <a:rPr lang="zh-CN" altLang="en-US" sz="1200">
                <a:solidFill>
                  <a:prstClr val="white">
                    <a:lumMod val="95000"/>
                  </a:prstClr>
                </a:solidFill>
                <a:sym typeface="微软雅黑" panose="020b0503020204020204" pitchFamily="34" charset="-122"/>
              </a:rPr>
              <a:t>在此录入上述图表的综合描述说明，在此录入上述图表的综合描述说明。</a:t>
            </a:r>
            <a:endParaRPr lang="zh-CN" altLang="en-US" sz="1200">
              <a:solidFill>
                <a:prstClr val="white">
                  <a:lumMod val="95000"/>
                </a:prstClr>
              </a:solidFill>
              <a:sym typeface="微软雅黑" panose="020b0503020204020204" pitchFamily="34" charset="-122"/>
            </a:endParaRPr>
          </a:p>
        </p:txBody>
      </p:sp>
      <p:sp>
        <p:nvSpPr>
          <p:cNvPr id="7" name="圆角矩形 6"/>
          <p:cNvSpPr/>
          <p:nvPr/>
        </p:nvSpPr>
        <p:spPr>
          <a:xfrm>
            <a:off x="4483002" y="1807938"/>
            <a:ext cx="483186" cy="984299"/>
          </a:xfrm>
          <a:custGeom>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Lst>
            <a:cxnLst>
              <a:cxn ang="0">
                <a:pos x="connsiteX0-1" y="connsiteY0-2"/>
              </a:cxn>
              <a:cxn ang="0">
                <a:pos x="connsiteX1-3" y="connsiteY1-4"/>
              </a:cxn>
              <a:cxn ang="0">
                <a:pos x="connsiteX2-5" y="connsiteY2-6"/>
              </a:cxn>
              <a:cxn ang="0">
                <a:pos x="connsiteX3-7" y="connsiteY3-8"/>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1412" tIns="45706" rIns="91412" bIns="45706" rtlCol="0" anchor="ctr"/>
          <a:lstStyle/>
          <a:p>
            <a:pPr algn="ctr" defTabSz="1218565"/>
            <a:endParaRPr lang="zh-CN" altLang="en-US" sz="2400">
              <a:solidFill>
                <a:prstClr val="white">
                  <a:lumMod val="95000"/>
                </a:prstClr>
              </a:solidFill>
              <a:latin typeface="Calibri"/>
              <a:ea typeface="宋体" panose="02010600030101010101" pitchFamily="2" charset="-122"/>
            </a:endParaRPr>
          </a:p>
        </p:txBody>
      </p:sp>
      <p:sp>
        <p:nvSpPr>
          <p:cNvPr id="26" name="圆角矩形 6"/>
          <p:cNvSpPr/>
          <p:nvPr/>
        </p:nvSpPr>
        <p:spPr>
          <a:xfrm flipH="1">
            <a:off x="7460659" y="1807938"/>
            <a:ext cx="441813" cy="984299"/>
          </a:xfrm>
          <a:custGeom>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Lst>
            <a:cxnLst>
              <a:cxn ang="0">
                <a:pos x="connsiteX0-1" y="connsiteY0-2"/>
              </a:cxn>
              <a:cxn ang="0">
                <a:pos x="connsiteX1-3" y="connsiteY1-4"/>
              </a:cxn>
              <a:cxn ang="0">
                <a:pos x="connsiteX2-5" y="connsiteY2-6"/>
              </a:cxn>
              <a:cxn ang="0">
                <a:pos x="connsiteX3-7" y="connsiteY3-8"/>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1412" tIns="45706" rIns="91412" bIns="45706" rtlCol="0" anchor="ctr"/>
          <a:lstStyle/>
          <a:p>
            <a:pPr algn="ctr" defTabSz="1218565"/>
            <a:endParaRPr lang="zh-CN" altLang="en-US" sz="2400">
              <a:solidFill>
                <a:prstClr val="white">
                  <a:lumMod val="95000"/>
                </a:prstClr>
              </a:solidFill>
              <a:latin typeface="Calibri"/>
              <a:ea typeface="宋体" panose="02010600030101010101" pitchFamily="2" charset="-122"/>
            </a:endParaRPr>
          </a:p>
        </p:txBody>
      </p:sp>
      <p:sp>
        <p:nvSpPr>
          <p:cNvPr id="27" name="圆角矩形 6"/>
          <p:cNvSpPr/>
          <p:nvPr/>
        </p:nvSpPr>
        <p:spPr>
          <a:xfrm flipV="1">
            <a:off x="3063804" y="4600636"/>
            <a:ext cx="654923" cy="393949"/>
          </a:xfrm>
          <a:custGeom>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 name="connsiteX0-79" fmla="*/ 0 w 558190"/>
              <a:gd name="connsiteY0-80" fmla="*/ 0 h 983247"/>
              <a:gd name="connsiteX1-81" fmla="*/ 445672 w 558190"/>
              <a:gd name="connsiteY1-82" fmla="*/ 0 h 983247"/>
              <a:gd name="connsiteX2-83" fmla="*/ 558190 w 558190"/>
              <a:gd name="connsiteY2-84" fmla="*/ 112518 h 983247"/>
              <a:gd name="connsiteX3-85" fmla="*/ 556463 w 558190"/>
              <a:gd name="connsiteY3-86" fmla="*/ 541893 h 983247"/>
              <a:gd name="connsiteX4-87" fmla="*/ 558190 w 558190"/>
              <a:gd name="connsiteY4-88" fmla="*/ 983247 h 983247"/>
              <a:gd name="connsiteX0-89" fmla="*/ 0 w 558190"/>
              <a:gd name="connsiteY0-90" fmla="*/ 0 h 541893"/>
              <a:gd name="connsiteX1-91" fmla="*/ 445672 w 558190"/>
              <a:gd name="connsiteY1-92" fmla="*/ 0 h 541893"/>
              <a:gd name="connsiteX2-93" fmla="*/ 558190 w 558190"/>
              <a:gd name="connsiteY2-94" fmla="*/ 112518 h 541893"/>
              <a:gd name="connsiteX3-95" fmla="*/ 556463 w 558190"/>
              <a:gd name="connsiteY3-96" fmla="*/ 541893 h 541893"/>
            </a:gdLst>
            <a:cxnLst>
              <a:cxn ang="0">
                <a:pos x="connsiteX0-1" y="connsiteY0-2"/>
              </a:cxn>
              <a:cxn ang="0">
                <a:pos x="connsiteX1-3" y="connsiteY1-4"/>
              </a:cxn>
              <a:cxn ang="0">
                <a:pos x="connsiteX2-5" y="connsiteY2-6"/>
              </a:cxn>
              <a:cxn ang="0">
                <a:pos x="connsiteX3-7" y="connsiteY3-8"/>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1412" tIns="45706" rIns="91412" bIns="45706" rtlCol="0" anchor="ctr"/>
          <a:lstStyle/>
          <a:p>
            <a:pPr algn="ctr" defTabSz="1218565"/>
            <a:endParaRPr lang="zh-CN" altLang="en-US" sz="2400">
              <a:solidFill>
                <a:prstClr val="white">
                  <a:lumMod val="95000"/>
                </a:prstClr>
              </a:solidFill>
              <a:latin typeface="Calibri"/>
              <a:ea typeface="宋体" panose="02010600030101010101" pitchFamily="2" charset="-122"/>
            </a:endParaRPr>
          </a:p>
        </p:txBody>
      </p:sp>
      <p:sp>
        <p:nvSpPr>
          <p:cNvPr id="28" name="圆角矩形 6"/>
          <p:cNvSpPr/>
          <p:nvPr/>
        </p:nvSpPr>
        <p:spPr>
          <a:xfrm flipH="1" flipV="1">
            <a:off x="8742343" y="4600636"/>
            <a:ext cx="654923" cy="393949"/>
          </a:xfrm>
          <a:custGeom>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 name="connsiteX0-79" fmla="*/ 0 w 558190"/>
              <a:gd name="connsiteY0-80" fmla="*/ 0 h 983247"/>
              <a:gd name="connsiteX1-81" fmla="*/ 445672 w 558190"/>
              <a:gd name="connsiteY1-82" fmla="*/ 0 h 983247"/>
              <a:gd name="connsiteX2-83" fmla="*/ 558190 w 558190"/>
              <a:gd name="connsiteY2-84" fmla="*/ 112518 h 983247"/>
              <a:gd name="connsiteX3-85" fmla="*/ 556463 w 558190"/>
              <a:gd name="connsiteY3-86" fmla="*/ 541893 h 983247"/>
              <a:gd name="connsiteX4-87" fmla="*/ 558190 w 558190"/>
              <a:gd name="connsiteY4-88" fmla="*/ 983247 h 983247"/>
              <a:gd name="connsiteX0-89" fmla="*/ 0 w 558190"/>
              <a:gd name="connsiteY0-90" fmla="*/ 0 h 541893"/>
              <a:gd name="connsiteX1-91" fmla="*/ 445672 w 558190"/>
              <a:gd name="connsiteY1-92" fmla="*/ 0 h 541893"/>
              <a:gd name="connsiteX2-93" fmla="*/ 558190 w 558190"/>
              <a:gd name="connsiteY2-94" fmla="*/ 112518 h 541893"/>
              <a:gd name="connsiteX3-95" fmla="*/ 556463 w 558190"/>
              <a:gd name="connsiteY3-96" fmla="*/ 541893 h 541893"/>
            </a:gdLst>
            <a:cxnLst>
              <a:cxn ang="0">
                <a:pos x="connsiteX0-1" y="connsiteY0-2"/>
              </a:cxn>
              <a:cxn ang="0">
                <a:pos x="connsiteX1-3" y="connsiteY1-4"/>
              </a:cxn>
              <a:cxn ang="0">
                <a:pos x="connsiteX2-5" y="connsiteY2-6"/>
              </a:cxn>
              <a:cxn ang="0">
                <a:pos x="connsiteX3-7" y="connsiteY3-8"/>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1412" tIns="45706" rIns="91412" bIns="45706" rtlCol="0" anchor="ctr"/>
          <a:lstStyle/>
          <a:p>
            <a:pPr algn="ctr" defTabSz="1218565"/>
            <a:endParaRPr lang="zh-CN" altLang="en-US" sz="2400">
              <a:solidFill>
                <a:prstClr val="white">
                  <a:lumMod val="95000"/>
                </a:prstClr>
              </a:solidFill>
              <a:latin typeface="Calibri"/>
              <a:ea typeface="宋体" panose="02010600030101010101" pitchFamily="2"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00" fill="hold"/>
                                        <p:tgtEl>
                                          <p:spTgt spid="5"/>
                                        </p:tgtEl>
                                        <p:attrNameLst>
                                          <p:attrName>ppt_x</p:attrName>
                                        </p:attrNameLst>
                                      </p:cBhvr>
                                      <p:tavLst>
                                        <p:tav tm="0">
                                          <p:val>
                                            <p:strVal val="0-#ppt_w/2"/>
                                          </p:val>
                                        </p:tav>
                                        <p:tav tm="100000">
                                          <p:val>
                                            <p:strVal val="#ppt_x"/>
                                          </p:val>
                                        </p:tav>
                                      </p:tavLst>
                                    </p:anim>
                                    <p:anim calcmode="lin" valueType="num">
                                      <p:cBhvr additive="base">
                                        <p:cTn id="8" dur="4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4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50"/>
                                        <p:tgtEl>
                                          <p:spTgt spid="4"/>
                                        </p:tgtEl>
                                        <p:attrNameLst>
                                          <p:attrName>ppt_x</p:attrName>
                                        </p:attrNameLst>
                                      </p:cBhvr>
                                      <p:tavLst>
                                        <p:tav tm="0">
                                          <p:val>
                                            <p:strVal val="#ppt_x-#ppt_w*1.125000"/>
                                          </p:val>
                                        </p:tav>
                                        <p:tav tm="100000">
                                          <p:val>
                                            <p:strVal val="#ppt_x"/>
                                          </p:val>
                                        </p:tav>
                                      </p:tavLst>
                                    </p:anim>
                                    <p:animEffect transition="in" filter="wipe(right)">
                                      <p:cBhvr>
                                        <p:cTn id="13" dur="350"/>
                                        <p:tgtEl>
                                          <p:spTgt spid="4"/>
                                        </p:tgtEl>
                                      </p:cBhvr>
                                    </p:animEffect>
                                  </p:childTnLst>
                                </p:cTn>
                              </p:par>
                            </p:childTnLst>
                          </p:cTn>
                        </p:par>
                        <p:par>
                          <p:cTn id="14" fill="hold" nodeType="afterGroup">
                            <p:stCondLst>
                              <p:cond delay="750"/>
                            </p:stCondLst>
                            <p:childTnLst>
                              <p:par>
                                <p:cTn id="15" presetID="1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50"/>
                                        <p:tgtEl>
                                          <p:spTgt spid="3"/>
                                        </p:tgtEl>
                                        <p:attrNameLst>
                                          <p:attrName>ppt_x</p:attrName>
                                        </p:attrNameLst>
                                      </p:cBhvr>
                                      <p:tavLst>
                                        <p:tav tm="0">
                                          <p:val>
                                            <p:strVal val="#ppt_x-#ppt_w*1.125000"/>
                                          </p:val>
                                        </p:tav>
                                        <p:tav tm="100000">
                                          <p:val>
                                            <p:strVal val="#ppt_x"/>
                                          </p:val>
                                        </p:tav>
                                      </p:tavLst>
                                    </p:anim>
                                    <p:animEffect transition="in" filter="wipe(right)">
                                      <p:cBhvr>
                                        <p:cTn id="18" dur="350"/>
                                        <p:tgtEl>
                                          <p:spTgt spid="3"/>
                                        </p:tgtEl>
                                      </p:cBhvr>
                                    </p:animEffect>
                                  </p:childTnLst>
                                </p:cTn>
                              </p:par>
                            </p:childTnLst>
                          </p:cTn>
                        </p:par>
                        <p:par>
                          <p:cTn id="19" fill="hold" nodeType="afterGroup">
                            <p:stCondLst>
                              <p:cond delay="11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50"/>
                                        <p:tgtEl>
                                          <p:spTgt spid="2"/>
                                        </p:tgtEl>
                                        <p:attrNameLst>
                                          <p:attrName>ppt_x</p:attrName>
                                        </p:attrNameLst>
                                      </p:cBhvr>
                                      <p:tavLst>
                                        <p:tav tm="0">
                                          <p:val>
                                            <p:strVal val="#ppt_x-#ppt_w*1.125000"/>
                                          </p:val>
                                        </p:tav>
                                        <p:tav tm="100000">
                                          <p:val>
                                            <p:strVal val="#ppt_x"/>
                                          </p:val>
                                        </p:tav>
                                      </p:tavLst>
                                    </p:anim>
                                    <p:animEffect transition="in" filter="wipe(right)">
                                      <p:cBhvr>
                                        <p:cTn id="23" dur="350"/>
                                        <p:tgtEl>
                                          <p:spTgt spid="2"/>
                                        </p:tgtEl>
                                      </p:cBhvr>
                                    </p:animEffect>
                                  </p:childTnLst>
                                </p:cTn>
                              </p:par>
                            </p:childTnLst>
                          </p:cTn>
                        </p:par>
                        <p:par>
                          <p:cTn id="24" fill="hold" nodeType="afterGroup">
                            <p:stCondLst>
                              <p:cond delay="145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350"/>
                                        <p:tgtEl>
                                          <p:spTgt spid="6"/>
                                        </p:tgtEl>
                                        <p:attrNameLst>
                                          <p:attrName>ppt_x</p:attrName>
                                        </p:attrNameLst>
                                      </p:cBhvr>
                                      <p:tavLst>
                                        <p:tav tm="0">
                                          <p:val>
                                            <p:strVal val="#ppt_x-#ppt_w*1.125000"/>
                                          </p:val>
                                        </p:tav>
                                        <p:tav tm="100000">
                                          <p:val>
                                            <p:strVal val="#ppt_x"/>
                                          </p:val>
                                        </p:tav>
                                      </p:tavLst>
                                    </p:anim>
                                    <p:animEffect transition="in" filter="wipe(right)">
                                      <p:cBhvr>
                                        <p:cTn id="28" dur="350"/>
                                        <p:tgtEl>
                                          <p:spTgt spid="6"/>
                                        </p:tgtEl>
                                      </p:cBhvr>
                                    </p:animEffect>
                                  </p:childTnLst>
                                </p:cTn>
                              </p:par>
                            </p:childTnLst>
                          </p:cTn>
                        </p:par>
                        <p:par>
                          <p:cTn id="29" fill="hold" nodeType="afterGroup">
                            <p:stCondLst>
                              <p:cond delay="1800"/>
                            </p:stCondLst>
                            <p:childTnLst>
                              <p:par>
                                <p:cTn id="30" presetID="18" presetClass="entr" presetSubtype="12"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trips(downLeft)">
                                      <p:cBhvr>
                                        <p:cTn id="32" dur="500"/>
                                        <p:tgtEl>
                                          <p:spTgt spid="27"/>
                                        </p:tgtEl>
                                      </p:cBhvr>
                                    </p:animEffect>
                                  </p:childTnLst>
                                </p:cTn>
                              </p:par>
                            </p:childTnLst>
                          </p:cTn>
                        </p:par>
                        <p:par>
                          <p:cTn id="33" fill="hold" nodeType="afterGroup">
                            <p:stCondLst>
                              <p:cond delay="23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400"/>
                                        <p:tgtEl>
                                          <p:spTgt spid="8"/>
                                        </p:tgtEl>
                                      </p:cBhvr>
                                    </p:animEffect>
                                    <p:anim calcmode="lin" valueType="num">
                                      <p:cBhvr>
                                        <p:cTn id="37" dur="400" fill="hold"/>
                                        <p:tgtEl>
                                          <p:spTgt spid="8"/>
                                        </p:tgtEl>
                                        <p:attrNameLst>
                                          <p:attrName>ppt_x</p:attrName>
                                        </p:attrNameLst>
                                      </p:cBhvr>
                                      <p:tavLst>
                                        <p:tav tm="0">
                                          <p:val>
                                            <p:strVal val="#ppt_x"/>
                                          </p:val>
                                        </p:tav>
                                        <p:tav tm="100000">
                                          <p:val>
                                            <p:strVal val="#ppt_x"/>
                                          </p:val>
                                        </p:tav>
                                      </p:tavLst>
                                    </p:anim>
                                    <p:anim calcmode="lin" valueType="num">
                                      <p:cBhvr>
                                        <p:cTn id="38" dur="4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400"/>
                                        <p:tgtEl>
                                          <p:spTgt spid="9"/>
                                        </p:tgtEl>
                                      </p:cBhvr>
                                    </p:animEffect>
                                    <p:anim calcmode="lin" valueType="num">
                                      <p:cBhvr>
                                        <p:cTn id="42" dur="400" fill="hold"/>
                                        <p:tgtEl>
                                          <p:spTgt spid="9"/>
                                        </p:tgtEl>
                                        <p:attrNameLst>
                                          <p:attrName>ppt_x</p:attrName>
                                        </p:attrNameLst>
                                      </p:cBhvr>
                                      <p:tavLst>
                                        <p:tav tm="0">
                                          <p:val>
                                            <p:strVal val="#ppt_x"/>
                                          </p:val>
                                        </p:tav>
                                        <p:tav tm="100000">
                                          <p:val>
                                            <p:strVal val="#ppt_x"/>
                                          </p:val>
                                        </p:tav>
                                      </p:tavLst>
                                    </p:anim>
                                    <p:anim calcmode="lin" valueType="num">
                                      <p:cBhvr>
                                        <p:cTn id="43" dur="400" fill="hold"/>
                                        <p:tgtEl>
                                          <p:spTgt spid="9"/>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2700"/>
                            </p:stCondLst>
                            <p:childTnLst>
                              <p:par>
                                <p:cTn id="45" presetID="18" presetClass="entr" presetSubtype="9"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upLeft)">
                                      <p:cBhvr>
                                        <p:cTn id="47" dur="500"/>
                                        <p:tgtEl>
                                          <p:spTgt spid="7"/>
                                        </p:tgtEl>
                                      </p:cBhvr>
                                    </p:animEffect>
                                  </p:childTnLst>
                                </p:cTn>
                              </p:par>
                            </p:childTnLst>
                          </p:cTn>
                        </p:par>
                        <p:par>
                          <p:cTn id="48" fill="hold" nodeType="afterGroup">
                            <p:stCondLst>
                              <p:cond delay="3200"/>
                            </p:stCondLst>
                            <p:childTnLst>
                              <p:par>
                                <p:cTn id="49" presetID="47"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400"/>
                                        <p:tgtEl>
                                          <p:spTgt spid="20"/>
                                        </p:tgtEl>
                                      </p:cBhvr>
                                    </p:animEffect>
                                    <p:anim calcmode="lin" valueType="num">
                                      <p:cBhvr>
                                        <p:cTn id="52" dur="400" fill="hold"/>
                                        <p:tgtEl>
                                          <p:spTgt spid="20"/>
                                        </p:tgtEl>
                                        <p:attrNameLst>
                                          <p:attrName>ppt_x</p:attrName>
                                        </p:attrNameLst>
                                      </p:cBhvr>
                                      <p:tavLst>
                                        <p:tav tm="0">
                                          <p:val>
                                            <p:strVal val="#ppt_x"/>
                                          </p:val>
                                        </p:tav>
                                        <p:tav tm="100000">
                                          <p:val>
                                            <p:strVal val="#ppt_x"/>
                                          </p:val>
                                        </p:tav>
                                      </p:tavLst>
                                    </p:anim>
                                    <p:anim calcmode="lin" valueType="num">
                                      <p:cBhvr>
                                        <p:cTn id="53" dur="400" fill="hold"/>
                                        <p:tgtEl>
                                          <p:spTgt spid="20"/>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
                                        <p:tgtEl>
                                          <p:spTgt spid="21"/>
                                        </p:tgtEl>
                                      </p:cBhvr>
                                    </p:animEffect>
                                    <p:anim calcmode="lin" valueType="num">
                                      <p:cBhvr>
                                        <p:cTn id="57" dur="400" fill="hold"/>
                                        <p:tgtEl>
                                          <p:spTgt spid="21"/>
                                        </p:tgtEl>
                                        <p:attrNameLst>
                                          <p:attrName>ppt_x</p:attrName>
                                        </p:attrNameLst>
                                      </p:cBhvr>
                                      <p:tavLst>
                                        <p:tav tm="0">
                                          <p:val>
                                            <p:strVal val="#ppt_x"/>
                                          </p:val>
                                        </p:tav>
                                        <p:tav tm="100000">
                                          <p:val>
                                            <p:strVal val="#ppt_x"/>
                                          </p:val>
                                        </p:tav>
                                      </p:tavLst>
                                    </p:anim>
                                    <p:anim calcmode="lin" valueType="num">
                                      <p:cBhvr>
                                        <p:cTn id="58" dur="400" fill="hold"/>
                                        <p:tgtEl>
                                          <p:spTgt spid="21"/>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3600"/>
                            </p:stCondLst>
                            <p:childTnLst>
                              <p:par>
                                <p:cTn id="60" presetID="22" presetClass="entr" presetSubtype="1"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250"/>
                                        <p:tgtEl>
                                          <p:spTgt spid="23"/>
                                        </p:tgtEl>
                                      </p:cBhvr>
                                    </p:animEffect>
                                  </p:childTnLst>
                                </p:cTn>
                              </p:par>
                            </p:childTnLst>
                          </p:cTn>
                        </p:par>
                        <p:par>
                          <p:cTn id="63" fill="hold" nodeType="afterGroup">
                            <p:stCondLst>
                              <p:cond delay="38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400"/>
                                        <p:tgtEl>
                                          <p:spTgt spid="24"/>
                                        </p:tgtEl>
                                      </p:cBhvr>
                                    </p:animEffect>
                                    <p:anim calcmode="lin" valueType="num">
                                      <p:cBhvr>
                                        <p:cTn id="67" dur="400" fill="hold"/>
                                        <p:tgtEl>
                                          <p:spTgt spid="24"/>
                                        </p:tgtEl>
                                        <p:attrNameLst>
                                          <p:attrName>ppt_x</p:attrName>
                                        </p:attrNameLst>
                                      </p:cBhvr>
                                      <p:tavLst>
                                        <p:tav tm="0">
                                          <p:val>
                                            <p:strVal val="#ppt_x"/>
                                          </p:val>
                                        </p:tav>
                                        <p:tav tm="100000">
                                          <p:val>
                                            <p:strVal val="#ppt_x"/>
                                          </p:val>
                                        </p:tav>
                                      </p:tavLst>
                                    </p:anim>
                                    <p:anim calcmode="lin" valueType="num">
                                      <p:cBhvr>
                                        <p:cTn id="68" dur="400" fill="hold"/>
                                        <p:tgtEl>
                                          <p:spTgt spid="2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400"/>
                                        <p:tgtEl>
                                          <p:spTgt spid="25"/>
                                        </p:tgtEl>
                                      </p:cBhvr>
                                    </p:animEffect>
                                    <p:anim calcmode="lin" valueType="num">
                                      <p:cBhvr>
                                        <p:cTn id="72" dur="400" fill="hold"/>
                                        <p:tgtEl>
                                          <p:spTgt spid="25"/>
                                        </p:tgtEl>
                                        <p:attrNameLst>
                                          <p:attrName>ppt_x</p:attrName>
                                        </p:attrNameLst>
                                      </p:cBhvr>
                                      <p:tavLst>
                                        <p:tav tm="0">
                                          <p:val>
                                            <p:strVal val="#ppt_x"/>
                                          </p:val>
                                        </p:tav>
                                        <p:tav tm="100000">
                                          <p:val>
                                            <p:strVal val="#ppt_x"/>
                                          </p:val>
                                        </p:tav>
                                      </p:tavLst>
                                    </p:anim>
                                    <p:anim calcmode="lin" valueType="num">
                                      <p:cBhvr>
                                        <p:cTn id="73" dur="400" fill="hold"/>
                                        <p:tgtEl>
                                          <p:spTgt spid="25"/>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4250"/>
                            </p:stCondLst>
                            <p:childTnLst>
                              <p:par>
                                <p:cTn id="75" presetID="18" presetClass="entr" presetSubtype="3"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strips(upRight)">
                                      <p:cBhvr>
                                        <p:cTn id="77" dur="500"/>
                                        <p:tgtEl>
                                          <p:spTgt spid="26"/>
                                        </p:tgtEl>
                                      </p:cBhvr>
                                    </p:animEffect>
                                  </p:childTnLst>
                                </p:cTn>
                              </p:par>
                            </p:childTnLst>
                          </p:cTn>
                        </p:par>
                        <p:par>
                          <p:cTn id="78" fill="hold" nodeType="afterGroup">
                            <p:stCondLst>
                              <p:cond delay="4750"/>
                            </p:stCondLst>
                            <p:childTnLst>
                              <p:par>
                                <p:cTn id="79" presetID="47"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400"/>
                                        <p:tgtEl>
                                          <p:spTgt spid="41"/>
                                        </p:tgtEl>
                                      </p:cBhvr>
                                    </p:animEffect>
                                    <p:anim calcmode="lin" valueType="num">
                                      <p:cBhvr>
                                        <p:cTn id="82" dur="400" fill="hold"/>
                                        <p:tgtEl>
                                          <p:spTgt spid="41"/>
                                        </p:tgtEl>
                                        <p:attrNameLst>
                                          <p:attrName>ppt_x</p:attrName>
                                        </p:attrNameLst>
                                      </p:cBhvr>
                                      <p:tavLst>
                                        <p:tav tm="0">
                                          <p:val>
                                            <p:strVal val="#ppt_x"/>
                                          </p:val>
                                        </p:tav>
                                        <p:tav tm="100000">
                                          <p:val>
                                            <p:strVal val="#ppt_x"/>
                                          </p:val>
                                        </p:tav>
                                      </p:tavLst>
                                    </p:anim>
                                    <p:anim calcmode="lin" valueType="num">
                                      <p:cBhvr>
                                        <p:cTn id="83" dur="400" fill="hold"/>
                                        <p:tgtEl>
                                          <p:spTgt spid="41"/>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400"/>
                                        <p:tgtEl>
                                          <p:spTgt spid="42"/>
                                        </p:tgtEl>
                                      </p:cBhvr>
                                    </p:animEffect>
                                    <p:anim calcmode="lin" valueType="num">
                                      <p:cBhvr>
                                        <p:cTn id="87" dur="400" fill="hold"/>
                                        <p:tgtEl>
                                          <p:spTgt spid="42"/>
                                        </p:tgtEl>
                                        <p:attrNameLst>
                                          <p:attrName>ppt_x</p:attrName>
                                        </p:attrNameLst>
                                      </p:cBhvr>
                                      <p:tavLst>
                                        <p:tav tm="0">
                                          <p:val>
                                            <p:strVal val="#ppt_x"/>
                                          </p:val>
                                        </p:tav>
                                        <p:tav tm="100000">
                                          <p:val>
                                            <p:strVal val="#ppt_x"/>
                                          </p:val>
                                        </p:tav>
                                      </p:tavLst>
                                    </p:anim>
                                    <p:anim calcmode="lin" valueType="num">
                                      <p:cBhvr>
                                        <p:cTn id="88" dur="400" fill="hold"/>
                                        <p:tgtEl>
                                          <p:spTgt spid="42"/>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5150"/>
                            </p:stCondLst>
                            <p:childTnLst>
                              <p:par>
                                <p:cTn id="90" presetID="18" presetClass="entr" presetSubtype="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strips(downRight)">
                                      <p:cBhvr>
                                        <p:cTn id="92" dur="500"/>
                                        <p:tgtEl>
                                          <p:spTgt spid="28"/>
                                        </p:tgtEl>
                                      </p:cBhvr>
                                    </p:animEffect>
                                  </p:childTnLst>
                                </p:cTn>
                              </p:par>
                            </p:childTnLst>
                          </p:cTn>
                        </p:par>
                        <p:par>
                          <p:cTn id="93" fill="hold" nodeType="afterGroup">
                            <p:stCondLst>
                              <p:cond delay="5650"/>
                            </p:stCondLst>
                            <p:childTnLst>
                              <p:par>
                                <p:cTn id="94" presetID="42"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400"/>
                                        <p:tgtEl>
                                          <p:spTgt spid="30"/>
                                        </p:tgtEl>
                                      </p:cBhvr>
                                    </p:animEffect>
                                    <p:anim calcmode="lin" valueType="num">
                                      <p:cBhvr>
                                        <p:cTn id="97" dur="400" fill="hold"/>
                                        <p:tgtEl>
                                          <p:spTgt spid="30"/>
                                        </p:tgtEl>
                                        <p:attrNameLst>
                                          <p:attrName>ppt_x</p:attrName>
                                        </p:attrNameLst>
                                      </p:cBhvr>
                                      <p:tavLst>
                                        <p:tav tm="0">
                                          <p:val>
                                            <p:strVal val="#ppt_x"/>
                                          </p:val>
                                        </p:tav>
                                        <p:tav tm="100000">
                                          <p:val>
                                            <p:strVal val="#ppt_x"/>
                                          </p:val>
                                        </p:tav>
                                      </p:tavLst>
                                    </p:anim>
                                    <p:anim calcmode="lin" valueType="num">
                                      <p:cBhvr>
                                        <p:cTn id="98" dur="400" fill="hold"/>
                                        <p:tgtEl>
                                          <p:spTgt spid="3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400"/>
                                        <p:tgtEl>
                                          <p:spTgt spid="31"/>
                                        </p:tgtEl>
                                      </p:cBhvr>
                                    </p:animEffect>
                                    <p:anim calcmode="lin" valueType="num">
                                      <p:cBhvr>
                                        <p:cTn id="102" dur="400" fill="hold"/>
                                        <p:tgtEl>
                                          <p:spTgt spid="31"/>
                                        </p:tgtEl>
                                        <p:attrNameLst>
                                          <p:attrName>ppt_x</p:attrName>
                                        </p:attrNameLst>
                                      </p:cBhvr>
                                      <p:tavLst>
                                        <p:tav tm="0">
                                          <p:val>
                                            <p:strVal val="#ppt_x"/>
                                          </p:val>
                                        </p:tav>
                                        <p:tav tm="100000">
                                          <p:val>
                                            <p:strVal val="#ppt_x"/>
                                          </p:val>
                                        </p:tav>
                                      </p:tavLst>
                                    </p:anim>
                                    <p:anim calcmode="lin" valueType="num">
                                      <p:cBhvr>
                                        <p:cTn id="103" dur="4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p:bldP spid="9" grpId="0"/>
      <p:bldP spid="20" grpId="0"/>
      <p:bldP spid="21" grpId="0"/>
      <p:bldP spid="24" grpId="0"/>
      <p:bldP spid="25" grpId="0"/>
      <p:bldP spid="30" grpId="0"/>
      <p:bldP spid="31" grpId="0"/>
      <p:bldP spid="41" grpId="0"/>
      <p:bldP spid="42" grpId="0"/>
      <p:bldP spid="7" grpId="0" animBg="1"/>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4657" y="2791"/>
            <a:ext cx="12186715" cy="6855027"/>
          </a:xfrm>
          <a:prstGeom prst="rect">
            <a:avLst/>
          </a:prstGeom>
        </p:spPr>
      </p:pic>
      <p:sp>
        <p:nvSpPr>
          <p:cNvPr id="6" name="TextBox 4"/>
          <p:cNvSpPr txBox="1"/>
          <p:nvPr/>
        </p:nvSpPr>
        <p:spPr>
          <a:xfrm>
            <a:off x="913024" y="2229237"/>
            <a:ext cx="5810824" cy="912879"/>
          </a:xfrm>
          <a:prstGeom prst="rect">
            <a:avLst/>
          </a:prstGeom>
          <a:noFill/>
          <a:ln>
            <a:noFill/>
          </a:ln>
        </p:spPr>
        <p:txBody>
          <a:bodyPr wrap="square" rtlCol="0">
            <a:spAutoFit/>
          </a:bodyPr>
          <a:lstStyle/>
          <a:p>
            <a:pPr defTabSz="1218565"/>
            <a:r>
              <a:rPr lang="zh-CN" altLang="en-US" sz="5330">
                <a:solidFill>
                  <a:srgbClr val="DB8602"/>
                </a:solidFill>
                <a:latin typeface="MyriadSetPro-Semibold" pitchFamily="2" charset="0"/>
                <a:ea typeface="宋体" panose="02010600030101010101" pitchFamily="2" charset="-122"/>
              </a:rPr>
              <a:t>谢谢聆听</a:t>
            </a:r>
            <a:r>
              <a:rPr lang="en-US" altLang="zh-CN" sz="3730">
                <a:solidFill>
                  <a:prstClr val="white"/>
                </a:solidFill>
                <a:latin typeface="MyriadSetPro-Semibold" pitchFamily="2" charset="0"/>
                <a:ea typeface="宋体" panose="02010600030101010101" pitchFamily="2" charset="-122"/>
              </a:rPr>
              <a:t>POWERPOINT</a:t>
            </a:r>
            <a:endParaRPr lang="zh-CN" altLang="en-US" sz="5330">
              <a:solidFill>
                <a:prstClr val="white"/>
              </a:solidFill>
              <a:latin typeface="MyriadSetPro-Semibold" pitchFamily="2" charset="0"/>
              <a:ea typeface="宋体" panose="02010600030101010101" pitchFamily="2" charset="-122"/>
            </a:endParaRPr>
          </a:p>
        </p:txBody>
      </p:sp>
      <p:cxnSp>
        <p:nvCxnSpPr>
          <p:cNvPr id="7" name="肘形连接符 5"/>
          <p:cNvCxnSpPr/>
          <p:nvPr/>
        </p:nvCxnSpPr>
        <p:spPr>
          <a:xfrm rot="16200000" flipH="1" flipV="1">
            <a:off x="1519806" y="1893147"/>
            <a:ext cx="2010530" cy="2586730"/>
          </a:xfrm>
          <a:prstGeom prst="bentConnector4">
            <a:avLst>
              <a:gd name="adj1" fmla="val -15156"/>
              <a:gd name="adj2" fmla="val 124100"/>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3"/>
          <p:cNvSpPr txBox="1"/>
          <p:nvPr/>
        </p:nvSpPr>
        <p:spPr>
          <a:xfrm>
            <a:off x="1224176" y="3896520"/>
            <a:ext cx="2359068" cy="461537"/>
          </a:xfrm>
          <a:prstGeom prst="rect">
            <a:avLst/>
          </a:prstGeom>
          <a:noFill/>
          <a:ln>
            <a:noFill/>
          </a:ln>
        </p:spPr>
        <p:txBody>
          <a:bodyPr wrap="square" rtlCol="0">
            <a:spAutoFit/>
          </a:bodyPr>
          <a:lstStyle/>
          <a:p>
            <a:pPr defTabSz="1218565"/>
            <a:r>
              <a:rPr lang="en-US" altLang="zh-CN" sz="2400">
                <a:solidFill>
                  <a:srgbClr val="DB8602"/>
                </a:solidFill>
                <a:latin typeface="Myriad Pro Light" pitchFamily="34" charset="0"/>
                <a:ea typeface="宋体" panose="02010600030101010101" pitchFamily="2" charset="-122"/>
              </a:rPr>
              <a:t>BUSINESS</a:t>
            </a:r>
            <a:endParaRPr lang="zh-CN" altLang="en-US" sz="2400">
              <a:solidFill>
                <a:srgbClr val="DB8602"/>
              </a:solidFill>
              <a:latin typeface="Myriad Pro Light" pitchFamily="34" charset="0"/>
              <a:ea typeface="宋体" panose="02010600030101010101" pitchFamily="2" charset="-122"/>
            </a:endParaRPr>
          </a:p>
        </p:txBody>
      </p:sp>
      <p:sp>
        <p:nvSpPr>
          <p:cNvPr id="29" name="242543543                _16"/>
          <p:cNvSpPr txBox="1"/>
          <p:nvPr/>
        </p:nvSpPr>
        <p:spPr>
          <a:xfrm>
            <a:off x="998510" y="3381369"/>
            <a:ext cx="5368184" cy="431297"/>
          </a:xfrm>
          <a:prstGeom prst="rect">
            <a:avLst/>
          </a:prstGeom>
          <a:noFill/>
          <a:effectLst/>
        </p:spPr>
        <p:txBody>
          <a:bodyPr wrap="square" lIns="90002" tIns="45002" rIns="90002" bIns="45002" rtlCol="0">
            <a:spAutoFit/>
          </a:bodyPr>
          <a:lstStyle/>
          <a:p>
            <a:pPr algn="just" defTabSz="1218565">
              <a:lnSpc>
                <a:spcPct val="150000"/>
              </a:lnSpc>
            </a:pPr>
            <a:r>
              <a:rPr lang="en-US" altLang="zh-CN" sz="785">
                <a:solidFill>
                  <a:prstClr val="white"/>
                </a:solidFill>
                <a:latin typeface="Arial" panose="020b0604020202020204" pitchFamily="34" charset="0"/>
                <a:ea typeface="宋体" panose="02010600030101010101" pitchFamily="2" charset="-122"/>
                <a:cs typeface="Arial" panose="020b0604020202020204" pitchFamily="34" charset="0"/>
              </a:rPr>
              <a:t>CONTRACTED WIND POWERPOINT TEMPLATE DESIGNS CONTRACTED WIND POWERPOINT TEMPLATE DESIGNS CONTRACTED WIND POWERPOINT</a:t>
            </a:r>
            <a:endParaRPr lang="zh-CN" altLang="en-US" sz="785">
              <a:solidFill>
                <a:prstClr val="white"/>
              </a:solidFill>
              <a:latin typeface="Arial" panose="020b0604020202020204" pitchFamily="34" charset="0"/>
              <a:ea typeface="宋体" panose="02010600030101010101" pitchFamily="2" charset="-122"/>
              <a:cs typeface="Arial" panose="020b0604020202020204" pitchFamily="34" charset="0"/>
            </a:endParaRPr>
          </a:p>
        </p:txBody>
      </p:sp>
      <p:cxnSp>
        <p:nvCxnSpPr>
          <p:cNvPr id="8" name="直接连接符 7"/>
          <p:cNvCxnSpPr/>
          <p:nvPr/>
        </p:nvCxnSpPr>
        <p:spPr>
          <a:xfrm>
            <a:off x="1104986" y="3237038"/>
            <a:ext cx="5499672"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0" p14:dur="1600">
        <p14:prism isContent="1"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502"/>
                                        <p:tgtEl>
                                          <p:spTgt spid="7"/>
                                        </p:tgtEl>
                                      </p:cBhvr>
                                    </p:animEffect>
                                  </p:childTnLst>
                                </p:cTn>
                              </p:par>
                            </p:childTnLst>
                          </p:cTn>
                        </p:par>
                        <p:par>
                          <p:cTn id="8" fill="hold" nodeType="afterGroup">
                            <p:stCondLst>
                              <p:cond delay="1502"/>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601"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601" fill="hold"/>
                                        <p:tgtEl>
                                          <p:spTgt spid="6"/>
                                        </p:tgtEl>
                                        <p:attrNameLst>
                                          <p:attrName>ppt_y</p:attrName>
                                        </p:attrNameLst>
                                      </p:cBhvr>
                                      <p:tavLst>
                                        <p:tav tm="0">
                                          <p:val>
                                            <p:strVal val="#ppt_y"/>
                                          </p:val>
                                        </p:tav>
                                        <p:tav tm="100000">
                                          <p:val>
                                            <p:strVal val="#ppt_y"/>
                                          </p:val>
                                        </p:tav>
                                      </p:tavLst>
                                    </p:anim>
                                    <p:anim calcmode="lin" valueType="num">
                                      <p:cBhvr>
                                        <p:cTn id="13" dur="601"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601"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601" tmFilter="0,0; .5, 1; 1, 1"/>
                                        <p:tgtEl>
                                          <p:spTgt spid="6"/>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nodeType="afterGroup">
                            <p:stCondLst>
                              <p:cond delay="1000"/>
                            </p:stCondLst>
                            <p:childTnLst>
                              <p:par>
                                <p:cTn id="26" presetID="10" presetClass="entr" presetSubtype="0" fill="hold" grpId="1" nodeType="afterEffect">
                                  <p:stCondLst>
                                    <p:cond delay="0"/>
                                  </p:stCondLst>
                                  <p:iterate type="lt">
                                    <p:tmPct val="0"/>
                                  </p:iterate>
                                  <p:childTnLst>
                                    <p:set>
                                      <p:cBhvr>
                                        <p:cTn id="27" dur="1" fill="hold">
                                          <p:stCondLst>
                                            <p:cond delay="0"/>
                                          </p:stCondLst>
                                        </p:cTn>
                                        <p:tgtEl>
                                          <p:spTgt spid="28"/>
                                        </p:tgtEl>
                                        <p:attrNameLst>
                                          <p:attrName>style.visibility</p:attrName>
                                        </p:attrNameLst>
                                      </p:cBhvr>
                                      <p:to>
                                        <p:strVal val="visible"/>
                                      </p:to>
                                    </p:set>
                                    <p:animEffect transition="in" filter="fade">
                                      <p:cBhvr>
                                        <p:cTn id="28" dur="901"/>
                                        <p:tgtEl>
                                          <p:spTgt spid="28"/>
                                        </p:tgtEl>
                                      </p:cBhvr>
                                    </p:animEffect>
                                  </p:childTnLst>
                                </p:cTn>
                              </p:par>
                              <p:par>
                                <p:cTn id="29" presetID="34" presetClass="emph" presetSubtype="0" fill="hold" grpId="0" nodeType="withEffect">
                                  <p:stCondLst>
                                    <p:cond delay="0"/>
                                  </p:stCondLst>
                                  <p:iterate type="lt">
                                    <p:tmPct val="10000"/>
                                  </p:iterate>
                                  <p:childTnLst>
                                    <p:animMotion origin="layout" path="M 1.38889E-06 4.02036E-06 L 1.38889E-06 -0.0722" pathEditMode="relative" rAng="0" ptsTypes="AA">
                                      <p:cBhvr>
                                        <p:cTn id="30" dur="450" accel="50000" decel="50000" autoRev="1" fill="hold">
                                          <p:stCondLst>
                                            <p:cond delay="0"/>
                                          </p:stCondLst>
                                        </p:cTn>
                                        <p:tgtEl>
                                          <p:spTgt spid="28"/>
                                        </p:tgtEl>
                                        <p:attrNameLst>
                                          <p:attrName>ppt_x</p:attrName>
                                          <p:attrName>ppt_y</p:attrName>
                                        </p:attrNameLst>
                                      </p:cBhvr>
                                      <p:rCtr x="0" y="-3610"/>
                                    </p:animMotion>
                                    <p:animRot by="1500000">
                                      <p:cBhvr>
                                        <p:cTn id="31" dur="226" fill="hold">
                                          <p:stCondLst>
                                            <p:cond delay="0"/>
                                          </p:stCondLst>
                                        </p:cTn>
                                        <p:tgtEl>
                                          <p:spTgt spid="28"/>
                                        </p:tgtEl>
                                        <p:attrNameLst>
                                          <p:attrName>r</p:attrName>
                                        </p:attrNameLst>
                                      </p:cBhvr>
                                    </p:animRot>
                                    <p:animRot by="-1500000">
                                      <p:cBhvr>
                                        <p:cTn id="32" dur="226" fill="hold">
                                          <p:stCondLst>
                                            <p:cond delay="226"/>
                                          </p:stCondLst>
                                        </p:cTn>
                                        <p:tgtEl>
                                          <p:spTgt spid="28"/>
                                        </p:tgtEl>
                                        <p:attrNameLst>
                                          <p:attrName>r</p:attrName>
                                        </p:attrNameLst>
                                      </p:cBhvr>
                                    </p:animRot>
                                    <p:animRot by="-1500000">
                                      <p:cBhvr>
                                        <p:cTn id="33" dur="226" fill="hold">
                                          <p:stCondLst>
                                            <p:cond delay="450"/>
                                          </p:stCondLst>
                                        </p:cTn>
                                        <p:tgtEl>
                                          <p:spTgt spid="28"/>
                                        </p:tgtEl>
                                        <p:attrNameLst>
                                          <p:attrName>r</p:attrName>
                                        </p:attrNameLst>
                                      </p:cBhvr>
                                    </p:animRot>
                                    <p:animRot by="1500000">
                                      <p:cBhvr>
                                        <p:cTn id="34" dur="226" fill="hold">
                                          <p:stCondLst>
                                            <p:cond delay="676"/>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8" grpId="1"/>
      <p:bldP spid="2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6" y="306708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3648339" y="306947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4"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2914994" y="379805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6"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图片 8"/>
          <p:cNvPicPr>
            <a:picLocks noChangeAspect="1"/>
          </p:cNvPicPr>
          <p:nvPr/>
        </p:nvPicPr>
        <p:blipFill>
          <a:blip r:embed="rId3"/>
          <a:stretch>
            <a:fillRect/>
          </a:stretch>
        </p:blipFill>
        <p:spPr>
          <a:xfrm>
            <a:off x="4537" y="2783"/>
            <a:ext cx="12186715" cy="6855027"/>
          </a:xfrm>
          <a:prstGeom prst="rect">
            <a:avLst/>
          </a:prstGeom>
        </p:spPr>
      </p:pic>
      <p:sp>
        <p:nvSpPr>
          <p:cNvPr id="76" name="文本框 75"/>
          <p:cNvSpPr txBox="1"/>
          <p:nvPr/>
        </p:nvSpPr>
        <p:spPr>
          <a:xfrm>
            <a:off x="4561887" y="3534397"/>
            <a:ext cx="3415246" cy="379435"/>
          </a:xfrm>
          <a:prstGeom prst="rect">
            <a:avLst/>
          </a:prstGeom>
          <a:noFill/>
        </p:spPr>
        <p:txBody>
          <a:bodyPr lIns="91412" tIns="45706" rIns="91412" bIns="45706">
            <a:spAutoFit/>
          </a:bodyPr>
          <a:lstStyle/>
          <a:p>
            <a:pPr algn="r" defTabSz="1218565"/>
            <a:r>
              <a:rPr lang="zh-CN" altLang="en-US" sz="935">
                <a:solidFill>
                  <a:prstClr val="white">
                    <a:lumMod val="6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665">
              <a:solidFill>
                <a:prstClr val="white">
                  <a:lumMod val="65000"/>
                </a:prstClr>
              </a:solidFill>
              <a:latin typeface="微软雅黑" panose="020b0503020204020204" pitchFamily="34" charset="-122"/>
              <a:ea typeface="微软雅黑" panose="020b0503020204020204" pitchFamily="34" charset="-122"/>
              <a:cs typeface="+mn-ea"/>
            </a:endParaRPr>
          </a:p>
        </p:txBody>
      </p:sp>
      <p:sp>
        <p:nvSpPr>
          <p:cNvPr id="10" name="MH_Entry_1"/>
          <p:cNvSpPr/>
          <p:nvPr>
            <p:custDataLst>
              <p:tags r:id="rId4"/>
            </p:custDataLst>
          </p:nvPr>
        </p:nvSpPr>
        <p:spPr>
          <a:xfrm>
            <a:off x="5312735" y="2666117"/>
            <a:ext cx="2474319" cy="620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a:solidFill>
                  <a:prstClr val="white"/>
                </a:solidFill>
                <a:latin typeface="微软雅黑" panose="020b0503020204020204" pitchFamily="34" charset="-122"/>
                <a:ea typeface="微软雅黑" panose="020b0503020204020204" pitchFamily="34" charset="-122"/>
                <a:sym typeface="Arial" panose="020b0604020202020204" pitchFamily="34" charset="0"/>
              </a:rPr>
              <a:t>年度工作概述</a:t>
            </a:r>
            <a:endParaRPr lang="en-US" altLang="zh-CN" sz="1865"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MH_Number_1"/>
          <p:cNvSpPr txBox="1">
            <a:spLocks noChangeArrowheads="1"/>
          </p:cNvSpPr>
          <p:nvPr>
            <p:custDataLst>
              <p:tags r:id="rId5"/>
            </p:custDataLst>
          </p:nvPr>
        </p:nvSpPr>
        <p:spPr bwMode="auto">
          <a:xfrm>
            <a:off x="7787056" y="2666118"/>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665">
                <a:solidFill>
                  <a:srgbClr val="DB860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665">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MH_Others_1"/>
          <p:cNvGrpSpPr/>
          <p:nvPr>
            <p:custDataLst>
              <p:tags r:id="rId6"/>
            </p:custDataLst>
          </p:nvPr>
        </p:nvGrpSpPr>
        <p:grpSpPr>
          <a:xfrm>
            <a:off x="8447536" y="675478"/>
            <a:ext cx="393284" cy="5507044"/>
            <a:chOff x="4349750" y="1062266"/>
            <a:chExt cx="393426" cy="5508000"/>
          </a:xfrm>
        </p:grpSpPr>
        <p:pic>
          <p:nvPicPr>
            <p:cNvPr id="14" name="Picture 3"/>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mc:Choice xmlns:p14="http://schemas.microsoft.com/office/powerpoint/2010/main" Requires="p14">
      <p:transition spd="slow" advClick="0" advTm="0" p14:dur="1600">
        <p14:prism isContent="1"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animBg="1"/>
      <p:bldP spid="12"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9273195" y="1058"/>
            <a:ext cx="2504303" cy="5094302"/>
            <a:chOff x="6955631" y="794"/>
            <a:chExt cx="1878807" cy="3821906"/>
          </a:xfrm>
        </p:grpSpPr>
        <p:sp>
          <p:nvSpPr>
            <p:cNvPr id="14" name="椭圆 13"/>
            <p:cNvSpPr/>
            <p:nvPr/>
          </p:nvSpPr>
          <p:spPr>
            <a:xfrm>
              <a:off x="6955631" y="1523604"/>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椭圆 14"/>
            <p:cNvSpPr/>
            <p:nvPr/>
          </p:nvSpPr>
          <p:spPr>
            <a:xfrm>
              <a:off x="7552135" y="31369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椭圆 15"/>
            <p:cNvSpPr/>
            <p:nvPr/>
          </p:nvSpPr>
          <p:spPr>
            <a:xfrm>
              <a:off x="8148638" y="2179638"/>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1" name="直接连接符 20"/>
            <p:cNvCxnSpPr/>
            <p:nvPr/>
          </p:nvCxnSpPr>
          <p:spPr>
            <a:xfrm flipH="1">
              <a:off x="7298531" y="794"/>
              <a:ext cx="0" cy="1522810"/>
            </a:xfrm>
            <a:prstGeom prst="line">
              <a:avLst/>
            </a:prstGeom>
            <a:noFill/>
            <a:ln w="6350" cap="flat" cmpd="sng" algn="ctr">
              <a:solidFill>
                <a:schemeClr val="tx1">
                  <a:lumMod val="50000"/>
                  <a:lumOff val="50000"/>
                </a:schemeClr>
              </a:solidFill>
              <a:prstDash val="solid"/>
              <a:miter lim="800000"/>
            </a:ln>
            <a:effectLst/>
          </p:spPr>
        </p:cxnSp>
        <p:cxnSp>
          <p:nvCxnSpPr>
            <p:cNvPr id="22" name="直接连接符 21"/>
            <p:cNvCxnSpPr/>
            <p:nvPr/>
          </p:nvCxnSpPr>
          <p:spPr>
            <a:xfrm flipH="1">
              <a:off x="7895035" y="795"/>
              <a:ext cx="0" cy="3136106"/>
            </a:xfrm>
            <a:prstGeom prst="line">
              <a:avLst/>
            </a:prstGeom>
            <a:noFill/>
            <a:ln w="6350" cap="flat" cmpd="sng" algn="ctr">
              <a:solidFill>
                <a:schemeClr val="tx1">
                  <a:lumMod val="50000"/>
                  <a:lumOff val="50000"/>
                </a:schemeClr>
              </a:solidFill>
              <a:prstDash val="solid"/>
              <a:miter lim="800000"/>
            </a:ln>
            <a:effectLst/>
          </p:spPr>
        </p:cxnSp>
        <p:cxnSp>
          <p:nvCxnSpPr>
            <p:cNvPr id="23" name="直接连接符 22"/>
            <p:cNvCxnSpPr/>
            <p:nvPr/>
          </p:nvCxnSpPr>
          <p:spPr>
            <a:xfrm flipH="1">
              <a:off x="8509397" y="794"/>
              <a:ext cx="0" cy="2178844"/>
            </a:xfrm>
            <a:prstGeom prst="line">
              <a:avLst/>
            </a:prstGeom>
            <a:noFill/>
            <a:ln w="6350" cap="flat" cmpd="sng" algn="ctr">
              <a:solidFill>
                <a:schemeClr val="tx1">
                  <a:lumMod val="50000"/>
                  <a:lumOff val="50000"/>
                </a:schemeClr>
              </a:solidFill>
              <a:prstDash val="solid"/>
              <a:miter lim="800000"/>
            </a:ln>
            <a:effectLst/>
          </p:spPr>
        </p:cxnSp>
        <p:sp>
          <p:nvSpPr>
            <p:cNvPr id="26641" name="Freeform 16"/>
            <p:cNvSpPr>
              <a:spLocks noChangeAspect="1"/>
            </p:cNvSpPr>
            <p:nvPr/>
          </p:nvSpPr>
          <p:spPr bwMode="auto">
            <a:xfrm>
              <a:off x="8326041" y="2383235"/>
              <a:ext cx="330994" cy="270272"/>
            </a:xfrm>
            <a:custGeom>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3" name="Freeform 36"/>
            <p:cNvSpPr>
              <a:spLocks noChangeAspect="1"/>
            </p:cNvSpPr>
            <p:nvPr/>
          </p:nvSpPr>
          <p:spPr bwMode="auto">
            <a:xfrm>
              <a:off x="7734300" y="3298825"/>
              <a:ext cx="315516" cy="404813"/>
            </a:xfrm>
            <a:custGeom>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 name="组合 36"/>
            <p:cNvGrpSpPr/>
            <p:nvPr/>
          </p:nvGrpSpPr>
          <p:grpSpPr>
            <a:xfrm>
              <a:off x="7127231" y="1725282"/>
              <a:ext cx="342440" cy="270000"/>
              <a:chOff x="1741859" y="2323507"/>
              <a:chExt cx="456587" cy="360000"/>
            </a:xfrm>
            <a:solidFill>
              <a:sysClr val="window" lastClr="FFFFFF"/>
            </a:solidFill>
          </p:grpSpPr>
          <p:sp>
            <p:nvSpPr>
              <p:cNvPr id="38" name="Freeform 66"/>
              <p:cNvSpPr/>
              <p:nvPr/>
            </p:nvSpPr>
            <p:spPr bwMode="auto">
              <a:xfrm>
                <a:off x="2046981" y="2392287"/>
                <a:ext cx="83415" cy="85610"/>
              </a:xfrm>
              <a:custGeom>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defTabSz="1218565">
                  <a:defRPr/>
                </a:pPr>
                <a:endParaRPr lang="zh-TW" altLang="en-US" sz="1800" ker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67"/>
              <p:cNvSpPr/>
              <p:nvPr/>
            </p:nvSpPr>
            <p:spPr bwMode="auto">
              <a:xfrm>
                <a:off x="2031616" y="2323507"/>
                <a:ext cx="166830" cy="172683"/>
              </a:xfrm>
              <a:custGeom>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defTabSz="1218565">
                  <a:defRPr/>
                </a:pPr>
                <a:endParaRPr lang="zh-TW" altLang="en-US" sz="1800" ker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68"/>
              <p:cNvSpPr>
                <a:spLocks noEditPoints="1"/>
              </p:cNvSpPr>
              <p:nvPr/>
            </p:nvSpPr>
            <p:spPr bwMode="auto">
              <a:xfrm>
                <a:off x="1741859" y="2384239"/>
                <a:ext cx="389269" cy="299268"/>
              </a:xfrm>
              <a:custGeom>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1"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defTabSz="1218565">
                  <a:defRPr/>
                </a:pPr>
                <a:endParaRPr lang="zh-TW" altLang="en-US" sz="1800" ker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69"/>
              <p:cNvSpPr>
                <a:spLocks noEditPoints="1"/>
              </p:cNvSpPr>
              <p:nvPr/>
            </p:nvSpPr>
            <p:spPr bwMode="auto">
              <a:xfrm>
                <a:off x="1844298" y="2515214"/>
                <a:ext cx="147073" cy="130244"/>
              </a:xfrm>
              <a:custGeom>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defTabSz="1218565">
                  <a:defRPr/>
                </a:pPr>
                <a:endParaRPr lang="zh-TW" altLang="en-US" sz="1800" ker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 name="组合 1"/>
          <p:cNvGrpSpPr/>
          <p:nvPr/>
        </p:nvGrpSpPr>
        <p:grpSpPr>
          <a:xfrm>
            <a:off x="6091240" y="1058"/>
            <a:ext cx="3300981" cy="5381552"/>
            <a:chOff x="4568429" y="794"/>
            <a:chExt cx="2476500" cy="4037410"/>
          </a:xfrm>
        </p:grpSpPr>
        <p:sp>
          <p:nvSpPr>
            <p:cNvPr id="10" name="椭圆 9"/>
            <p:cNvSpPr/>
            <p:nvPr/>
          </p:nvSpPr>
          <p:spPr>
            <a:xfrm>
              <a:off x="4568429" y="2938066"/>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0"/>
            <p:cNvSpPr/>
            <p:nvPr/>
          </p:nvSpPr>
          <p:spPr>
            <a:xfrm>
              <a:off x="5164931" y="21796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1"/>
            <p:cNvSpPr/>
            <p:nvPr/>
          </p:nvSpPr>
          <p:spPr>
            <a:xfrm>
              <a:off x="5762625" y="3352404"/>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2"/>
            <p:cNvSpPr/>
            <p:nvPr/>
          </p:nvSpPr>
          <p:spPr>
            <a:xfrm>
              <a:off x="6359129" y="2337991"/>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7" name="直接连接符 16"/>
            <p:cNvCxnSpPr/>
            <p:nvPr/>
          </p:nvCxnSpPr>
          <p:spPr>
            <a:xfrm flipH="1">
              <a:off x="4911329" y="794"/>
              <a:ext cx="0" cy="2932510"/>
            </a:xfrm>
            <a:prstGeom prst="line">
              <a:avLst/>
            </a:prstGeom>
            <a:noFill/>
            <a:ln w="6350" cap="flat" cmpd="sng" algn="ctr">
              <a:solidFill>
                <a:schemeClr val="tx1">
                  <a:lumMod val="50000"/>
                  <a:lumOff val="50000"/>
                </a:schemeClr>
              </a:solidFill>
              <a:prstDash val="solid"/>
              <a:miter lim="800000"/>
            </a:ln>
            <a:effectLst/>
          </p:spPr>
        </p:cxnSp>
        <p:cxnSp>
          <p:nvCxnSpPr>
            <p:cNvPr id="18" name="直接连接符 17"/>
            <p:cNvCxnSpPr/>
            <p:nvPr/>
          </p:nvCxnSpPr>
          <p:spPr>
            <a:xfrm flipH="1">
              <a:off x="5507831" y="794"/>
              <a:ext cx="0" cy="2178844"/>
            </a:xfrm>
            <a:prstGeom prst="line">
              <a:avLst/>
            </a:prstGeom>
            <a:noFill/>
            <a:ln w="6350" cap="flat" cmpd="sng" algn="ctr">
              <a:solidFill>
                <a:schemeClr val="tx1">
                  <a:lumMod val="50000"/>
                  <a:lumOff val="50000"/>
                </a:schemeClr>
              </a:solidFill>
              <a:prstDash val="solid"/>
              <a:miter lim="800000"/>
            </a:ln>
            <a:effectLst/>
          </p:spPr>
        </p:cxnSp>
        <p:cxnSp>
          <p:nvCxnSpPr>
            <p:cNvPr id="19" name="直接连接符 18"/>
            <p:cNvCxnSpPr/>
            <p:nvPr/>
          </p:nvCxnSpPr>
          <p:spPr>
            <a:xfrm flipH="1">
              <a:off x="6105525" y="794"/>
              <a:ext cx="0" cy="3348038"/>
            </a:xfrm>
            <a:prstGeom prst="line">
              <a:avLst/>
            </a:prstGeom>
            <a:noFill/>
            <a:ln w="6350" cap="flat" cmpd="sng" algn="ctr">
              <a:solidFill>
                <a:schemeClr val="tx1">
                  <a:lumMod val="50000"/>
                  <a:lumOff val="50000"/>
                </a:schemeClr>
              </a:solidFill>
              <a:prstDash val="solid"/>
              <a:miter lim="800000"/>
            </a:ln>
            <a:effectLst/>
          </p:spPr>
        </p:cxnSp>
        <p:cxnSp>
          <p:nvCxnSpPr>
            <p:cNvPr id="20" name="直接连接符 19"/>
            <p:cNvCxnSpPr/>
            <p:nvPr/>
          </p:nvCxnSpPr>
          <p:spPr>
            <a:xfrm flipH="1">
              <a:off x="6702029" y="795"/>
              <a:ext cx="0" cy="2337197"/>
            </a:xfrm>
            <a:prstGeom prst="line">
              <a:avLst/>
            </a:prstGeom>
            <a:noFill/>
            <a:ln w="6350" cap="flat" cmpd="sng" algn="ctr">
              <a:solidFill>
                <a:schemeClr val="tx1">
                  <a:lumMod val="50000"/>
                  <a:lumOff val="50000"/>
                </a:schemeClr>
              </a:solidFill>
              <a:prstDash val="solid"/>
              <a:miter lim="800000"/>
            </a:ln>
            <a:effectLst/>
          </p:spPr>
        </p:cxnSp>
        <p:grpSp>
          <p:nvGrpSpPr>
            <p:cNvPr id="24" name="组合 23"/>
            <p:cNvGrpSpPr/>
            <p:nvPr/>
          </p:nvGrpSpPr>
          <p:grpSpPr>
            <a:xfrm>
              <a:off x="5950176" y="3541817"/>
              <a:ext cx="302098" cy="270000"/>
              <a:chOff x="1730152" y="3478601"/>
              <a:chExt cx="402797" cy="360000"/>
            </a:xfrm>
            <a:solidFill>
              <a:schemeClr val="bg1"/>
            </a:solidFill>
          </p:grpSpPr>
          <p:sp>
            <p:nvSpPr>
              <p:cNvPr id="25" name="Freeform 5"/>
              <p:cNvSpPr/>
              <p:nvPr/>
            </p:nvSpPr>
            <p:spPr bwMode="auto">
              <a:xfrm>
                <a:off x="1960082" y="3556643"/>
                <a:ext cx="172867" cy="171189"/>
              </a:xfrm>
              <a:custGeom>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6"/>
              <p:cNvSpPr>
                <a:spLocks noEditPoints="1"/>
              </p:cNvSpPr>
              <p:nvPr/>
            </p:nvSpPr>
            <p:spPr bwMode="auto">
              <a:xfrm>
                <a:off x="1730152" y="3478601"/>
                <a:ext cx="240000" cy="360000"/>
              </a:xfrm>
              <a:custGeom>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642" name="Freeform 24"/>
            <p:cNvSpPr>
              <a:spLocks noChangeAspect="1"/>
            </p:cNvSpPr>
            <p:nvPr/>
          </p:nvSpPr>
          <p:spPr bwMode="auto">
            <a:xfrm>
              <a:off x="5444728" y="2403476"/>
              <a:ext cx="127397" cy="270272"/>
            </a:xfrm>
            <a:custGeom>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Group 56"/>
            <p:cNvGrpSpPr>
              <a:grpSpLocks noChangeAspect="1"/>
            </p:cNvGrpSpPr>
            <p:nvPr/>
          </p:nvGrpSpPr>
          <p:grpSpPr>
            <a:xfrm>
              <a:off x="4753157" y="3122800"/>
              <a:ext cx="316562" cy="310500"/>
              <a:chOff x="2927" y="2264"/>
              <a:chExt cx="470" cy="461"/>
            </a:xfrm>
            <a:solidFill>
              <a:schemeClr val="bg1"/>
            </a:solidFill>
          </p:grpSpPr>
          <p:sp>
            <p:nvSpPr>
              <p:cNvPr id="31" name="Freeform 57"/>
              <p:cNvSpPr>
                <a:spLocks noEditPoints="1"/>
              </p:cNvSpPr>
              <p:nvPr/>
            </p:nvSpPr>
            <p:spPr bwMode="auto">
              <a:xfrm>
                <a:off x="2927" y="2482"/>
                <a:ext cx="470" cy="243"/>
              </a:xfrm>
              <a:custGeom>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0">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58"/>
              <p:cNvSpPr/>
              <p:nvPr/>
            </p:nvSpPr>
            <p:spPr bwMode="auto">
              <a:xfrm>
                <a:off x="3277" y="2573"/>
                <a:ext cx="22" cy="27"/>
              </a:xfrm>
              <a:custGeom>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59"/>
              <p:cNvSpPr/>
              <p:nvPr/>
            </p:nvSpPr>
            <p:spPr bwMode="auto">
              <a:xfrm>
                <a:off x="3196" y="2573"/>
                <a:ext cx="19" cy="84"/>
              </a:xfrm>
              <a:custGeom>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60"/>
              <p:cNvSpPr/>
              <p:nvPr/>
            </p:nvSpPr>
            <p:spPr bwMode="auto">
              <a:xfrm>
                <a:off x="3016" y="2264"/>
                <a:ext cx="101" cy="177"/>
              </a:xfrm>
              <a:custGeom>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61"/>
              <p:cNvSpPr>
                <a:spLocks noEditPoints="1"/>
              </p:cNvSpPr>
              <p:nvPr/>
            </p:nvSpPr>
            <p:spPr bwMode="auto">
              <a:xfrm>
                <a:off x="3119" y="2307"/>
                <a:ext cx="79" cy="139"/>
              </a:xfrm>
              <a:custGeom>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7">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62"/>
              <p:cNvSpPr/>
              <p:nvPr/>
            </p:nvSpPr>
            <p:spPr bwMode="auto">
              <a:xfrm>
                <a:off x="3220" y="2312"/>
                <a:ext cx="77" cy="132"/>
              </a:xfrm>
              <a:custGeom>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646" name="Freeform 85"/>
            <p:cNvSpPr>
              <a:spLocks noChangeAspect="1" noEditPoints="1"/>
            </p:cNvSpPr>
            <p:nvPr/>
          </p:nvSpPr>
          <p:spPr bwMode="auto">
            <a:xfrm>
              <a:off x="6566297" y="2545160"/>
              <a:ext cx="271463" cy="270272"/>
            </a:xfrm>
            <a:custGeom>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3" name="TextBox 57"/>
          <p:cNvSpPr txBox="1"/>
          <p:nvPr/>
        </p:nvSpPr>
        <p:spPr bwMode="auto">
          <a:xfrm>
            <a:off x="436722" y="2684039"/>
            <a:ext cx="2672526" cy="549061"/>
          </a:xfrm>
          <a:prstGeom prst="rect">
            <a:avLst/>
          </a:prstGeom>
          <a:noFill/>
        </p:spPr>
        <p:txBody>
          <a:bodyPr>
            <a:spAutoFit/>
          </a:bodyPr>
          <a:lstStyle/>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57"/>
          <p:cNvSpPr txBox="1"/>
          <p:nvPr/>
        </p:nvSpPr>
        <p:spPr bwMode="auto">
          <a:xfrm>
            <a:off x="436722" y="3715595"/>
            <a:ext cx="2672526" cy="549061"/>
          </a:xfrm>
          <a:prstGeom prst="rect">
            <a:avLst/>
          </a:prstGeom>
          <a:noFill/>
        </p:spPr>
        <p:txBody>
          <a:bodyPr>
            <a:spAutoFit/>
          </a:bodyPr>
          <a:lstStyle/>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57"/>
          <p:cNvSpPr txBox="1"/>
          <p:nvPr/>
        </p:nvSpPr>
        <p:spPr bwMode="auto">
          <a:xfrm>
            <a:off x="436722" y="4745565"/>
            <a:ext cx="2672526" cy="549061"/>
          </a:xfrm>
          <a:prstGeom prst="rect">
            <a:avLst/>
          </a:prstGeom>
          <a:noFill/>
        </p:spPr>
        <p:txBody>
          <a:bodyPr>
            <a:spAutoFit/>
          </a:bodyPr>
          <a:lstStyle/>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57"/>
          <p:cNvSpPr txBox="1"/>
          <p:nvPr/>
        </p:nvSpPr>
        <p:spPr bwMode="auto">
          <a:xfrm>
            <a:off x="3180663" y="2684039"/>
            <a:ext cx="2672526" cy="549061"/>
          </a:xfrm>
          <a:prstGeom prst="rect">
            <a:avLst/>
          </a:prstGeom>
          <a:noFill/>
        </p:spPr>
        <p:txBody>
          <a:bodyPr>
            <a:spAutoFit/>
          </a:bodyPr>
          <a:lstStyle/>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TextBox 57"/>
          <p:cNvSpPr txBox="1"/>
          <p:nvPr/>
        </p:nvSpPr>
        <p:spPr bwMode="auto">
          <a:xfrm>
            <a:off x="3180663" y="3715595"/>
            <a:ext cx="2672526" cy="549061"/>
          </a:xfrm>
          <a:prstGeom prst="rect">
            <a:avLst/>
          </a:prstGeom>
          <a:noFill/>
        </p:spPr>
        <p:txBody>
          <a:bodyPr>
            <a:spAutoFit/>
          </a:bodyPr>
          <a:lstStyle/>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TextBox 57"/>
          <p:cNvSpPr txBox="1"/>
          <p:nvPr/>
        </p:nvSpPr>
        <p:spPr bwMode="auto">
          <a:xfrm>
            <a:off x="3180663" y="4745565"/>
            <a:ext cx="2672526" cy="549061"/>
          </a:xfrm>
          <a:prstGeom prst="rect">
            <a:avLst/>
          </a:prstGeom>
          <a:noFill/>
        </p:spPr>
        <p:txBody>
          <a:bodyPr>
            <a:spAutoFit/>
          </a:bodyPr>
          <a:lstStyle/>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0-#ppt_w/2"/>
                                          </p:val>
                                        </p:tav>
                                        <p:tav tm="100000">
                                          <p:val>
                                            <p:strVal val="#ppt_x"/>
                                          </p:val>
                                        </p:tav>
                                      </p:tavLst>
                                    </p:anim>
                                    <p:anim calcmode="lin" valueType="num">
                                      <p:cBhvr additive="base">
                                        <p:cTn id="28" dur="500" fill="hold"/>
                                        <p:tgtEl>
                                          <p:spTgt spid="4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4" name="圆角矩形 53"/>
          <p:cNvSpPr/>
          <p:nvPr/>
        </p:nvSpPr>
        <p:spPr>
          <a:xfrm rot="19685280">
            <a:off x="4720991" y="3496570"/>
            <a:ext cx="2753489" cy="562450"/>
          </a:xfrm>
          <a:prstGeom prst="roundRect">
            <a:avLst>
              <a:gd name="adj" fmla="val 50000"/>
            </a:avLst>
          </a:prstGeom>
          <a:solidFill>
            <a:schemeClr val="bg1">
              <a:lumMod val="75000"/>
              <a:alpha val="72000"/>
            </a:schemeClr>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5" name="圆角矩形 54"/>
          <p:cNvSpPr/>
          <p:nvPr/>
        </p:nvSpPr>
        <p:spPr>
          <a:xfrm rot="19685280">
            <a:off x="7742629" y="3496570"/>
            <a:ext cx="2753489" cy="562450"/>
          </a:xfrm>
          <a:prstGeom prst="roundRect">
            <a:avLst>
              <a:gd name="adj" fmla="val 50000"/>
            </a:avLst>
          </a:prstGeom>
          <a:solidFill>
            <a:schemeClr val="bg1">
              <a:lumMod val="75000"/>
              <a:alpha val="72000"/>
            </a:schemeClr>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 name="圆角矩形 4"/>
          <p:cNvSpPr/>
          <p:nvPr/>
        </p:nvSpPr>
        <p:spPr>
          <a:xfrm rot="19685280">
            <a:off x="1699353" y="3496570"/>
            <a:ext cx="2753489" cy="562450"/>
          </a:xfrm>
          <a:prstGeom prst="roundRect">
            <a:avLst>
              <a:gd name="adj" fmla="val 50000"/>
            </a:avLst>
          </a:prstGeom>
          <a:solidFill>
            <a:schemeClr val="accent1">
              <a:alpha val="58000"/>
            </a:schemeClr>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6" name="圆角矩形 55"/>
          <p:cNvSpPr/>
          <p:nvPr/>
        </p:nvSpPr>
        <p:spPr>
          <a:xfrm rot="1914721" flipV="1">
            <a:off x="3210172" y="3496570"/>
            <a:ext cx="2753489" cy="562450"/>
          </a:xfrm>
          <a:prstGeom prst="roundRect">
            <a:avLst>
              <a:gd name="adj" fmla="val 50000"/>
            </a:avLst>
          </a:prstGeom>
          <a:solidFill>
            <a:schemeClr val="bg1">
              <a:lumMod val="75000"/>
              <a:alpha val="72000"/>
            </a:schemeClr>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7" name="圆角矩形 56"/>
          <p:cNvSpPr/>
          <p:nvPr/>
        </p:nvSpPr>
        <p:spPr>
          <a:xfrm rot="1914721" flipV="1">
            <a:off x="6231811" y="3496570"/>
            <a:ext cx="2753489" cy="562450"/>
          </a:xfrm>
          <a:prstGeom prst="roundRect">
            <a:avLst>
              <a:gd name="adj" fmla="val 50000"/>
            </a:avLst>
          </a:prstGeom>
          <a:solidFill>
            <a:schemeClr val="accent1">
              <a:alpha val="58000"/>
            </a:schemeClr>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2" name="椭圆 1"/>
          <p:cNvSpPr/>
          <p:nvPr/>
        </p:nvSpPr>
        <p:spPr>
          <a:xfrm>
            <a:off x="1837388" y="3978204"/>
            <a:ext cx="952901" cy="562450"/>
          </a:xfrm>
          <a:prstGeom prst="ellipse">
            <a:avLst/>
          </a:prstGeom>
          <a:solidFill>
            <a:schemeClr val="accent1"/>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47" name="椭圆 46"/>
          <p:cNvSpPr/>
          <p:nvPr/>
        </p:nvSpPr>
        <p:spPr>
          <a:xfrm>
            <a:off x="4857785" y="3973020"/>
            <a:ext cx="952901" cy="562450"/>
          </a:xfrm>
          <a:prstGeom prst="ellipse">
            <a:avLst/>
          </a:prstGeom>
          <a:solidFill>
            <a:schemeClr val="accent2"/>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48" name="椭圆 47"/>
          <p:cNvSpPr/>
          <p:nvPr/>
        </p:nvSpPr>
        <p:spPr>
          <a:xfrm>
            <a:off x="7878183" y="3973020"/>
            <a:ext cx="952901" cy="562450"/>
          </a:xfrm>
          <a:prstGeom prst="ellipse">
            <a:avLst/>
          </a:prstGeom>
          <a:solidFill>
            <a:schemeClr val="accent2"/>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49" name="椭圆 48"/>
          <p:cNvSpPr/>
          <p:nvPr/>
        </p:nvSpPr>
        <p:spPr>
          <a:xfrm>
            <a:off x="3360917" y="3020121"/>
            <a:ext cx="952901" cy="562450"/>
          </a:xfrm>
          <a:prstGeom prst="ellipse">
            <a:avLst/>
          </a:prstGeom>
          <a:solidFill>
            <a:schemeClr val="accent2"/>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0" name="椭圆 49"/>
          <p:cNvSpPr/>
          <p:nvPr/>
        </p:nvSpPr>
        <p:spPr>
          <a:xfrm>
            <a:off x="6381314" y="3025303"/>
            <a:ext cx="952901" cy="562450"/>
          </a:xfrm>
          <a:prstGeom prst="ellipse">
            <a:avLst/>
          </a:prstGeom>
          <a:solidFill>
            <a:schemeClr val="accent1"/>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1" name="椭圆 50"/>
          <p:cNvSpPr/>
          <p:nvPr/>
        </p:nvSpPr>
        <p:spPr>
          <a:xfrm>
            <a:off x="9401713" y="3025303"/>
            <a:ext cx="952901" cy="562450"/>
          </a:xfrm>
          <a:prstGeom prst="ellipse">
            <a:avLst/>
          </a:prstGeom>
          <a:solidFill>
            <a:schemeClr val="accent1"/>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072299" y="4069638"/>
            <a:ext cx="747009" cy="399981"/>
          </a:xfrm>
          <a:prstGeom prst="rect">
            <a:avLst/>
          </a:prstGeom>
          <a:noFill/>
        </p:spPr>
        <p:txBody>
          <a:bodyPr wrap="square" rtlCol="0">
            <a:spAutoFit/>
          </a:bodyPr>
          <a:lstStyle/>
          <a:p>
            <a:pPr defTabSz="1218565"/>
            <a:r>
              <a:rPr lang="en-US" altLang="zh-CN" sz="2000">
                <a:solidFill>
                  <a:prstClr val="white">
                    <a:lumMod val="95000"/>
                  </a:prstClr>
                </a:solidFill>
                <a:latin typeface="微软雅黑" panose="020b0503020204020204" pitchFamily="34" charset="-122"/>
                <a:ea typeface="微软雅黑" panose="020b0503020204020204" pitchFamily="34" charset="-122"/>
              </a:rPr>
              <a:t>01</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092697" y="4069638"/>
            <a:ext cx="747009" cy="399981"/>
          </a:xfrm>
          <a:prstGeom prst="rect">
            <a:avLst/>
          </a:prstGeom>
          <a:noFill/>
        </p:spPr>
        <p:txBody>
          <a:bodyPr wrap="square" rtlCol="0">
            <a:spAutoFit/>
          </a:bodyPr>
          <a:lstStyle/>
          <a:p>
            <a:pPr defTabSz="1218565"/>
            <a:r>
              <a:rPr lang="en-US" altLang="zh-CN" sz="2000">
                <a:solidFill>
                  <a:prstClr val="white">
                    <a:lumMod val="95000"/>
                  </a:prstClr>
                </a:solidFill>
                <a:latin typeface="微软雅黑" panose="020b0503020204020204" pitchFamily="34" charset="-122"/>
                <a:ea typeface="微软雅黑" panose="020b0503020204020204" pitchFamily="34" charset="-122"/>
              </a:rPr>
              <a:t>03</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8113095" y="4069638"/>
            <a:ext cx="747009" cy="399981"/>
          </a:xfrm>
          <a:prstGeom prst="rect">
            <a:avLst/>
          </a:prstGeom>
          <a:noFill/>
        </p:spPr>
        <p:txBody>
          <a:bodyPr wrap="square" rtlCol="0">
            <a:spAutoFit/>
          </a:bodyPr>
          <a:lstStyle/>
          <a:p>
            <a:pPr defTabSz="1218565"/>
            <a:r>
              <a:rPr lang="en-US" altLang="zh-CN" sz="2000">
                <a:solidFill>
                  <a:prstClr val="white">
                    <a:lumMod val="95000"/>
                  </a:prstClr>
                </a:solidFill>
                <a:latin typeface="微软雅黑" panose="020b0503020204020204" pitchFamily="34" charset="-122"/>
                <a:ea typeface="微软雅黑" panose="020b0503020204020204" pitchFamily="34" charset="-122"/>
              </a:rPr>
              <a:t>05</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3566809" y="3116737"/>
            <a:ext cx="747009" cy="399981"/>
          </a:xfrm>
          <a:prstGeom prst="rect">
            <a:avLst/>
          </a:prstGeom>
          <a:noFill/>
        </p:spPr>
        <p:txBody>
          <a:bodyPr wrap="square" rtlCol="0">
            <a:spAutoFit/>
          </a:bodyPr>
          <a:lstStyle/>
          <a:p>
            <a:pPr defTabSz="1218565"/>
            <a:r>
              <a:rPr lang="en-US" altLang="zh-CN" sz="2000">
                <a:solidFill>
                  <a:prstClr val="white">
                    <a:lumMod val="95000"/>
                  </a:prstClr>
                </a:solidFill>
                <a:latin typeface="微软雅黑" panose="020b0503020204020204" pitchFamily="34" charset="-122"/>
                <a:ea typeface="微软雅黑" panose="020b0503020204020204" pitchFamily="34" charset="-122"/>
              </a:rPr>
              <a:t>02</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6587206" y="3116737"/>
            <a:ext cx="747009" cy="399981"/>
          </a:xfrm>
          <a:prstGeom prst="rect">
            <a:avLst/>
          </a:prstGeom>
          <a:noFill/>
        </p:spPr>
        <p:txBody>
          <a:bodyPr wrap="square" rtlCol="0">
            <a:spAutoFit/>
          </a:bodyPr>
          <a:lstStyle/>
          <a:p>
            <a:pPr defTabSz="1218565"/>
            <a:r>
              <a:rPr lang="en-US" altLang="zh-CN" sz="2000">
                <a:solidFill>
                  <a:prstClr val="white">
                    <a:lumMod val="95000"/>
                  </a:prstClr>
                </a:solidFill>
                <a:latin typeface="微软雅黑" panose="020b0503020204020204" pitchFamily="34" charset="-122"/>
                <a:ea typeface="微软雅黑" panose="020b0503020204020204" pitchFamily="34" charset="-122"/>
              </a:rPr>
              <a:t>04</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9607604" y="3116737"/>
            <a:ext cx="747009" cy="399981"/>
          </a:xfrm>
          <a:prstGeom prst="rect">
            <a:avLst/>
          </a:prstGeom>
          <a:noFill/>
        </p:spPr>
        <p:txBody>
          <a:bodyPr wrap="square" rtlCol="0">
            <a:spAutoFit/>
          </a:bodyPr>
          <a:lstStyle/>
          <a:p>
            <a:pPr defTabSz="1218565"/>
            <a:r>
              <a:rPr lang="en-US" altLang="zh-CN" sz="2000">
                <a:solidFill>
                  <a:prstClr val="white">
                    <a:lumMod val="95000"/>
                  </a:prstClr>
                </a:solidFill>
                <a:latin typeface="微软雅黑" panose="020b0503020204020204" pitchFamily="34" charset="-122"/>
                <a:ea typeface="微软雅黑" panose="020b0503020204020204" pitchFamily="34" charset="-122"/>
              </a:rPr>
              <a:t>06</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H="1">
            <a:off x="2085950" y="2824896"/>
            <a:ext cx="0" cy="691828"/>
          </a:xfrm>
          <a:prstGeom prst="line">
            <a:avLst/>
          </a:prstGeom>
          <a:ln w="15875"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449046" y="1546560"/>
            <a:ext cx="1560285" cy="430246"/>
          </a:xfrm>
          <a:prstGeom prst="rect">
            <a:avLst/>
          </a:prstGeom>
        </p:spPr>
        <p:txBody>
          <a:bodyPr wrap="square">
            <a:spAutoFit/>
          </a:bodyPr>
          <a:lstStyle/>
          <a:p>
            <a:pPr algn="ctr" defTabSz="1218565">
              <a:lnSpc>
                <a:spcPct val="120000"/>
              </a:lnSpc>
              <a:spcBef>
                <a:spcPct val="0"/>
              </a:spcBef>
            </a:pPr>
            <a:r>
              <a:rPr lang="zh-CN" altLang="en-US" sz="2000">
                <a:solidFill>
                  <a:prstClr val="white">
                    <a:lumMod val="95000"/>
                  </a:prstClr>
                </a:solidFill>
                <a:latin typeface="微软雅黑" panose="020b0503020204020204" pitchFamily="34" charset="-122"/>
                <a:ea typeface="微软雅黑" panose="020b0503020204020204" pitchFamily="34" charset="-122"/>
              </a:rPr>
              <a:t>挣了一个亿</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cxnSp>
        <p:nvCxnSpPr>
          <p:cNvPr id="71" name="直接连接符 70"/>
          <p:cNvCxnSpPr/>
          <p:nvPr/>
        </p:nvCxnSpPr>
        <p:spPr>
          <a:xfrm>
            <a:off x="2022661" y="1991046"/>
            <a:ext cx="19820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PA_矩形 75"/>
          <p:cNvSpPr/>
          <p:nvPr>
            <p:custDataLst>
              <p:tags r:id="rId3"/>
            </p:custDataLst>
          </p:nvPr>
        </p:nvSpPr>
        <p:spPr>
          <a:xfrm>
            <a:off x="700208" y="2024500"/>
            <a:ext cx="2788609" cy="712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9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endParaRPr lang="zh-CN" altLang="en-US" sz="9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08" name="直接连接符 107"/>
          <p:cNvCxnSpPr/>
          <p:nvPr/>
        </p:nvCxnSpPr>
        <p:spPr>
          <a:xfrm flipH="1">
            <a:off x="5345554" y="2824896"/>
            <a:ext cx="0" cy="691828"/>
          </a:xfrm>
          <a:prstGeom prst="line">
            <a:avLst/>
          </a:prstGeom>
          <a:ln w="15875"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9" name="矩形 108"/>
          <p:cNvSpPr/>
          <p:nvPr/>
        </p:nvSpPr>
        <p:spPr>
          <a:xfrm>
            <a:off x="4512314" y="1544984"/>
            <a:ext cx="1802914" cy="430246"/>
          </a:xfrm>
          <a:prstGeom prst="rect">
            <a:avLst/>
          </a:prstGeom>
        </p:spPr>
        <p:txBody>
          <a:bodyPr wrap="square">
            <a:spAutoFit/>
          </a:bodyPr>
          <a:lstStyle/>
          <a:p>
            <a:pPr algn="ctr" defTabSz="1218565">
              <a:lnSpc>
                <a:spcPct val="120000"/>
              </a:lnSpc>
              <a:spcBef>
                <a:spcPct val="0"/>
              </a:spcBef>
            </a:pPr>
            <a:r>
              <a:rPr lang="zh-CN" altLang="en-US" sz="2000">
                <a:solidFill>
                  <a:prstClr val="white">
                    <a:lumMod val="95000"/>
                  </a:prstClr>
                </a:solidFill>
                <a:latin typeface="微软雅黑" panose="020b0503020204020204" pitchFamily="34" charset="-122"/>
                <a:ea typeface="微软雅黑" panose="020b0503020204020204" pitchFamily="34" charset="-122"/>
              </a:rPr>
              <a:t>脱离了单身</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cxnSp>
        <p:nvCxnSpPr>
          <p:cNvPr id="110" name="直接连接符 109"/>
          <p:cNvCxnSpPr/>
          <p:nvPr/>
        </p:nvCxnSpPr>
        <p:spPr>
          <a:xfrm>
            <a:off x="5282267" y="1991046"/>
            <a:ext cx="19820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1" name="PA_矩形 75"/>
          <p:cNvSpPr/>
          <p:nvPr>
            <p:custDataLst>
              <p:tags r:id="rId4"/>
            </p:custDataLst>
          </p:nvPr>
        </p:nvSpPr>
        <p:spPr>
          <a:xfrm>
            <a:off x="3959812" y="2024500"/>
            <a:ext cx="2788609" cy="712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9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endParaRPr lang="zh-CN" altLang="en-US" sz="9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2" name="直接连接符 111"/>
          <p:cNvCxnSpPr/>
          <p:nvPr/>
        </p:nvCxnSpPr>
        <p:spPr>
          <a:xfrm flipH="1">
            <a:off x="8366946" y="2824896"/>
            <a:ext cx="0" cy="691828"/>
          </a:xfrm>
          <a:prstGeom prst="line">
            <a:avLst/>
          </a:prstGeom>
          <a:ln w="15875"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3" name="矩形 112"/>
          <p:cNvSpPr/>
          <p:nvPr/>
        </p:nvSpPr>
        <p:spPr>
          <a:xfrm>
            <a:off x="7518969" y="1562975"/>
            <a:ext cx="1781205" cy="430246"/>
          </a:xfrm>
          <a:prstGeom prst="rect">
            <a:avLst/>
          </a:prstGeom>
        </p:spPr>
        <p:txBody>
          <a:bodyPr wrap="square">
            <a:spAutoFit/>
          </a:bodyPr>
          <a:lstStyle/>
          <a:p>
            <a:pPr algn="ctr" defTabSz="1218565">
              <a:lnSpc>
                <a:spcPct val="120000"/>
              </a:lnSpc>
              <a:spcBef>
                <a:spcPct val="0"/>
              </a:spcBef>
            </a:pPr>
            <a:r>
              <a:rPr lang="zh-CN" altLang="en-US" sz="2000">
                <a:solidFill>
                  <a:prstClr val="white">
                    <a:lumMod val="95000"/>
                  </a:prstClr>
                </a:solidFill>
                <a:latin typeface="微软雅黑" panose="020b0503020204020204" pitchFamily="34" charset="-122"/>
                <a:ea typeface="微软雅黑" panose="020b0503020204020204" pitchFamily="34" charset="-122"/>
              </a:rPr>
              <a:t>摆脱了大姨妈</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cxnSp>
        <p:nvCxnSpPr>
          <p:cNvPr id="114" name="直接连接符 113"/>
          <p:cNvCxnSpPr/>
          <p:nvPr/>
        </p:nvCxnSpPr>
        <p:spPr>
          <a:xfrm>
            <a:off x="8303659" y="1991046"/>
            <a:ext cx="19820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5" name="PA_矩形 75"/>
          <p:cNvSpPr/>
          <p:nvPr>
            <p:custDataLst>
              <p:tags r:id="rId5"/>
            </p:custDataLst>
          </p:nvPr>
        </p:nvSpPr>
        <p:spPr>
          <a:xfrm>
            <a:off x="6981204" y="2024500"/>
            <a:ext cx="2788609" cy="712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9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endParaRPr lang="zh-CN" altLang="en-US" sz="9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6" name="直接连接符 115"/>
          <p:cNvCxnSpPr/>
          <p:nvPr/>
        </p:nvCxnSpPr>
        <p:spPr>
          <a:xfrm flipH="1">
            <a:off x="3843453" y="4038868"/>
            <a:ext cx="0" cy="691828"/>
          </a:xfrm>
          <a:prstGeom prst="line">
            <a:avLst/>
          </a:prstGeom>
          <a:ln w="15875"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7" name="矩形 116"/>
          <p:cNvSpPr/>
          <p:nvPr/>
        </p:nvSpPr>
        <p:spPr>
          <a:xfrm>
            <a:off x="2880635" y="4707832"/>
            <a:ext cx="1857432" cy="430246"/>
          </a:xfrm>
          <a:prstGeom prst="rect">
            <a:avLst/>
          </a:prstGeom>
        </p:spPr>
        <p:txBody>
          <a:bodyPr wrap="square">
            <a:spAutoFit/>
          </a:bodyPr>
          <a:lstStyle/>
          <a:p>
            <a:pPr algn="ctr" defTabSz="1218565">
              <a:lnSpc>
                <a:spcPct val="120000"/>
              </a:lnSpc>
              <a:spcBef>
                <a:spcPct val="0"/>
              </a:spcBef>
            </a:pPr>
            <a:r>
              <a:rPr lang="zh-CN" altLang="en-US" sz="2000">
                <a:solidFill>
                  <a:prstClr val="white">
                    <a:lumMod val="95000"/>
                  </a:prstClr>
                </a:solidFill>
                <a:latin typeface="微软雅黑" panose="020b0503020204020204" pitchFamily="34" charset="-122"/>
                <a:ea typeface="微软雅黑" panose="020b0503020204020204" pitchFamily="34" charset="-122"/>
              </a:rPr>
              <a:t>治理了雾霾</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cxnSp>
        <p:nvCxnSpPr>
          <p:cNvPr id="118" name="直接连接符 117"/>
          <p:cNvCxnSpPr/>
          <p:nvPr/>
        </p:nvCxnSpPr>
        <p:spPr>
          <a:xfrm>
            <a:off x="3759492" y="5152319"/>
            <a:ext cx="1982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9" name="PA_矩形 75"/>
          <p:cNvSpPr/>
          <p:nvPr>
            <p:custDataLst>
              <p:tags r:id="rId6"/>
            </p:custDataLst>
          </p:nvPr>
        </p:nvSpPr>
        <p:spPr>
          <a:xfrm>
            <a:off x="2513581" y="5202188"/>
            <a:ext cx="2706275" cy="712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9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endParaRPr lang="zh-CN" altLang="en-US" sz="9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0" name="直接连接符 119"/>
          <p:cNvCxnSpPr/>
          <p:nvPr/>
        </p:nvCxnSpPr>
        <p:spPr>
          <a:xfrm flipH="1">
            <a:off x="6844136" y="4038868"/>
            <a:ext cx="0" cy="691828"/>
          </a:xfrm>
          <a:prstGeom prst="line">
            <a:avLst/>
          </a:prstGeom>
          <a:ln w="15875"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1" name="矩形 120"/>
          <p:cNvSpPr/>
          <p:nvPr/>
        </p:nvSpPr>
        <p:spPr>
          <a:xfrm>
            <a:off x="5881316" y="4707832"/>
            <a:ext cx="1822809" cy="430246"/>
          </a:xfrm>
          <a:prstGeom prst="rect">
            <a:avLst/>
          </a:prstGeom>
        </p:spPr>
        <p:txBody>
          <a:bodyPr wrap="square">
            <a:spAutoFit/>
          </a:bodyPr>
          <a:lstStyle/>
          <a:p>
            <a:pPr algn="ctr" defTabSz="1218565">
              <a:lnSpc>
                <a:spcPct val="120000"/>
              </a:lnSpc>
              <a:spcBef>
                <a:spcPct val="0"/>
              </a:spcBef>
            </a:pPr>
            <a:r>
              <a:rPr lang="zh-CN" altLang="en-US" sz="2000">
                <a:solidFill>
                  <a:prstClr val="white">
                    <a:lumMod val="95000"/>
                  </a:prstClr>
                </a:solidFill>
                <a:latin typeface="微软雅黑" panose="020b0503020204020204" pitchFamily="34" charset="-122"/>
                <a:ea typeface="微软雅黑" panose="020b0503020204020204" pitchFamily="34" charset="-122"/>
              </a:rPr>
              <a:t>拆散了情侣</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6760175" y="5152319"/>
            <a:ext cx="1982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PA_矩形 75"/>
          <p:cNvSpPr/>
          <p:nvPr>
            <p:custDataLst>
              <p:tags r:id="rId7"/>
            </p:custDataLst>
          </p:nvPr>
        </p:nvSpPr>
        <p:spPr>
          <a:xfrm>
            <a:off x="5514264" y="5202188"/>
            <a:ext cx="2706275" cy="712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9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endParaRPr lang="zh-CN" altLang="en-US" sz="9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4" name="直接连接符 123"/>
          <p:cNvCxnSpPr/>
          <p:nvPr/>
        </p:nvCxnSpPr>
        <p:spPr>
          <a:xfrm flipH="1">
            <a:off x="10051147" y="4038868"/>
            <a:ext cx="0" cy="691828"/>
          </a:xfrm>
          <a:prstGeom prst="line">
            <a:avLst/>
          </a:prstGeom>
          <a:ln w="15875"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5" name="矩形 124"/>
          <p:cNvSpPr/>
          <p:nvPr/>
        </p:nvSpPr>
        <p:spPr>
          <a:xfrm>
            <a:off x="9393570" y="4707832"/>
            <a:ext cx="1322072" cy="430246"/>
          </a:xfrm>
          <a:prstGeom prst="rect">
            <a:avLst/>
          </a:prstGeom>
        </p:spPr>
        <p:txBody>
          <a:bodyPr wrap="square">
            <a:spAutoFit/>
          </a:bodyPr>
          <a:lstStyle/>
          <a:p>
            <a:pPr algn="ctr" defTabSz="1218565">
              <a:lnSpc>
                <a:spcPct val="120000"/>
              </a:lnSpc>
              <a:spcBef>
                <a:spcPct val="0"/>
              </a:spcBef>
            </a:pPr>
            <a:r>
              <a:rPr lang="zh-CN" altLang="en-US" sz="2000">
                <a:solidFill>
                  <a:prstClr val="white">
                    <a:lumMod val="95000"/>
                  </a:prstClr>
                </a:solidFill>
                <a:latin typeface="微软雅黑" panose="020b0503020204020204" pitchFamily="34" charset="-122"/>
                <a:ea typeface="微软雅黑" panose="020b0503020204020204" pitchFamily="34" charset="-122"/>
              </a:rPr>
              <a:t>屌丝逆袭</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cxnSp>
        <p:nvCxnSpPr>
          <p:cNvPr id="126" name="直接连接符 125"/>
          <p:cNvCxnSpPr/>
          <p:nvPr/>
        </p:nvCxnSpPr>
        <p:spPr>
          <a:xfrm>
            <a:off x="9967187" y="5152319"/>
            <a:ext cx="1982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7" name="PA_矩形 75"/>
          <p:cNvSpPr/>
          <p:nvPr>
            <p:custDataLst>
              <p:tags r:id="rId8"/>
            </p:custDataLst>
          </p:nvPr>
        </p:nvSpPr>
        <p:spPr>
          <a:xfrm>
            <a:off x="8721276" y="5202188"/>
            <a:ext cx="2706275" cy="712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9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endParaRPr lang="zh-CN" altLang="en-US" sz="935">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1+#ppt_w/2"/>
                                          </p:val>
                                        </p:tav>
                                        <p:tav tm="100000">
                                          <p:val>
                                            <p:strVal val="#ppt_x"/>
                                          </p:val>
                                        </p:tav>
                                      </p:tavLst>
                                    </p:anim>
                                    <p:anim calcmode="lin" valueType="num">
                                      <p:cBhvr additive="base">
                                        <p:cTn id="12" dur="500" fill="hold"/>
                                        <p:tgtEl>
                                          <p:spTgt spid="1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1+#ppt_w/2"/>
                                          </p:val>
                                        </p:tav>
                                        <p:tav tm="100000">
                                          <p:val>
                                            <p:strVal val="#ppt_x"/>
                                          </p:val>
                                        </p:tav>
                                      </p:tavLst>
                                    </p:anim>
                                    <p:anim calcmode="lin" valueType="num">
                                      <p:cBhvr additive="base">
                                        <p:cTn id="16" dur="500" fill="hold"/>
                                        <p:tgtEl>
                                          <p:spTgt spid="1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500" fill="hold"/>
                                        <p:tgtEl>
                                          <p:spTgt spid="119"/>
                                        </p:tgtEl>
                                        <p:attrNameLst>
                                          <p:attrName>ppt_x</p:attrName>
                                        </p:attrNameLst>
                                      </p:cBhvr>
                                      <p:tavLst>
                                        <p:tav tm="0">
                                          <p:val>
                                            <p:strVal val="1+#ppt_w/2"/>
                                          </p:val>
                                        </p:tav>
                                        <p:tav tm="100000">
                                          <p:val>
                                            <p:strVal val="#ppt_x"/>
                                          </p:val>
                                        </p:tav>
                                      </p:tavLst>
                                    </p:anim>
                                    <p:anim calcmode="lin" valueType="num">
                                      <p:cBhvr additive="base">
                                        <p:cTn id="20" dur="500" fill="hold"/>
                                        <p:tgtEl>
                                          <p:spTgt spid="11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3"/>
                                        </p:tgtEl>
                                        <p:attrNameLst>
                                          <p:attrName>style.visibility</p:attrName>
                                        </p:attrNameLst>
                                      </p:cBhvr>
                                      <p:to>
                                        <p:strVal val="visible"/>
                                      </p:to>
                                    </p:set>
                                    <p:anim calcmode="lin" valueType="num">
                                      <p:cBhvr additive="base">
                                        <p:cTn id="23" dur="500" fill="hold"/>
                                        <p:tgtEl>
                                          <p:spTgt spid="123"/>
                                        </p:tgtEl>
                                        <p:attrNameLst>
                                          <p:attrName>ppt_x</p:attrName>
                                        </p:attrNameLst>
                                      </p:cBhvr>
                                      <p:tavLst>
                                        <p:tav tm="0">
                                          <p:val>
                                            <p:strVal val="1+#ppt_w/2"/>
                                          </p:val>
                                        </p:tav>
                                        <p:tav tm="100000">
                                          <p:val>
                                            <p:strVal val="#ppt_x"/>
                                          </p:val>
                                        </p:tav>
                                      </p:tavLst>
                                    </p:anim>
                                    <p:anim calcmode="lin" valueType="num">
                                      <p:cBhvr additive="base">
                                        <p:cTn id="24" dur="500" fill="hold"/>
                                        <p:tgtEl>
                                          <p:spTgt spid="12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7"/>
                                        </p:tgtEl>
                                        <p:attrNameLst>
                                          <p:attrName>style.visibility</p:attrName>
                                        </p:attrNameLst>
                                      </p:cBhvr>
                                      <p:to>
                                        <p:strVal val="visible"/>
                                      </p:to>
                                    </p:set>
                                    <p:anim calcmode="lin" valueType="num">
                                      <p:cBhvr additive="base">
                                        <p:cTn id="27" dur="500" fill="hold"/>
                                        <p:tgtEl>
                                          <p:spTgt spid="127"/>
                                        </p:tgtEl>
                                        <p:attrNameLst>
                                          <p:attrName>ppt_x</p:attrName>
                                        </p:attrNameLst>
                                      </p:cBhvr>
                                      <p:tavLst>
                                        <p:tav tm="0">
                                          <p:val>
                                            <p:strVal val="1+#ppt_w/2"/>
                                          </p:val>
                                        </p:tav>
                                        <p:tav tm="100000">
                                          <p:val>
                                            <p:strVal val="#ppt_x"/>
                                          </p:val>
                                        </p:tav>
                                      </p:tavLst>
                                    </p:anim>
                                    <p:anim calcmode="lin" valueType="num">
                                      <p:cBhvr additive="base">
                                        <p:cTn id="28" dur="500" fill="hold"/>
                                        <p:tgtEl>
                                          <p:spTgt spid="12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1+#ppt_w/2"/>
                                          </p:val>
                                        </p:tav>
                                        <p:tav tm="100000">
                                          <p:val>
                                            <p:strVal val="#ppt_x"/>
                                          </p:val>
                                        </p:tav>
                                      </p:tavLst>
                                    </p:anim>
                                    <p:anim calcmode="lin" valueType="num">
                                      <p:cBhvr additive="base">
                                        <p:cTn id="32" dur="500" fill="hold"/>
                                        <p:tgtEl>
                                          <p:spTgt spid="5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1+#ppt_w/2"/>
                                          </p:val>
                                        </p:tav>
                                        <p:tav tm="100000">
                                          <p:val>
                                            <p:strVal val="#ppt_x"/>
                                          </p:val>
                                        </p:tav>
                                      </p:tavLst>
                                    </p:anim>
                                    <p:anim calcmode="lin" valueType="num">
                                      <p:cBhvr additive="base">
                                        <p:cTn id="36" dur="500" fill="hold"/>
                                        <p:tgtEl>
                                          <p:spTgt spid="5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1+#ppt_w/2"/>
                                          </p:val>
                                        </p:tav>
                                        <p:tav tm="100000">
                                          <p:val>
                                            <p:strVal val="#ppt_x"/>
                                          </p:val>
                                        </p:tav>
                                      </p:tavLst>
                                    </p:anim>
                                    <p:anim calcmode="lin" valueType="num">
                                      <p:cBhvr additive="base">
                                        <p:cTn id="44" dur="500" fill="hold"/>
                                        <p:tgtEl>
                                          <p:spTgt spid="5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1+#ppt_w/2"/>
                                          </p:val>
                                        </p:tav>
                                        <p:tav tm="100000">
                                          <p:val>
                                            <p:strVal val="#ppt_x"/>
                                          </p:val>
                                        </p:tav>
                                      </p:tavLst>
                                    </p:anim>
                                    <p:anim calcmode="lin" valueType="num">
                                      <p:cBhvr additive="base">
                                        <p:cTn id="48" dur="500" fill="hold"/>
                                        <p:tgtEl>
                                          <p:spTgt spid="5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1+#ppt_w/2"/>
                                          </p:val>
                                        </p:tav>
                                        <p:tav tm="100000">
                                          <p:val>
                                            <p:strVal val="#ppt_x"/>
                                          </p:val>
                                        </p:tav>
                                      </p:tavLst>
                                    </p:anim>
                                    <p:anim calcmode="lin" valueType="num">
                                      <p:cBhvr additive="base">
                                        <p:cTn id="52" dur="500" fill="hold"/>
                                        <p:tgtEl>
                                          <p:spTgt spid="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1+#ppt_w/2"/>
                                          </p:val>
                                        </p:tav>
                                        <p:tav tm="100000">
                                          <p:val>
                                            <p:strVal val="#ppt_x"/>
                                          </p:val>
                                        </p:tav>
                                      </p:tavLst>
                                    </p:anim>
                                    <p:anim calcmode="lin" valueType="num">
                                      <p:cBhvr additive="base">
                                        <p:cTn id="60" dur="500" fill="hold"/>
                                        <p:tgtEl>
                                          <p:spTgt spid="4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1+#ppt_w/2"/>
                                          </p:val>
                                        </p:tav>
                                        <p:tav tm="100000">
                                          <p:val>
                                            <p:strVal val="#ppt_x"/>
                                          </p:val>
                                        </p:tav>
                                      </p:tavLst>
                                    </p:anim>
                                    <p:anim calcmode="lin" valueType="num">
                                      <p:cBhvr additive="base">
                                        <p:cTn id="64" dur="500" fill="hold"/>
                                        <p:tgtEl>
                                          <p:spTgt spid="4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500" fill="hold"/>
                                        <p:tgtEl>
                                          <p:spTgt spid="50"/>
                                        </p:tgtEl>
                                        <p:attrNameLst>
                                          <p:attrName>ppt_x</p:attrName>
                                        </p:attrNameLst>
                                      </p:cBhvr>
                                      <p:tavLst>
                                        <p:tav tm="0">
                                          <p:val>
                                            <p:strVal val="1+#ppt_w/2"/>
                                          </p:val>
                                        </p:tav>
                                        <p:tav tm="100000">
                                          <p:val>
                                            <p:strVal val="#ppt_x"/>
                                          </p:val>
                                        </p:tav>
                                      </p:tavLst>
                                    </p:anim>
                                    <p:anim calcmode="lin" valueType="num">
                                      <p:cBhvr additive="base">
                                        <p:cTn id="68" dur="500" fill="hold"/>
                                        <p:tgtEl>
                                          <p:spTgt spid="50"/>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1+#ppt_w/2"/>
                                          </p:val>
                                        </p:tav>
                                        <p:tav tm="100000">
                                          <p:val>
                                            <p:strVal val="#ppt_x"/>
                                          </p:val>
                                        </p:tav>
                                      </p:tavLst>
                                    </p:anim>
                                    <p:anim calcmode="lin" valueType="num">
                                      <p:cBhvr additive="base">
                                        <p:cTn id="72" dur="500" fill="hold"/>
                                        <p:tgtEl>
                                          <p:spTgt spid="51"/>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1+#ppt_w/2"/>
                                          </p:val>
                                        </p:tav>
                                        <p:tav tm="100000">
                                          <p:val>
                                            <p:strVal val="#ppt_x"/>
                                          </p:val>
                                        </p:tav>
                                      </p:tavLst>
                                    </p:anim>
                                    <p:anim calcmode="lin" valueType="num">
                                      <p:cBhvr additive="base">
                                        <p:cTn id="76" dur="500" fill="hold"/>
                                        <p:tgtEl>
                                          <p:spTgt spid="6"/>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500" fill="hold"/>
                                        <p:tgtEl>
                                          <p:spTgt spid="59"/>
                                        </p:tgtEl>
                                        <p:attrNameLst>
                                          <p:attrName>ppt_x</p:attrName>
                                        </p:attrNameLst>
                                      </p:cBhvr>
                                      <p:tavLst>
                                        <p:tav tm="0">
                                          <p:val>
                                            <p:strVal val="1+#ppt_w/2"/>
                                          </p:val>
                                        </p:tav>
                                        <p:tav tm="100000">
                                          <p:val>
                                            <p:strVal val="#ppt_x"/>
                                          </p:val>
                                        </p:tav>
                                      </p:tavLst>
                                    </p:anim>
                                    <p:anim calcmode="lin" valueType="num">
                                      <p:cBhvr additive="base">
                                        <p:cTn id="80" dur="500" fill="hold"/>
                                        <p:tgtEl>
                                          <p:spTgt spid="59"/>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additive="base">
                                        <p:cTn id="83" dur="500" fill="hold"/>
                                        <p:tgtEl>
                                          <p:spTgt spid="60"/>
                                        </p:tgtEl>
                                        <p:attrNameLst>
                                          <p:attrName>ppt_x</p:attrName>
                                        </p:attrNameLst>
                                      </p:cBhvr>
                                      <p:tavLst>
                                        <p:tav tm="0">
                                          <p:val>
                                            <p:strVal val="1+#ppt_w/2"/>
                                          </p:val>
                                        </p:tav>
                                        <p:tav tm="100000">
                                          <p:val>
                                            <p:strVal val="#ppt_x"/>
                                          </p:val>
                                        </p:tav>
                                      </p:tavLst>
                                    </p:anim>
                                    <p:anim calcmode="lin" valueType="num">
                                      <p:cBhvr additive="base">
                                        <p:cTn id="84" dur="500" fill="hold"/>
                                        <p:tgtEl>
                                          <p:spTgt spid="60"/>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500" fill="hold"/>
                                        <p:tgtEl>
                                          <p:spTgt spid="61"/>
                                        </p:tgtEl>
                                        <p:attrNameLst>
                                          <p:attrName>ppt_x</p:attrName>
                                        </p:attrNameLst>
                                      </p:cBhvr>
                                      <p:tavLst>
                                        <p:tav tm="0">
                                          <p:val>
                                            <p:strVal val="1+#ppt_w/2"/>
                                          </p:val>
                                        </p:tav>
                                        <p:tav tm="100000">
                                          <p:val>
                                            <p:strVal val="#ppt_x"/>
                                          </p:val>
                                        </p:tav>
                                      </p:tavLst>
                                    </p:anim>
                                    <p:anim calcmode="lin" valueType="num">
                                      <p:cBhvr additive="base">
                                        <p:cTn id="88" dur="500" fill="hold"/>
                                        <p:tgtEl>
                                          <p:spTgt spid="61"/>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500" fill="hold"/>
                                        <p:tgtEl>
                                          <p:spTgt spid="62"/>
                                        </p:tgtEl>
                                        <p:attrNameLst>
                                          <p:attrName>ppt_x</p:attrName>
                                        </p:attrNameLst>
                                      </p:cBhvr>
                                      <p:tavLst>
                                        <p:tav tm="0">
                                          <p:val>
                                            <p:strVal val="1+#ppt_w/2"/>
                                          </p:val>
                                        </p:tav>
                                        <p:tav tm="100000">
                                          <p:val>
                                            <p:strVal val="#ppt_x"/>
                                          </p:val>
                                        </p:tav>
                                      </p:tavLst>
                                    </p:anim>
                                    <p:anim calcmode="lin" valueType="num">
                                      <p:cBhvr additive="base">
                                        <p:cTn id="92" dur="500" fill="hold"/>
                                        <p:tgtEl>
                                          <p:spTgt spid="62"/>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500" fill="hold"/>
                                        <p:tgtEl>
                                          <p:spTgt spid="63"/>
                                        </p:tgtEl>
                                        <p:attrNameLst>
                                          <p:attrName>ppt_x</p:attrName>
                                        </p:attrNameLst>
                                      </p:cBhvr>
                                      <p:tavLst>
                                        <p:tav tm="0">
                                          <p:val>
                                            <p:strVal val="1+#ppt_w/2"/>
                                          </p:val>
                                        </p:tav>
                                        <p:tav tm="100000">
                                          <p:val>
                                            <p:strVal val="#ppt_x"/>
                                          </p:val>
                                        </p:tav>
                                      </p:tavLst>
                                    </p:anim>
                                    <p:anim calcmode="lin" valueType="num">
                                      <p:cBhvr additive="base">
                                        <p:cTn id="96" dur="500" fill="hold"/>
                                        <p:tgtEl>
                                          <p:spTgt spid="63"/>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additive="base">
                                        <p:cTn id="99" dur="500" fill="hold"/>
                                        <p:tgtEl>
                                          <p:spTgt spid="13"/>
                                        </p:tgtEl>
                                        <p:attrNameLst>
                                          <p:attrName>ppt_x</p:attrName>
                                        </p:attrNameLst>
                                      </p:cBhvr>
                                      <p:tavLst>
                                        <p:tav tm="0">
                                          <p:val>
                                            <p:strVal val="1+#ppt_w/2"/>
                                          </p:val>
                                        </p:tav>
                                        <p:tav tm="100000">
                                          <p:val>
                                            <p:strVal val="#ppt_x"/>
                                          </p:val>
                                        </p:tav>
                                      </p:tavLst>
                                    </p:anim>
                                    <p:anim calcmode="lin" valueType="num">
                                      <p:cBhvr additive="base">
                                        <p:cTn id="100" dur="500" fill="hold"/>
                                        <p:tgtEl>
                                          <p:spTgt spid="13"/>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anim calcmode="lin" valueType="num">
                                      <p:cBhvr additive="base">
                                        <p:cTn id="103" dur="500" fill="hold"/>
                                        <p:tgtEl>
                                          <p:spTgt spid="70"/>
                                        </p:tgtEl>
                                        <p:attrNameLst>
                                          <p:attrName>ppt_x</p:attrName>
                                        </p:attrNameLst>
                                      </p:cBhvr>
                                      <p:tavLst>
                                        <p:tav tm="0">
                                          <p:val>
                                            <p:strVal val="1+#ppt_w/2"/>
                                          </p:val>
                                        </p:tav>
                                        <p:tav tm="100000">
                                          <p:val>
                                            <p:strVal val="#ppt_x"/>
                                          </p:val>
                                        </p:tav>
                                      </p:tavLst>
                                    </p:anim>
                                    <p:anim calcmode="lin" valueType="num">
                                      <p:cBhvr additive="base">
                                        <p:cTn id="104" dur="500" fill="hold"/>
                                        <p:tgtEl>
                                          <p:spTgt spid="70"/>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additive="base">
                                        <p:cTn id="107" dur="500" fill="hold"/>
                                        <p:tgtEl>
                                          <p:spTgt spid="71"/>
                                        </p:tgtEl>
                                        <p:attrNameLst>
                                          <p:attrName>ppt_x</p:attrName>
                                        </p:attrNameLst>
                                      </p:cBhvr>
                                      <p:tavLst>
                                        <p:tav tm="0">
                                          <p:val>
                                            <p:strVal val="1+#ppt_w/2"/>
                                          </p:val>
                                        </p:tav>
                                        <p:tav tm="100000">
                                          <p:val>
                                            <p:strVal val="#ppt_x"/>
                                          </p:val>
                                        </p:tav>
                                      </p:tavLst>
                                    </p:anim>
                                    <p:anim calcmode="lin" valueType="num">
                                      <p:cBhvr additive="base">
                                        <p:cTn id="108" dur="500" fill="hold"/>
                                        <p:tgtEl>
                                          <p:spTgt spid="71"/>
                                        </p:tgtEl>
                                        <p:attrNameLst>
                                          <p:attrName>ppt_y</p:attrName>
                                        </p:attrNameLst>
                                      </p:cBhvr>
                                      <p:tavLst>
                                        <p:tav tm="0">
                                          <p:val>
                                            <p:strVal val="#ppt_y"/>
                                          </p:val>
                                        </p:tav>
                                        <p:tav tm="100000">
                                          <p:val>
                                            <p:strVal val="#ppt_y"/>
                                          </p:val>
                                        </p:tav>
                                      </p:tavLst>
                                    </p:anim>
                                  </p:childTnLst>
                                </p:cTn>
                              </p:par>
                              <p:par>
                                <p:cTn id="109" presetID="2" presetClass="entr" presetSubtype="2" fill="hold" nodeType="withEffect">
                                  <p:stCondLst>
                                    <p:cond delay="0"/>
                                  </p:stCondLst>
                                  <p:childTnLst>
                                    <p:set>
                                      <p:cBhvr>
                                        <p:cTn id="110" dur="1" fill="hold">
                                          <p:stCondLst>
                                            <p:cond delay="0"/>
                                          </p:stCondLst>
                                        </p:cTn>
                                        <p:tgtEl>
                                          <p:spTgt spid="108"/>
                                        </p:tgtEl>
                                        <p:attrNameLst>
                                          <p:attrName>style.visibility</p:attrName>
                                        </p:attrNameLst>
                                      </p:cBhvr>
                                      <p:to>
                                        <p:strVal val="visible"/>
                                      </p:to>
                                    </p:set>
                                    <p:anim calcmode="lin" valueType="num">
                                      <p:cBhvr additive="base">
                                        <p:cTn id="111" dur="500" fill="hold"/>
                                        <p:tgtEl>
                                          <p:spTgt spid="108"/>
                                        </p:tgtEl>
                                        <p:attrNameLst>
                                          <p:attrName>ppt_x</p:attrName>
                                        </p:attrNameLst>
                                      </p:cBhvr>
                                      <p:tavLst>
                                        <p:tav tm="0">
                                          <p:val>
                                            <p:strVal val="1+#ppt_w/2"/>
                                          </p:val>
                                        </p:tav>
                                        <p:tav tm="100000">
                                          <p:val>
                                            <p:strVal val="#ppt_x"/>
                                          </p:val>
                                        </p:tav>
                                      </p:tavLst>
                                    </p:anim>
                                    <p:anim calcmode="lin" valueType="num">
                                      <p:cBhvr additive="base">
                                        <p:cTn id="112" dur="500" fill="hold"/>
                                        <p:tgtEl>
                                          <p:spTgt spid="108"/>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109"/>
                                        </p:tgtEl>
                                        <p:attrNameLst>
                                          <p:attrName>style.visibility</p:attrName>
                                        </p:attrNameLst>
                                      </p:cBhvr>
                                      <p:to>
                                        <p:strVal val="visible"/>
                                      </p:to>
                                    </p:set>
                                    <p:anim calcmode="lin" valueType="num">
                                      <p:cBhvr additive="base">
                                        <p:cTn id="115" dur="500" fill="hold"/>
                                        <p:tgtEl>
                                          <p:spTgt spid="109"/>
                                        </p:tgtEl>
                                        <p:attrNameLst>
                                          <p:attrName>ppt_x</p:attrName>
                                        </p:attrNameLst>
                                      </p:cBhvr>
                                      <p:tavLst>
                                        <p:tav tm="0">
                                          <p:val>
                                            <p:strVal val="1+#ppt_w/2"/>
                                          </p:val>
                                        </p:tav>
                                        <p:tav tm="100000">
                                          <p:val>
                                            <p:strVal val="#ppt_x"/>
                                          </p:val>
                                        </p:tav>
                                      </p:tavLst>
                                    </p:anim>
                                    <p:anim calcmode="lin" valueType="num">
                                      <p:cBhvr additive="base">
                                        <p:cTn id="116" dur="500" fill="hold"/>
                                        <p:tgtEl>
                                          <p:spTgt spid="109"/>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110"/>
                                        </p:tgtEl>
                                        <p:attrNameLst>
                                          <p:attrName>style.visibility</p:attrName>
                                        </p:attrNameLst>
                                      </p:cBhvr>
                                      <p:to>
                                        <p:strVal val="visible"/>
                                      </p:to>
                                    </p:set>
                                    <p:anim calcmode="lin" valueType="num">
                                      <p:cBhvr additive="base">
                                        <p:cTn id="119" dur="500" fill="hold"/>
                                        <p:tgtEl>
                                          <p:spTgt spid="110"/>
                                        </p:tgtEl>
                                        <p:attrNameLst>
                                          <p:attrName>ppt_x</p:attrName>
                                        </p:attrNameLst>
                                      </p:cBhvr>
                                      <p:tavLst>
                                        <p:tav tm="0">
                                          <p:val>
                                            <p:strVal val="1+#ppt_w/2"/>
                                          </p:val>
                                        </p:tav>
                                        <p:tav tm="100000">
                                          <p:val>
                                            <p:strVal val="#ppt_x"/>
                                          </p:val>
                                        </p:tav>
                                      </p:tavLst>
                                    </p:anim>
                                    <p:anim calcmode="lin" valueType="num">
                                      <p:cBhvr additive="base">
                                        <p:cTn id="120" dur="500" fill="hold"/>
                                        <p:tgtEl>
                                          <p:spTgt spid="110"/>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0"/>
                                  </p:stCondLst>
                                  <p:childTnLst>
                                    <p:set>
                                      <p:cBhvr>
                                        <p:cTn id="122" dur="1" fill="hold">
                                          <p:stCondLst>
                                            <p:cond delay="0"/>
                                          </p:stCondLst>
                                        </p:cTn>
                                        <p:tgtEl>
                                          <p:spTgt spid="112"/>
                                        </p:tgtEl>
                                        <p:attrNameLst>
                                          <p:attrName>style.visibility</p:attrName>
                                        </p:attrNameLst>
                                      </p:cBhvr>
                                      <p:to>
                                        <p:strVal val="visible"/>
                                      </p:to>
                                    </p:set>
                                    <p:anim calcmode="lin" valueType="num">
                                      <p:cBhvr additive="base">
                                        <p:cTn id="123" dur="500" fill="hold"/>
                                        <p:tgtEl>
                                          <p:spTgt spid="112"/>
                                        </p:tgtEl>
                                        <p:attrNameLst>
                                          <p:attrName>ppt_x</p:attrName>
                                        </p:attrNameLst>
                                      </p:cBhvr>
                                      <p:tavLst>
                                        <p:tav tm="0">
                                          <p:val>
                                            <p:strVal val="1+#ppt_w/2"/>
                                          </p:val>
                                        </p:tav>
                                        <p:tav tm="100000">
                                          <p:val>
                                            <p:strVal val="#ppt_x"/>
                                          </p:val>
                                        </p:tav>
                                      </p:tavLst>
                                    </p:anim>
                                    <p:anim calcmode="lin" valueType="num">
                                      <p:cBhvr additive="base">
                                        <p:cTn id="124" dur="500" fill="hold"/>
                                        <p:tgtEl>
                                          <p:spTgt spid="112"/>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113"/>
                                        </p:tgtEl>
                                        <p:attrNameLst>
                                          <p:attrName>style.visibility</p:attrName>
                                        </p:attrNameLst>
                                      </p:cBhvr>
                                      <p:to>
                                        <p:strVal val="visible"/>
                                      </p:to>
                                    </p:set>
                                    <p:anim calcmode="lin" valueType="num">
                                      <p:cBhvr additive="base">
                                        <p:cTn id="127" dur="500" fill="hold"/>
                                        <p:tgtEl>
                                          <p:spTgt spid="113"/>
                                        </p:tgtEl>
                                        <p:attrNameLst>
                                          <p:attrName>ppt_x</p:attrName>
                                        </p:attrNameLst>
                                      </p:cBhvr>
                                      <p:tavLst>
                                        <p:tav tm="0">
                                          <p:val>
                                            <p:strVal val="1+#ppt_w/2"/>
                                          </p:val>
                                        </p:tav>
                                        <p:tav tm="100000">
                                          <p:val>
                                            <p:strVal val="#ppt_x"/>
                                          </p:val>
                                        </p:tav>
                                      </p:tavLst>
                                    </p:anim>
                                    <p:anim calcmode="lin" valueType="num">
                                      <p:cBhvr additive="base">
                                        <p:cTn id="128" dur="500" fill="hold"/>
                                        <p:tgtEl>
                                          <p:spTgt spid="113"/>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114"/>
                                        </p:tgtEl>
                                        <p:attrNameLst>
                                          <p:attrName>style.visibility</p:attrName>
                                        </p:attrNameLst>
                                      </p:cBhvr>
                                      <p:to>
                                        <p:strVal val="visible"/>
                                      </p:to>
                                    </p:set>
                                    <p:anim calcmode="lin" valueType="num">
                                      <p:cBhvr additive="base">
                                        <p:cTn id="131" dur="500" fill="hold"/>
                                        <p:tgtEl>
                                          <p:spTgt spid="114"/>
                                        </p:tgtEl>
                                        <p:attrNameLst>
                                          <p:attrName>ppt_x</p:attrName>
                                        </p:attrNameLst>
                                      </p:cBhvr>
                                      <p:tavLst>
                                        <p:tav tm="0">
                                          <p:val>
                                            <p:strVal val="1+#ppt_w/2"/>
                                          </p:val>
                                        </p:tav>
                                        <p:tav tm="100000">
                                          <p:val>
                                            <p:strVal val="#ppt_x"/>
                                          </p:val>
                                        </p:tav>
                                      </p:tavLst>
                                    </p:anim>
                                    <p:anim calcmode="lin" valueType="num">
                                      <p:cBhvr additive="base">
                                        <p:cTn id="132" dur="500" fill="hold"/>
                                        <p:tgtEl>
                                          <p:spTgt spid="114"/>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16"/>
                                        </p:tgtEl>
                                        <p:attrNameLst>
                                          <p:attrName>style.visibility</p:attrName>
                                        </p:attrNameLst>
                                      </p:cBhvr>
                                      <p:to>
                                        <p:strVal val="visible"/>
                                      </p:to>
                                    </p:set>
                                    <p:anim calcmode="lin" valueType="num">
                                      <p:cBhvr additive="base">
                                        <p:cTn id="135" dur="500" fill="hold"/>
                                        <p:tgtEl>
                                          <p:spTgt spid="116"/>
                                        </p:tgtEl>
                                        <p:attrNameLst>
                                          <p:attrName>ppt_x</p:attrName>
                                        </p:attrNameLst>
                                      </p:cBhvr>
                                      <p:tavLst>
                                        <p:tav tm="0">
                                          <p:val>
                                            <p:strVal val="1+#ppt_w/2"/>
                                          </p:val>
                                        </p:tav>
                                        <p:tav tm="100000">
                                          <p:val>
                                            <p:strVal val="#ppt_x"/>
                                          </p:val>
                                        </p:tav>
                                      </p:tavLst>
                                    </p:anim>
                                    <p:anim calcmode="lin" valueType="num">
                                      <p:cBhvr additive="base">
                                        <p:cTn id="136" dur="500" fill="hold"/>
                                        <p:tgtEl>
                                          <p:spTgt spid="116"/>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117"/>
                                        </p:tgtEl>
                                        <p:attrNameLst>
                                          <p:attrName>style.visibility</p:attrName>
                                        </p:attrNameLst>
                                      </p:cBhvr>
                                      <p:to>
                                        <p:strVal val="visible"/>
                                      </p:to>
                                    </p:set>
                                    <p:anim calcmode="lin" valueType="num">
                                      <p:cBhvr additive="base">
                                        <p:cTn id="139" dur="500" fill="hold"/>
                                        <p:tgtEl>
                                          <p:spTgt spid="117"/>
                                        </p:tgtEl>
                                        <p:attrNameLst>
                                          <p:attrName>ppt_x</p:attrName>
                                        </p:attrNameLst>
                                      </p:cBhvr>
                                      <p:tavLst>
                                        <p:tav tm="0">
                                          <p:val>
                                            <p:strVal val="1+#ppt_w/2"/>
                                          </p:val>
                                        </p:tav>
                                        <p:tav tm="100000">
                                          <p:val>
                                            <p:strVal val="#ppt_x"/>
                                          </p:val>
                                        </p:tav>
                                      </p:tavLst>
                                    </p:anim>
                                    <p:anim calcmode="lin" valueType="num">
                                      <p:cBhvr additive="base">
                                        <p:cTn id="140" dur="500" fill="hold"/>
                                        <p:tgtEl>
                                          <p:spTgt spid="117"/>
                                        </p:tgtEl>
                                        <p:attrNameLst>
                                          <p:attrName>ppt_y</p:attrName>
                                        </p:attrNameLst>
                                      </p:cBhvr>
                                      <p:tavLst>
                                        <p:tav tm="0">
                                          <p:val>
                                            <p:strVal val="#ppt_y"/>
                                          </p:val>
                                        </p:tav>
                                        <p:tav tm="100000">
                                          <p:val>
                                            <p:strVal val="#ppt_y"/>
                                          </p:val>
                                        </p:tav>
                                      </p:tavLst>
                                    </p:anim>
                                  </p:childTnLst>
                                </p:cTn>
                              </p:par>
                              <p:par>
                                <p:cTn id="141" presetID="2" presetClass="entr" presetSubtype="2" fill="hold" nodeType="withEffect">
                                  <p:stCondLst>
                                    <p:cond delay="0"/>
                                  </p:stCondLst>
                                  <p:childTnLst>
                                    <p:set>
                                      <p:cBhvr>
                                        <p:cTn id="142" dur="1" fill="hold">
                                          <p:stCondLst>
                                            <p:cond delay="0"/>
                                          </p:stCondLst>
                                        </p:cTn>
                                        <p:tgtEl>
                                          <p:spTgt spid="118"/>
                                        </p:tgtEl>
                                        <p:attrNameLst>
                                          <p:attrName>style.visibility</p:attrName>
                                        </p:attrNameLst>
                                      </p:cBhvr>
                                      <p:to>
                                        <p:strVal val="visible"/>
                                      </p:to>
                                    </p:set>
                                    <p:anim calcmode="lin" valueType="num">
                                      <p:cBhvr additive="base">
                                        <p:cTn id="143" dur="500" fill="hold"/>
                                        <p:tgtEl>
                                          <p:spTgt spid="118"/>
                                        </p:tgtEl>
                                        <p:attrNameLst>
                                          <p:attrName>ppt_x</p:attrName>
                                        </p:attrNameLst>
                                      </p:cBhvr>
                                      <p:tavLst>
                                        <p:tav tm="0">
                                          <p:val>
                                            <p:strVal val="1+#ppt_w/2"/>
                                          </p:val>
                                        </p:tav>
                                        <p:tav tm="100000">
                                          <p:val>
                                            <p:strVal val="#ppt_x"/>
                                          </p:val>
                                        </p:tav>
                                      </p:tavLst>
                                    </p:anim>
                                    <p:anim calcmode="lin" valueType="num">
                                      <p:cBhvr additive="base">
                                        <p:cTn id="144" dur="500" fill="hold"/>
                                        <p:tgtEl>
                                          <p:spTgt spid="118"/>
                                        </p:tgtEl>
                                        <p:attrNameLst>
                                          <p:attrName>ppt_y</p:attrName>
                                        </p:attrNameLst>
                                      </p:cBhvr>
                                      <p:tavLst>
                                        <p:tav tm="0">
                                          <p:val>
                                            <p:strVal val="#ppt_y"/>
                                          </p:val>
                                        </p:tav>
                                        <p:tav tm="100000">
                                          <p:val>
                                            <p:strVal val="#ppt_y"/>
                                          </p:val>
                                        </p:tav>
                                      </p:tavLst>
                                    </p:anim>
                                  </p:childTnLst>
                                </p:cTn>
                              </p:par>
                              <p:par>
                                <p:cTn id="145" presetID="2" presetClass="entr" presetSubtype="2" fill="hold" nodeType="withEffect">
                                  <p:stCondLst>
                                    <p:cond delay="0"/>
                                  </p:stCondLst>
                                  <p:childTnLst>
                                    <p:set>
                                      <p:cBhvr>
                                        <p:cTn id="146" dur="1" fill="hold">
                                          <p:stCondLst>
                                            <p:cond delay="0"/>
                                          </p:stCondLst>
                                        </p:cTn>
                                        <p:tgtEl>
                                          <p:spTgt spid="120"/>
                                        </p:tgtEl>
                                        <p:attrNameLst>
                                          <p:attrName>style.visibility</p:attrName>
                                        </p:attrNameLst>
                                      </p:cBhvr>
                                      <p:to>
                                        <p:strVal val="visible"/>
                                      </p:to>
                                    </p:set>
                                    <p:anim calcmode="lin" valueType="num">
                                      <p:cBhvr additive="base">
                                        <p:cTn id="147" dur="500" fill="hold"/>
                                        <p:tgtEl>
                                          <p:spTgt spid="120"/>
                                        </p:tgtEl>
                                        <p:attrNameLst>
                                          <p:attrName>ppt_x</p:attrName>
                                        </p:attrNameLst>
                                      </p:cBhvr>
                                      <p:tavLst>
                                        <p:tav tm="0">
                                          <p:val>
                                            <p:strVal val="1+#ppt_w/2"/>
                                          </p:val>
                                        </p:tav>
                                        <p:tav tm="100000">
                                          <p:val>
                                            <p:strVal val="#ppt_x"/>
                                          </p:val>
                                        </p:tav>
                                      </p:tavLst>
                                    </p:anim>
                                    <p:anim calcmode="lin" valueType="num">
                                      <p:cBhvr additive="base">
                                        <p:cTn id="148" dur="500" fill="hold"/>
                                        <p:tgtEl>
                                          <p:spTgt spid="120"/>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121"/>
                                        </p:tgtEl>
                                        <p:attrNameLst>
                                          <p:attrName>style.visibility</p:attrName>
                                        </p:attrNameLst>
                                      </p:cBhvr>
                                      <p:to>
                                        <p:strVal val="visible"/>
                                      </p:to>
                                    </p:set>
                                    <p:anim calcmode="lin" valueType="num">
                                      <p:cBhvr additive="base">
                                        <p:cTn id="151" dur="500" fill="hold"/>
                                        <p:tgtEl>
                                          <p:spTgt spid="121"/>
                                        </p:tgtEl>
                                        <p:attrNameLst>
                                          <p:attrName>ppt_x</p:attrName>
                                        </p:attrNameLst>
                                      </p:cBhvr>
                                      <p:tavLst>
                                        <p:tav tm="0">
                                          <p:val>
                                            <p:strVal val="1+#ppt_w/2"/>
                                          </p:val>
                                        </p:tav>
                                        <p:tav tm="100000">
                                          <p:val>
                                            <p:strVal val="#ppt_x"/>
                                          </p:val>
                                        </p:tav>
                                      </p:tavLst>
                                    </p:anim>
                                    <p:anim calcmode="lin" valueType="num">
                                      <p:cBhvr additive="base">
                                        <p:cTn id="152" dur="500" fill="hold"/>
                                        <p:tgtEl>
                                          <p:spTgt spid="121"/>
                                        </p:tgtEl>
                                        <p:attrNameLst>
                                          <p:attrName>ppt_y</p:attrName>
                                        </p:attrNameLst>
                                      </p:cBhvr>
                                      <p:tavLst>
                                        <p:tav tm="0">
                                          <p:val>
                                            <p:strVal val="#ppt_y"/>
                                          </p:val>
                                        </p:tav>
                                        <p:tav tm="100000">
                                          <p:val>
                                            <p:strVal val="#ppt_y"/>
                                          </p:val>
                                        </p:tav>
                                      </p:tavLst>
                                    </p:anim>
                                  </p:childTnLst>
                                </p:cTn>
                              </p:par>
                              <p:par>
                                <p:cTn id="153" presetID="2" presetClass="entr" presetSubtype="2" fill="hold" nodeType="withEffect">
                                  <p:stCondLst>
                                    <p:cond delay="0"/>
                                  </p:stCondLst>
                                  <p:childTnLst>
                                    <p:set>
                                      <p:cBhvr>
                                        <p:cTn id="154" dur="1" fill="hold">
                                          <p:stCondLst>
                                            <p:cond delay="0"/>
                                          </p:stCondLst>
                                        </p:cTn>
                                        <p:tgtEl>
                                          <p:spTgt spid="122"/>
                                        </p:tgtEl>
                                        <p:attrNameLst>
                                          <p:attrName>style.visibility</p:attrName>
                                        </p:attrNameLst>
                                      </p:cBhvr>
                                      <p:to>
                                        <p:strVal val="visible"/>
                                      </p:to>
                                    </p:set>
                                    <p:anim calcmode="lin" valueType="num">
                                      <p:cBhvr additive="base">
                                        <p:cTn id="155" dur="500" fill="hold"/>
                                        <p:tgtEl>
                                          <p:spTgt spid="122"/>
                                        </p:tgtEl>
                                        <p:attrNameLst>
                                          <p:attrName>ppt_x</p:attrName>
                                        </p:attrNameLst>
                                      </p:cBhvr>
                                      <p:tavLst>
                                        <p:tav tm="0">
                                          <p:val>
                                            <p:strVal val="1+#ppt_w/2"/>
                                          </p:val>
                                        </p:tav>
                                        <p:tav tm="100000">
                                          <p:val>
                                            <p:strVal val="#ppt_x"/>
                                          </p:val>
                                        </p:tav>
                                      </p:tavLst>
                                    </p:anim>
                                    <p:anim calcmode="lin" valueType="num">
                                      <p:cBhvr additive="base">
                                        <p:cTn id="156" dur="500" fill="hold"/>
                                        <p:tgtEl>
                                          <p:spTgt spid="122"/>
                                        </p:tgtEl>
                                        <p:attrNameLst>
                                          <p:attrName>ppt_y</p:attrName>
                                        </p:attrNameLst>
                                      </p:cBhvr>
                                      <p:tavLst>
                                        <p:tav tm="0">
                                          <p:val>
                                            <p:strVal val="#ppt_y"/>
                                          </p:val>
                                        </p:tav>
                                        <p:tav tm="100000">
                                          <p:val>
                                            <p:strVal val="#ppt_y"/>
                                          </p:val>
                                        </p:tav>
                                      </p:tavLst>
                                    </p:anim>
                                  </p:childTnLst>
                                </p:cTn>
                              </p:par>
                              <p:par>
                                <p:cTn id="157" presetID="2" presetClass="entr" presetSubtype="2" fill="hold" nodeType="withEffect">
                                  <p:stCondLst>
                                    <p:cond delay="0"/>
                                  </p:stCondLst>
                                  <p:childTnLst>
                                    <p:set>
                                      <p:cBhvr>
                                        <p:cTn id="158" dur="1" fill="hold">
                                          <p:stCondLst>
                                            <p:cond delay="0"/>
                                          </p:stCondLst>
                                        </p:cTn>
                                        <p:tgtEl>
                                          <p:spTgt spid="124"/>
                                        </p:tgtEl>
                                        <p:attrNameLst>
                                          <p:attrName>style.visibility</p:attrName>
                                        </p:attrNameLst>
                                      </p:cBhvr>
                                      <p:to>
                                        <p:strVal val="visible"/>
                                      </p:to>
                                    </p:set>
                                    <p:anim calcmode="lin" valueType="num">
                                      <p:cBhvr additive="base">
                                        <p:cTn id="159" dur="500" fill="hold"/>
                                        <p:tgtEl>
                                          <p:spTgt spid="124"/>
                                        </p:tgtEl>
                                        <p:attrNameLst>
                                          <p:attrName>ppt_x</p:attrName>
                                        </p:attrNameLst>
                                      </p:cBhvr>
                                      <p:tavLst>
                                        <p:tav tm="0">
                                          <p:val>
                                            <p:strVal val="1+#ppt_w/2"/>
                                          </p:val>
                                        </p:tav>
                                        <p:tav tm="100000">
                                          <p:val>
                                            <p:strVal val="#ppt_x"/>
                                          </p:val>
                                        </p:tav>
                                      </p:tavLst>
                                    </p:anim>
                                    <p:anim calcmode="lin" valueType="num">
                                      <p:cBhvr additive="base">
                                        <p:cTn id="160" dur="500" fill="hold"/>
                                        <p:tgtEl>
                                          <p:spTgt spid="1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anim calcmode="lin" valueType="num">
                                      <p:cBhvr additive="base">
                                        <p:cTn id="163" dur="500" fill="hold"/>
                                        <p:tgtEl>
                                          <p:spTgt spid="125"/>
                                        </p:tgtEl>
                                        <p:attrNameLst>
                                          <p:attrName>ppt_x</p:attrName>
                                        </p:attrNameLst>
                                      </p:cBhvr>
                                      <p:tavLst>
                                        <p:tav tm="0">
                                          <p:val>
                                            <p:strVal val="1+#ppt_w/2"/>
                                          </p:val>
                                        </p:tav>
                                        <p:tav tm="100000">
                                          <p:val>
                                            <p:strVal val="#ppt_x"/>
                                          </p:val>
                                        </p:tav>
                                      </p:tavLst>
                                    </p:anim>
                                    <p:anim calcmode="lin" valueType="num">
                                      <p:cBhvr additive="base">
                                        <p:cTn id="164" dur="500" fill="hold"/>
                                        <p:tgtEl>
                                          <p:spTgt spid="125"/>
                                        </p:tgtEl>
                                        <p:attrNameLst>
                                          <p:attrName>ppt_y</p:attrName>
                                        </p:attrNameLst>
                                      </p:cBhvr>
                                      <p:tavLst>
                                        <p:tav tm="0">
                                          <p:val>
                                            <p:strVal val="#ppt_y"/>
                                          </p:val>
                                        </p:tav>
                                        <p:tav tm="100000">
                                          <p:val>
                                            <p:strVal val="#ppt_y"/>
                                          </p:val>
                                        </p:tav>
                                      </p:tavLst>
                                    </p:anim>
                                  </p:childTnLst>
                                </p:cTn>
                              </p:par>
                              <p:par>
                                <p:cTn id="165" presetID="2" presetClass="entr" presetSubtype="2" fill="hold" nodeType="withEffect">
                                  <p:stCondLst>
                                    <p:cond delay="0"/>
                                  </p:stCondLst>
                                  <p:childTnLst>
                                    <p:set>
                                      <p:cBhvr>
                                        <p:cTn id="166" dur="1" fill="hold">
                                          <p:stCondLst>
                                            <p:cond delay="0"/>
                                          </p:stCondLst>
                                        </p:cTn>
                                        <p:tgtEl>
                                          <p:spTgt spid="126"/>
                                        </p:tgtEl>
                                        <p:attrNameLst>
                                          <p:attrName>style.visibility</p:attrName>
                                        </p:attrNameLst>
                                      </p:cBhvr>
                                      <p:to>
                                        <p:strVal val="visible"/>
                                      </p:to>
                                    </p:set>
                                    <p:anim calcmode="lin" valueType="num">
                                      <p:cBhvr additive="base">
                                        <p:cTn id="167" dur="500" fill="hold"/>
                                        <p:tgtEl>
                                          <p:spTgt spid="126"/>
                                        </p:tgtEl>
                                        <p:attrNameLst>
                                          <p:attrName>ppt_x</p:attrName>
                                        </p:attrNameLst>
                                      </p:cBhvr>
                                      <p:tavLst>
                                        <p:tav tm="0">
                                          <p:val>
                                            <p:strVal val="1+#ppt_w/2"/>
                                          </p:val>
                                        </p:tav>
                                        <p:tav tm="100000">
                                          <p:val>
                                            <p:strVal val="#ppt_x"/>
                                          </p:val>
                                        </p:tav>
                                      </p:tavLst>
                                    </p:anim>
                                    <p:anim calcmode="lin" valueType="num">
                                      <p:cBhvr additive="base">
                                        <p:cTn id="168"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 grpId="0" animBg="1"/>
      <p:bldP spid="56" grpId="0" animBg="1"/>
      <p:bldP spid="57" grpId="0" animBg="1"/>
      <p:bldP spid="2" grpId="0" animBg="1"/>
      <p:bldP spid="47" grpId="0" animBg="1"/>
      <p:bldP spid="48" grpId="0" animBg="1"/>
      <p:bldP spid="49" grpId="0" animBg="1"/>
      <p:bldP spid="50" grpId="0" animBg="1"/>
      <p:bldP spid="51" grpId="0" animBg="1"/>
      <p:bldP spid="6" grpId="0"/>
      <p:bldP spid="59" grpId="0"/>
      <p:bldP spid="60" grpId="0"/>
      <p:bldP spid="61" grpId="0"/>
      <p:bldP spid="62" grpId="0"/>
      <p:bldP spid="63" grpId="0"/>
      <p:bldP spid="70" grpId="0"/>
      <p:bldP spid="72" grpId="0"/>
      <p:bldP spid="109" grpId="0"/>
      <p:bldP spid="111" grpId="0"/>
      <p:bldP spid="113" grpId="0"/>
      <p:bldP spid="115" grpId="0"/>
      <p:bldP spid="117" grpId="0"/>
      <p:bldP spid="119" grpId="0"/>
      <p:bldP spid="121" grpId="0"/>
      <p:bldP spid="123" grpId="0"/>
      <p:bldP spid="125" grpId="0"/>
      <p:bldP spid="12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
          <p:cNvSpPr/>
          <p:nvPr/>
        </p:nvSpPr>
        <p:spPr>
          <a:xfrm>
            <a:off x="4542146" y="2248174"/>
            <a:ext cx="2958744" cy="2402682"/>
          </a:xfrm>
          <a:custGeom>
            <a:gdLst>
              <a:gd name="connsiteX0" fmla="*/ 654595 w 2483336"/>
              <a:gd name="connsiteY0" fmla="*/ 0 h 2037930"/>
              <a:gd name="connsiteX1" fmla="*/ 654595 w 2483336"/>
              <a:gd name="connsiteY1" fmla="*/ 180132 h 2037930"/>
              <a:gd name="connsiteX2" fmla="*/ 1568937 w 2483336"/>
              <a:gd name="connsiteY2" fmla="*/ 180132 h 2037930"/>
              <a:gd name="connsiteX3" fmla="*/ 1645137 w 2483336"/>
              <a:gd name="connsiteY3" fmla="*/ 180132 h 2037930"/>
              <a:gd name="connsiteX4" fmla="*/ 1645137 w 2483336"/>
              <a:gd name="connsiteY4" fmla="*/ 185195 h 2037930"/>
              <a:gd name="connsiteX5" fmla="*/ 1721122 w 2483336"/>
              <a:gd name="connsiteY5" fmla="*/ 196549 h 2037930"/>
              <a:gd name="connsiteX6" fmla="*/ 2483336 w 2483336"/>
              <a:gd name="connsiteY6" fmla="*/ 1125818 h 2037930"/>
              <a:gd name="connsiteX7" fmla="*/ 1817699 w 2483336"/>
              <a:gd name="connsiteY7" fmla="*/ 2030577 h 2037930"/>
              <a:gd name="connsiteX8" fmla="*/ 1789102 w 2483336"/>
              <a:gd name="connsiteY8" fmla="*/ 2037930 h 2037930"/>
              <a:gd name="connsiteX9" fmla="*/ 1834501 w 2483336"/>
              <a:gd name="connsiteY9" fmla="*/ 2023838 h 2037930"/>
              <a:gd name="connsiteX10" fmla="*/ 2217899 w 2483336"/>
              <a:gd name="connsiteY10" fmla="*/ 1445423 h 2037930"/>
              <a:gd name="connsiteX11" fmla="*/ 1716666 w 2483336"/>
              <a:gd name="connsiteY11" fmla="*/ 830431 h 2037930"/>
              <a:gd name="connsiteX12" fmla="*/ 1599617 w 2483336"/>
              <a:gd name="connsiteY12" fmla="*/ 818631 h 2037930"/>
              <a:gd name="connsiteX13" fmla="*/ 1580691 w 2483336"/>
              <a:gd name="connsiteY13" fmla="*/ 818631 h 2037930"/>
              <a:gd name="connsiteX14" fmla="*/ 1568937 w 2483336"/>
              <a:gd name="connsiteY14" fmla="*/ 819816 h 2037930"/>
              <a:gd name="connsiteX15" fmla="*/ 1568937 w 2483336"/>
              <a:gd name="connsiteY15" fmla="*/ 818631 h 2037930"/>
              <a:gd name="connsiteX16" fmla="*/ 654595 w 2483336"/>
              <a:gd name="connsiteY16" fmla="*/ 818631 h 2037930"/>
              <a:gd name="connsiteX17" fmla="*/ 654595 w 2483336"/>
              <a:gd name="connsiteY17" fmla="*/ 957943 h 2037930"/>
              <a:gd name="connsiteX18" fmla="*/ 0 w 2483336"/>
              <a:gd name="connsiteY18" fmla="*/ 478971 h 20379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3336" h="2037929">
                <a:moveTo>
                  <a:pt x="654595" y="0"/>
                </a:moveTo>
                <a:lnTo>
                  <a:pt x="654595" y="180132"/>
                </a:lnTo>
                <a:lnTo>
                  <a:pt x="1568937" y="180132"/>
                </a:lnTo>
                <a:lnTo>
                  <a:pt x="1645137" y="180132"/>
                </a:lnTo>
                <a:lnTo>
                  <a:pt x="1645137" y="185195"/>
                </a:lnTo>
                <a:lnTo>
                  <a:pt x="1721122" y="196549"/>
                </a:lnTo>
                <a:cubicBezTo>
                  <a:pt x="2155696" y="282643"/>
                  <a:pt x="2483336" y="665969"/>
                  <a:pt x="2483336" y="1125818"/>
                </a:cubicBezTo>
                <a:cubicBezTo>
                  <a:pt x="2483336" y="1550924"/>
                  <a:pt x="2203336" y="1910632"/>
                  <a:pt x="1817699" y="2030577"/>
                </a:cubicBezTo>
                <a:lnTo>
                  <a:pt x="1789102" y="2037930"/>
                </a:lnTo>
                <a:lnTo>
                  <a:pt x="1834501" y="2023838"/>
                </a:lnTo>
                <a:cubicBezTo>
                  <a:pt x="2059808" y="1928541"/>
                  <a:pt x="2217899" y="1705444"/>
                  <a:pt x="2217899" y="1445423"/>
                </a:cubicBezTo>
                <a:cubicBezTo>
                  <a:pt x="2217899" y="1142065"/>
                  <a:pt x="2002720" y="888966"/>
                  <a:pt x="1716666" y="830431"/>
                </a:cubicBezTo>
                <a:lnTo>
                  <a:pt x="1599617" y="818631"/>
                </a:lnTo>
                <a:lnTo>
                  <a:pt x="1580691" y="818631"/>
                </a:lnTo>
                <a:lnTo>
                  <a:pt x="1568937" y="819816"/>
                </a:lnTo>
                <a:lnTo>
                  <a:pt x="1568937" y="818631"/>
                </a:lnTo>
                <a:lnTo>
                  <a:pt x="654595" y="818631"/>
                </a:lnTo>
                <a:lnTo>
                  <a:pt x="654595" y="957943"/>
                </a:lnTo>
                <a:lnTo>
                  <a:pt x="0" y="47897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lumMod val="95000"/>
                </a:prstClr>
              </a:solidFill>
              <a:latin typeface="Calibri"/>
              <a:ea typeface="宋体" panose="02010600030101010101" pitchFamily="2" charset="-122"/>
              <a:cs typeface="+mn-ea"/>
              <a:sym typeface="+mn-lt"/>
            </a:endParaRPr>
          </a:p>
        </p:txBody>
      </p:sp>
      <p:grpSp>
        <p:nvGrpSpPr>
          <p:cNvPr id="3" name="组合 2"/>
          <p:cNvGrpSpPr/>
          <p:nvPr/>
        </p:nvGrpSpPr>
        <p:grpSpPr>
          <a:xfrm>
            <a:off x="5987481" y="3399694"/>
            <a:ext cx="1068962" cy="1069293"/>
            <a:chOff x="6662284" y="3464169"/>
            <a:chExt cx="897202" cy="897202"/>
          </a:xfrm>
        </p:grpSpPr>
        <p:sp>
          <p:nvSpPr>
            <p:cNvPr id="4" name="椭圆 3"/>
            <p:cNvSpPr/>
            <p:nvPr/>
          </p:nvSpPr>
          <p:spPr>
            <a:xfrm>
              <a:off x="6662284" y="3464169"/>
              <a:ext cx="897202" cy="897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lumMod val="95000"/>
                  </a:prstClr>
                </a:solidFill>
                <a:latin typeface="Calibri"/>
                <a:ea typeface="宋体" panose="02010600030101010101" pitchFamily="2" charset="-122"/>
                <a:cs typeface="+mn-ea"/>
                <a:sym typeface="+mn-lt"/>
              </a:endParaRPr>
            </a:p>
          </p:txBody>
        </p:sp>
        <p:sp>
          <p:nvSpPr>
            <p:cNvPr id="5" name="KSO_Shape"/>
            <p:cNvSpPr/>
            <p:nvPr/>
          </p:nvSpPr>
          <p:spPr>
            <a:xfrm>
              <a:off x="6975411" y="3576884"/>
              <a:ext cx="270948" cy="671772"/>
            </a:xfrm>
            <a:custGeom>
              <a:rect l="l" t="t" r="r" b="b"/>
              <a:pathLst>
                <a:path w="771525" h="1912712">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a:solidFill>
                  <a:prstClr val="white">
                    <a:lumMod val="95000"/>
                  </a:prstClr>
                </a:solidFill>
                <a:latin typeface="Calibri"/>
                <a:ea typeface="宋体" panose="02010600030101010101" pitchFamily="2" charset="-122"/>
                <a:cs typeface="+mn-ea"/>
                <a:sym typeface="+mn-lt"/>
              </a:endParaRPr>
            </a:p>
          </p:txBody>
        </p:sp>
      </p:grpSp>
      <p:sp>
        <p:nvSpPr>
          <p:cNvPr id="6" name="文本框 5"/>
          <p:cNvSpPr txBox="1"/>
          <p:nvPr/>
        </p:nvSpPr>
        <p:spPr>
          <a:xfrm>
            <a:off x="5256664" y="2648379"/>
            <a:ext cx="1970678" cy="317908"/>
          </a:xfrm>
          <a:prstGeom prst="rect">
            <a:avLst/>
          </a:prstGeom>
          <a:noFill/>
        </p:spPr>
        <p:txBody>
          <a:bodyPr wrap="square" rtlCol="0">
            <a:spAutoFit/>
          </a:bodyPr>
          <a:lstStyle/>
          <a:p>
            <a:pPr defTabSz="1218565"/>
            <a:r>
              <a:rPr lang="zh-CN" altLang="en-US" sz="1465">
                <a:solidFill>
                  <a:prstClr val="white">
                    <a:lumMod val="95000"/>
                  </a:prstClr>
                </a:solidFill>
                <a:latin typeface="微软雅黑" panose="020b0503020204020204" pitchFamily="34" charset="-122"/>
                <a:ea typeface="微软雅黑" panose="020b0503020204020204" pitchFamily="34" charset="-122"/>
                <a:cs typeface="+mn-ea"/>
                <a:sym typeface="+mn-lt"/>
              </a:rPr>
              <a:t>添加标题</a:t>
            </a:r>
            <a:endParaRPr lang="zh-CN" altLang="en-US" sz="1465">
              <a:solidFill>
                <a:prstClr val="white">
                  <a:lumMod val="95000"/>
                </a:prstClr>
              </a:solidFill>
              <a:latin typeface="微软雅黑" panose="020b0503020204020204" pitchFamily="34" charset="-122"/>
              <a:ea typeface="微软雅黑" panose="020b0503020204020204" pitchFamily="34" charset="-122"/>
              <a:cs typeface="+mn-ea"/>
              <a:sym typeface="+mn-lt"/>
            </a:endParaRPr>
          </a:p>
        </p:txBody>
      </p:sp>
      <p:sp>
        <p:nvSpPr>
          <p:cNvPr id="7" name="任意多边形 6"/>
          <p:cNvSpPr/>
          <p:nvPr/>
        </p:nvSpPr>
        <p:spPr>
          <a:xfrm flipH="1" flipV="1">
            <a:off x="4091346" y="3385107"/>
            <a:ext cx="2958744" cy="2402682"/>
          </a:xfrm>
          <a:custGeom>
            <a:gdLst>
              <a:gd name="connsiteX0" fmla="*/ 654595 w 2483336"/>
              <a:gd name="connsiteY0" fmla="*/ 0 h 2037930"/>
              <a:gd name="connsiteX1" fmla="*/ 654595 w 2483336"/>
              <a:gd name="connsiteY1" fmla="*/ 180132 h 2037930"/>
              <a:gd name="connsiteX2" fmla="*/ 1568937 w 2483336"/>
              <a:gd name="connsiteY2" fmla="*/ 180132 h 2037930"/>
              <a:gd name="connsiteX3" fmla="*/ 1645137 w 2483336"/>
              <a:gd name="connsiteY3" fmla="*/ 180132 h 2037930"/>
              <a:gd name="connsiteX4" fmla="*/ 1645137 w 2483336"/>
              <a:gd name="connsiteY4" fmla="*/ 185195 h 2037930"/>
              <a:gd name="connsiteX5" fmla="*/ 1721122 w 2483336"/>
              <a:gd name="connsiteY5" fmla="*/ 196549 h 2037930"/>
              <a:gd name="connsiteX6" fmla="*/ 2483336 w 2483336"/>
              <a:gd name="connsiteY6" fmla="*/ 1125818 h 2037930"/>
              <a:gd name="connsiteX7" fmla="*/ 1817699 w 2483336"/>
              <a:gd name="connsiteY7" fmla="*/ 2030577 h 2037930"/>
              <a:gd name="connsiteX8" fmla="*/ 1789102 w 2483336"/>
              <a:gd name="connsiteY8" fmla="*/ 2037930 h 2037930"/>
              <a:gd name="connsiteX9" fmla="*/ 1834501 w 2483336"/>
              <a:gd name="connsiteY9" fmla="*/ 2023838 h 2037930"/>
              <a:gd name="connsiteX10" fmla="*/ 2217899 w 2483336"/>
              <a:gd name="connsiteY10" fmla="*/ 1445423 h 2037930"/>
              <a:gd name="connsiteX11" fmla="*/ 1716666 w 2483336"/>
              <a:gd name="connsiteY11" fmla="*/ 830431 h 2037930"/>
              <a:gd name="connsiteX12" fmla="*/ 1599617 w 2483336"/>
              <a:gd name="connsiteY12" fmla="*/ 818631 h 2037930"/>
              <a:gd name="connsiteX13" fmla="*/ 1580691 w 2483336"/>
              <a:gd name="connsiteY13" fmla="*/ 818631 h 2037930"/>
              <a:gd name="connsiteX14" fmla="*/ 1568937 w 2483336"/>
              <a:gd name="connsiteY14" fmla="*/ 819816 h 2037930"/>
              <a:gd name="connsiteX15" fmla="*/ 1568937 w 2483336"/>
              <a:gd name="connsiteY15" fmla="*/ 818631 h 2037930"/>
              <a:gd name="connsiteX16" fmla="*/ 654595 w 2483336"/>
              <a:gd name="connsiteY16" fmla="*/ 818631 h 2037930"/>
              <a:gd name="connsiteX17" fmla="*/ 654595 w 2483336"/>
              <a:gd name="connsiteY17" fmla="*/ 957943 h 2037930"/>
              <a:gd name="connsiteX18" fmla="*/ 0 w 2483336"/>
              <a:gd name="connsiteY18" fmla="*/ 478971 h 20379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3336" h="2037929">
                <a:moveTo>
                  <a:pt x="654595" y="0"/>
                </a:moveTo>
                <a:lnTo>
                  <a:pt x="654595" y="180132"/>
                </a:lnTo>
                <a:lnTo>
                  <a:pt x="1568937" y="180132"/>
                </a:lnTo>
                <a:lnTo>
                  <a:pt x="1645137" y="180132"/>
                </a:lnTo>
                <a:lnTo>
                  <a:pt x="1645137" y="185195"/>
                </a:lnTo>
                <a:lnTo>
                  <a:pt x="1721122" y="196549"/>
                </a:lnTo>
                <a:cubicBezTo>
                  <a:pt x="2155696" y="282643"/>
                  <a:pt x="2483336" y="665969"/>
                  <a:pt x="2483336" y="1125818"/>
                </a:cubicBezTo>
                <a:cubicBezTo>
                  <a:pt x="2483336" y="1550924"/>
                  <a:pt x="2203336" y="1910632"/>
                  <a:pt x="1817699" y="2030577"/>
                </a:cubicBezTo>
                <a:lnTo>
                  <a:pt x="1789102" y="2037930"/>
                </a:lnTo>
                <a:lnTo>
                  <a:pt x="1834501" y="2023838"/>
                </a:lnTo>
                <a:cubicBezTo>
                  <a:pt x="2059808" y="1928541"/>
                  <a:pt x="2217899" y="1705444"/>
                  <a:pt x="2217899" y="1445423"/>
                </a:cubicBezTo>
                <a:cubicBezTo>
                  <a:pt x="2217899" y="1142065"/>
                  <a:pt x="2002720" y="888966"/>
                  <a:pt x="1716666" y="830431"/>
                </a:cubicBezTo>
                <a:lnTo>
                  <a:pt x="1599617" y="818631"/>
                </a:lnTo>
                <a:lnTo>
                  <a:pt x="1580691" y="818631"/>
                </a:lnTo>
                <a:lnTo>
                  <a:pt x="1568937" y="819816"/>
                </a:lnTo>
                <a:lnTo>
                  <a:pt x="1568937" y="818631"/>
                </a:lnTo>
                <a:lnTo>
                  <a:pt x="654595" y="818631"/>
                </a:lnTo>
                <a:lnTo>
                  <a:pt x="654595" y="957943"/>
                </a:lnTo>
                <a:lnTo>
                  <a:pt x="0" y="4789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lumMod val="95000"/>
                </a:prstClr>
              </a:solidFill>
              <a:latin typeface="Calibri"/>
              <a:ea typeface="宋体" panose="02010600030101010101" pitchFamily="2" charset="-122"/>
              <a:cs typeface="+mn-ea"/>
              <a:sym typeface="+mn-lt"/>
            </a:endParaRPr>
          </a:p>
        </p:txBody>
      </p:sp>
      <p:grpSp>
        <p:nvGrpSpPr>
          <p:cNvPr id="8" name="组合 7"/>
          <p:cNvGrpSpPr/>
          <p:nvPr/>
        </p:nvGrpSpPr>
        <p:grpSpPr>
          <a:xfrm>
            <a:off x="4542146" y="3523549"/>
            <a:ext cx="1068962" cy="1069293"/>
            <a:chOff x="4993748" y="3557061"/>
            <a:chExt cx="897202" cy="897202"/>
          </a:xfrm>
        </p:grpSpPr>
        <p:sp>
          <p:nvSpPr>
            <p:cNvPr id="9" name="椭圆 8"/>
            <p:cNvSpPr/>
            <p:nvPr/>
          </p:nvSpPr>
          <p:spPr>
            <a:xfrm flipH="1">
              <a:off x="4993748" y="3557061"/>
              <a:ext cx="897202" cy="8972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lumMod val="95000"/>
                  </a:prstClr>
                </a:solidFill>
                <a:latin typeface="Calibri"/>
                <a:ea typeface="宋体" panose="02010600030101010101" pitchFamily="2" charset="-122"/>
                <a:cs typeface="+mn-ea"/>
                <a:sym typeface="+mn-lt"/>
              </a:endParaRPr>
            </a:p>
          </p:txBody>
        </p:sp>
        <p:sp>
          <p:nvSpPr>
            <p:cNvPr id="10" name="KSO_Shape"/>
            <p:cNvSpPr/>
            <p:nvPr/>
          </p:nvSpPr>
          <p:spPr>
            <a:xfrm>
              <a:off x="5265137" y="3628373"/>
              <a:ext cx="354423" cy="754577"/>
            </a:xfrm>
            <a:custGeom>
              <a:rect l="l" t="t" r="r" b="b"/>
              <a:pathLst>
                <a:path w="987289"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a:solidFill>
                  <a:prstClr val="white">
                    <a:lumMod val="95000"/>
                  </a:prstClr>
                </a:solidFill>
                <a:latin typeface="Calibri"/>
                <a:ea typeface="宋体" panose="02010600030101010101" pitchFamily="2" charset="-122"/>
                <a:cs typeface="+mn-ea"/>
                <a:sym typeface="+mn-lt"/>
              </a:endParaRPr>
            </a:p>
          </p:txBody>
        </p:sp>
      </p:grpSp>
      <p:sp>
        <p:nvSpPr>
          <p:cNvPr id="11" name="文本框 10"/>
          <p:cNvSpPr txBox="1"/>
          <p:nvPr/>
        </p:nvSpPr>
        <p:spPr>
          <a:xfrm>
            <a:off x="4767307" y="4999915"/>
            <a:ext cx="1970678" cy="317908"/>
          </a:xfrm>
          <a:prstGeom prst="rect">
            <a:avLst/>
          </a:prstGeom>
          <a:noFill/>
        </p:spPr>
        <p:txBody>
          <a:bodyPr wrap="square" rtlCol="0">
            <a:spAutoFit/>
          </a:bodyPr>
          <a:lstStyle/>
          <a:p>
            <a:pPr defTabSz="1218565"/>
            <a:r>
              <a:rPr lang="zh-CN" altLang="en-US" sz="1465">
                <a:solidFill>
                  <a:prstClr val="white">
                    <a:lumMod val="95000"/>
                  </a:prstClr>
                </a:solidFill>
                <a:latin typeface="微软雅黑" panose="020b0503020204020204" pitchFamily="34" charset="-122"/>
                <a:ea typeface="微软雅黑" panose="020b0503020204020204" pitchFamily="34" charset="-122"/>
                <a:cs typeface="+mn-ea"/>
                <a:sym typeface="+mn-lt"/>
              </a:rPr>
              <a:t>添加标题</a:t>
            </a:r>
            <a:endParaRPr lang="zh-CN" altLang="en-US" sz="1465">
              <a:solidFill>
                <a:prstClr val="white">
                  <a:lumMod val="95000"/>
                </a:prstClr>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7103802" y="4896333"/>
            <a:ext cx="3510667" cy="92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pPr defTabSz="1218565"/>
            <a:r>
              <a:rPr lang="zh-CN" altLang="en-US" sz="1200">
                <a:solidFill>
                  <a:prstClr val="white">
                    <a:lumMod val="95000"/>
                  </a:prstClr>
                </a:solidFill>
                <a:latin typeface="微软雅黑" panose="020b0503020204020204" pitchFamily="34" charset="-122"/>
                <a:sym typeface="+mn-lt"/>
              </a:rPr>
              <a:t>点此添加文本点此添加文本点此添加文本点此添加文本点此添加文本点此添加文本点此添加文本点此添加文本</a:t>
            </a:r>
            <a:endParaRPr lang="zh-CN" altLang="en-US" sz="1200">
              <a:solidFill>
                <a:prstClr val="white">
                  <a:lumMod val="95000"/>
                </a:prstClr>
              </a:solidFill>
              <a:latin typeface="微软雅黑" panose="020b0503020204020204" pitchFamily="34" charset="-122"/>
              <a:sym typeface="+mn-lt"/>
            </a:endParaRPr>
          </a:p>
        </p:txBody>
      </p:sp>
      <p:sp>
        <p:nvSpPr>
          <p:cNvPr id="16" name="文本框 15"/>
          <p:cNvSpPr txBox="1"/>
          <p:nvPr/>
        </p:nvSpPr>
        <p:spPr>
          <a:xfrm>
            <a:off x="994498" y="2448817"/>
            <a:ext cx="3510667" cy="92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pPr algn="r" defTabSz="1218565"/>
            <a:r>
              <a:rPr lang="zh-CN" altLang="en-US" sz="1200">
                <a:solidFill>
                  <a:prstClr val="white">
                    <a:lumMod val="95000"/>
                  </a:prstClr>
                </a:solidFill>
                <a:latin typeface="微软雅黑" panose="020b0503020204020204" pitchFamily="34" charset="-122"/>
                <a:sym typeface="+mn-lt"/>
              </a:rPr>
              <a:t>点此添加文本点此添加文本点此添加文本点此添加文本点此添加文本点此添加文本点此添加文本点此添加文本</a:t>
            </a:r>
            <a:endParaRPr lang="zh-CN" altLang="en-US" sz="1200">
              <a:solidFill>
                <a:prstClr val="white">
                  <a:lumMod val="95000"/>
                </a:prstClr>
              </a:solidFill>
              <a:latin typeface="微软雅黑" panose="020b0503020204020204" pitchFamily="34" charset="-122"/>
              <a:sym typeface="+mn-lt"/>
            </a:endParaRPr>
          </a:p>
        </p:txBody>
      </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nodeType="afterGroup">
                            <p:stCondLst>
                              <p:cond delay="1500"/>
                            </p:stCondLst>
                            <p:childTnLst>
                              <p:par>
                                <p:cTn id="20" presetID="1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ppt_x</p:attrName>
                                        </p:attrNameLst>
                                      </p:cBhvr>
                                      <p:tavLst>
                                        <p:tav tm="0">
                                          <p:val>
                                            <p:strVal val="#ppt_x+#ppt_w*1.125000"/>
                                          </p:val>
                                        </p:tav>
                                        <p:tav tm="100000">
                                          <p:val>
                                            <p:strVal val="#ppt_x"/>
                                          </p:val>
                                        </p:tav>
                                      </p:tavLst>
                                    </p:anim>
                                    <p:animEffect transition="in" filter="wipe(left)">
                                      <p:cBhvr>
                                        <p:cTn id="23" dur="500"/>
                                        <p:tgtEl>
                                          <p:spTgt spid="16"/>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nodeType="afterGroup">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nodeType="afterGroup">
                            <p:stCondLst>
                              <p:cond delay="1500"/>
                            </p:stCondLst>
                            <p:childTnLst>
                              <p:par>
                                <p:cTn id="41" presetID="1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ppt_x</p:attrName>
                                        </p:attrNameLst>
                                      </p:cBhvr>
                                      <p:tavLst>
                                        <p:tav tm="0">
                                          <p:val>
                                            <p:strVal val="#ppt_x-#ppt_w*1.125000"/>
                                          </p:val>
                                        </p:tav>
                                        <p:tav tm="100000">
                                          <p:val>
                                            <p:strVal val="#ppt_x"/>
                                          </p:val>
                                        </p:tav>
                                      </p:tavLst>
                                    </p:anim>
                                    <p:animEffect transition="in" filter="wipe(righ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P spid="11" grpId="0"/>
      <p:bldP spid="13" grpId="0"/>
      <p:bldP spid="1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椭圆 5"/>
          <p:cNvSpPr/>
          <p:nvPr/>
        </p:nvSpPr>
        <p:spPr>
          <a:xfrm>
            <a:off x="3735792" y="4124596"/>
            <a:ext cx="791396" cy="7913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sp>
        <p:nvSpPr>
          <p:cNvPr id="7" name="椭圆 6"/>
          <p:cNvSpPr/>
          <p:nvPr/>
        </p:nvSpPr>
        <p:spPr>
          <a:xfrm>
            <a:off x="5715704" y="2543933"/>
            <a:ext cx="791396" cy="7913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sp>
        <p:nvSpPr>
          <p:cNvPr id="8" name="椭圆 7"/>
          <p:cNvSpPr/>
          <p:nvPr/>
        </p:nvSpPr>
        <p:spPr>
          <a:xfrm>
            <a:off x="7630309" y="4124596"/>
            <a:ext cx="791396" cy="7913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sp>
        <p:nvSpPr>
          <p:cNvPr id="9" name="椭圆 8"/>
          <p:cNvSpPr/>
          <p:nvPr/>
        </p:nvSpPr>
        <p:spPr>
          <a:xfrm>
            <a:off x="9594632" y="2543933"/>
            <a:ext cx="791396" cy="7913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sp>
        <p:nvSpPr>
          <p:cNvPr id="10" name="椭圆 9"/>
          <p:cNvSpPr/>
          <p:nvPr/>
        </p:nvSpPr>
        <p:spPr>
          <a:xfrm>
            <a:off x="1823335" y="2543933"/>
            <a:ext cx="791396" cy="791396"/>
          </a:xfrm>
          <a:prstGeom prst="ellipse">
            <a:avLst/>
          </a:prstGeom>
          <a:gradFill>
            <a:gsLst>
              <a:gs pos="36000">
                <a:schemeClr val="bg1">
                  <a:lumMod val="85000"/>
                </a:schemeClr>
              </a:gs>
              <a:gs pos="100000">
                <a:schemeClr val="bg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sp>
        <p:nvSpPr>
          <p:cNvPr id="11" name="任意多边形 10"/>
          <p:cNvSpPr/>
          <p:nvPr/>
        </p:nvSpPr>
        <p:spPr>
          <a:xfrm>
            <a:off x="6952735" y="4462580"/>
            <a:ext cx="2183522" cy="1089841"/>
          </a:xfrm>
          <a:custGeom>
            <a:gdLst>
              <a:gd name="connsiteX0" fmla="*/ 0 w 1714340"/>
              <a:gd name="connsiteY0" fmla="*/ 0 h 855662"/>
              <a:gd name="connsiteX1" fmla="*/ 185023 w 1714340"/>
              <a:gd name="connsiteY1" fmla="*/ 0 h 855662"/>
              <a:gd name="connsiteX2" fmla="*/ 198522 w 1714340"/>
              <a:gd name="connsiteY2" fmla="*/ 133905 h 855662"/>
              <a:gd name="connsiteX3" fmla="*/ 857170 w 1714340"/>
              <a:gd name="connsiteY3" fmla="*/ 670719 h 855662"/>
              <a:gd name="connsiteX4" fmla="*/ 1515818 w 1714340"/>
              <a:gd name="connsiteY4" fmla="*/ 133905 h 855662"/>
              <a:gd name="connsiteX5" fmla="*/ 1529317 w 1714340"/>
              <a:gd name="connsiteY5" fmla="*/ 0 h 855662"/>
              <a:gd name="connsiteX6" fmla="*/ 1714340 w 1714340"/>
              <a:gd name="connsiteY6" fmla="*/ 0 h 855662"/>
              <a:gd name="connsiteX7" fmla="*/ 1709994 w 1714340"/>
              <a:gd name="connsiteY7" fmla="*/ 86061 h 855662"/>
              <a:gd name="connsiteX8" fmla="*/ 857170 w 1714340"/>
              <a:gd name="connsiteY8" fmla="*/ 855662 h 855662"/>
              <a:gd name="connsiteX9" fmla="*/ 4346 w 1714340"/>
              <a:gd name="connsiteY9" fmla="*/ 86061 h 855662"/>
              <a:gd name="connsiteX10" fmla="*/ 0 w 1714340"/>
              <a:gd name="connsiteY10" fmla="*/ 0 h 8556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340" h="855662">
                <a:moveTo>
                  <a:pt x="0" y="0"/>
                </a:moveTo>
                <a:lnTo>
                  <a:pt x="185023" y="0"/>
                </a:lnTo>
                <a:lnTo>
                  <a:pt x="198522" y="133905"/>
                </a:lnTo>
                <a:cubicBezTo>
                  <a:pt x="261212" y="440264"/>
                  <a:pt x="532278" y="670719"/>
                  <a:pt x="857170" y="670719"/>
                </a:cubicBezTo>
                <a:cubicBezTo>
                  <a:pt x="1182062" y="670719"/>
                  <a:pt x="1453128" y="440264"/>
                  <a:pt x="1515818" y="133905"/>
                </a:cubicBezTo>
                <a:lnTo>
                  <a:pt x="1529317" y="0"/>
                </a:lnTo>
                <a:lnTo>
                  <a:pt x="1714340" y="0"/>
                </a:lnTo>
                <a:lnTo>
                  <a:pt x="1709994" y="86061"/>
                </a:lnTo>
                <a:cubicBezTo>
                  <a:pt x="1666094" y="518334"/>
                  <a:pt x="1301026" y="855662"/>
                  <a:pt x="857170" y="855662"/>
                </a:cubicBezTo>
                <a:cubicBezTo>
                  <a:pt x="413315" y="855662"/>
                  <a:pt x="48246" y="518334"/>
                  <a:pt x="4346" y="8606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sp>
        <p:nvSpPr>
          <p:cNvPr id="12" name="任意多边形 11"/>
          <p:cNvSpPr/>
          <p:nvPr/>
        </p:nvSpPr>
        <p:spPr>
          <a:xfrm>
            <a:off x="1102684" y="1883254"/>
            <a:ext cx="2188454" cy="1093885"/>
          </a:xfrm>
          <a:custGeom>
            <a:gdLst>
              <a:gd name="connsiteX0" fmla="*/ 857250 w 1714500"/>
              <a:gd name="connsiteY0" fmla="*/ 0 h 858838"/>
              <a:gd name="connsiteX1" fmla="*/ 1714500 w 1714500"/>
              <a:gd name="connsiteY1" fmla="*/ 857250 h 858838"/>
              <a:gd name="connsiteX2" fmla="*/ 1714420 w 1714500"/>
              <a:gd name="connsiteY2" fmla="*/ 858838 h 858838"/>
              <a:gd name="connsiteX3" fmla="*/ 1529397 w 1714500"/>
              <a:gd name="connsiteY3" fmla="*/ 858838 h 858838"/>
              <a:gd name="connsiteX4" fmla="*/ 1529557 w 1714500"/>
              <a:gd name="connsiteY4" fmla="*/ 857250 h 858838"/>
              <a:gd name="connsiteX5" fmla="*/ 857250 w 1714500"/>
              <a:gd name="connsiteY5" fmla="*/ 184943 h 858838"/>
              <a:gd name="connsiteX6" fmla="*/ 184943 w 1714500"/>
              <a:gd name="connsiteY6" fmla="*/ 857250 h 858838"/>
              <a:gd name="connsiteX7" fmla="*/ 185103 w 1714500"/>
              <a:gd name="connsiteY7" fmla="*/ 858838 h 858838"/>
              <a:gd name="connsiteX8" fmla="*/ 80 w 1714500"/>
              <a:gd name="connsiteY8" fmla="*/ 858838 h 858838"/>
              <a:gd name="connsiteX9" fmla="*/ 0 w 1714500"/>
              <a:gd name="connsiteY9" fmla="*/ 857250 h 858838"/>
              <a:gd name="connsiteX10" fmla="*/ 857250 w 1714500"/>
              <a:gd name="connsiteY10" fmla="*/ 0 h 8588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0" h="858838">
                <a:moveTo>
                  <a:pt x="857250" y="0"/>
                </a:moveTo>
                <a:cubicBezTo>
                  <a:pt x="1330696" y="0"/>
                  <a:pt x="1714500" y="383804"/>
                  <a:pt x="1714500" y="857250"/>
                </a:cubicBezTo>
                <a:lnTo>
                  <a:pt x="1714420" y="858838"/>
                </a:lnTo>
                <a:lnTo>
                  <a:pt x="1529397" y="858838"/>
                </a:lnTo>
                <a:lnTo>
                  <a:pt x="1529557" y="857250"/>
                </a:lnTo>
                <a:cubicBezTo>
                  <a:pt x="1529557" y="485945"/>
                  <a:pt x="1228555" y="184943"/>
                  <a:pt x="857250" y="184943"/>
                </a:cubicBezTo>
                <a:cubicBezTo>
                  <a:pt x="485945" y="184943"/>
                  <a:pt x="184943" y="485945"/>
                  <a:pt x="184943" y="857250"/>
                </a:cubicBezTo>
                <a:lnTo>
                  <a:pt x="185103" y="858838"/>
                </a:lnTo>
                <a:lnTo>
                  <a:pt x="80" y="858838"/>
                </a:lnTo>
                <a:lnTo>
                  <a:pt x="0" y="857250"/>
                </a:lnTo>
                <a:cubicBezTo>
                  <a:pt x="0" y="383804"/>
                  <a:pt x="383804" y="0"/>
                  <a:pt x="8572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sp>
        <p:nvSpPr>
          <p:cNvPr id="13" name="任意多边形 12"/>
          <p:cNvSpPr/>
          <p:nvPr/>
        </p:nvSpPr>
        <p:spPr>
          <a:xfrm>
            <a:off x="3055250" y="4462580"/>
            <a:ext cx="2183522" cy="1089841"/>
          </a:xfrm>
          <a:custGeom>
            <a:gdLst>
              <a:gd name="connsiteX0" fmla="*/ 0 w 1714340"/>
              <a:gd name="connsiteY0" fmla="*/ 0 h 855662"/>
              <a:gd name="connsiteX1" fmla="*/ 185023 w 1714340"/>
              <a:gd name="connsiteY1" fmla="*/ 0 h 855662"/>
              <a:gd name="connsiteX2" fmla="*/ 198522 w 1714340"/>
              <a:gd name="connsiteY2" fmla="*/ 133905 h 855662"/>
              <a:gd name="connsiteX3" fmla="*/ 857170 w 1714340"/>
              <a:gd name="connsiteY3" fmla="*/ 670719 h 855662"/>
              <a:gd name="connsiteX4" fmla="*/ 1515818 w 1714340"/>
              <a:gd name="connsiteY4" fmla="*/ 133905 h 855662"/>
              <a:gd name="connsiteX5" fmla="*/ 1529317 w 1714340"/>
              <a:gd name="connsiteY5" fmla="*/ 0 h 855662"/>
              <a:gd name="connsiteX6" fmla="*/ 1714340 w 1714340"/>
              <a:gd name="connsiteY6" fmla="*/ 0 h 855662"/>
              <a:gd name="connsiteX7" fmla="*/ 1709994 w 1714340"/>
              <a:gd name="connsiteY7" fmla="*/ 86061 h 855662"/>
              <a:gd name="connsiteX8" fmla="*/ 857170 w 1714340"/>
              <a:gd name="connsiteY8" fmla="*/ 855662 h 855662"/>
              <a:gd name="connsiteX9" fmla="*/ 4346 w 1714340"/>
              <a:gd name="connsiteY9" fmla="*/ 86061 h 855662"/>
              <a:gd name="connsiteX10" fmla="*/ 0 w 1714340"/>
              <a:gd name="connsiteY10" fmla="*/ 0 h 8556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340" h="855662">
                <a:moveTo>
                  <a:pt x="0" y="0"/>
                </a:moveTo>
                <a:lnTo>
                  <a:pt x="185023" y="0"/>
                </a:lnTo>
                <a:lnTo>
                  <a:pt x="198522" y="133905"/>
                </a:lnTo>
                <a:cubicBezTo>
                  <a:pt x="261212" y="440264"/>
                  <a:pt x="532278" y="670719"/>
                  <a:pt x="857170" y="670719"/>
                </a:cubicBezTo>
                <a:cubicBezTo>
                  <a:pt x="1182062" y="670719"/>
                  <a:pt x="1453128" y="440264"/>
                  <a:pt x="1515818" y="133905"/>
                </a:cubicBezTo>
                <a:lnTo>
                  <a:pt x="1529317" y="0"/>
                </a:lnTo>
                <a:lnTo>
                  <a:pt x="1714340" y="0"/>
                </a:lnTo>
                <a:lnTo>
                  <a:pt x="1709994" y="86061"/>
                </a:lnTo>
                <a:cubicBezTo>
                  <a:pt x="1666094" y="518334"/>
                  <a:pt x="1301026" y="855662"/>
                  <a:pt x="857170" y="855662"/>
                </a:cubicBezTo>
                <a:cubicBezTo>
                  <a:pt x="413315" y="855662"/>
                  <a:pt x="48246" y="518334"/>
                  <a:pt x="4346" y="86061"/>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sp>
        <p:nvSpPr>
          <p:cNvPr id="14" name="任意多边形 13"/>
          <p:cNvSpPr/>
          <p:nvPr/>
        </p:nvSpPr>
        <p:spPr>
          <a:xfrm>
            <a:off x="5004121" y="1883254"/>
            <a:ext cx="2183726" cy="1093885"/>
          </a:xfrm>
          <a:custGeom>
            <a:gdLst>
              <a:gd name="connsiteX0" fmla="*/ 857250 w 1714500"/>
              <a:gd name="connsiteY0" fmla="*/ 0 h 858838"/>
              <a:gd name="connsiteX1" fmla="*/ 1714500 w 1714500"/>
              <a:gd name="connsiteY1" fmla="*/ 857250 h 858838"/>
              <a:gd name="connsiteX2" fmla="*/ 1714420 w 1714500"/>
              <a:gd name="connsiteY2" fmla="*/ 858838 h 858838"/>
              <a:gd name="connsiteX3" fmla="*/ 1529397 w 1714500"/>
              <a:gd name="connsiteY3" fmla="*/ 858838 h 858838"/>
              <a:gd name="connsiteX4" fmla="*/ 1529557 w 1714500"/>
              <a:gd name="connsiteY4" fmla="*/ 857250 h 858838"/>
              <a:gd name="connsiteX5" fmla="*/ 857250 w 1714500"/>
              <a:gd name="connsiteY5" fmla="*/ 184943 h 858838"/>
              <a:gd name="connsiteX6" fmla="*/ 184943 w 1714500"/>
              <a:gd name="connsiteY6" fmla="*/ 857250 h 858838"/>
              <a:gd name="connsiteX7" fmla="*/ 185103 w 1714500"/>
              <a:gd name="connsiteY7" fmla="*/ 858838 h 858838"/>
              <a:gd name="connsiteX8" fmla="*/ 80 w 1714500"/>
              <a:gd name="connsiteY8" fmla="*/ 858838 h 858838"/>
              <a:gd name="connsiteX9" fmla="*/ 0 w 1714500"/>
              <a:gd name="connsiteY9" fmla="*/ 857250 h 858838"/>
              <a:gd name="connsiteX10" fmla="*/ 857250 w 1714500"/>
              <a:gd name="connsiteY10" fmla="*/ 0 h 8588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0" h="858838">
                <a:moveTo>
                  <a:pt x="857250" y="0"/>
                </a:moveTo>
                <a:cubicBezTo>
                  <a:pt x="1330696" y="0"/>
                  <a:pt x="1714500" y="383804"/>
                  <a:pt x="1714500" y="857250"/>
                </a:cubicBezTo>
                <a:lnTo>
                  <a:pt x="1714420" y="858838"/>
                </a:lnTo>
                <a:lnTo>
                  <a:pt x="1529397" y="858838"/>
                </a:lnTo>
                <a:lnTo>
                  <a:pt x="1529557" y="857250"/>
                </a:lnTo>
                <a:cubicBezTo>
                  <a:pt x="1529557" y="485945"/>
                  <a:pt x="1228555" y="184943"/>
                  <a:pt x="857250" y="184943"/>
                </a:cubicBezTo>
                <a:cubicBezTo>
                  <a:pt x="485945" y="184943"/>
                  <a:pt x="184943" y="485945"/>
                  <a:pt x="184943" y="857250"/>
                </a:cubicBezTo>
                <a:lnTo>
                  <a:pt x="185103" y="858838"/>
                </a:lnTo>
                <a:lnTo>
                  <a:pt x="80" y="858838"/>
                </a:lnTo>
                <a:lnTo>
                  <a:pt x="0" y="857250"/>
                </a:lnTo>
                <a:cubicBezTo>
                  <a:pt x="0" y="383804"/>
                  <a:pt x="383804" y="0"/>
                  <a:pt x="8572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sp>
        <p:nvSpPr>
          <p:cNvPr id="15" name="任意多边形 14"/>
          <p:cNvSpPr/>
          <p:nvPr/>
        </p:nvSpPr>
        <p:spPr>
          <a:xfrm>
            <a:off x="8898467" y="1883254"/>
            <a:ext cx="2183726" cy="1093885"/>
          </a:xfrm>
          <a:custGeom>
            <a:gdLst>
              <a:gd name="connsiteX0" fmla="*/ 857250 w 1714500"/>
              <a:gd name="connsiteY0" fmla="*/ 0 h 858838"/>
              <a:gd name="connsiteX1" fmla="*/ 1714500 w 1714500"/>
              <a:gd name="connsiteY1" fmla="*/ 857250 h 858838"/>
              <a:gd name="connsiteX2" fmla="*/ 1714420 w 1714500"/>
              <a:gd name="connsiteY2" fmla="*/ 858838 h 858838"/>
              <a:gd name="connsiteX3" fmla="*/ 1529397 w 1714500"/>
              <a:gd name="connsiteY3" fmla="*/ 858838 h 858838"/>
              <a:gd name="connsiteX4" fmla="*/ 1529557 w 1714500"/>
              <a:gd name="connsiteY4" fmla="*/ 857250 h 858838"/>
              <a:gd name="connsiteX5" fmla="*/ 857250 w 1714500"/>
              <a:gd name="connsiteY5" fmla="*/ 184943 h 858838"/>
              <a:gd name="connsiteX6" fmla="*/ 184943 w 1714500"/>
              <a:gd name="connsiteY6" fmla="*/ 857250 h 858838"/>
              <a:gd name="connsiteX7" fmla="*/ 185103 w 1714500"/>
              <a:gd name="connsiteY7" fmla="*/ 858838 h 858838"/>
              <a:gd name="connsiteX8" fmla="*/ 80 w 1714500"/>
              <a:gd name="connsiteY8" fmla="*/ 858838 h 858838"/>
              <a:gd name="connsiteX9" fmla="*/ 0 w 1714500"/>
              <a:gd name="connsiteY9" fmla="*/ 857250 h 858838"/>
              <a:gd name="connsiteX10" fmla="*/ 857250 w 1714500"/>
              <a:gd name="connsiteY10" fmla="*/ 0 h 8588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0" h="858838">
                <a:moveTo>
                  <a:pt x="857250" y="0"/>
                </a:moveTo>
                <a:cubicBezTo>
                  <a:pt x="1330696" y="0"/>
                  <a:pt x="1714500" y="383804"/>
                  <a:pt x="1714500" y="857250"/>
                </a:cubicBezTo>
                <a:lnTo>
                  <a:pt x="1714420" y="858838"/>
                </a:lnTo>
                <a:lnTo>
                  <a:pt x="1529397" y="858838"/>
                </a:lnTo>
                <a:lnTo>
                  <a:pt x="1529557" y="857250"/>
                </a:lnTo>
                <a:cubicBezTo>
                  <a:pt x="1529557" y="485945"/>
                  <a:pt x="1228555" y="184943"/>
                  <a:pt x="857250" y="184943"/>
                </a:cubicBezTo>
                <a:cubicBezTo>
                  <a:pt x="485945" y="184943"/>
                  <a:pt x="184943" y="485945"/>
                  <a:pt x="184943" y="857250"/>
                </a:cubicBezTo>
                <a:lnTo>
                  <a:pt x="185103" y="858838"/>
                </a:lnTo>
                <a:lnTo>
                  <a:pt x="80" y="858838"/>
                </a:lnTo>
                <a:lnTo>
                  <a:pt x="0" y="857250"/>
                </a:lnTo>
                <a:cubicBezTo>
                  <a:pt x="0" y="383804"/>
                  <a:pt x="383804" y="0"/>
                  <a:pt x="8572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grpSp>
        <p:nvGrpSpPr>
          <p:cNvPr id="16" name="Group 58"/>
          <p:cNvGrpSpPr/>
          <p:nvPr/>
        </p:nvGrpSpPr>
        <p:grpSpPr>
          <a:xfrm>
            <a:off x="3860539" y="4276952"/>
            <a:ext cx="538253" cy="465215"/>
            <a:chOff x="2563427" y="3717902"/>
            <a:chExt cx="439257" cy="324452"/>
          </a:xfrm>
          <a:solidFill>
            <a:schemeClr val="bg1"/>
          </a:solidFill>
        </p:grpSpPr>
        <p:sp>
          <p:nvSpPr>
            <p:cNvPr id="17" name="Freeform 92"/>
            <p:cNvSpPr/>
            <p:nvPr/>
          </p:nvSpPr>
          <p:spPr bwMode="auto">
            <a:xfrm>
              <a:off x="2720660" y="3942523"/>
              <a:ext cx="127286" cy="99831"/>
            </a:xfrm>
            <a:custGeom>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a:endParaRPr>
            </a:p>
          </p:txBody>
        </p:sp>
        <p:sp>
          <p:nvSpPr>
            <p:cNvPr id="18" name="Freeform 93"/>
            <p:cNvSpPr/>
            <p:nvPr/>
          </p:nvSpPr>
          <p:spPr bwMode="auto">
            <a:xfrm>
              <a:off x="2638300" y="3830213"/>
              <a:ext cx="292007" cy="129781"/>
            </a:xfrm>
            <a:custGeom>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a:endParaRPr>
            </a:p>
          </p:txBody>
        </p:sp>
        <p:sp>
          <p:nvSpPr>
            <p:cNvPr id="19" name="Freeform 94"/>
            <p:cNvSpPr/>
            <p:nvPr/>
          </p:nvSpPr>
          <p:spPr bwMode="auto">
            <a:xfrm>
              <a:off x="2563427" y="3717902"/>
              <a:ext cx="439257" cy="169713"/>
            </a:xfrm>
            <a:custGeom>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a:endParaRPr>
            </a:p>
          </p:txBody>
        </p:sp>
      </p:grpSp>
      <p:sp>
        <p:nvSpPr>
          <p:cNvPr id="20" name="Freeform 245"/>
          <p:cNvSpPr/>
          <p:nvPr/>
        </p:nvSpPr>
        <p:spPr bwMode="auto">
          <a:xfrm>
            <a:off x="1942799" y="2696289"/>
            <a:ext cx="498705" cy="498705"/>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a:endParaRPr>
          </a:p>
        </p:txBody>
      </p:sp>
      <p:grpSp>
        <p:nvGrpSpPr>
          <p:cNvPr id="21" name="Group 121"/>
          <p:cNvGrpSpPr/>
          <p:nvPr/>
        </p:nvGrpSpPr>
        <p:grpSpPr>
          <a:xfrm>
            <a:off x="7827413" y="4224868"/>
            <a:ext cx="423547" cy="570647"/>
            <a:chOff x="1982788" y="820738"/>
            <a:chExt cx="1060450" cy="1428750"/>
          </a:xfrm>
          <a:solidFill>
            <a:schemeClr val="bg1"/>
          </a:solidFill>
        </p:grpSpPr>
        <p:sp>
          <p:nvSpPr>
            <p:cNvPr id="22" name="Freeform 12"/>
            <p:cNvSpPr>
              <a:spLocks noEditPoints="1"/>
            </p:cNvSpPr>
            <p:nvPr/>
          </p:nvSpPr>
          <p:spPr bwMode="auto">
            <a:xfrm>
              <a:off x="2193926" y="1239838"/>
              <a:ext cx="682625" cy="590550"/>
            </a:xfrm>
            <a:custGeom>
              <a:cxnLst>
                <a:cxn ang="0">
                  <a:pos x="170" y="1"/>
                </a:cxn>
                <a:cxn ang="0">
                  <a:pos x="63" y="93"/>
                </a:cxn>
                <a:cxn ang="0">
                  <a:pos x="23" y="62"/>
                </a:cxn>
                <a:cxn ang="0">
                  <a:pos x="1" y="81"/>
                </a:cxn>
                <a:cxn ang="0">
                  <a:pos x="74" y="155"/>
                </a:cxn>
                <a:cxn ang="0">
                  <a:pos x="76" y="156"/>
                </a:cxn>
                <a:cxn ang="0">
                  <a:pos x="76" y="156"/>
                </a:cxn>
                <a:cxn ang="0">
                  <a:pos x="78" y="154"/>
                </a:cxn>
                <a:cxn ang="0">
                  <a:pos x="178" y="16"/>
                </a:cxn>
                <a:cxn ang="0">
                  <a:pos x="179" y="12"/>
                </a:cxn>
                <a:cxn ang="0">
                  <a:pos x="170" y="1"/>
                </a:cxn>
                <a:cxn ang="0">
                  <a:pos x="170" y="1"/>
                </a:cxn>
                <a:cxn ang="0">
                  <a:pos x="170" y="1"/>
                </a:cxn>
              </a:cxnLst>
              <a:rect l="0" t="0" r="r" b="b"/>
              <a:pathLst>
                <a:path w="180" h="156">
                  <a:moveTo>
                    <a:pt x="170" y="1"/>
                  </a:moveTo>
                  <a:cubicBezTo>
                    <a:pt x="117" y="33"/>
                    <a:pt x="79" y="75"/>
                    <a:pt x="63" y="93"/>
                  </a:cubicBezTo>
                  <a:cubicBezTo>
                    <a:pt x="23" y="62"/>
                    <a:pt x="23" y="62"/>
                    <a:pt x="23" y="62"/>
                  </a:cubicBezTo>
                  <a:cubicBezTo>
                    <a:pt x="22" y="61"/>
                    <a:pt x="0" y="80"/>
                    <a:pt x="1" y="81"/>
                  </a:cubicBezTo>
                  <a:cubicBezTo>
                    <a:pt x="74" y="155"/>
                    <a:pt x="74" y="155"/>
                    <a:pt x="74" y="155"/>
                  </a:cubicBezTo>
                  <a:cubicBezTo>
                    <a:pt x="74" y="155"/>
                    <a:pt x="75" y="156"/>
                    <a:pt x="76" y="156"/>
                  </a:cubicBezTo>
                  <a:cubicBezTo>
                    <a:pt x="76" y="156"/>
                    <a:pt x="76" y="156"/>
                    <a:pt x="76" y="156"/>
                  </a:cubicBezTo>
                  <a:cubicBezTo>
                    <a:pt x="77" y="156"/>
                    <a:pt x="78" y="155"/>
                    <a:pt x="78" y="154"/>
                  </a:cubicBezTo>
                  <a:cubicBezTo>
                    <a:pt x="90" y="124"/>
                    <a:pt x="129" y="61"/>
                    <a:pt x="178" y="16"/>
                  </a:cubicBezTo>
                  <a:cubicBezTo>
                    <a:pt x="179" y="15"/>
                    <a:pt x="180" y="13"/>
                    <a:pt x="179" y="12"/>
                  </a:cubicBezTo>
                  <a:cubicBezTo>
                    <a:pt x="179" y="12"/>
                    <a:pt x="171" y="0"/>
                    <a:pt x="170" y="1"/>
                  </a:cubicBezTo>
                  <a:close/>
                  <a:moveTo>
                    <a:pt x="170" y="1"/>
                  </a:moveTo>
                  <a:cubicBezTo>
                    <a:pt x="170" y="1"/>
                    <a:pt x="170" y="1"/>
                    <a:pt x="170" y="1"/>
                  </a:cubicBezTo>
                </a:path>
              </a:pathLst>
            </a:custGeom>
            <a:grp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a:endParaRPr>
            </a:p>
          </p:txBody>
        </p:sp>
        <p:sp>
          <p:nvSpPr>
            <p:cNvPr id="23" name="Freeform 13"/>
            <p:cNvSpPr>
              <a:spLocks noEditPoints="1"/>
            </p:cNvSpPr>
            <p:nvPr/>
          </p:nvSpPr>
          <p:spPr bwMode="auto">
            <a:xfrm>
              <a:off x="1982788" y="820738"/>
              <a:ext cx="1060450" cy="1428750"/>
            </a:xfrm>
            <a:custGeom>
              <a:cxnLst>
                <a:cxn ang="0">
                  <a:pos x="274" y="46"/>
                </a:cxn>
                <a:cxn ang="0">
                  <a:pos x="145" y="4"/>
                </a:cxn>
                <a:cxn ang="0">
                  <a:pos x="140" y="0"/>
                </a:cxn>
                <a:cxn ang="0">
                  <a:pos x="140" y="0"/>
                </a:cxn>
                <a:cxn ang="0">
                  <a:pos x="135" y="4"/>
                </a:cxn>
                <a:cxn ang="0">
                  <a:pos x="6" y="46"/>
                </a:cxn>
                <a:cxn ang="0">
                  <a:pos x="0" y="52"/>
                </a:cxn>
                <a:cxn ang="0">
                  <a:pos x="0" y="239"/>
                </a:cxn>
                <a:cxn ang="0">
                  <a:pos x="138" y="377"/>
                </a:cxn>
                <a:cxn ang="0">
                  <a:pos x="140" y="378"/>
                </a:cxn>
                <a:cxn ang="0">
                  <a:pos x="142" y="377"/>
                </a:cxn>
                <a:cxn ang="0">
                  <a:pos x="280" y="239"/>
                </a:cxn>
                <a:cxn ang="0">
                  <a:pos x="280" y="52"/>
                </a:cxn>
                <a:cxn ang="0">
                  <a:pos x="274" y="46"/>
                </a:cxn>
                <a:cxn ang="0">
                  <a:pos x="249" y="228"/>
                </a:cxn>
                <a:cxn ang="0">
                  <a:pos x="142" y="336"/>
                </a:cxn>
                <a:cxn ang="0">
                  <a:pos x="140" y="337"/>
                </a:cxn>
                <a:cxn ang="0">
                  <a:pos x="138" y="336"/>
                </a:cxn>
                <a:cxn ang="0">
                  <a:pos x="31" y="228"/>
                </a:cxn>
                <a:cxn ang="0">
                  <a:pos x="31" y="81"/>
                </a:cxn>
                <a:cxn ang="0">
                  <a:pos x="35" y="77"/>
                </a:cxn>
                <a:cxn ang="0">
                  <a:pos x="136" y="44"/>
                </a:cxn>
                <a:cxn ang="0">
                  <a:pos x="140" y="41"/>
                </a:cxn>
                <a:cxn ang="0">
                  <a:pos x="140" y="41"/>
                </a:cxn>
                <a:cxn ang="0">
                  <a:pos x="144" y="44"/>
                </a:cxn>
                <a:cxn ang="0">
                  <a:pos x="245" y="77"/>
                </a:cxn>
                <a:cxn ang="0">
                  <a:pos x="249" y="81"/>
                </a:cxn>
                <a:cxn ang="0">
                  <a:pos x="249" y="228"/>
                </a:cxn>
                <a:cxn ang="0">
                  <a:pos x="249" y="228"/>
                </a:cxn>
                <a:cxn ang="0">
                  <a:pos x="249" y="228"/>
                </a:cxn>
              </a:cxnLst>
              <a:rect l="0" t="0" r="r" b="b"/>
              <a:pathLst>
                <a:path w="280" h="378">
                  <a:moveTo>
                    <a:pt x="274" y="46"/>
                  </a:moveTo>
                  <a:cubicBezTo>
                    <a:pt x="164" y="46"/>
                    <a:pt x="145" y="4"/>
                    <a:pt x="145" y="4"/>
                  </a:cubicBezTo>
                  <a:cubicBezTo>
                    <a:pt x="144" y="2"/>
                    <a:pt x="142" y="0"/>
                    <a:pt x="140" y="0"/>
                  </a:cubicBezTo>
                  <a:cubicBezTo>
                    <a:pt x="140" y="0"/>
                    <a:pt x="140" y="0"/>
                    <a:pt x="140" y="0"/>
                  </a:cubicBezTo>
                  <a:cubicBezTo>
                    <a:pt x="138" y="0"/>
                    <a:pt x="136" y="2"/>
                    <a:pt x="135" y="4"/>
                  </a:cubicBezTo>
                  <a:cubicBezTo>
                    <a:pt x="135" y="4"/>
                    <a:pt x="116" y="46"/>
                    <a:pt x="6" y="46"/>
                  </a:cubicBezTo>
                  <a:cubicBezTo>
                    <a:pt x="3" y="46"/>
                    <a:pt x="0" y="49"/>
                    <a:pt x="0" y="52"/>
                  </a:cubicBezTo>
                  <a:cubicBezTo>
                    <a:pt x="0" y="239"/>
                    <a:pt x="0" y="239"/>
                    <a:pt x="0" y="239"/>
                  </a:cubicBezTo>
                  <a:cubicBezTo>
                    <a:pt x="0" y="316"/>
                    <a:pt x="132" y="375"/>
                    <a:pt x="138" y="377"/>
                  </a:cubicBezTo>
                  <a:cubicBezTo>
                    <a:pt x="139" y="377"/>
                    <a:pt x="139" y="378"/>
                    <a:pt x="140" y="378"/>
                  </a:cubicBezTo>
                  <a:cubicBezTo>
                    <a:pt x="141" y="378"/>
                    <a:pt x="142" y="377"/>
                    <a:pt x="142" y="377"/>
                  </a:cubicBezTo>
                  <a:cubicBezTo>
                    <a:pt x="148" y="375"/>
                    <a:pt x="280" y="316"/>
                    <a:pt x="280" y="239"/>
                  </a:cubicBezTo>
                  <a:cubicBezTo>
                    <a:pt x="280" y="52"/>
                    <a:pt x="280" y="52"/>
                    <a:pt x="280" y="52"/>
                  </a:cubicBezTo>
                  <a:cubicBezTo>
                    <a:pt x="280" y="49"/>
                    <a:pt x="277" y="46"/>
                    <a:pt x="274" y="46"/>
                  </a:cubicBezTo>
                  <a:close/>
                  <a:moveTo>
                    <a:pt x="249" y="228"/>
                  </a:moveTo>
                  <a:cubicBezTo>
                    <a:pt x="249" y="288"/>
                    <a:pt x="146" y="334"/>
                    <a:pt x="142" y="336"/>
                  </a:cubicBezTo>
                  <a:cubicBezTo>
                    <a:pt x="141" y="337"/>
                    <a:pt x="141" y="337"/>
                    <a:pt x="140" y="337"/>
                  </a:cubicBezTo>
                  <a:cubicBezTo>
                    <a:pt x="139" y="337"/>
                    <a:pt x="139" y="337"/>
                    <a:pt x="138" y="336"/>
                  </a:cubicBezTo>
                  <a:cubicBezTo>
                    <a:pt x="134" y="334"/>
                    <a:pt x="31" y="288"/>
                    <a:pt x="31" y="228"/>
                  </a:cubicBezTo>
                  <a:cubicBezTo>
                    <a:pt x="31" y="81"/>
                    <a:pt x="31" y="81"/>
                    <a:pt x="31" y="81"/>
                  </a:cubicBezTo>
                  <a:cubicBezTo>
                    <a:pt x="31" y="79"/>
                    <a:pt x="33" y="77"/>
                    <a:pt x="35" y="77"/>
                  </a:cubicBezTo>
                  <a:cubicBezTo>
                    <a:pt x="121" y="77"/>
                    <a:pt x="136" y="44"/>
                    <a:pt x="136" y="44"/>
                  </a:cubicBezTo>
                  <a:cubicBezTo>
                    <a:pt x="137" y="42"/>
                    <a:pt x="138" y="41"/>
                    <a:pt x="140" y="41"/>
                  </a:cubicBezTo>
                  <a:cubicBezTo>
                    <a:pt x="140" y="41"/>
                    <a:pt x="140" y="41"/>
                    <a:pt x="140" y="41"/>
                  </a:cubicBezTo>
                  <a:cubicBezTo>
                    <a:pt x="142" y="41"/>
                    <a:pt x="143" y="42"/>
                    <a:pt x="144" y="44"/>
                  </a:cubicBezTo>
                  <a:cubicBezTo>
                    <a:pt x="144" y="44"/>
                    <a:pt x="159" y="77"/>
                    <a:pt x="245" y="77"/>
                  </a:cubicBezTo>
                  <a:cubicBezTo>
                    <a:pt x="247" y="77"/>
                    <a:pt x="249" y="79"/>
                    <a:pt x="249" y="81"/>
                  </a:cubicBezTo>
                  <a:lnTo>
                    <a:pt x="249" y="228"/>
                  </a:lnTo>
                  <a:close/>
                  <a:moveTo>
                    <a:pt x="249" y="228"/>
                  </a:moveTo>
                  <a:cubicBezTo>
                    <a:pt x="249" y="228"/>
                    <a:pt x="249" y="228"/>
                    <a:pt x="249" y="228"/>
                  </a:cubicBezTo>
                </a:path>
              </a:pathLst>
            </a:custGeom>
            <a:grp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a:endParaRPr>
            </a:p>
          </p:txBody>
        </p:sp>
      </p:grpSp>
      <p:sp>
        <p:nvSpPr>
          <p:cNvPr id="24" name="Freeform 63"/>
          <p:cNvSpPr>
            <a:spLocks noEditPoints="1"/>
          </p:cNvSpPr>
          <p:nvPr/>
        </p:nvSpPr>
        <p:spPr bwMode="auto">
          <a:xfrm>
            <a:off x="9710516" y="2668771"/>
            <a:ext cx="578672" cy="42116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a:endParaRPr>
          </a:p>
        </p:txBody>
      </p:sp>
      <p:sp>
        <p:nvSpPr>
          <p:cNvPr id="25" name="Freeform 57"/>
          <p:cNvSpPr>
            <a:spLocks noEditPoints="1"/>
          </p:cNvSpPr>
          <p:nvPr/>
        </p:nvSpPr>
        <p:spPr bwMode="auto">
          <a:xfrm>
            <a:off x="5904326" y="2745151"/>
            <a:ext cx="478207" cy="423944"/>
          </a:xfrm>
          <a:custGeom>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7">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a:endParaRPr>
          </a:p>
        </p:txBody>
      </p:sp>
      <p:sp>
        <p:nvSpPr>
          <p:cNvPr id="26" name="矩形 25"/>
          <p:cNvSpPr/>
          <p:nvPr/>
        </p:nvSpPr>
        <p:spPr>
          <a:xfrm>
            <a:off x="3055249" y="2977139"/>
            <a:ext cx="238286" cy="1485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sp>
        <p:nvSpPr>
          <p:cNvPr id="27" name="矩形 26"/>
          <p:cNvSpPr/>
          <p:nvPr/>
        </p:nvSpPr>
        <p:spPr>
          <a:xfrm>
            <a:off x="5001593" y="2977139"/>
            <a:ext cx="238286" cy="14854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sp>
        <p:nvSpPr>
          <p:cNvPr id="28" name="矩形 27"/>
          <p:cNvSpPr/>
          <p:nvPr/>
        </p:nvSpPr>
        <p:spPr>
          <a:xfrm>
            <a:off x="6949561" y="2977139"/>
            <a:ext cx="238286" cy="1485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sp>
        <p:nvSpPr>
          <p:cNvPr id="29" name="矩形 28"/>
          <p:cNvSpPr/>
          <p:nvPr/>
        </p:nvSpPr>
        <p:spPr>
          <a:xfrm>
            <a:off x="8896129" y="2977139"/>
            <a:ext cx="238286" cy="14854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a:ea typeface="宋体" panose="02010600030101010101" pitchFamily="2" charset="-122"/>
            </a:endParaRPr>
          </a:p>
        </p:txBody>
      </p:sp>
      <p:sp>
        <p:nvSpPr>
          <p:cNvPr id="41" name="矩形 40"/>
          <p:cNvSpPr/>
          <p:nvPr/>
        </p:nvSpPr>
        <p:spPr>
          <a:xfrm>
            <a:off x="1536900" y="3335460"/>
            <a:ext cx="1356219" cy="396519"/>
          </a:xfrm>
          <a:prstGeom prst="rect">
            <a:avLst/>
          </a:prstGeom>
        </p:spPr>
        <p:txBody>
          <a:bodyPr wrap="square">
            <a:spAutoFit/>
          </a:bodyPr>
          <a:lstStyle/>
          <a:p>
            <a:pPr algn="ctr" defTabSz="1218565">
              <a:lnSpc>
                <a:spcPct val="120000"/>
              </a:lnSpc>
              <a:spcBef>
                <a:spcPct val="0"/>
              </a:spcBef>
            </a:pPr>
            <a:r>
              <a:rPr lang="zh-CN" altLang="en-US" sz="1800">
                <a:solidFill>
                  <a:prstClr val="white">
                    <a:lumMod val="95000"/>
                  </a:prstClr>
                </a:solidFill>
                <a:latin typeface="微软雅黑" panose="020b0503020204020204" pitchFamily="34" charset="-122"/>
                <a:ea typeface="微软雅黑" panose="020b0503020204020204" pitchFamily="34" charset="-122"/>
              </a:rPr>
              <a:t>学做暖男</a:t>
            </a:r>
            <a:endParaRPr lang="zh-CN" altLang="en-US" sz="1800">
              <a:solidFill>
                <a:prstClr val="white">
                  <a:lumMod val="95000"/>
                </a:prstClr>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2090284" y="3745309"/>
            <a:ext cx="19820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PA_矩形 75"/>
          <p:cNvSpPr/>
          <p:nvPr>
            <p:custDataLst>
              <p:tags r:id="rId3"/>
            </p:custDataLst>
          </p:nvPr>
        </p:nvSpPr>
        <p:spPr>
          <a:xfrm>
            <a:off x="1280622" y="4062458"/>
            <a:ext cx="1814684" cy="8090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endParaRPr lang="zh-CN" alt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5457230" y="3335460"/>
            <a:ext cx="1356219" cy="396519"/>
          </a:xfrm>
          <a:prstGeom prst="rect">
            <a:avLst/>
          </a:prstGeom>
        </p:spPr>
        <p:txBody>
          <a:bodyPr wrap="square">
            <a:spAutoFit/>
          </a:bodyPr>
          <a:lstStyle/>
          <a:p>
            <a:pPr algn="ctr" defTabSz="1218565">
              <a:lnSpc>
                <a:spcPct val="120000"/>
              </a:lnSpc>
              <a:spcBef>
                <a:spcPct val="0"/>
              </a:spcBef>
            </a:pPr>
            <a:r>
              <a:rPr lang="zh-CN" altLang="en-US" sz="1800">
                <a:solidFill>
                  <a:prstClr val="white">
                    <a:lumMod val="95000"/>
                  </a:prstClr>
                </a:solidFill>
                <a:latin typeface="微软雅黑" panose="020b0503020204020204" pitchFamily="34" charset="-122"/>
                <a:ea typeface="微软雅黑" panose="020b0503020204020204" pitchFamily="34" charset="-122"/>
              </a:rPr>
              <a:t>幽默风趣</a:t>
            </a:r>
            <a:endParaRPr lang="zh-CN" altLang="en-US" sz="1800">
              <a:solidFill>
                <a:prstClr val="white">
                  <a:lumMod val="95000"/>
                </a:prst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6010614" y="3745309"/>
            <a:ext cx="19820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PA_矩形 75"/>
          <p:cNvSpPr/>
          <p:nvPr>
            <p:custDataLst>
              <p:tags r:id="rId4"/>
            </p:custDataLst>
          </p:nvPr>
        </p:nvSpPr>
        <p:spPr>
          <a:xfrm>
            <a:off x="5200952" y="4062458"/>
            <a:ext cx="1814684" cy="8090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endParaRPr lang="zh-CN" alt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9401169" y="3335460"/>
            <a:ext cx="1356219" cy="396519"/>
          </a:xfrm>
          <a:prstGeom prst="rect">
            <a:avLst/>
          </a:prstGeom>
        </p:spPr>
        <p:txBody>
          <a:bodyPr wrap="square">
            <a:spAutoFit/>
          </a:bodyPr>
          <a:lstStyle/>
          <a:p>
            <a:pPr algn="ctr" defTabSz="1218565">
              <a:lnSpc>
                <a:spcPct val="120000"/>
              </a:lnSpc>
              <a:spcBef>
                <a:spcPct val="0"/>
              </a:spcBef>
            </a:pPr>
            <a:r>
              <a:rPr lang="zh-CN" altLang="en-US" sz="1800">
                <a:solidFill>
                  <a:prstClr val="white">
                    <a:lumMod val="95000"/>
                  </a:prstClr>
                </a:solidFill>
                <a:latin typeface="微软雅黑" panose="020b0503020204020204" pitchFamily="34" charset="-122"/>
                <a:ea typeface="微软雅黑" panose="020b0503020204020204" pitchFamily="34" charset="-122"/>
              </a:rPr>
              <a:t>抢先买单</a:t>
            </a:r>
            <a:endParaRPr lang="zh-CN" altLang="en-US" sz="1800">
              <a:solidFill>
                <a:prstClr val="white">
                  <a:lumMod val="95000"/>
                </a:prstClr>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9954553" y="3745309"/>
            <a:ext cx="19820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A_矩形 75"/>
          <p:cNvSpPr/>
          <p:nvPr>
            <p:custDataLst>
              <p:tags r:id="rId5"/>
            </p:custDataLst>
          </p:nvPr>
        </p:nvSpPr>
        <p:spPr>
          <a:xfrm>
            <a:off x="9144890" y="4062458"/>
            <a:ext cx="1814684" cy="8090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endParaRPr lang="zh-CN" alt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3454429" y="2733574"/>
            <a:ext cx="1356219" cy="396519"/>
          </a:xfrm>
          <a:prstGeom prst="rect">
            <a:avLst/>
          </a:prstGeom>
        </p:spPr>
        <p:txBody>
          <a:bodyPr wrap="square">
            <a:spAutoFit/>
          </a:bodyPr>
          <a:lstStyle/>
          <a:p>
            <a:pPr algn="ctr" defTabSz="1218565">
              <a:lnSpc>
                <a:spcPct val="120000"/>
              </a:lnSpc>
              <a:spcBef>
                <a:spcPct val="0"/>
              </a:spcBef>
            </a:pPr>
            <a:r>
              <a:rPr lang="zh-CN" altLang="en-US" sz="1800">
                <a:solidFill>
                  <a:prstClr val="white">
                    <a:lumMod val="95000"/>
                  </a:prstClr>
                </a:solidFill>
                <a:latin typeface="微软雅黑" panose="020b0503020204020204" pitchFamily="34" charset="-122"/>
                <a:ea typeface="微软雅黑" panose="020b0503020204020204" pitchFamily="34" charset="-122"/>
              </a:rPr>
              <a:t>穿衣打扮</a:t>
            </a:r>
            <a:endParaRPr lang="zh-CN" altLang="en-US" sz="1800">
              <a:solidFill>
                <a:prstClr val="white">
                  <a:lumMod val="95000"/>
                </a:prstClr>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4007813" y="3143423"/>
            <a:ext cx="19820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2" name="PA_矩形 75"/>
          <p:cNvSpPr/>
          <p:nvPr>
            <p:custDataLst>
              <p:tags r:id="rId6"/>
            </p:custDataLst>
          </p:nvPr>
        </p:nvSpPr>
        <p:spPr>
          <a:xfrm>
            <a:off x="3198150" y="3460572"/>
            <a:ext cx="1814684" cy="8090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endParaRPr lang="zh-CN" alt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52"/>
          <p:cNvSpPr/>
          <p:nvPr/>
        </p:nvSpPr>
        <p:spPr>
          <a:xfrm>
            <a:off x="7398367" y="2733574"/>
            <a:ext cx="1356219" cy="396519"/>
          </a:xfrm>
          <a:prstGeom prst="rect">
            <a:avLst/>
          </a:prstGeom>
        </p:spPr>
        <p:txBody>
          <a:bodyPr wrap="square">
            <a:spAutoFit/>
          </a:bodyPr>
          <a:lstStyle/>
          <a:p>
            <a:pPr algn="ctr" defTabSz="1218565">
              <a:lnSpc>
                <a:spcPct val="120000"/>
              </a:lnSpc>
              <a:spcBef>
                <a:spcPct val="0"/>
              </a:spcBef>
            </a:pPr>
            <a:r>
              <a:rPr lang="zh-CN" altLang="en-US" sz="1800">
                <a:solidFill>
                  <a:prstClr val="white">
                    <a:lumMod val="95000"/>
                  </a:prstClr>
                </a:solidFill>
                <a:latin typeface="微软雅黑" panose="020b0503020204020204" pitchFamily="34" charset="-122"/>
                <a:ea typeface="微软雅黑" panose="020b0503020204020204" pitchFamily="34" charset="-122"/>
              </a:rPr>
              <a:t>人傻钱多</a:t>
            </a:r>
            <a:endParaRPr lang="zh-CN" altLang="en-US" sz="1800">
              <a:solidFill>
                <a:prstClr val="white">
                  <a:lumMod val="95000"/>
                </a:prstClr>
              </a:solidFill>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7951751" y="3143423"/>
            <a:ext cx="19820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5" name="PA_矩形 75"/>
          <p:cNvSpPr/>
          <p:nvPr>
            <p:custDataLst>
              <p:tags r:id="rId7"/>
            </p:custDataLst>
          </p:nvPr>
        </p:nvSpPr>
        <p:spPr>
          <a:xfrm>
            <a:off x="7142088" y="3460572"/>
            <a:ext cx="1814684" cy="8090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endParaRPr lang="zh-CN" altLang="en-US" sz="80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0-#ppt_w/2"/>
                                          </p:val>
                                        </p:tav>
                                        <p:tav tm="100000">
                                          <p:val>
                                            <p:strVal val="#ppt_x"/>
                                          </p:val>
                                        </p:tav>
                                      </p:tavLst>
                                    </p:anim>
                                    <p:anim calcmode="lin" valueType="num">
                                      <p:cBhvr additive="base">
                                        <p:cTn id="20" dur="500" fill="hold"/>
                                        <p:tgtEl>
                                          <p:spTgt spid="5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0-#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0-#ppt_w/2"/>
                                          </p:val>
                                        </p:tav>
                                        <p:tav tm="100000">
                                          <p:val>
                                            <p:strVal val="#ppt_x"/>
                                          </p:val>
                                        </p:tav>
                                      </p:tavLst>
                                    </p:anim>
                                    <p:anim calcmode="lin" valueType="num">
                                      <p:cBhvr additive="base">
                                        <p:cTn id="76" dur="5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0-#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0-#ppt_w/2"/>
                                          </p:val>
                                        </p:tav>
                                        <p:tav tm="100000">
                                          <p:val>
                                            <p:strVal val="#ppt_x"/>
                                          </p:val>
                                        </p:tav>
                                      </p:tavLst>
                                    </p:anim>
                                    <p:anim calcmode="lin" valueType="num">
                                      <p:cBhvr additive="base">
                                        <p:cTn id="84" dur="500" fill="hold"/>
                                        <p:tgtEl>
                                          <p:spTgt spid="25"/>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0-#ppt_w/2"/>
                                          </p:val>
                                        </p:tav>
                                        <p:tav tm="100000">
                                          <p:val>
                                            <p:strVal val="#ppt_x"/>
                                          </p:val>
                                        </p:tav>
                                      </p:tavLst>
                                    </p:anim>
                                    <p:anim calcmode="lin" valueType="num">
                                      <p:cBhvr additive="base">
                                        <p:cTn id="88" dur="500" fill="hold"/>
                                        <p:tgtEl>
                                          <p:spTgt spid="26"/>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0-#ppt_w/2"/>
                                          </p:val>
                                        </p:tav>
                                        <p:tav tm="100000">
                                          <p:val>
                                            <p:strVal val="#ppt_x"/>
                                          </p:val>
                                        </p:tav>
                                      </p:tavLst>
                                    </p:anim>
                                    <p:anim calcmode="lin" valueType="num">
                                      <p:cBhvr additive="base">
                                        <p:cTn id="92" dur="500" fill="hold"/>
                                        <p:tgtEl>
                                          <p:spTgt spid="27"/>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0-#ppt_w/2"/>
                                          </p:val>
                                        </p:tav>
                                        <p:tav tm="100000">
                                          <p:val>
                                            <p:strVal val="#ppt_x"/>
                                          </p:val>
                                        </p:tav>
                                      </p:tavLst>
                                    </p:anim>
                                    <p:anim calcmode="lin" valueType="num">
                                      <p:cBhvr additive="base">
                                        <p:cTn id="96" dur="500" fill="hold"/>
                                        <p:tgtEl>
                                          <p:spTgt spid="28"/>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0-#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500" fill="hold"/>
                                        <p:tgtEl>
                                          <p:spTgt spid="41"/>
                                        </p:tgtEl>
                                        <p:attrNameLst>
                                          <p:attrName>ppt_x</p:attrName>
                                        </p:attrNameLst>
                                      </p:cBhvr>
                                      <p:tavLst>
                                        <p:tav tm="0">
                                          <p:val>
                                            <p:strVal val="0-#ppt_w/2"/>
                                          </p:val>
                                        </p:tav>
                                        <p:tav tm="100000">
                                          <p:val>
                                            <p:strVal val="#ppt_x"/>
                                          </p:val>
                                        </p:tav>
                                      </p:tavLst>
                                    </p:anim>
                                    <p:anim calcmode="lin" valueType="num">
                                      <p:cBhvr additive="base">
                                        <p:cTn id="104" dur="500" fill="hold"/>
                                        <p:tgtEl>
                                          <p:spTgt spid="41"/>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additive="base">
                                        <p:cTn id="107" dur="500" fill="hold"/>
                                        <p:tgtEl>
                                          <p:spTgt spid="42"/>
                                        </p:tgtEl>
                                        <p:attrNameLst>
                                          <p:attrName>ppt_x</p:attrName>
                                        </p:attrNameLst>
                                      </p:cBhvr>
                                      <p:tavLst>
                                        <p:tav tm="0">
                                          <p:val>
                                            <p:strVal val="0-#ppt_w/2"/>
                                          </p:val>
                                        </p:tav>
                                        <p:tav tm="100000">
                                          <p:val>
                                            <p:strVal val="#ppt_x"/>
                                          </p:val>
                                        </p:tav>
                                      </p:tavLst>
                                    </p:anim>
                                    <p:anim calcmode="lin" valueType="num">
                                      <p:cBhvr additive="base">
                                        <p:cTn id="108" dur="500" fill="hold"/>
                                        <p:tgtEl>
                                          <p:spTgt spid="42"/>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fill="hold"/>
                                        <p:tgtEl>
                                          <p:spTgt spid="44"/>
                                        </p:tgtEl>
                                        <p:attrNameLst>
                                          <p:attrName>ppt_x</p:attrName>
                                        </p:attrNameLst>
                                      </p:cBhvr>
                                      <p:tavLst>
                                        <p:tav tm="0">
                                          <p:val>
                                            <p:strVal val="0-#ppt_w/2"/>
                                          </p:val>
                                        </p:tav>
                                        <p:tav tm="100000">
                                          <p:val>
                                            <p:strVal val="#ppt_x"/>
                                          </p:val>
                                        </p:tav>
                                      </p:tavLst>
                                    </p:anim>
                                    <p:anim calcmode="lin" valueType="num">
                                      <p:cBhvr additive="base">
                                        <p:cTn id="112" dur="500" fill="hold"/>
                                        <p:tgtEl>
                                          <p:spTgt spid="44"/>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0-#ppt_w/2"/>
                                          </p:val>
                                        </p:tav>
                                        <p:tav tm="100000">
                                          <p:val>
                                            <p:strVal val="#ppt_x"/>
                                          </p:val>
                                        </p:tav>
                                      </p:tavLst>
                                    </p:anim>
                                    <p:anim calcmode="lin" valueType="num">
                                      <p:cBhvr additive="base">
                                        <p:cTn id="116" dur="50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additive="base">
                                        <p:cTn id="119" dur="500" fill="hold"/>
                                        <p:tgtEl>
                                          <p:spTgt spid="47"/>
                                        </p:tgtEl>
                                        <p:attrNameLst>
                                          <p:attrName>ppt_x</p:attrName>
                                        </p:attrNameLst>
                                      </p:cBhvr>
                                      <p:tavLst>
                                        <p:tav tm="0">
                                          <p:val>
                                            <p:strVal val="0-#ppt_w/2"/>
                                          </p:val>
                                        </p:tav>
                                        <p:tav tm="100000">
                                          <p:val>
                                            <p:strVal val="#ppt_x"/>
                                          </p:val>
                                        </p:tav>
                                      </p:tavLst>
                                    </p:anim>
                                    <p:anim calcmode="lin" valueType="num">
                                      <p:cBhvr additive="base">
                                        <p:cTn id="120" dur="500" fill="hold"/>
                                        <p:tgtEl>
                                          <p:spTgt spid="47"/>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500" fill="hold"/>
                                        <p:tgtEl>
                                          <p:spTgt spid="48"/>
                                        </p:tgtEl>
                                        <p:attrNameLst>
                                          <p:attrName>ppt_x</p:attrName>
                                        </p:attrNameLst>
                                      </p:cBhvr>
                                      <p:tavLst>
                                        <p:tav tm="0">
                                          <p:val>
                                            <p:strVal val="0-#ppt_w/2"/>
                                          </p:val>
                                        </p:tav>
                                        <p:tav tm="100000">
                                          <p:val>
                                            <p:strVal val="#ppt_x"/>
                                          </p:val>
                                        </p:tav>
                                      </p:tavLst>
                                    </p:anim>
                                    <p:anim calcmode="lin" valueType="num">
                                      <p:cBhvr additive="base">
                                        <p:cTn id="124" dur="500" fill="hold"/>
                                        <p:tgtEl>
                                          <p:spTgt spid="48"/>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500" fill="hold"/>
                                        <p:tgtEl>
                                          <p:spTgt spid="50"/>
                                        </p:tgtEl>
                                        <p:attrNameLst>
                                          <p:attrName>ppt_x</p:attrName>
                                        </p:attrNameLst>
                                      </p:cBhvr>
                                      <p:tavLst>
                                        <p:tav tm="0">
                                          <p:val>
                                            <p:strVal val="0-#ppt_w/2"/>
                                          </p:val>
                                        </p:tav>
                                        <p:tav tm="100000">
                                          <p:val>
                                            <p:strVal val="#ppt_x"/>
                                          </p:val>
                                        </p:tav>
                                      </p:tavLst>
                                    </p:anim>
                                    <p:anim calcmode="lin" valueType="num">
                                      <p:cBhvr additive="base">
                                        <p:cTn id="128" dur="500" fill="hold"/>
                                        <p:tgtEl>
                                          <p:spTgt spid="50"/>
                                        </p:tgtEl>
                                        <p:attrNameLst>
                                          <p:attrName>ppt_y</p:attrName>
                                        </p:attrNameLst>
                                      </p:cBhvr>
                                      <p:tavLst>
                                        <p:tav tm="0">
                                          <p:val>
                                            <p:strVal val="#ppt_y"/>
                                          </p:val>
                                        </p:tav>
                                        <p:tav tm="100000">
                                          <p:val>
                                            <p:strVal val="#ppt_y"/>
                                          </p:val>
                                        </p:tav>
                                      </p:tavLst>
                                    </p:anim>
                                  </p:childTnLst>
                                </p:cTn>
                              </p:par>
                              <p:par>
                                <p:cTn id="129" presetID="2" presetClass="entr" presetSubtype="8"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500" fill="hold"/>
                                        <p:tgtEl>
                                          <p:spTgt spid="51"/>
                                        </p:tgtEl>
                                        <p:attrNameLst>
                                          <p:attrName>ppt_x</p:attrName>
                                        </p:attrNameLst>
                                      </p:cBhvr>
                                      <p:tavLst>
                                        <p:tav tm="0">
                                          <p:val>
                                            <p:strVal val="0-#ppt_w/2"/>
                                          </p:val>
                                        </p:tav>
                                        <p:tav tm="100000">
                                          <p:val>
                                            <p:strVal val="#ppt_x"/>
                                          </p:val>
                                        </p:tav>
                                      </p:tavLst>
                                    </p:anim>
                                    <p:anim calcmode="lin" valueType="num">
                                      <p:cBhvr additive="base">
                                        <p:cTn id="132" dur="500" fill="hold"/>
                                        <p:tgtEl>
                                          <p:spTgt spid="51"/>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additive="base">
                                        <p:cTn id="135" dur="500" fill="hold"/>
                                        <p:tgtEl>
                                          <p:spTgt spid="53"/>
                                        </p:tgtEl>
                                        <p:attrNameLst>
                                          <p:attrName>ppt_x</p:attrName>
                                        </p:attrNameLst>
                                      </p:cBhvr>
                                      <p:tavLst>
                                        <p:tav tm="0">
                                          <p:val>
                                            <p:strVal val="0-#ppt_w/2"/>
                                          </p:val>
                                        </p:tav>
                                        <p:tav tm="100000">
                                          <p:val>
                                            <p:strVal val="#ppt_x"/>
                                          </p:val>
                                        </p:tav>
                                      </p:tavLst>
                                    </p:anim>
                                    <p:anim calcmode="lin" valueType="num">
                                      <p:cBhvr additive="base">
                                        <p:cTn id="136" dur="500" fill="hold"/>
                                        <p:tgtEl>
                                          <p:spTgt spid="53"/>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stCondLst>
                                    <p:cond delay="0"/>
                                  </p:stCondLst>
                                  <p:childTnLst>
                                    <p:set>
                                      <p:cBhvr>
                                        <p:cTn id="138" dur="1" fill="hold">
                                          <p:stCondLst>
                                            <p:cond delay="0"/>
                                          </p:stCondLst>
                                        </p:cTn>
                                        <p:tgtEl>
                                          <p:spTgt spid="54"/>
                                        </p:tgtEl>
                                        <p:attrNameLst>
                                          <p:attrName>style.visibility</p:attrName>
                                        </p:attrNameLst>
                                      </p:cBhvr>
                                      <p:to>
                                        <p:strVal val="visible"/>
                                      </p:to>
                                    </p:set>
                                    <p:anim calcmode="lin" valueType="num">
                                      <p:cBhvr additive="base">
                                        <p:cTn id="139" dur="500" fill="hold"/>
                                        <p:tgtEl>
                                          <p:spTgt spid="54"/>
                                        </p:tgtEl>
                                        <p:attrNameLst>
                                          <p:attrName>ppt_x</p:attrName>
                                        </p:attrNameLst>
                                      </p:cBhvr>
                                      <p:tavLst>
                                        <p:tav tm="0">
                                          <p:val>
                                            <p:strVal val="0-#ppt_w/2"/>
                                          </p:val>
                                        </p:tav>
                                        <p:tav tm="100000">
                                          <p:val>
                                            <p:strVal val="#ppt_x"/>
                                          </p:val>
                                        </p:tav>
                                      </p:tavLst>
                                    </p:anim>
                                    <p:anim calcmode="lin" valueType="num">
                                      <p:cBhvr additive="base">
                                        <p:cTn id="140"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0" grpId="0" animBg="1"/>
      <p:bldP spid="24" grpId="0" animBg="1"/>
      <p:bldP spid="25" grpId="0" animBg="1"/>
      <p:bldP spid="26" grpId="0" animBg="1"/>
      <p:bldP spid="27" grpId="0" animBg="1"/>
      <p:bldP spid="28" grpId="0" animBg="1"/>
      <p:bldP spid="29" grpId="0" animBg="1"/>
      <p:bldP spid="41" grpId="0"/>
      <p:bldP spid="43" grpId="0"/>
      <p:bldP spid="44" grpId="0"/>
      <p:bldP spid="46" grpId="0"/>
      <p:bldP spid="47" grpId="0"/>
      <p:bldP spid="49" grpId="0"/>
      <p:bldP spid="50" grpId="0"/>
      <p:bldP spid="52" grpId="0"/>
      <p:bldP spid="53" grpId="0"/>
      <p:bldP spid="5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p:cNvPicPr>
            <a:picLocks noChangeAspect="1"/>
          </p:cNvPicPr>
          <p:nvPr/>
        </p:nvPicPr>
        <p:blipFill>
          <a:blip r:embed="rId3"/>
          <a:stretch>
            <a:fillRect/>
          </a:stretch>
        </p:blipFill>
        <p:spPr>
          <a:xfrm>
            <a:off x="4537" y="2783"/>
            <a:ext cx="12186715" cy="6855027"/>
          </a:xfrm>
          <a:prstGeom prst="rect">
            <a:avLst/>
          </a:prstGeom>
        </p:spPr>
      </p:pic>
      <p:sp>
        <p:nvSpPr>
          <p:cNvPr id="76" name="文本框 75"/>
          <p:cNvSpPr txBox="1"/>
          <p:nvPr/>
        </p:nvSpPr>
        <p:spPr>
          <a:xfrm>
            <a:off x="4696499" y="3744422"/>
            <a:ext cx="3415246" cy="379435"/>
          </a:xfrm>
          <a:prstGeom prst="rect">
            <a:avLst/>
          </a:prstGeom>
          <a:noFill/>
        </p:spPr>
        <p:txBody>
          <a:bodyPr lIns="91412" tIns="45706" rIns="91412" bIns="45706">
            <a:spAutoFit/>
          </a:bodyPr>
          <a:lstStyle/>
          <a:p>
            <a:pPr algn="r" defTabSz="1218565"/>
            <a:r>
              <a:rPr lang="zh-CN" altLang="en-US" sz="935">
                <a:solidFill>
                  <a:prstClr val="white">
                    <a:lumMod val="9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665">
              <a:solidFill>
                <a:prstClr val="white">
                  <a:lumMod val="95000"/>
                </a:prstClr>
              </a:solidFill>
              <a:latin typeface="微软雅黑" panose="020b0503020204020204" pitchFamily="34" charset="-122"/>
              <a:ea typeface="微软雅黑" panose="020b0503020204020204" pitchFamily="34" charset="-122"/>
              <a:cs typeface="+mn-ea"/>
            </a:endParaRPr>
          </a:p>
        </p:txBody>
      </p:sp>
      <p:sp>
        <p:nvSpPr>
          <p:cNvPr id="10" name="MH_Entry_1"/>
          <p:cNvSpPr/>
          <p:nvPr>
            <p:custDataLst>
              <p:tags r:id="rId4"/>
            </p:custDataLst>
          </p:nvPr>
        </p:nvSpPr>
        <p:spPr>
          <a:xfrm>
            <a:off x="5447347" y="2876141"/>
            <a:ext cx="2474319" cy="620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a:solidFill>
                  <a:prstClr val="white"/>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en-US" altLang="zh-CN" sz="1865"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MH_Number_1"/>
          <p:cNvSpPr txBox="1">
            <a:spLocks noChangeArrowheads="1"/>
          </p:cNvSpPr>
          <p:nvPr>
            <p:custDataLst>
              <p:tags r:id="rId5"/>
            </p:custDataLst>
          </p:nvPr>
        </p:nvSpPr>
        <p:spPr bwMode="auto">
          <a:xfrm>
            <a:off x="7921668" y="2876143"/>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665">
                <a:solidFill>
                  <a:srgbClr val="DB860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665">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MH_Others_1"/>
          <p:cNvGrpSpPr/>
          <p:nvPr>
            <p:custDataLst>
              <p:tags r:id="rId6"/>
            </p:custDataLst>
          </p:nvPr>
        </p:nvGrpSpPr>
        <p:grpSpPr>
          <a:xfrm>
            <a:off x="8582147" y="885503"/>
            <a:ext cx="393284" cy="5507044"/>
            <a:chOff x="4349750" y="1062266"/>
            <a:chExt cx="393426" cy="5508000"/>
          </a:xfrm>
        </p:grpSpPr>
        <p:pic>
          <p:nvPicPr>
            <p:cNvPr id="14" name="Picture 3"/>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mc:Choice xmlns:p14="http://schemas.microsoft.com/office/powerpoint/2010/main" Requires="p14">
      <p:transition spd="slow" advClick="0" advTm="0" p14:dur="1600">
        <p14:prism isContent="1"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animBg="1"/>
      <p:bldP spid="1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组合 11"/>
          <p:cNvGrpSpPr/>
          <p:nvPr/>
        </p:nvGrpSpPr>
        <p:grpSpPr>
          <a:xfrm>
            <a:off x="-79507" y="2423734"/>
            <a:ext cx="4336844" cy="2610712"/>
            <a:chOff x="-81414" y="2423423"/>
            <a:chExt cx="4338183" cy="2611517"/>
          </a:xfrm>
        </p:grpSpPr>
        <p:sp>
          <p:nvSpPr>
            <p:cNvPr id="13" name="等腰三角形 12"/>
            <p:cNvSpPr/>
            <p:nvPr/>
          </p:nvSpPr>
          <p:spPr>
            <a:xfrm flipV="1">
              <a:off x="1857062" y="2796126"/>
              <a:ext cx="1390115" cy="15097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sp>
          <p:nvSpPr>
            <p:cNvPr id="14" name="椭圆 13"/>
            <p:cNvSpPr/>
            <p:nvPr/>
          </p:nvSpPr>
          <p:spPr>
            <a:xfrm>
              <a:off x="1850112" y="2423423"/>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sp>
          <p:nvSpPr>
            <p:cNvPr id="15" name="饼形 14"/>
            <p:cNvSpPr/>
            <p:nvPr/>
          </p:nvSpPr>
          <p:spPr>
            <a:xfrm>
              <a:off x="-81414" y="3702764"/>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black"/>
                </a:solidFill>
                <a:latin typeface="Calibri"/>
                <a:ea typeface="宋体" panose="02010600030101010101" pitchFamily="2" charset="-122"/>
              </a:endParaRPr>
            </a:p>
          </p:txBody>
        </p:sp>
        <p:sp>
          <p:nvSpPr>
            <p:cNvPr id="16" name="椭圆 15"/>
            <p:cNvSpPr/>
            <p:nvPr/>
          </p:nvSpPr>
          <p:spPr>
            <a:xfrm>
              <a:off x="1872276"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grpSp>
      <p:sp>
        <p:nvSpPr>
          <p:cNvPr id="17" name="任意多边形 16"/>
          <p:cNvSpPr/>
          <p:nvPr/>
        </p:nvSpPr>
        <p:spPr>
          <a:xfrm>
            <a:off x="2342513" y="2143834"/>
            <a:ext cx="421407" cy="641219"/>
          </a:xfrm>
          <a:custGeom>
            <a:rect l="l" t="t" r="r" b="b"/>
            <a:pathLst>
              <a:path w="316706" h="481905">
                <a:moveTo>
                  <a:pt x="159543" y="107454"/>
                </a:moveTo>
                <a:cubicBezTo>
                  <a:pt x="146778" y="199730"/>
                  <a:pt x="138762" y="267199"/>
                  <a:pt x="135494" y="309860"/>
                </a:cubicBezTo>
                <a:lnTo>
                  <a:pt x="178631" y="309860"/>
                </a:lnTo>
                <a:cubicBezTo>
                  <a:pt x="172290" y="255277"/>
                  <a:pt x="165928" y="187808"/>
                  <a:pt x="159543" y="107454"/>
                </a:cubicBezTo>
                <a:close/>
                <a:moveTo>
                  <a:pt x="63921" y="0"/>
                </a:moveTo>
                <a:lnTo>
                  <a:pt x="245045" y="0"/>
                </a:lnTo>
                <a:lnTo>
                  <a:pt x="316706" y="481905"/>
                </a:lnTo>
                <a:lnTo>
                  <a:pt x="188639" y="481905"/>
                </a:lnTo>
                <a:lnTo>
                  <a:pt x="181914" y="395287"/>
                </a:lnTo>
                <a:lnTo>
                  <a:pt x="137089" y="395287"/>
                </a:lnTo>
                <a:lnTo>
                  <a:pt x="129555" y="481905"/>
                </a:lnTo>
                <a:lnTo>
                  <a:pt x="0" y="481905"/>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3200">
              <a:solidFill>
                <a:prstClr val="white"/>
              </a:solidFill>
              <a:latin typeface="Calibri"/>
              <a:ea typeface="宋体" panose="02010600030101010101" pitchFamily="2" charset="-122"/>
            </a:endParaRPr>
          </a:p>
        </p:txBody>
      </p:sp>
      <p:grpSp>
        <p:nvGrpSpPr>
          <p:cNvPr id="18" name="组合 17"/>
          <p:cNvGrpSpPr/>
          <p:nvPr/>
        </p:nvGrpSpPr>
        <p:grpSpPr>
          <a:xfrm>
            <a:off x="2281599" y="2423734"/>
            <a:ext cx="4336844" cy="2610712"/>
            <a:chOff x="2280416" y="2423423"/>
            <a:chExt cx="4338183" cy="2611517"/>
          </a:xfrm>
        </p:grpSpPr>
        <p:grpSp>
          <p:nvGrpSpPr>
            <p:cNvPr id="19" name="组合 18"/>
            <p:cNvGrpSpPr/>
            <p:nvPr/>
          </p:nvGrpSpPr>
          <p:grpSpPr>
            <a:xfrm>
              <a:off x="2280416" y="2423423"/>
              <a:ext cx="4338183" cy="2611517"/>
              <a:chOff x="1476865" y="2362173"/>
              <a:chExt cx="5249201" cy="3159936"/>
            </a:xfrm>
          </p:grpSpPr>
          <p:sp>
            <p:nvSpPr>
              <p:cNvPr id="21" name="等腰三角形 20"/>
              <p:cNvSpPr/>
              <p:nvPr/>
            </p:nvSpPr>
            <p:spPr>
              <a:xfrm flipV="1">
                <a:off x="3822421" y="2813144"/>
                <a:ext cx="1682039" cy="182679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sp>
            <p:nvSpPr>
              <p:cNvPr id="22" name="椭圆 21"/>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sp>
            <p:nvSpPr>
              <p:cNvPr id="23" name="饼形 22"/>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black"/>
                  </a:solidFill>
                  <a:latin typeface="Calibri"/>
                  <a:ea typeface="宋体" panose="02010600030101010101" pitchFamily="2" charset="-122"/>
                </a:endParaRPr>
              </a:p>
            </p:txBody>
          </p:sp>
        </p:grpSp>
        <p:sp>
          <p:nvSpPr>
            <p:cNvPr id="20" name="椭圆 19"/>
            <p:cNvSpPr/>
            <p:nvPr/>
          </p:nvSpPr>
          <p:spPr>
            <a:xfrm>
              <a:off x="4204991"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grpSp>
      <p:grpSp>
        <p:nvGrpSpPr>
          <p:cNvPr id="24" name="组合 23"/>
          <p:cNvGrpSpPr/>
          <p:nvPr/>
        </p:nvGrpSpPr>
        <p:grpSpPr>
          <a:xfrm>
            <a:off x="4564896" y="2423734"/>
            <a:ext cx="4336844" cy="2610712"/>
            <a:chOff x="4379589" y="2423423"/>
            <a:chExt cx="4338183" cy="2611517"/>
          </a:xfrm>
        </p:grpSpPr>
        <p:grpSp>
          <p:nvGrpSpPr>
            <p:cNvPr id="25" name="组合 24"/>
            <p:cNvGrpSpPr/>
            <p:nvPr/>
          </p:nvGrpSpPr>
          <p:grpSpPr>
            <a:xfrm>
              <a:off x="4379589" y="2423423"/>
              <a:ext cx="4338183" cy="2611517"/>
              <a:chOff x="1476865" y="2362173"/>
              <a:chExt cx="5249201" cy="3159936"/>
            </a:xfrm>
          </p:grpSpPr>
          <p:sp>
            <p:nvSpPr>
              <p:cNvPr id="27" name="等腰三角形 26"/>
              <p:cNvSpPr/>
              <p:nvPr/>
            </p:nvSpPr>
            <p:spPr>
              <a:xfrm flipV="1">
                <a:off x="3822421" y="2813144"/>
                <a:ext cx="1682039" cy="182679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sp>
            <p:nvSpPr>
              <p:cNvPr id="28" name="椭圆 27"/>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sp>
            <p:nvSpPr>
              <p:cNvPr id="29" name="饼形 28"/>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black"/>
                  </a:solidFill>
                  <a:latin typeface="Calibri"/>
                  <a:ea typeface="宋体" panose="02010600030101010101" pitchFamily="2" charset="-122"/>
                </a:endParaRPr>
              </a:p>
            </p:txBody>
          </p:sp>
        </p:grpSp>
        <p:sp>
          <p:nvSpPr>
            <p:cNvPr id="26" name="椭圆 25"/>
            <p:cNvSpPr/>
            <p:nvPr/>
          </p:nvSpPr>
          <p:spPr>
            <a:xfrm>
              <a:off x="6347343"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grpSp>
      <p:grpSp>
        <p:nvGrpSpPr>
          <p:cNvPr id="30" name="组合 29"/>
          <p:cNvGrpSpPr/>
          <p:nvPr/>
        </p:nvGrpSpPr>
        <p:grpSpPr>
          <a:xfrm>
            <a:off x="6789851" y="2423734"/>
            <a:ext cx="4336844" cy="2610712"/>
            <a:chOff x="6478763" y="2423423"/>
            <a:chExt cx="4338183" cy="2611517"/>
          </a:xfrm>
        </p:grpSpPr>
        <p:grpSp>
          <p:nvGrpSpPr>
            <p:cNvPr id="31" name="组合 30"/>
            <p:cNvGrpSpPr/>
            <p:nvPr/>
          </p:nvGrpSpPr>
          <p:grpSpPr>
            <a:xfrm>
              <a:off x="6478763" y="2423423"/>
              <a:ext cx="4338183" cy="2611517"/>
              <a:chOff x="1476865" y="2362173"/>
              <a:chExt cx="5249201" cy="3159936"/>
            </a:xfrm>
          </p:grpSpPr>
          <p:sp>
            <p:nvSpPr>
              <p:cNvPr id="33" name="等腰三角形 32"/>
              <p:cNvSpPr/>
              <p:nvPr/>
            </p:nvSpPr>
            <p:spPr>
              <a:xfrm flipV="1">
                <a:off x="3822421" y="2813144"/>
                <a:ext cx="1682039" cy="182679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sp>
            <p:nvSpPr>
              <p:cNvPr id="34" name="椭圆 33"/>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sp>
            <p:nvSpPr>
              <p:cNvPr id="35" name="饼形 34"/>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black"/>
                  </a:solidFill>
                  <a:latin typeface="Calibri"/>
                  <a:ea typeface="宋体" panose="02010600030101010101" pitchFamily="2" charset="-122"/>
                </a:endParaRPr>
              </a:p>
            </p:txBody>
          </p:sp>
        </p:grpSp>
        <p:sp>
          <p:nvSpPr>
            <p:cNvPr id="32" name="椭圆 31"/>
            <p:cNvSpPr/>
            <p:nvPr/>
          </p:nvSpPr>
          <p:spPr>
            <a:xfrm>
              <a:off x="8384301"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grpSp>
      <p:sp>
        <p:nvSpPr>
          <p:cNvPr id="36" name="任意多边形 35"/>
          <p:cNvSpPr/>
          <p:nvPr/>
        </p:nvSpPr>
        <p:spPr>
          <a:xfrm>
            <a:off x="4748408" y="2110560"/>
            <a:ext cx="389540" cy="643532"/>
          </a:xfrm>
          <a:custGeom>
            <a:rect l="l" t="t" r="r" b="b"/>
            <a:pathLst>
              <a:path w="109388" h="180714">
                <a:moveTo>
                  <a:pt x="46993" y="99231"/>
                </a:moveTo>
                <a:lnTo>
                  <a:pt x="46993" y="149795"/>
                </a:lnTo>
                <a:cubicBezTo>
                  <a:pt x="53616" y="149572"/>
                  <a:pt x="57839" y="148530"/>
                  <a:pt x="59662" y="146670"/>
                </a:cubicBezTo>
                <a:cubicBezTo>
                  <a:pt x="61485" y="144809"/>
                  <a:pt x="62397" y="140233"/>
                  <a:pt x="62397" y="132940"/>
                </a:cubicBezTo>
                <a:lnTo>
                  <a:pt x="62397" y="116085"/>
                </a:lnTo>
                <a:cubicBezTo>
                  <a:pt x="62397" y="108346"/>
                  <a:pt x="61578" y="103658"/>
                  <a:pt x="59941" y="102021"/>
                </a:cubicBezTo>
                <a:cubicBezTo>
                  <a:pt x="58304" y="100384"/>
                  <a:pt x="53988" y="99454"/>
                  <a:pt x="46993" y="99231"/>
                </a:cubicBezTo>
                <a:close/>
                <a:moveTo>
                  <a:pt x="46993" y="30919"/>
                </a:moveTo>
                <a:lnTo>
                  <a:pt x="46993" y="71102"/>
                </a:lnTo>
                <a:cubicBezTo>
                  <a:pt x="49002" y="71028"/>
                  <a:pt x="50565" y="70991"/>
                  <a:pt x="51681" y="70991"/>
                </a:cubicBezTo>
                <a:cubicBezTo>
                  <a:pt x="56295" y="70991"/>
                  <a:pt x="59234" y="69856"/>
                  <a:pt x="60499" y="67586"/>
                </a:cubicBezTo>
                <a:cubicBezTo>
                  <a:pt x="61764" y="65316"/>
                  <a:pt x="62397" y="58824"/>
                  <a:pt x="62397" y="48108"/>
                </a:cubicBezTo>
                <a:cubicBezTo>
                  <a:pt x="62397" y="42453"/>
                  <a:pt x="61876" y="38490"/>
                  <a:pt x="60834" y="36221"/>
                </a:cubicBezTo>
                <a:cubicBezTo>
                  <a:pt x="59792" y="33951"/>
                  <a:pt x="58434" y="32518"/>
                  <a:pt x="56760" y="31923"/>
                </a:cubicBezTo>
                <a:cubicBezTo>
                  <a:pt x="55085" y="31328"/>
                  <a:pt x="51830" y="30993"/>
                  <a:pt x="46993" y="30919"/>
                </a:cubicBezTo>
                <a:close/>
                <a:moveTo>
                  <a:pt x="0" y="0"/>
                </a:moveTo>
                <a:lnTo>
                  <a:pt x="46881" y="0"/>
                </a:lnTo>
                <a:cubicBezTo>
                  <a:pt x="61690" y="0"/>
                  <a:pt x="72908" y="1152"/>
                  <a:pt x="80535" y="3457"/>
                </a:cubicBezTo>
                <a:cubicBezTo>
                  <a:pt x="88162" y="5762"/>
                  <a:pt x="94320" y="10429"/>
                  <a:pt x="99008" y="17456"/>
                </a:cubicBezTo>
                <a:cubicBezTo>
                  <a:pt x="103696" y="24483"/>
                  <a:pt x="106040" y="35805"/>
                  <a:pt x="106040" y="51422"/>
                </a:cubicBezTo>
                <a:cubicBezTo>
                  <a:pt x="106040" y="61982"/>
                  <a:pt x="104385" y="69344"/>
                  <a:pt x="101073" y="73508"/>
                </a:cubicBezTo>
                <a:cubicBezTo>
                  <a:pt x="97762" y="77672"/>
                  <a:pt x="91232" y="80870"/>
                  <a:pt x="81484" y="83101"/>
                </a:cubicBezTo>
                <a:cubicBezTo>
                  <a:pt x="92348" y="85558"/>
                  <a:pt x="99715" y="89635"/>
                  <a:pt x="103585" y="95331"/>
                </a:cubicBezTo>
                <a:cubicBezTo>
                  <a:pt x="107454" y="101027"/>
                  <a:pt x="109389" y="109757"/>
                  <a:pt x="109389" y="121522"/>
                </a:cubicBezTo>
                <a:lnTo>
                  <a:pt x="109389" y="138274"/>
                </a:lnTo>
                <a:cubicBezTo>
                  <a:pt x="109389" y="150485"/>
                  <a:pt x="107994" y="159531"/>
                  <a:pt x="105203" y="165413"/>
                </a:cubicBezTo>
                <a:cubicBezTo>
                  <a:pt x="102413" y="171296"/>
                  <a:pt x="97967" y="175316"/>
                  <a:pt x="91865" y="177475"/>
                </a:cubicBezTo>
                <a:cubicBezTo>
                  <a:pt x="85763" y="179635"/>
                  <a:pt x="73261" y="180714"/>
                  <a:pt x="54360" y="180714"/>
                </a:cubicBezTo>
                <a:lnTo>
                  <a:pt x="0" y="180714"/>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sp>
        <p:nvSpPr>
          <p:cNvPr id="37" name="任意多边形 36"/>
          <p:cNvSpPr/>
          <p:nvPr/>
        </p:nvSpPr>
        <p:spPr>
          <a:xfrm>
            <a:off x="6978569" y="2097046"/>
            <a:ext cx="395501" cy="670564"/>
          </a:xfrm>
          <a:custGeom>
            <a:rect l="l" t="t" r="r" b="b"/>
            <a:pathLst>
              <a:path w="111062" h="188305">
                <a:moveTo>
                  <a:pt x="54806" y="0"/>
                </a:moveTo>
                <a:cubicBezTo>
                  <a:pt x="68647" y="0"/>
                  <a:pt x="80069" y="2676"/>
                  <a:pt x="89074" y="8027"/>
                </a:cubicBezTo>
                <a:cubicBezTo>
                  <a:pt x="98078" y="13377"/>
                  <a:pt x="103994" y="20047"/>
                  <a:pt x="106821" y="28036"/>
                </a:cubicBezTo>
                <a:cubicBezTo>
                  <a:pt x="109649" y="36024"/>
                  <a:pt x="111063" y="48453"/>
                  <a:pt x="111063" y="65321"/>
                </a:cubicBezTo>
                <a:lnTo>
                  <a:pt x="111063" y="82488"/>
                </a:lnTo>
                <a:lnTo>
                  <a:pt x="64070" y="82488"/>
                </a:lnTo>
                <a:lnTo>
                  <a:pt x="64070" y="51079"/>
                </a:lnTo>
                <a:cubicBezTo>
                  <a:pt x="64070" y="41946"/>
                  <a:pt x="63568" y="36247"/>
                  <a:pt x="62564" y="33982"/>
                </a:cubicBezTo>
                <a:cubicBezTo>
                  <a:pt x="61559" y="31717"/>
                  <a:pt x="59345" y="30585"/>
                  <a:pt x="55922" y="30585"/>
                </a:cubicBezTo>
                <a:cubicBezTo>
                  <a:pt x="52053" y="30585"/>
                  <a:pt x="49597" y="31961"/>
                  <a:pt x="48555" y="34715"/>
                </a:cubicBezTo>
                <a:cubicBezTo>
                  <a:pt x="47513" y="37468"/>
                  <a:pt x="46992" y="43421"/>
                  <a:pt x="46992" y="52574"/>
                </a:cubicBezTo>
                <a:lnTo>
                  <a:pt x="46992" y="136513"/>
                </a:lnTo>
                <a:cubicBezTo>
                  <a:pt x="46992" y="145294"/>
                  <a:pt x="47513" y="151024"/>
                  <a:pt x="48555" y="153703"/>
                </a:cubicBezTo>
                <a:cubicBezTo>
                  <a:pt x="49597" y="156382"/>
                  <a:pt x="51941" y="157721"/>
                  <a:pt x="55587" y="157721"/>
                </a:cubicBezTo>
                <a:cubicBezTo>
                  <a:pt x="59085" y="157721"/>
                  <a:pt x="61373" y="156378"/>
                  <a:pt x="62452" y="153693"/>
                </a:cubicBezTo>
                <a:cubicBezTo>
                  <a:pt x="63531" y="151008"/>
                  <a:pt x="64070" y="144704"/>
                  <a:pt x="64070" y="134783"/>
                </a:cubicBezTo>
                <a:lnTo>
                  <a:pt x="64070" y="112068"/>
                </a:lnTo>
                <a:lnTo>
                  <a:pt x="111063" y="112068"/>
                </a:lnTo>
                <a:lnTo>
                  <a:pt x="111063" y="119111"/>
                </a:lnTo>
                <a:cubicBezTo>
                  <a:pt x="111063" y="137815"/>
                  <a:pt x="109742" y="151080"/>
                  <a:pt x="107100" y="158905"/>
                </a:cubicBezTo>
                <a:cubicBezTo>
                  <a:pt x="104459" y="166730"/>
                  <a:pt x="98617" y="173587"/>
                  <a:pt x="89576" y="179474"/>
                </a:cubicBezTo>
                <a:cubicBezTo>
                  <a:pt x="80535" y="185362"/>
                  <a:pt x="69391" y="188305"/>
                  <a:pt x="56145" y="188305"/>
                </a:cubicBezTo>
                <a:cubicBezTo>
                  <a:pt x="42379" y="188305"/>
                  <a:pt x="31031" y="185812"/>
                  <a:pt x="22101" y="180827"/>
                </a:cubicBezTo>
                <a:cubicBezTo>
                  <a:pt x="13171" y="175841"/>
                  <a:pt x="7255" y="168939"/>
                  <a:pt x="4353" y="160121"/>
                </a:cubicBezTo>
                <a:cubicBezTo>
                  <a:pt x="1451" y="151303"/>
                  <a:pt x="0" y="138038"/>
                  <a:pt x="0" y="120328"/>
                </a:cubicBezTo>
                <a:lnTo>
                  <a:pt x="0" y="67531"/>
                </a:lnTo>
                <a:cubicBezTo>
                  <a:pt x="0" y="54509"/>
                  <a:pt x="446" y="44742"/>
                  <a:pt x="1339" y="38231"/>
                </a:cubicBezTo>
                <a:cubicBezTo>
                  <a:pt x="2232" y="31719"/>
                  <a:pt x="4893" y="25450"/>
                  <a:pt x="9320" y="19422"/>
                </a:cubicBezTo>
                <a:cubicBezTo>
                  <a:pt x="13748" y="13395"/>
                  <a:pt x="19887" y="8651"/>
                  <a:pt x="27738" y="5191"/>
                </a:cubicBezTo>
                <a:cubicBezTo>
                  <a:pt x="35588" y="1731"/>
                  <a:pt x="44611" y="0"/>
                  <a:pt x="54806" y="0"/>
                </a:cubicBez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sp>
        <p:nvSpPr>
          <p:cNvPr id="38" name="任意多边形 37"/>
          <p:cNvSpPr/>
          <p:nvPr/>
        </p:nvSpPr>
        <p:spPr>
          <a:xfrm>
            <a:off x="9196230" y="2110562"/>
            <a:ext cx="387552" cy="643531"/>
          </a:xfrm>
          <a:custGeom>
            <a:rect l="l" t="t" r="r" b="b"/>
            <a:pathLst>
              <a:path w="108830" h="180714">
                <a:moveTo>
                  <a:pt x="46993" y="30919"/>
                </a:moveTo>
                <a:lnTo>
                  <a:pt x="46993" y="149795"/>
                </a:lnTo>
                <a:cubicBezTo>
                  <a:pt x="53765" y="149795"/>
                  <a:pt x="57932" y="148437"/>
                  <a:pt x="59494" y="145721"/>
                </a:cubicBezTo>
                <a:cubicBezTo>
                  <a:pt x="61057" y="143005"/>
                  <a:pt x="61839" y="135619"/>
                  <a:pt x="61839" y="123564"/>
                </a:cubicBezTo>
                <a:lnTo>
                  <a:pt x="61839" y="53354"/>
                </a:lnTo>
                <a:cubicBezTo>
                  <a:pt x="61839" y="45169"/>
                  <a:pt x="61578" y="39923"/>
                  <a:pt x="61057" y="37616"/>
                </a:cubicBezTo>
                <a:cubicBezTo>
                  <a:pt x="60536" y="35309"/>
                  <a:pt x="59346" y="33616"/>
                  <a:pt x="57485" y="32537"/>
                </a:cubicBezTo>
                <a:cubicBezTo>
                  <a:pt x="55625" y="31458"/>
                  <a:pt x="52127" y="30919"/>
                  <a:pt x="46993" y="30919"/>
                </a:cubicBezTo>
                <a:close/>
                <a:moveTo>
                  <a:pt x="0" y="0"/>
                </a:moveTo>
                <a:lnTo>
                  <a:pt x="35161" y="0"/>
                </a:lnTo>
                <a:cubicBezTo>
                  <a:pt x="57857" y="0"/>
                  <a:pt x="73205" y="1041"/>
                  <a:pt x="81205" y="3125"/>
                </a:cubicBezTo>
                <a:cubicBezTo>
                  <a:pt x="89204" y="5209"/>
                  <a:pt x="95288" y="8632"/>
                  <a:pt x="99455" y="13394"/>
                </a:cubicBezTo>
                <a:cubicBezTo>
                  <a:pt x="103622" y="18157"/>
                  <a:pt x="106226" y="23459"/>
                  <a:pt x="107268" y="29300"/>
                </a:cubicBezTo>
                <a:cubicBezTo>
                  <a:pt x="108310" y="35142"/>
                  <a:pt x="108831" y="46620"/>
                  <a:pt x="108831" y="63735"/>
                </a:cubicBezTo>
                <a:lnTo>
                  <a:pt x="108831" y="127024"/>
                </a:lnTo>
                <a:cubicBezTo>
                  <a:pt x="108831" y="143247"/>
                  <a:pt x="108068" y="154092"/>
                  <a:pt x="106543" y="159562"/>
                </a:cubicBezTo>
                <a:cubicBezTo>
                  <a:pt x="105017" y="165031"/>
                  <a:pt x="102357" y="169310"/>
                  <a:pt x="98562" y="172398"/>
                </a:cubicBezTo>
                <a:cubicBezTo>
                  <a:pt x="94767" y="175487"/>
                  <a:pt x="90079" y="177645"/>
                  <a:pt x="84498" y="178872"/>
                </a:cubicBezTo>
                <a:cubicBezTo>
                  <a:pt x="78917" y="180100"/>
                  <a:pt x="70508" y="180714"/>
                  <a:pt x="59271" y="180714"/>
                </a:cubicBezTo>
                <a:lnTo>
                  <a:pt x="0" y="180714"/>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a:ea typeface="宋体" panose="02010600030101010101" pitchFamily="2" charset="-122"/>
            </a:endParaRPr>
          </a:p>
        </p:txBody>
      </p:sp>
      <p:grpSp>
        <p:nvGrpSpPr>
          <p:cNvPr id="39" name="组合 38"/>
          <p:cNvGrpSpPr/>
          <p:nvPr/>
        </p:nvGrpSpPr>
        <p:grpSpPr>
          <a:xfrm>
            <a:off x="1249799" y="4620587"/>
            <a:ext cx="2573081" cy="847011"/>
            <a:chOff x="3776606" y="2004244"/>
            <a:chExt cx="2169333" cy="847272"/>
          </a:xfrm>
        </p:grpSpPr>
        <p:sp>
          <p:nvSpPr>
            <p:cNvPr id="40" name="文本框 57"/>
            <p:cNvSpPr txBox="1"/>
            <p:nvPr/>
          </p:nvSpPr>
          <p:spPr>
            <a:xfrm>
              <a:off x="3776606" y="2004244"/>
              <a:ext cx="2169333" cy="338530"/>
            </a:xfrm>
            <a:prstGeom prst="rect">
              <a:avLst/>
            </a:prstGeom>
            <a:noFill/>
          </p:spPr>
          <p:txBody>
            <a:bodyPr wrap="square" rtlCol="0">
              <a:spAutoFit/>
            </a:bodyPr>
            <a:lstStyle/>
            <a:p>
              <a:pPr algn="ctr" defTabSz="1218565"/>
              <a:r>
                <a:rPr lang="zh-CN" altLang="en-US" sz="1600">
                  <a:solidFill>
                    <a:prstClr val="white">
                      <a:lumMod val="95000"/>
                    </a:prstClr>
                  </a:solidFill>
                  <a:latin typeface="时尚中黑简体" panose="01010104010101010101" pitchFamily="2" charset="-122"/>
                  <a:ea typeface="时尚中黑简体" panose="01010104010101010101" pitchFamily="2" charset="-122"/>
                </a:rPr>
                <a:t>在此添加标题</a:t>
              </a:r>
              <a:endParaRPr lang="zh-CN" altLang="en-US" sz="1600">
                <a:solidFill>
                  <a:prstClr val="white">
                    <a:lumMod val="95000"/>
                  </a:prstClr>
                </a:solidFill>
                <a:latin typeface="时尚中黑简体" panose="01010104010101010101" pitchFamily="2" charset="-122"/>
                <a:ea typeface="时尚中黑简体" panose="01010104010101010101" pitchFamily="2" charset="-122"/>
              </a:endParaRPr>
            </a:p>
          </p:txBody>
        </p:sp>
        <p:sp>
          <p:nvSpPr>
            <p:cNvPr id="41" name="文本框 58"/>
            <p:cNvSpPr txBox="1"/>
            <p:nvPr/>
          </p:nvSpPr>
          <p:spPr>
            <a:xfrm>
              <a:off x="3782528" y="2389709"/>
              <a:ext cx="2011012" cy="461807"/>
            </a:xfrm>
            <a:prstGeom prst="rect">
              <a:avLst/>
            </a:prstGeom>
            <a:noFill/>
          </p:spPr>
          <p:txBody>
            <a:bodyPr wrap="square" rtlCol="0">
              <a:spAutoFit/>
            </a:bodyPr>
            <a:lstStyle/>
            <a:p>
              <a:pPr algn="ctr" defTabSz="1218565"/>
              <a:r>
                <a:rPr lang="zh-CN" altLang="en-US" sz="1200">
                  <a:solidFill>
                    <a:prstClr val="white">
                      <a:lumMod val="95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20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514113" y="4620587"/>
            <a:ext cx="2573081" cy="847011"/>
            <a:chOff x="3776606" y="2004244"/>
            <a:chExt cx="2169333" cy="847272"/>
          </a:xfrm>
        </p:grpSpPr>
        <p:sp>
          <p:nvSpPr>
            <p:cNvPr id="43" name="文本框 60"/>
            <p:cNvSpPr txBox="1"/>
            <p:nvPr/>
          </p:nvSpPr>
          <p:spPr>
            <a:xfrm>
              <a:off x="3776606" y="2004244"/>
              <a:ext cx="2169333" cy="338530"/>
            </a:xfrm>
            <a:prstGeom prst="rect">
              <a:avLst/>
            </a:prstGeom>
            <a:noFill/>
          </p:spPr>
          <p:txBody>
            <a:bodyPr wrap="square" rtlCol="0">
              <a:spAutoFit/>
            </a:bodyPr>
            <a:lstStyle/>
            <a:p>
              <a:pPr algn="ctr" defTabSz="1218565"/>
              <a:r>
                <a:rPr lang="zh-CN" altLang="en-US" sz="1600">
                  <a:solidFill>
                    <a:prstClr val="white">
                      <a:lumMod val="95000"/>
                    </a:prstClr>
                  </a:solidFill>
                  <a:latin typeface="时尚中黑简体" panose="01010104010101010101" pitchFamily="2" charset="-122"/>
                  <a:ea typeface="时尚中黑简体" panose="01010104010101010101" pitchFamily="2" charset="-122"/>
                </a:rPr>
                <a:t>在此添加标题</a:t>
              </a:r>
              <a:endParaRPr lang="zh-CN" altLang="en-US" sz="1600">
                <a:solidFill>
                  <a:prstClr val="white">
                    <a:lumMod val="95000"/>
                  </a:prstClr>
                </a:solidFill>
                <a:latin typeface="时尚中黑简体" panose="01010104010101010101" pitchFamily="2" charset="-122"/>
                <a:ea typeface="时尚中黑简体" panose="01010104010101010101" pitchFamily="2" charset="-122"/>
              </a:endParaRPr>
            </a:p>
          </p:txBody>
        </p:sp>
        <p:sp>
          <p:nvSpPr>
            <p:cNvPr id="44" name="文本框 61"/>
            <p:cNvSpPr txBox="1"/>
            <p:nvPr/>
          </p:nvSpPr>
          <p:spPr>
            <a:xfrm>
              <a:off x="3782528" y="2389709"/>
              <a:ext cx="2011012" cy="461807"/>
            </a:xfrm>
            <a:prstGeom prst="rect">
              <a:avLst/>
            </a:prstGeom>
            <a:noFill/>
          </p:spPr>
          <p:txBody>
            <a:bodyPr wrap="square" rtlCol="0">
              <a:spAutoFit/>
            </a:bodyPr>
            <a:lstStyle/>
            <a:p>
              <a:pPr algn="ctr" defTabSz="1218565"/>
              <a:r>
                <a:rPr lang="zh-CN" altLang="en-US" sz="1200">
                  <a:solidFill>
                    <a:prstClr val="white">
                      <a:lumMod val="95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20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789094" y="4620587"/>
            <a:ext cx="2573081" cy="847011"/>
            <a:chOff x="3776606" y="2004244"/>
            <a:chExt cx="2169333" cy="847272"/>
          </a:xfrm>
        </p:grpSpPr>
        <p:sp>
          <p:nvSpPr>
            <p:cNvPr id="46" name="文本框 63"/>
            <p:cNvSpPr txBox="1"/>
            <p:nvPr/>
          </p:nvSpPr>
          <p:spPr>
            <a:xfrm>
              <a:off x="3776606" y="2004244"/>
              <a:ext cx="2169333" cy="338530"/>
            </a:xfrm>
            <a:prstGeom prst="rect">
              <a:avLst/>
            </a:prstGeom>
            <a:noFill/>
          </p:spPr>
          <p:txBody>
            <a:bodyPr wrap="square" rtlCol="0">
              <a:spAutoFit/>
            </a:bodyPr>
            <a:lstStyle/>
            <a:p>
              <a:pPr algn="ctr" defTabSz="1218565"/>
              <a:r>
                <a:rPr lang="zh-CN" altLang="en-US" sz="1600">
                  <a:solidFill>
                    <a:prstClr val="white">
                      <a:lumMod val="95000"/>
                    </a:prstClr>
                  </a:solidFill>
                  <a:latin typeface="时尚中黑简体" panose="01010104010101010101" pitchFamily="2" charset="-122"/>
                  <a:ea typeface="时尚中黑简体" panose="01010104010101010101" pitchFamily="2" charset="-122"/>
                </a:rPr>
                <a:t>在此添加标题</a:t>
              </a:r>
              <a:endParaRPr lang="zh-CN" altLang="en-US" sz="1600">
                <a:solidFill>
                  <a:prstClr val="white">
                    <a:lumMod val="95000"/>
                  </a:prstClr>
                </a:solidFill>
                <a:latin typeface="时尚中黑简体" panose="01010104010101010101" pitchFamily="2" charset="-122"/>
                <a:ea typeface="时尚中黑简体" panose="01010104010101010101" pitchFamily="2" charset="-122"/>
              </a:endParaRPr>
            </a:p>
          </p:txBody>
        </p:sp>
        <p:sp>
          <p:nvSpPr>
            <p:cNvPr id="47" name="文本框 64"/>
            <p:cNvSpPr txBox="1"/>
            <p:nvPr/>
          </p:nvSpPr>
          <p:spPr>
            <a:xfrm>
              <a:off x="3782528" y="2389709"/>
              <a:ext cx="2011012" cy="461807"/>
            </a:xfrm>
            <a:prstGeom prst="rect">
              <a:avLst/>
            </a:prstGeom>
            <a:noFill/>
          </p:spPr>
          <p:txBody>
            <a:bodyPr wrap="square" rtlCol="0">
              <a:spAutoFit/>
            </a:bodyPr>
            <a:lstStyle/>
            <a:p>
              <a:pPr algn="ctr" defTabSz="1218565"/>
              <a:r>
                <a:rPr lang="zh-CN" altLang="en-US" sz="1200">
                  <a:solidFill>
                    <a:prstClr val="white">
                      <a:lumMod val="95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20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8012591" y="4620588"/>
            <a:ext cx="2573081" cy="847011"/>
            <a:chOff x="3776606" y="2004244"/>
            <a:chExt cx="2169333" cy="847272"/>
          </a:xfrm>
        </p:grpSpPr>
        <p:sp>
          <p:nvSpPr>
            <p:cNvPr id="49" name="文本框 66"/>
            <p:cNvSpPr txBox="1"/>
            <p:nvPr/>
          </p:nvSpPr>
          <p:spPr>
            <a:xfrm>
              <a:off x="3776606" y="2004244"/>
              <a:ext cx="2169333" cy="338530"/>
            </a:xfrm>
            <a:prstGeom prst="rect">
              <a:avLst/>
            </a:prstGeom>
            <a:noFill/>
          </p:spPr>
          <p:txBody>
            <a:bodyPr wrap="square" rtlCol="0">
              <a:spAutoFit/>
            </a:bodyPr>
            <a:lstStyle/>
            <a:p>
              <a:pPr algn="ctr" defTabSz="1218565"/>
              <a:r>
                <a:rPr lang="zh-CN" altLang="en-US" sz="1600">
                  <a:solidFill>
                    <a:prstClr val="white">
                      <a:lumMod val="95000"/>
                    </a:prstClr>
                  </a:solidFill>
                  <a:latin typeface="时尚中黑简体" panose="01010104010101010101" pitchFamily="2" charset="-122"/>
                  <a:ea typeface="时尚中黑简体" panose="01010104010101010101" pitchFamily="2" charset="-122"/>
                </a:rPr>
                <a:t>在此添加标题</a:t>
              </a:r>
              <a:endParaRPr lang="zh-CN" altLang="en-US" sz="1600">
                <a:solidFill>
                  <a:prstClr val="white">
                    <a:lumMod val="95000"/>
                  </a:prstClr>
                </a:solidFill>
                <a:latin typeface="时尚中黑简体" panose="01010104010101010101" pitchFamily="2" charset="-122"/>
                <a:ea typeface="时尚中黑简体" panose="01010104010101010101" pitchFamily="2" charset="-122"/>
              </a:endParaRPr>
            </a:p>
          </p:txBody>
        </p:sp>
        <p:sp>
          <p:nvSpPr>
            <p:cNvPr id="50" name="文本框 67"/>
            <p:cNvSpPr txBox="1"/>
            <p:nvPr/>
          </p:nvSpPr>
          <p:spPr>
            <a:xfrm>
              <a:off x="3782528" y="2389709"/>
              <a:ext cx="2011012" cy="461807"/>
            </a:xfrm>
            <a:prstGeom prst="rect">
              <a:avLst/>
            </a:prstGeom>
            <a:noFill/>
          </p:spPr>
          <p:txBody>
            <a:bodyPr wrap="square" rtlCol="0">
              <a:spAutoFit/>
            </a:bodyPr>
            <a:lstStyle/>
            <a:p>
              <a:pPr algn="ctr" defTabSz="1218565"/>
              <a:r>
                <a:rPr lang="zh-CN" altLang="en-US" sz="1200">
                  <a:solidFill>
                    <a:prstClr val="white">
                      <a:lumMod val="95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200">
                <a:solidFill>
                  <a:prstClr val="white">
                    <a:lumMod val="95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900" decel="100000" fill="hold"/>
                                        <p:tgtEl>
                                          <p:spTgt spid="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900" decel="100000" fill="hold"/>
                                        <p:tgtEl>
                                          <p:spTgt spid="2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900" decel="100000" fill="hold"/>
                                        <p:tgtEl>
                                          <p:spTgt spid="3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175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anim calcmode="lin" valueType="num">
                                      <p:cBhvr>
                                        <p:cTn id="39" dur="500" fill="hold"/>
                                        <p:tgtEl>
                                          <p:spTgt spid="36"/>
                                        </p:tgtEl>
                                        <p:attrNameLst>
                                          <p:attrName>ppt_x</p:attrName>
                                        </p:attrNameLst>
                                      </p:cBhvr>
                                      <p:tavLst>
                                        <p:tav tm="0">
                                          <p:val>
                                            <p:strVal val="#ppt_x"/>
                                          </p:val>
                                        </p:tav>
                                        <p:tav tm="100000">
                                          <p:val>
                                            <p:strVal val="#ppt_x"/>
                                          </p:val>
                                        </p:tav>
                                      </p:tavLst>
                                    </p:anim>
                                    <p:anim calcmode="lin" valueType="num">
                                      <p:cBhvr>
                                        <p:cTn id="40" dur="500" fill="hold"/>
                                        <p:tgtEl>
                                          <p:spTgt spid="36"/>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2750"/>
                            </p:stCondLst>
                            <p:childTnLst>
                              <p:par>
                                <p:cTn id="42" presetID="42"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anim calcmode="lin" valueType="num">
                                      <p:cBhvr>
                                        <p:cTn id="45" dur="500" fill="hold"/>
                                        <p:tgtEl>
                                          <p:spTgt spid="37"/>
                                        </p:tgtEl>
                                        <p:attrNameLst>
                                          <p:attrName>ppt_x</p:attrName>
                                        </p:attrNameLst>
                                      </p:cBhvr>
                                      <p:tavLst>
                                        <p:tav tm="0">
                                          <p:val>
                                            <p:strVal val="#ppt_x"/>
                                          </p:val>
                                        </p:tav>
                                        <p:tav tm="100000">
                                          <p:val>
                                            <p:strVal val="#ppt_x"/>
                                          </p:val>
                                        </p:tav>
                                      </p:tavLst>
                                    </p:anim>
                                    <p:anim calcmode="lin" valueType="num">
                                      <p:cBhvr>
                                        <p:cTn id="46" dur="500" fill="hold"/>
                                        <p:tgtEl>
                                          <p:spTgt spid="37"/>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3750"/>
                            </p:stCondLst>
                            <p:childTnLst>
                              <p:par>
                                <p:cTn id="54" presetID="47" presetClass="entr" presetSubtype="0"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anim calcmode="lin" valueType="num">
                                      <p:cBhvr>
                                        <p:cTn id="57" dur="500" fill="hold"/>
                                        <p:tgtEl>
                                          <p:spTgt spid="39"/>
                                        </p:tgtEl>
                                        <p:attrNameLst>
                                          <p:attrName>ppt_x</p:attrName>
                                        </p:attrNameLst>
                                      </p:cBhvr>
                                      <p:tavLst>
                                        <p:tav tm="0">
                                          <p:val>
                                            <p:strVal val="#ppt_x"/>
                                          </p:val>
                                        </p:tav>
                                        <p:tav tm="100000">
                                          <p:val>
                                            <p:strVal val="#ppt_x"/>
                                          </p:val>
                                        </p:tav>
                                      </p:tavLst>
                                    </p:anim>
                                    <p:anim calcmode="lin" valueType="num">
                                      <p:cBhvr>
                                        <p:cTn id="58" dur="500" fill="hold"/>
                                        <p:tgtEl>
                                          <p:spTgt spid="39"/>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25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anim calcmode="lin" valueType="num">
                                      <p:cBhvr>
                                        <p:cTn id="62" dur="500" fill="hold"/>
                                        <p:tgtEl>
                                          <p:spTgt spid="42"/>
                                        </p:tgtEl>
                                        <p:attrNameLst>
                                          <p:attrName>ppt_x</p:attrName>
                                        </p:attrNameLst>
                                      </p:cBhvr>
                                      <p:tavLst>
                                        <p:tav tm="0">
                                          <p:val>
                                            <p:strVal val="#ppt_x"/>
                                          </p:val>
                                        </p:tav>
                                        <p:tav tm="100000">
                                          <p:val>
                                            <p:strVal val="#ppt_x"/>
                                          </p:val>
                                        </p:tav>
                                      </p:tavLst>
                                    </p:anim>
                                    <p:anim calcmode="lin" valueType="num">
                                      <p:cBhvr>
                                        <p:cTn id="63" dur="500" fill="hold"/>
                                        <p:tgtEl>
                                          <p:spTgt spid="42"/>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50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anim calcmode="lin" valueType="num">
                                      <p:cBhvr>
                                        <p:cTn id="67" dur="500" fill="hold"/>
                                        <p:tgtEl>
                                          <p:spTgt spid="45"/>
                                        </p:tgtEl>
                                        <p:attrNameLst>
                                          <p:attrName>ppt_x</p:attrName>
                                        </p:attrNameLst>
                                      </p:cBhvr>
                                      <p:tavLst>
                                        <p:tav tm="0">
                                          <p:val>
                                            <p:strVal val="#ppt_x"/>
                                          </p:val>
                                        </p:tav>
                                        <p:tav tm="100000">
                                          <p:val>
                                            <p:strVal val="#ppt_x"/>
                                          </p:val>
                                        </p:tav>
                                      </p:tavLst>
                                    </p:anim>
                                    <p:anim calcmode="lin" valueType="num">
                                      <p:cBhvr>
                                        <p:cTn id="68" dur="500" fill="hold"/>
                                        <p:tgtEl>
                                          <p:spTgt spid="45"/>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75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anim calcmode="lin" valueType="num">
                                      <p:cBhvr>
                                        <p:cTn id="72" dur="500" fill="hold"/>
                                        <p:tgtEl>
                                          <p:spTgt spid="48"/>
                                        </p:tgtEl>
                                        <p:attrNameLst>
                                          <p:attrName>ppt_x</p:attrName>
                                        </p:attrNameLst>
                                      </p:cBhvr>
                                      <p:tavLst>
                                        <p:tav tm="0">
                                          <p:val>
                                            <p:strVal val="#ppt_x"/>
                                          </p:val>
                                        </p:tav>
                                        <p:tav tm="100000">
                                          <p:val>
                                            <p:strVal val="#ppt_x"/>
                                          </p:val>
                                        </p:tav>
                                      </p:tavLst>
                                    </p:anim>
                                    <p:anim calcmode="lin" valueType="num">
                                      <p:cBhvr>
                                        <p:cTn id="7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6" grpId="0" animBg="1"/>
      <p:bldP spid="37" grpId="0" animBg="1"/>
      <p:bldP spid="38"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45819"/>
  <p:tag name="MH" val="20160830110903"/>
  <p:tag name="MH_LIBRARY" val="CONTENTS"/>
  <p:tag name="MH_ORDER" val="1"/>
  <p:tag name="MH_TYPE" val="ENTRY"/>
</p:tagLst>
</file>

<file path=ppt/tags/tag62.xml><?xml version="1.0" encoding="utf-8"?>
<p:tagLst xmlns:p="http://schemas.openxmlformats.org/presentationml/2006/main">
  <p:tag name="ID" val="545819"/>
  <p:tag name="MH" val="20160830110903"/>
  <p:tag name="MH_LIBRARY" val="CONTENTS"/>
  <p:tag name="MH_ORDER" val="1"/>
  <p:tag name="MH_TYPE" val="NUMBER"/>
</p:tagLst>
</file>

<file path=ppt/tags/tag63.xml><?xml version="1.0" encoding="utf-8"?>
<p:tagLst xmlns:p="http://schemas.openxmlformats.org/presentationml/2006/main">
  <p:tag name="ID" val="545819"/>
  <p:tag name="MH" val="20160830110903"/>
  <p:tag name="MH_LIBRARY" val="CONTENTS"/>
  <p:tag name="MH_TYPE" val="OTHERS"/>
</p:tagLst>
</file>

<file path=ppt/tags/tag64.xml><?xml version="1.0" encoding="utf-8"?>
<p:tagLst xmlns:p="http://schemas.openxmlformats.org/presentationml/2006/main">
  <p:tag name="ID" val="545819"/>
  <p:tag name="MH" val="20160830110903"/>
  <p:tag name="MH_LIBRARY" val="CONTENTS"/>
  <p:tag name="MH_ORDER" val="3"/>
  <p:tag name="MH_TYPE" val="ENTRY"/>
</p:tagLst>
</file>

<file path=ppt/tags/tag65.xml><?xml version="1.0" encoding="utf-8"?>
<p:tagLst xmlns:p="http://schemas.openxmlformats.org/presentationml/2006/main">
  <p:tag name="ID" val="545819"/>
  <p:tag name="MH" val="20160830110903"/>
  <p:tag name="MH_LIBRARY" val="CONTENTS"/>
  <p:tag name="MH_ORDER" val="3"/>
  <p:tag name="MH_TYPE" val="NUMBER"/>
</p:tagLst>
</file>

<file path=ppt/tags/tag66.xml><?xml version="1.0" encoding="utf-8"?>
<p:tagLst xmlns:p="http://schemas.openxmlformats.org/presentationml/2006/main">
  <p:tag name="ID" val="545819"/>
  <p:tag name="MH" val="20160830110903"/>
  <p:tag name="MH_LIBRARY" val="CONTENTS"/>
  <p:tag name="MH_ORDER" val="2"/>
  <p:tag name="MH_TYPE" val="ENTRY"/>
</p:tagLst>
</file>

<file path=ppt/tags/tag67.xml><?xml version="1.0" encoding="utf-8"?>
<p:tagLst xmlns:p="http://schemas.openxmlformats.org/presentationml/2006/main">
  <p:tag name="ID" val="545819"/>
  <p:tag name="MH" val="20160830110903"/>
  <p:tag name="MH_LIBRARY" val="CONTENTS"/>
  <p:tag name="MH_ORDER" val="2"/>
  <p:tag name="MH_TYPE" val="NUMBER"/>
</p:tagLst>
</file>

<file path=ppt/tags/tag68.xml><?xml version="1.0" encoding="utf-8"?>
<p:tagLst xmlns:p="http://schemas.openxmlformats.org/presentationml/2006/main">
  <p:tag name="ID" val="545819"/>
  <p:tag name="MH" val="20160830110903"/>
  <p:tag name="MH_LIBRARY" val="CONTENTS"/>
  <p:tag name="MH_ORDER" val="4"/>
  <p:tag name="MH_TYPE" val="NUMBER"/>
</p:tagLst>
</file>

<file path=ppt/tags/tag69.xml><?xml version="1.0" encoding="utf-8"?>
<p:tagLst xmlns:p="http://schemas.openxmlformats.org/presentationml/2006/main">
  <p:tag name="ID" val="545819"/>
  <p:tag name="MH" val="20160830110903"/>
  <p:tag name="MH_LIBRARY" val="CONTENTS"/>
  <p:tag name="MH_TYPE" val="OTHERS"/>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45819"/>
  <p:tag name="MH" val="20160830110903"/>
  <p:tag name="MH_LIBRARY" val="CONTENTS"/>
  <p:tag name="MH_TYPE" val="OTHERS"/>
</p:tagLst>
</file>

<file path=ppt/tags/tag71.xml><?xml version="1.0" encoding="utf-8"?>
<p:tagLst xmlns:p="http://schemas.openxmlformats.org/presentationml/2006/main">
  <p:tag name="ID" val="545819"/>
  <p:tag name="MH" val="20160830110903"/>
  <p:tag name="MH_LIBRARY" val="CONTENTS"/>
  <p:tag name="MH_TYPE" val="OTHERS"/>
</p:tagLst>
</file>

<file path=ppt/tags/tag72.xml><?xml version="1.0" encoding="utf-8"?>
<p:tagLst xmlns:p="http://schemas.openxmlformats.org/presentationml/2006/main">
  <p:tag name="ID" val="545819"/>
  <p:tag name="MH" val="20160830110903"/>
  <p:tag name="MH_LIBRARY" val="CONTENTS"/>
  <p:tag name="MH_ORDER" val="4"/>
  <p:tag name="MH_TYPE" val="ENTRY"/>
</p:tagLst>
</file>

<file path=ppt/tags/tag73.xml><?xml version="1.0" encoding="utf-8"?>
<p:tagLst xmlns:p="http://schemas.openxmlformats.org/presentationml/2006/main">
  <p:tag name="ID" val="545819"/>
  <p:tag name="MH" val="20160830110903"/>
  <p:tag name="MH_AUTOCOLOR" val="TRUE"/>
  <p:tag name="MH_LIBRARY" val="CONTENTS"/>
  <p:tag name="MH_TYPE" val="CONTENTS"/>
</p:tagLst>
</file>

<file path=ppt/tags/tag74.xml><?xml version="1.0" encoding="utf-8"?>
<p:tagLst xmlns:p="http://schemas.openxmlformats.org/presentationml/2006/main">
  <p:tag name="ID" val="545819"/>
  <p:tag name="MH" val="20160830110903"/>
  <p:tag name="MH_LIBRARY" val="CONTENTS"/>
  <p:tag name="MH_ORDER" val="1"/>
  <p:tag name="MH_TYPE" val="ENTRY"/>
</p:tagLst>
</file>

<file path=ppt/tags/tag75.xml><?xml version="1.0" encoding="utf-8"?>
<p:tagLst xmlns:p="http://schemas.openxmlformats.org/presentationml/2006/main">
  <p:tag name="ID" val="545819"/>
  <p:tag name="MH" val="20160830110903"/>
  <p:tag name="MH_LIBRARY" val="CONTENTS"/>
  <p:tag name="MH_ORDER" val="1"/>
  <p:tag name="MH_TYPE" val="NUMBER"/>
</p:tagLst>
</file>

<file path=ppt/tags/tag76.xml><?xml version="1.0" encoding="utf-8"?>
<p:tagLst xmlns:p="http://schemas.openxmlformats.org/presentationml/2006/main">
  <p:tag name="ID" val="545819"/>
  <p:tag name="MH" val="20160830110903"/>
  <p:tag name="MH_LIBRARY" val="CONTENTS"/>
  <p:tag name="MH_TYPE" val="OTHERS"/>
</p:tagLst>
</file>

<file path=ppt/tags/tag77.xml><?xml version="1.0" encoding="utf-8"?>
<p:tagLst xmlns:p="http://schemas.openxmlformats.org/presentationml/2006/main">
  <p:tag name="PA" val="v3.0.0"/>
</p:tagLst>
</file>

<file path=ppt/tags/tag78.xml><?xml version="1.0" encoding="utf-8"?>
<p:tagLst xmlns:p="http://schemas.openxmlformats.org/presentationml/2006/main">
  <p:tag name="PA" val="v3.0.0"/>
</p:tagLst>
</file>

<file path=ppt/tags/tag79.xml><?xml version="1.0" encoding="utf-8"?>
<p:tagLst xmlns:p="http://schemas.openxmlformats.org/presentationml/2006/main">
  <p:tag name="PA" val="v3.0.0"/>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PA" val="v3.0.0"/>
</p:tagLst>
</file>

<file path=ppt/tags/tag81.xml><?xml version="1.0" encoding="utf-8"?>
<p:tagLst xmlns:p="http://schemas.openxmlformats.org/presentationml/2006/main">
  <p:tag name="PA" val="v3.0.0"/>
</p:tagLst>
</file>

<file path=ppt/tags/tag82.xml><?xml version="1.0" encoding="utf-8"?>
<p:tagLst xmlns:p="http://schemas.openxmlformats.org/presentationml/2006/main">
  <p:tag name="PA" val="v3.0.0"/>
</p:tagLst>
</file>

<file path=ppt/tags/tag83.xml><?xml version="1.0" encoding="utf-8"?>
<p:tagLst xmlns:p="http://schemas.openxmlformats.org/presentationml/2006/main">
  <p:tag name="PA" val="v3.0.0"/>
</p:tagLst>
</file>

<file path=ppt/tags/tag84.xml><?xml version="1.0" encoding="utf-8"?>
<p:tagLst xmlns:p="http://schemas.openxmlformats.org/presentationml/2006/main">
  <p:tag name="PA" val="v3.0.0"/>
</p:tagLst>
</file>

<file path=ppt/tags/tag85.xml><?xml version="1.0" encoding="utf-8"?>
<p:tagLst xmlns:p="http://schemas.openxmlformats.org/presentationml/2006/main">
  <p:tag name="PA" val="v3.0.0"/>
</p:tagLst>
</file>

<file path=ppt/tags/tag86.xml><?xml version="1.0" encoding="utf-8"?>
<p:tagLst xmlns:p="http://schemas.openxmlformats.org/presentationml/2006/main">
  <p:tag name="PA" val="v3.0.0"/>
</p:tagLst>
</file>

<file path=ppt/tags/tag87.xml><?xml version="1.0" encoding="utf-8"?>
<p:tagLst xmlns:p="http://schemas.openxmlformats.org/presentationml/2006/main">
  <p:tag name="PA" val="v3.0.0"/>
</p:tagLst>
</file>

<file path=ppt/tags/tag88.xml><?xml version="1.0" encoding="utf-8"?>
<p:tagLst xmlns:p="http://schemas.openxmlformats.org/presentationml/2006/main">
  <p:tag name="ID" val="545819"/>
  <p:tag name="MH" val="20160830110903"/>
  <p:tag name="MH_LIBRARY" val="CONTENTS"/>
  <p:tag name="MH_ORDER" val="1"/>
  <p:tag name="MH_TYPE" val="ENTRY"/>
</p:tagLst>
</file>

<file path=ppt/tags/tag89.xml><?xml version="1.0" encoding="utf-8"?>
<p:tagLst xmlns:p="http://schemas.openxmlformats.org/presentationml/2006/main">
  <p:tag name="ID" val="545819"/>
  <p:tag name="MH" val="20160830110903"/>
  <p:tag name="MH_LIBRARY" val="CONTENTS"/>
  <p:tag name="MH_ORDER" val="1"/>
  <p:tag name="MH_TYPE" val="NUMBER"/>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ID" val="545819"/>
  <p:tag name="MH" val="20160830110903"/>
  <p:tag name="MH_LIBRARY" val="CONTENTS"/>
  <p:tag name="MH_TYPE" val="OTHERS"/>
</p:tagLst>
</file>

<file path=ppt/tags/tag91.xml><?xml version="1.0" encoding="utf-8"?>
<p:tagLst xmlns:p="http://schemas.openxmlformats.org/presentationml/2006/main">
  <p:tag name="ID" val="545819"/>
  <p:tag name="MH" val="20160830110903"/>
  <p:tag name="MH_LIBRARY" val="CONTENTS"/>
  <p:tag name="MH_ORDER" val="1"/>
  <p:tag name="MH_TYPE" val="ENTRY"/>
</p:tagLst>
</file>

<file path=ppt/tags/tag92.xml><?xml version="1.0" encoding="utf-8"?>
<p:tagLst xmlns:p="http://schemas.openxmlformats.org/presentationml/2006/main">
  <p:tag name="ID" val="545819"/>
  <p:tag name="MH" val="20160830110903"/>
  <p:tag name="MH_LIBRARY" val="CONTENTS"/>
  <p:tag name="MH_ORDER" val="1"/>
  <p:tag name="MH_TYPE" val="NUMBER"/>
</p:tagLst>
</file>

<file path=ppt/tags/tag93.xml><?xml version="1.0" encoding="utf-8"?>
<p:tagLst xmlns:p="http://schemas.openxmlformats.org/presentationml/2006/main">
  <p:tag name="ID" val="545819"/>
  <p:tag name="MH" val="20160830110903"/>
  <p:tag name="MH_LIBRARY" val="CONTENTS"/>
  <p:tag name="MH_TYPE" val="OTHERS"/>
</p:tagLst>
</file>

<file path=ppt/tags/tag94.xml><?xml version="1.0" encoding="utf-8"?>
<p:tagLst xmlns:p="http://schemas.openxmlformats.org/presentationml/2006/main">
  <p:tag name="ID" val="545819"/>
  <p:tag name="MH" val="20160830110903"/>
  <p:tag name="MH_LIBRARY" val="CONTENTS"/>
  <p:tag name="MH_ORDER" val="1"/>
  <p:tag name="MH_TYPE" val="ENTRY"/>
</p:tagLst>
</file>

<file path=ppt/tags/tag95.xml><?xml version="1.0" encoding="utf-8"?>
<p:tagLst xmlns:p="http://schemas.openxmlformats.org/presentationml/2006/main">
  <p:tag name="ID" val="545819"/>
  <p:tag name="MH" val="20160830110903"/>
  <p:tag name="MH_LIBRARY" val="CONTENTS"/>
  <p:tag name="MH_ORDER" val="1"/>
  <p:tag name="MH_TYPE" val="NUMBER"/>
</p:tagLst>
</file>

<file path=ppt/tags/tag96.xml><?xml version="1.0" encoding="utf-8"?>
<p:tagLst xmlns:p="http://schemas.openxmlformats.org/presentationml/2006/main">
  <p:tag name="ID" val="545819"/>
  <p:tag name="MH" val="20160830110903"/>
  <p:tag name="MH_LIBRARY" val="CONTENTS"/>
  <p:tag name="MH_TYPE" val="OTHERS"/>
</p:tagLst>
</file>

<file path=ppt/tags/tag97.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heme/theme1.xml><?xml version="1.0" encoding="utf-8"?>
<a:theme xmlns:r="http://schemas.openxmlformats.org/officeDocument/2006/relationships" xmlns:a="http://schemas.openxmlformats.org/drawingml/2006/main" name="Office 主题">
  <a:themeElements>
    <a:clrScheme name="自定义 2076">
      <a:dk1>
        <a:sysClr val="windowText" lastClr="000000"/>
      </a:dk1>
      <a:lt1>
        <a:sysClr val="window" lastClr="FFFFFF"/>
      </a:lt1>
      <a:dk2>
        <a:srgbClr val="1F497D"/>
      </a:dk2>
      <a:lt2>
        <a:srgbClr val="EEECE1"/>
      </a:lt2>
      <a:accent1>
        <a:srgbClr val="DB8602"/>
      </a:accent1>
      <a:accent2>
        <a:srgbClr val="D5A210"/>
      </a:accent2>
      <a:accent3>
        <a:srgbClr val="DC8C04"/>
      </a:accent3>
      <a:accent4>
        <a:srgbClr val="D5A210"/>
      </a:accent4>
      <a:accent5>
        <a:srgbClr val="DC8C04"/>
      </a:accent5>
      <a:accent6>
        <a:srgbClr val="D5A210"/>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232</Paragraphs>
  <Slides>26</Slides>
  <Notes>23</Notes>
  <TotalTime>0</TotalTime>
  <HiddenSlides>0</HiddenSlides>
  <MMClips>1</MMClips>
  <ScaleCrop>0</ScaleCrop>
  <HeadingPairs>
    <vt:vector baseType="variant" size="6">
      <vt:variant>
        <vt:lpstr>Fonts used</vt:lpstr>
      </vt:variant>
      <vt:variant>
        <vt:i4>26</vt:i4>
      </vt:variant>
      <vt:variant>
        <vt:lpstr>Theme</vt:lpstr>
      </vt:variant>
      <vt:variant>
        <vt:i4>1</vt:i4>
      </vt:variant>
      <vt:variant>
        <vt:lpstr>Slide Titles</vt:lpstr>
      </vt:variant>
      <vt:variant>
        <vt:i4>26</vt:i4>
      </vt:variant>
    </vt:vector>
  </HeadingPairs>
  <TitlesOfParts>
    <vt:vector baseType="lpstr" size="53">
      <vt:lpstr>Arial</vt:lpstr>
      <vt:lpstr>Calibri</vt:lpstr>
      <vt:lpstr>微软雅黑</vt:lpstr>
      <vt:lpstr>Lato Light</vt:lpstr>
      <vt:lpstr>Open Sans</vt:lpstr>
      <vt:lpstr>等线 Light</vt:lpstr>
      <vt:lpstr>等线</vt:lpstr>
      <vt:lpstr>MyriadSetPro-Semibold</vt:lpstr>
      <vt:lpstr>宋体</vt:lpstr>
      <vt:lpstr>Myriad Pro Light</vt:lpstr>
      <vt:lpstr>幼圆</vt:lpstr>
      <vt:lpstr>Verdana</vt:lpstr>
      <vt:lpstr>Arial Narrow</vt:lpstr>
      <vt:lpstr>时尚中黑简体</vt:lpstr>
      <vt:lpstr>Impact MT Std</vt:lpstr>
      <vt:lpstr>方正兰亭黑简体</vt:lpstr>
      <vt:lpstr>League Gothic Regular</vt:lpstr>
      <vt:lpstr>FontAwesome</vt:lpstr>
      <vt:lpstr>Lato Regular</vt:lpstr>
      <vt:lpstr>Fira Sans Medium Italic</vt:lpstr>
      <vt:lpstr>Wingdings</vt:lpstr>
      <vt:lpstr>Clear Sans</vt:lpstr>
      <vt:lpstr>Impact</vt:lpstr>
      <vt:lpstr>冬青黑体简体中文 W3</vt:lpstr>
      <vt:lpstr>Gill Sans</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3</cp:revision>
  <dcterms:created xsi:type="dcterms:W3CDTF">2018-04-04T13:04:00Z</dcterms:created>
  <dcterms:modified xsi:type="dcterms:W3CDTF">2023-05-08T04:21:13Z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