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3" r:id="rId2"/>
  </p:sldMasterIdLst>
  <p:notesMasterIdLst>
    <p:notesMasterId r:id="rId3"/>
  </p:notesMasterIdLst>
  <p:handoutMasterIdLst>
    <p:handoutMasterId r:id="rId4"/>
  </p:handoutMasterIdLst>
  <p:sldIdLst>
    <p:sldId id="290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8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6" r:id="rId28"/>
    <p:sldId id="281" r:id="rId29"/>
    <p:sldId id="282" r:id="rId30"/>
    <p:sldId id="283" r:id="rId31"/>
    <p:sldId id="284" r:id="rId32"/>
    <p:sldId id="285" r:id="rId33"/>
    <p:sldId id="291" r:id="rId34"/>
    <p:sldId id="320" r:id="rId35"/>
    <p:sldId id="353" r:id="rId36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660" indent="-1295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1860" indent="-2616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060" indent="-393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260" indent="-525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600" algn="l" defTabSz="64960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720" algn="l" defTabSz="64960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5840" algn="l" defTabSz="64960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0960" algn="l" defTabSz="64960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2972" autoAdjust="0"/>
  </p:normalViewPr>
  <p:slideViewPr>
    <p:cSldViewPr>
      <p:cViewPr varScale="1">
        <p:scale>
          <a:sx n="140" d="100"/>
          <a:sy n="140" d="100"/>
        </p:scale>
        <p:origin x="366" y="120"/>
      </p:cViewPr>
      <p:guideLst>
        <p:guide orient="horz" pos="233"/>
        <p:guide pos="2880"/>
        <p:guide orient="horz" pos="2975"/>
        <p:guide pos="5396"/>
        <p:guide pos="267"/>
        <p:guide pos="96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tags" Target="tags/tag84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handoutMaster" Target="handoutMasters/handoutMaster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1pPr>
    <a:lvl2pPr marL="32385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2pPr>
    <a:lvl3pPr marL="64897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3pPr>
    <a:lvl4pPr marL="97409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4pPr>
    <a:lvl5pPr marL="1299210" algn="l" rtl="0" eaLnBrk="0" fontAlgn="base" hangingPunct="0">
      <a:spcBef>
        <a:spcPct val="30000"/>
      </a:spcBef>
      <a:spcAft>
        <a:spcPct val="0"/>
      </a:spcAft>
      <a:defRPr sz="925" kern="1200">
        <a:solidFill>
          <a:schemeClr val="tx1"/>
        </a:solidFill>
        <a:latin typeface="+mn-lt"/>
        <a:ea typeface="+mn-ea"/>
        <a:cs typeface="+mn-cs"/>
      </a:defRPr>
    </a:lvl5pPr>
    <a:lvl6pPr marL="1624965" algn="l" defTabSz="649605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6pPr>
    <a:lvl7pPr marL="1950085" algn="l" defTabSz="649605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7pPr>
    <a:lvl8pPr marL="2275205" algn="l" defTabSz="649605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8pPr>
    <a:lvl9pPr marL="2600325" algn="l" defTabSz="649605" rtl="0" eaLnBrk="1" latinLnBrk="0" hangingPunct="1">
      <a:defRPr sz="9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32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>
            <a:fillRect/>
          </a:stretch>
        </p:blipFill>
        <p:spPr>
          <a:xfrm>
            <a:off x="0" y="0"/>
            <a:ext cx="9128720" cy="51434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slideLayout" Target="../slideLayouts/slideLayout13.xml" /><Relationship Id="rId11" Type="http://schemas.openxmlformats.org/officeDocument/2006/relationships/slideLayout" Target="../slideLayouts/slideLayout1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slideLayout" Target="../slideLayouts/slideLayout6.xml" /><Relationship Id="rId4" Type="http://schemas.openxmlformats.org/officeDocument/2006/relationships/slideLayout" Target="../slideLayouts/slideLayout7.xml" /><Relationship Id="rId5" Type="http://schemas.openxmlformats.org/officeDocument/2006/relationships/slideLayout" Target="../slideLayouts/slideLayout8.xml" /><Relationship Id="rId6" Type="http://schemas.openxmlformats.org/officeDocument/2006/relationships/slideLayout" Target="../slideLayouts/slideLayout9.xml" /><Relationship Id="rId7" Type="http://schemas.openxmlformats.org/officeDocument/2006/relationships/slideLayout" Target="../slideLayouts/slideLayout10.xml" /><Relationship Id="rId8" Type="http://schemas.openxmlformats.org/officeDocument/2006/relationships/slideLayout" Target="../slideLayouts/slideLayout11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/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649605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49605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520" indent="-162560" algn="l" defTabSz="649605" rtl="0" eaLnBrk="1" latinLnBrk="0" hangingPunct="1">
        <a:lnSpc>
          <a:spcPct val="90000"/>
        </a:lnSpc>
        <a:spcBef>
          <a:spcPts val="355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49605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Relationship Id="rId4" Type="http://schemas.microsoft.com/office/2007/relationships/media" Target="../media/media1.mp3" /><Relationship Id="rId5" Type="http://schemas.microsoft.com/office/2007/relationships/media" Target="../media/media1.mp3" TargetMode="Internal" /><Relationship Id="rId6" Type="http://schemas.openxmlformats.org/officeDocument/2006/relationships/tags" Target="../tags/tag61.xml" /><Relationship Id="rId7" Type="http://schemas.openxmlformats.org/officeDocument/2006/relationships/tags" Target="../tags/tag6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8.xml" /><Relationship Id="rId3" Type="http://schemas.openxmlformats.org/officeDocument/2006/relationships/tags" Target="../tags/tag69.xml" /><Relationship Id="rId4" Type="http://schemas.openxmlformats.org/officeDocument/2006/relationships/tags" Target="../tags/tag70.xml" /><Relationship Id="rId5" Type="http://schemas.openxmlformats.org/officeDocument/2006/relationships/tags" Target="../tags/tag71.xml" /><Relationship Id="rId6" Type="http://schemas.openxmlformats.org/officeDocument/2006/relationships/tags" Target="../tags/tag7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3.xml" /><Relationship Id="rId3" Type="http://schemas.openxmlformats.org/officeDocument/2006/relationships/tags" Target="../tags/tag74.xml" /><Relationship Id="rId4" Type="http://schemas.openxmlformats.org/officeDocument/2006/relationships/tags" Target="../tags/tag75.xml" /><Relationship Id="rId5" Type="http://schemas.openxmlformats.org/officeDocument/2006/relationships/tags" Target="../tags/tag76.xml" /><Relationship Id="rId6" Type="http://schemas.openxmlformats.org/officeDocument/2006/relationships/tags" Target="../tags/tag7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78.xml" /><Relationship Id="rId3" Type="http://schemas.openxmlformats.org/officeDocument/2006/relationships/tags" Target="../tags/tag79.xml" /><Relationship Id="rId4" Type="http://schemas.openxmlformats.org/officeDocument/2006/relationships/tags" Target="../tags/tag80.xml" /><Relationship Id="rId5" Type="http://schemas.openxmlformats.org/officeDocument/2006/relationships/tags" Target="../tags/tag81.xml" /><Relationship Id="rId6" Type="http://schemas.openxmlformats.org/officeDocument/2006/relationships/tags" Target="../tags/tag8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63.xml" /><Relationship Id="rId3" Type="http://schemas.openxmlformats.org/officeDocument/2006/relationships/tags" Target="../tags/tag64.xml" /><Relationship Id="rId4" Type="http://schemas.openxmlformats.org/officeDocument/2006/relationships/tags" Target="../tags/tag65.xml" /><Relationship Id="rId5" Type="http://schemas.openxmlformats.org/officeDocument/2006/relationships/tags" Target="../tags/tag66.xml" /><Relationship Id="rId6" Type="http://schemas.openxmlformats.org/officeDocument/2006/relationships/tags" Target="../tags/tag67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tags" Target="../tags/tag8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10" Type="http://schemas.openxmlformats.org/officeDocument/2006/relationships/image" Target="../media/image12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>
            <a:fillRect/>
          </a:stretch>
        </p:blipFill>
        <p:spPr>
          <a:xfrm>
            <a:off x="7620" y="0"/>
            <a:ext cx="9128720" cy="5143499"/>
          </a:xfrm>
          <a:prstGeom prst="rect">
            <a:avLst/>
          </a:prstGeom>
        </p:spPr>
      </p:pic>
      <p:pic>
        <p:nvPicPr>
          <p:cNvPr id="3" name="Could This Be Love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308720" y="-669660"/>
            <a:ext cx="324000" cy="324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5286" y="871299"/>
            <a:ext cx="165618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spc="-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202X</a:t>
            </a:r>
            <a:endParaRPr lang="zh-CN" altLang="en-US" sz="4800" spc="-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915816" y="1563638"/>
            <a:ext cx="4240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感恩节活动策划</a:t>
            </a:r>
            <a:endParaRPr lang="zh-CN" altLang="en-US" sz="4400" b="1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_标题 4"/>
          <p:cNvSpPr txBox="1"/>
          <p:nvPr>
            <p:custDataLst>
              <p:tags r:id="rId6"/>
            </p:custDataLst>
          </p:nvPr>
        </p:nvSpPr>
        <p:spPr>
          <a:xfrm>
            <a:off x="2915817" y="2143795"/>
            <a:ext cx="3880454" cy="37379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  <a:endParaRPr lang="zh-CN" altLang="en-US" sz="12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PA_组合 10"/>
          <p:cNvGrpSpPr/>
          <p:nvPr>
            <p:custDataLst>
              <p:tags r:id="rId7"/>
            </p:custDataLst>
          </p:nvPr>
        </p:nvGrpSpPr>
        <p:grpSpPr>
          <a:xfrm>
            <a:off x="5796137" y="2688626"/>
            <a:ext cx="1681084" cy="270461"/>
            <a:chOff x="4945420" y="4908034"/>
            <a:chExt cx="2336800" cy="464066"/>
          </a:xfrm>
          <a:solidFill>
            <a:srgbClr val="0070C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圆角矩形 32"/>
            <p:cNvSpPr/>
            <p:nvPr/>
          </p:nvSpPr>
          <p:spPr>
            <a:xfrm>
              <a:off x="4945420" y="4908034"/>
              <a:ext cx="2336800" cy="464066"/>
            </a:xfrm>
            <a:prstGeom prst="roundRect">
              <a:avLst/>
            </a:prstGeom>
            <a:solidFill>
              <a:schemeClr val="accent2"/>
            </a:soli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文本框 29"/>
            <p:cNvSpPr txBox="1"/>
            <p:nvPr/>
          </p:nvSpPr>
          <p:spPr>
            <a:xfrm>
              <a:off x="5039270" y="5008410"/>
              <a:ext cx="2200226" cy="315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zh-CN" altLang="en-US" sz="1200" kern="0" spc="22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汇报人：</a:t>
              </a:r>
              <a:r>
                <a:rPr lang="en-US" altLang="zh-CN" sz="1200" kern="0" spc="22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200" kern="0" spc="22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汇</a:t>
              </a:r>
              <a:endParaRPr lang="zh-CN" altLang="en-US" sz="1200" kern="0" spc="22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accel="20000" decel="4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83852" y="1560457"/>
            <a:ext cx="782241" cy="783431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2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3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</a:t>
              </a:r>
              <a:endParaRPr lang="zh-CN" altLang="en-US" sz="33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4"/>
            </p:custDataLst>
          </p:nvPr>
        </p:nvCxnSpPr>
        <p:spPr bwMode="auto">
          <a:xfrm>
            <a:off x="4466093" y="1952172"/>
            <a:ext cx="2999184" cy="0"/>
          </a:xfrm>
          <a:prstGeom prst="line">
            <a:avLst/>
          </a:prstGeom>
          <a:noFill/>
          <a:ln w="28575" algn="ctr">
            <a:solidFill>
              <a:schemeClr val="accent2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4008" y="1275606"/>
            <a:ext cx="2821269" cy="7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第二部分标题</a:t>
            </a:r>
            <a:endParaRPr lang="zh-CN" altLang="en-US" sz="32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094" y="2055793"/>
            <a:ext cx="2931319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  <a:endParaRPr lang="en-US" altLang="zh-CN" sz="18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48"/>
          <p:cNvSpPr/>
          <p:nvPr/>
        </p:nvSpPr>
        <p:spPr>
          <a:xfrm>
            <a:off x="1332695" y="1376105"/>
            <a:ext cx="692690" cy="69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54"/>
          <p:cNvSpPr/>
          <p:nvPr/>
        </p:nvSpPr>
        <p:spPr>
          <a:xfrm>
            <a:off x="1332695" y="2904386"/>
            <a:ext cx="692690" cy="6928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57"/>
          <p:cNvSpPr/>
          <p:nvPr/>
        </p:nvSpPr>
        <p:spPr>
          <a:xfrm>
            <a:off x="3291145" y="1376105"/>
            <a:ext cx="692690" cy="69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60"/>
          <p:cNvSpPr/>
          <p:nvPr/>
        </p:nvSpPr>
        <p:spPr>
          <a:xfrm>
            <a:off x="3291145" y="2904386"/>
            <a:ext cx="692690" cy="69287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63"/>
          <p:cNvSpPr/>
          <p:nvPr/>
        </p:nvSpPr>
        <p:spPr>
          <a:xfrm>
            <a:off x="7039974" y="1376105"/>
            <a:ext cx="692690" cy="6928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66"/>
          <p:cNvSpPr/>
          <p:nvPr/>
        </p:nvSpPr>
        <p:spPr>
          <a:xfrm>
            <a:off x="7039974" y="2904386"/>
            <a:ext cx="692690" cy="6928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Oval 72"/>
          <p:cNvSpPr/>
          <p:nvPr/>
        </p:nvSpPr>
        <p:spPr>
          <a:xfrm>
            <a:off x="5167613" y="1376105"/>
            <a:ext cx="692690" cy="69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75"/>
          <p:cNvSpPr/>
          <p:nvPr/>
        </p:nvSpPr>
        <p:spPr>
          <a:xfrm>
            <a:off x="5167613" y="2904386"/>
            <a:ext cx="692690" cy="6928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03"/>
          <p:cNvSpPr txBox="1"/>
          <p:nvPr/>
        </p:nvSpPr>
        <p:spPr>
          <a:xfrm>
            <a:off x="915269" y="2096535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104"/>
          <p:cNvSpPr txBox="1"/>
          <p:nvPr/>
        </p:nvSpPr>
        <p:spPr>
          <a:xfrm>
            <a:off x="854792" y="2303723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TextBox 105"/>
          <p:cNvSpPr txBox="1"/>
          <p:nvPr/>
        </p:nvSpPr>
        <p:spPr>
          <a:xfrm>
            <a:off x="2873008" y="2090409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Box 106"/>
          <p:cNvSpPr txBox="1"/>
          <p:nvPr/>
        </p:nvSpPr>
        <p:spPr>
          <a:xfrm>
            <a:off x="2812529" y="2297598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TextBox 107"/>
          <p:cNvSpPr txBox="1"/>
          <p:nvPr/>
        </p:nvSpPr>
        <p:spPr>
          <a:xfrm>
            <a:off x="4748047" y="2090409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" name="TextBox 108"/>
          <p:cNvSpPr txBox="1"/>
          <p:nvPr/>
        </p:nvSpPr>
        <p:spPr>
          <a:xfrm>
            <a:off x="4687568" y="2297598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TextBox 109"/>
          <p:cNvSpPr txBox="1"/>
          <p:nvPr/>
        </p:nvSpPr>
        <p:spPr>
          <a:xfrm>
            <a:off x="6628114" y="2098086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TextBox 110"/>
          <p:cNvSpPr txBox="1"/>
          <p:nvPr/>
        </p:nvSpPr>
        <p:spPr>
          <a:xfrm>
            <a:off x="6567636" y="2305274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TextBox 113"/>
          <p:cNvSpPr txBox="1"/>
          <p:nvPr/>
        </p:nvSpPr>
        <p:spPr>
          <a:xfrm>
            <a:off x="914447" y="3575950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" name="TextBox 114"/>
          <p:cNvSpPr txBox="1"/>
          <p:nvPr/>
        </p:nvSpPr>
        <p:spPr>
          <a:xfrm>
            <a:off x="853970" y="3783138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TextBox 115"/>
          <p:cNvSpPr txBox="1"/>
          <p:nvPr/>
        </p:nvSpPr>
        <p:spPr>
          <a:xfrm>
            <a:off x="2872184" y="3569824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TextBox 116"/>
          <p:cNvSpPr txBox="1"/>
          <p:nvPr/>
        </p:nvSpPr>
        <p:spPr>
          <a:xfrm>
            <a:off x="2811707" y="3777012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TextBox 117"/>
          <p:cNvSpPr txBox="1"/>
          <p:nvPr/>
        </p:nvSpPr>
        <p:spPr>
          <a:xfrm>
            <a:off x="4747224" y="3569824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TextBox 118"/>
          <p:cNvSpPr txBox="1"/>
          <p:nvPr/>
        </p:nvSpPr>
        <p:spPr>
          <a:xfrm>
            <a:off x="4686746" y="3777012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" name="TextBox 119"/>
          <p:cNvSpPr txBox="1"/>
          <p:nvPr/>
        </p:nvSpPr>
        <p:spPr>
          <a:xfrm>
            <a:off x="6627292" y="3577500"/>
            <a:ext cx="1523466" cy="276985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pPr algn="ctr"/>
            <a:r>
              <a:rPr lang="id-ID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id-ID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TextBox 120"/>
          <p:cNvSpPr txBox="1"/>
          <p:nvPr/>
        </p:nvSpPr>
        <p:spPr>
          <a:xfrm>
            <a:off x="6566813" y="3784688"/>
            <a:ext cx="1638402" cy="401634"/>
          </a:xfrm>
          <a:prstGeom prst="rect">
            <a:avLst/>
          </a:prstGeom>
          <a:noFill/>
        </p:spPr>
        <p:txBody>
          <a:bodyPr wrap="square" lIns="68566" tIns="34283" rIns="68566" bIns="34283" rtlCol="0">
            <a:spAutoFit/>
          </a:bodyPr>
          <a:lstStyle/>
          <a:p>
            <a:pPr algn="ctr" defTabSz="485140">
              <a:lnSpc>
                <a:spcPct val="120000"/>
              </a:lnSpc>
              <a:spcBef>
                <a:spcPts val="1275"/>
              </a:spcBef>
              <a:defRPr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Freeform 3"/>
          <p:cNvSpPr>
            <a:spLocks noChangeArrowheads="1"/>
          </p:cNvSpPr>
          <p:nvPr/>
        </p:nvSpPr>
        <p:spPr bwMode="auto">
          <a:xfrm>
            <a:off x="3490414" y="3120783"/>
            <a:ext cx="301751" cy="243004"/>
          </a:xfrm>
          <a:custGeom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22"/>
          <p:cNvSpPr>
            <a:spLocks noChangeArrowheads="1"/>
          </p:cNvSpPr>
          <p:nvPr/>
        </p:nvSpPr>
        <p:spPr bwMode="auto">
          <a:xfrm>
            <a:off x="5381260" y="1587285"/>
            <a:ext cx="280388" cy="280391"/>
          </a:xfrm>
          <a:custGeom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97"/>
          <p:cNvSpPr>
            <a:spLocks noChangeArrowheads="1"/>
          </p:cNvSpPr>
          <p:nvPr/>
        </p:nvSpPr>
        <p:spPr bwMode="auto">
          <a:xfrm>
            <a:off x="3490411" y="1562544"/>
            <a:ext cx="301754" cy="259028"/>
          </a:xfrm>
          <a:custGeom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101"/>
          <p:cNvSpPr>
            <a:spLocks noChangeArrowheads="1"/>
          </p:cNvSpPr>
          <p:nvPr/>
        </p:nvSpPr>
        <p:spPr bwMode="auto">
          <a:xfrm>
            <a:off x="5368252" y="3137485"/>
            <a:ext cx="301751" cy="232322"/>
          </a:xfrm>
          <a:custGeom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02"/>
          <p:cNvSpPr>
            <a:spLocks noChangeArrowheads="1"/>
          </p:cNvSpPr>
          <p:nvPr/>
        </p:nvSpPr>
        <p:spPr bwMode="auto">
          <a:xfrm>
            <a:off x="7241890" y="1581505"/>
            <a:ext cx="301754" cy="269708"/>
          </a:xfrm>
          <a:custGeom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04"/>
          <p:cNvSpPr>
            <a:spLocks noChangeArrowheads="1"/>
          </p:cNvSpPr>
          <p:nvPr/>
        </p:nvSpPr>
        <p:spPr bwMode="auto">
          <a:xfrm>
            <a:off x="1529427" y="1589860"/>
            <a:ext cx="301754" cy="202949"/>
          </a:xfrm>
          <a:custGeom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110"/>
          <p:cNvSpPr>
            <a:spLocks noChangeArrowheads="1"/>
          </p:cNvSpPr>
          <p:nvPr/>
        </p:nvSpPr>
        <p:spPr bwMode="auto">
          <a:xfrm>
            <a:off x="1514424" y="3129130"/>
            <a:ext cx="280388" cy="226983"/>
          </a:xfrm>
          <a:custGeom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97"/>
          <p:cNvSpPr>
            <a:spLocks noChangeArrowheads="1"/>
          </p:cNvSpPr>
          <p:nvPr/>
        </p:nvSpPr>
        <p:spPr bwMode="auto">
          <a:xfrm>
            <a:off x="7241890" y="3104065"/>
            <a:ext cx="301754" cy="259028"/>
          </a:xfrm>
          <a:custGeom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801899" y="1832776"/>
            <a:ext cx="1331951" cy="853579"/>
            <a:chOff x="2291702" y="1996460"/>
            <a:chExt cx="1775935" cy="1138105"/>
          </a:xfrm>
        </p:grpSpPr>
        <p:sp>
          <p:nvSpPr>
            <p:cNvPr id="7" name="TextBox 11"/>
            <p:cNvSpPr txBox="1"/>
            <p:nvPr/>
          </p:nvSpPr>
          <p:spPr>
            <a:xfrm>
              <a:off x="2291702" y="2336569"/>
              <a:ext cx="1775935" cy="79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1"/>
            <p:cNvSpPr txBox="1"/>
            <p:nvPr/>
          </p:nvSpPr>
          <p:spPr>
            <a:xfrm>
              <a:off x="2291702" y="1996460"/>
              <a:ext cx="16489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92874" y="1832776"/>
            <a:ext cx="1331951" cy="853579"/>
            <a:chOff x="2291702" y="1996460"/>
            <a:chExt cx="1775935" cy="1138105"/>
          </a:xfrm>
        </p:grpSpPr>
        <p:sp>
          <p:nvSpPr>
            <p:cNvPr id="10" name="TextBox 11"/>
            <p:cNvSpPr txBox="1"/>
            <p:nvPr/>
          </p:nvSpPr>
          <p:spPr>
            <a:xfrm>
              <a:off x="2291702" y="2336569"/>
              <a:ext cx="1775935" cy="79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r>
                <a:rPr 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91702" y="1996460"/>
              <a:ext cx="16489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3" name="图片占位符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9" r="26329"/>
          <a:stretch>
            <a:fillRect/>
          </a:stretch>
        </p:blipFill>
        <p:spPr>
          <a:xfrm>
            <a:off x="4652785" y="1401052"/>
            <a:ext cx="1836805" cy="2939143"/>
          </a:xfrm>
          <a:custGeom>
            <a:gdLst>
              <a:gd name="connsiteX0" fmla="*/ 0 w 2449073"/>
              <a:gd name="connsiteY0" fmla="*/ 0 h 3918857"/>
              <a:gd name="connsiteX1" fmla="*/ 2449073 w 2449073"/>
              <a:gd name="connsiteY1" fmla="*/ 0 h 3918857"/>
              <a:gd name="connsiteX2" fmla="*/ 2449073 w 2449073"/>
              <a:gd name="connsiteY2" fmla="*/ 3918857 h 3918857"/>
              <a:gd name="connsiteX3" fmla="*/ 0 w 2449073"/>
              <a:gd name="connsiteY3" fmla="*/ 3918857 h 3918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73" h="3918857">
                <a:moveTo>
                  <a:pt x="0" y="0"/>
                </a:moveTo>
                <a:lnTo>
                  <a:pt x="2449073" y="0"/>
                </a:lnTo>
                <a:lnTo>
                  <a:pt x="2449073" y="3918857"/>
                </a:lnTo>
                <a:lnTo>
                  <a:pt x="0" y="3918857"/>
                </a:lnTo>
                <a:close/>
              </a:path>
            </a:pathLst>
          </a:custGeom>
        </p:spPr>
      </p:pic>
      <p:pic>
        <p:nvPicPr>
          <p:cNvPr id="14" name="图片占位符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0" r="29160"/>
          <a:stretch>
            <a:fillRect/>
          </a:stretch>
        </p:blipFill>
        <p:spPr>
          <a:xfrm>
            <a:off x="656035" y="1401052"/>
            <a:ext cx="1836805" cy="2939143"/>
          </a:xfrm>
          <a:custGeom>
            <a:gdLst>
              <a:gd name="connsiteX0" fmla="*/ 0 w 2449073"/>
              <a:gd name="connsiteY0" fmla="*/ 0 h 3918857"/>
              <a:gd name="connsiteX1" fmla="*/ 2449073 w 2449073"/>
              <a:gd name="connsiteY1" fmla="*/ 0 h 3918857"/>
              <a:gd name="connsiteX2" fmla="*/ 2449073 w 2449073"/>
              <a:gd name="connsiteY2" fmla="*/ 3918857 h 3918857"/>
              <a:gd name="connsiteX3" fmla="*/ 0 w 2449073"/>
              <a:gd name="connsiteY3" fmla="*/ 3918857 h 3918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073" h="3918857">
                <a:moveTo>
                  <a:pt x="0" y="0"/>
                </a:moveTo>
                <a:lnTo>
                  <a:pt x="2449073" y="0"/>
                </a:lnTo>
                <a:lnTo>
                  <a:pt x="2449073" y="3918857"/>
                </a:lnTo>
                <a:lnTo>
                  <a:pt x="0" y="3918857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747535" y="1267702"/>
            <a:ext cx="1836805" cy="2939143"/>
          </a:xfrm>
          <a:prstGeom prst="rect">
            <a:avLst/>
          </a:prstGeom>
          <a:solidFill>
            <a:schemeClr val="accent3">
              <a:alpha val="2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61564" y="1267702"/>
            <a:ext cx="1836805" cy="2939143"/>
          </a:xfrm>
          <a:prstGeom prst="rect">
            <a:avLst/>
          </a:prstGeom>
          <a:solidFill>
            <a:schemeClr val="accent4">
              <a:alpha val="2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0"/>
          <p:cNvSpPr/>
          <p:nvPr/>
        </p:nvSpPr>
        <p:spPr>
          <a:xfrm>
            <a:off x="1283286" y="1394364"/>
            <a:ext cx="580796" cy="580947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1883328" y="1382372"/>
            <a:ext cx="2982806" cy="604743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en-US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1319051" y="1522607"/>
            <a:ext cx="570095" cy="305879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9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  <a:endParaRPr lang="en-US" sz="139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" name="Group 93"/>
          <p:cNvGrpSpPr/>
          <p:nvPr/>
        </p:nvGrpSpPr>
        <p:grpSpPr>
          <a:xfrm>
            <a:off x="5381537" y="1267942"/>
            <a:ext cx="2075179" cy="3297137"/>
            <a:chOff x="15037068" y="3018278"/>
            <a:chExt cx="5533810" cy="8792366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17995157" y="6449560"/>
              <a:ext cx="1578743" cy="2309246"/>
            </a:xfrm>
            <a:custGeom>
              <a:gdLst>
                <a:gd name="T0" fmla="*/ 2000 w 2969"/>
                <a:gd name="T1" fmla="*/ 656 h 4375"/>
                <a:gd name="T2" fmla="*/ 2000 w 2969"/>
                <a:gd name="T3" fmla="*/ 656 h 4375"/>
                <a:gd name="T4" fmla="*/ 2281 w 2969"/>
                <a:gd name="T5" fmla="*/ 562 h 4375"/>
                <a:gd name="T6" fmla="*/ 2750 w 2969"/>
                <a:gd name="T7" fmla="*/ 812 h 4375"/>
                <a:gd name="T8" fmla="*/ 2968 w 2969"/>
                <a:gd name="T9" fmla="*/ 812 h 4375"/>
                <a:gd name="T10" fmla="*/ 2968 w 2969"/>
                <a:gd name="T11" fmla="*/ 0 h 4375"/>
                <a:gd name="T12" fmla="*/ 0 w 2969"/>
                <a:gd name="T13" fmla="*/ 0 h 4375"/>
                <a:gd name="T14" fmla="*/ 0 w 2969"/>
                <a:gd name="T15" fmla="*/ 3186 h 4375"/>
                <a:gd name="T16" fmla="*/ 1062 w 2969"/>
                <a:gd name="T17" fmla="*/ 3186 h 4375"/>
                <a:gd name="T18" fmla="*/ 1156 w 2969"/>
                <a:gd name="T19" fmla="*/ 3249 h 4375"/>
                <a:gd name="T20" fmla="*/ 1156 w 2969"/>
                <a:gd name="T21" fmla="*/ 3624 h 4375"/>
                <a:gd name="T22" fmla="*/ 1125 w 2969"/>
                <a:gd name="T23" fmla="*/ 3686 h 4375"/>
                <a:gd name="T24" fmla="*/ 875 w 2969"/>
                <a:gd name="T25" fmla="*/ 4030 h 4375"/>
                <a:gd name="T26" fmla="*/ 968 w 2969"/>
                <a:gd name="T27" fmla="*/ 4249 h 4375"/>
                <a:gd name="T28" fmla="*/ 1250 w 2969"/>
                <a:gd name="T29" fmla="*/ 4374 h 4375"/>
                <a:gd name="T30" fmla="*/ 1718 w 2969"/>
                <a:gd name="T31" fmla="*/ 4093 h 4375"/>
                <a:gd name="T32" fmla="*/ 1437 w 2969"/>
                <a:gd name="T33" fmla="*/ 3655 h 4375"/>
                <a:gd name="T34" fmla="*/ 1406 w 2969"/>
                <a:gd name="T35" fmla="*/ 3593 h 4375"/>
                <a:gd name="T36" fmla="*/ 1406 w 2969"/>
                <a:gd name="T37" fmla="*/ 3249 h 4375"/>
                <a:gd name="T38" fmla="*/ 1468 w 2969"/>
                <a:gd name="T39" fmla="*/ 3155 h 4375"/>
                <a:gd name="T40" fmla="*/ 2968 w 2969"/>
                <a:gd name="T41" fmla="*/ 3155 h 4375"/>
                <a:gd name="T42" fmla="*/ 2968 w 2969"/>
                <a:gd name="T43" fmla="*/ 1375 h 4375"/>
                <a:gd name="T44" fmla="*/ 2812 w 2969"/>
                <a:gd name="T45" fmla="*/ 1375 h 4375"/>
                <a:gd name="T46" fmla="*/ 2312 w 2969"/>
                <a:gd name="T47" fmla="*/ 1687 h 4375"/>
                <a:gd name="T48" fmla="*/ 1843 w 2969"/>
                <a:gd name="T49" fmla="*/ 1125 h 4375"/>
                <a:gd name="T50" fmla="*/ 2000 w 2969"/>
                <a:gd name="T51" fmla="*/ 656 h 4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69" h="4375">
                  <a:moveTo>
                    <a:pt x="2000" y="656"/>
                  </a:moveTo>
                  <a:lnTo>
                    <a:pt x="2000" y="656"/>
                  </a:lnTo>
                  <a:cubicBezTo>
                    <a:pt x="2062" y="594"/>
                    <a:pt x="2156" y="562"/>
                    <a:pt x="2281" y="562"/>
                  </a:cubicBezTo>
                  <a:cubicBezTo>
                    <a:pt x="2468" y="562"/>
                    <a:pt x="2656" y="750"/>
                    <a:pt x="2750" y="812"/>
                  </a:cubicBezTo>
                  <a:cubicBezTo>
                    <a:pt x="2968" y="812"/>
                    <a:pt x="2968" y="812"/>
                    <a:pt x="2968" y="812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6"/>
                    <a:pt x="0" y="3186"/>
                    <a:pt x="0" y="3186"/>
                  </a:cubicBezTo>
                  <a:cubicBezTo>
                    <a:pt x="1062" y="3186"/>
                    <a:pt x="1062" y="3186"/>
                    <a:pt x="1062" y="3186"/>
                  </a:cubicBezTo>
                  <a:cubicBezTo>
                    <a:pt x="1125" y="3186"/>
                    <a:pt x="1156" y="3218"/>
                    <a:pt x="1156" y="3249"/>
                  </a:cubicBezTo>
                  <a:cubicBezTo>
                    <a:pt x="1156" y="3624"/>
                    <a:pt x="1156" y="3624"/>
                    <a:pt x="1156" y="3624"/>
                  </a:cubicBezTo>
                  <a:cubicBezTo>
                    <a:pt x="1156" y="3655"/>
                    <a:pt x="1125" y="3686"/>
                    <a:pt x="1125" y="3686"/>
                  </a:cubicBezTo>
                  <a:cubicBezTo>
                    <a:pt x="1062" y="3749"/>
                    <a:pt x="875" y="3905"/>
                    <a:pt x="875" y="4030"/>
                  </a:cubicBezTo>
                  <a:cubicBezTo>
                    <a:pt x="875" y="4093"/>
                    <a:pt x="906" y="4186"/>
                    <a:pt x="968" y="4249"/>
                  </a:cubicBezTo>
                  <a:cubicBezTo>
                    <a:pt x="1031" y="4311"/>
                    <a:pt x="1125" y="4374"/>
                    <a:pt x="1250" y="4374"/>
                  </a:cubicBezTo>
                  <a:cubicBezTo>
                    <a:pt x="1406" y="4374"/>
                    <a:pt x="1687" y="4311"/>
                    <a:pt x="1718" y="4093"/>
                  </a:cubicBezTo>
                  <a:cubicBezTo>
                    <a:pt x="1718" y="3843"/>
                    <a:pt x="1437" y="3655"/>
                    <a:pt x="1437" y="3655"/>
                  </a:cubicBezTo>
                  <a:cubicBezTo>
                    <a:pt x="1406" y="3655"/>
                    <a:pt x="1406" y="3624"/>
                    <a:pt x="1406" y="3593"/>
                  </a:cubicBezTo>
                  <a:cubicBezTo>
                    <a:pt x="1406" y="3249"/>
                    <a:pt x="1406" y="3249"/>
                    <a:pt x="1406" y="3249"/>
                  </a:cubicBezTo>
                  <a:cubicBezTo>
                    <a:pt x="1406" y="3186"/>
                    <a:pt x="1437" y="3155"/>
                    <a:pt x="1468" y="3155"/>
                  </a:cubicBezTo>
                  <a:cubicBezTo>
                    <a:pt x="2968" y="3155"/>
                    <a:pt x="2968" y="3155"/>
                    <a:pt x="2968" y="3155"/>
                  </a:cubicBezTo>
                  <a:cubicBezTo>
                    <a:pt x="2968" y="1375"/>
                    <a:pt x="2968" y="1375"/>
                    <a:pt x="2968" y="1375"/>
                  </a:cubicBezTo>
                  <a:cubicBezTo>
                    <a:pt x="2812" y="1375"/>
                    <a:pt x="2812" y="1375"/>
                    <a:pt x="2812" y="1375"/>
                  </a:cubicBezTo>
                  <a:cubicBezTo>
                    <a:pt x="2718" y="1469"/>
                    <a:pt x="2500" y="1687"/>
                    <a:pt x="2312" y="1687"/>
                  </a:cubicBezTo>
                  <a:cubicBezTo>
                    <a:pt x="2093" y="1687"/>
                    <a:pt x="1843" y="1531"/>
                    <a:pt x="1843" y="1125"/>
                  </a:cubicBezTo>
                  <a:cubicBezTo>
                    <a:pt x="1843" y="875"/>
                    <a:pt x="1937" y="719"/>
                    <a:pt x="2000" y="65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16331964" y="6449560"/>
              <a:ext cx="1581089" cy="1683051"/>
            </a:xfrm>
            <a:custGeom>
              <a:gdLst>
                <a:gd name="T0" fmla="*/ 2969 w 2970"/>
                <a:gd name="T1" fmla="*/ 0 h 3187"/>
                <a:gd name="T2" fmla="*/ 2969 w 2970"/>
                <a:gd name="T3" fmla="*/ 0 h 3187"/>
                <a:gd name="T4" fmla="*/ 0 w 2970"/>
                <a:gd name="T5" fmla="*/ 0 h 3187"/>
                <a:gd name="T6" fmla="*/ 0 w 2970"/>
                <a:gd name="T7" fmla="*/ 781 h 3187"/>
                <a:gd name="T8" fmla="*/ 219 w 2970"/>
                <a:gd name="T9" fmla="*/ 781 h 3187"/>
                <a:gd name="T10" fmla="*/ 719 w 2970"/>
                <a:gd name="T11" fmla="*/ 500 h 3187"/>
                <a:gd name="T12" fmla="*/ 1126 w 2970"/>
                <a:gd name="T13" fmla="*/ 1062 h 3187"/>
                <a:gd name="T14" fmla="*/ 1001 w 2970"/>
                <a:gd name="T15" fmla="*/ 1500 h 3187"/>
                <a:gd name="T16" fmla="*/ 688 w 2970"/>
                <a:gd name="T17" fmla="*/ 1625 h 3187"/>
                <a:gd name="T18" fmla="*/ 219 w 2970"/>
                <a:gd name="T19" fmla="*/ 1344 h 3187"/>
                <a:gd name="T20" fmla="*/ 0 w 2970"/>
                <a:gd name="T21" fmla="*/ 1344 h 3187"/>
                <a:gd name="T22" fmla="*/ 0 w 2970"/>
                <a:gd name="T23" fmla="*/ 3030 h 3187"/>
                <a:gd name="T24" fmla="*/ 63 w 2970"/>
                <a:gd name="T25" fmla="*/ 3186 h 3187"/>
                <a:gd name="T26" fmla="*/ 2969 w 2970"/>
                <a:gd name="T27" fmla="*/ 3186 h 3187"/>
                <a:gd name="T28" fmla="*/ 2969 w 2970"/>
                <a:gd name="T29" fmla="*/ 0 h 3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70" h="3187">
                  <a:moveTo>
                    <a:pt x="2969" y="0"/>
                  </a:moveTo>
                  <a:lnTo>
                    <a:pt x="296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219" y="781"/>
                    <a:pt x="219" y="781"/>
                    <a:pt x="219" y="781"/>
                  </a:cubicBezTo>
                  <a:cubicBezTo>
                    <a:pt x="251" y="687"/>
                    <a:pt x="407" y="500"/>
                    <a:pt x="719" y="500"/>
                  </a:cubicBezTo>
                  <a:cubicBezTo>
                    <a:pt x="1126" y="500"/>
                    <a:pt x="1126" y="937"/>
                    <a:pt x="1126" y="1062"/>
                  </a:cubicBezTo>
                  <a:cubicBezTo>
                    <a:pt x="1126" y="1281"/>
                    <a:pt x="1094" y="1406"/>
                    <a:pt x="1001" y="1500"/>
                  </a:cubicBezTo>
                  <a:cubicBezTo>
                    <a:pt x="907" y="1594"/>
                    <a:pt x="813" y="1625"/>
                    <a:pt x="688" y="1625"/>
                  </a:cubicBezTo>
                  <a:cubicBezTo>
                    <a:pt x="438" y="1594"/>
                    <a:pt x="282" y="1437"/>
                    <a:pt x="219" y="1344"/>
                  </a:cubicBezTo>
                  <a:cubicBezTo>
                    <a:pt x="0" y="1344"/>
                    <a:pt x="0" y="1344"/>
                    <a:pt x="0" y="1344"/>
                  </a:cubicBezTo>
                  <a:cubicBezTo>
                    <a:pt x="0" y="3030"/>
                    <a:pt x="0" y="3030"/>
                    <a:pt x="0" y="3030"/>
                  </a:cubicBezTo>
                  <a:cubicBezTo>
                    <a:pt x="32" y="3093"/>
                    <a:pt x="32" y="3124"/>
                    <a:pt x="63" y="3186"/>
                  </a:cubicBezTo>
                  <a:cubicBezTo>
                    <a:pt x="2969" y="3186"/>
                    <a:pt x="2969" y="3186"/>
                    <a:pt x="2969" y="3186"/>
                  </a:cubicBezTo>
                  <a:lnTo>
                    <a:pt x="2969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16331964" y="3018278"/>
              <a:ext cx="4055937" cy="2227771"/>
            </a:xfrm>
            <a:custGeom>
              <a:gdLst>
                <a:gd name="T0" fmla="*/ 0 w 7626"/>
                <a:gd name="T1" fmla="*/ 3031 h 4220"/>
                <a:gd name="T2" fmla="*/ 0 w 7626"/>
                <a:gd name="T3" fmla="*/ 3031 h 4220"/>
                <a:gd name="T4" fmla="*/ 1282 w 7626"/>
                <a:gd name="T5" fmla="*/ 3031 h 4220"/>
                <a:gd name="T6" fmla="*/ 1344 w 7626"/>
                <a:gd name="T7" fmla="*/ 3094 h 4220"/>
                <a:gd name="T8" fmla="*/ 1344 w 7626"/>
                <a:gd name="T9" fmla="*/ 3500 h 4220"/>
                <a:gd name="T10" fmla="*/ 1313 w 7626"/>
                <a:gd name="T11" fmla="*/ 3562 h 4220"/>
                <a:gd name="T12" fmla="*/ 1094 w 7626"/>
                <a:gd name="T13" fmla="*/ 3875 h 4220"/>
                <a:gd name="T14" fmla="*/ 1469 w 7626"/>
                <a:gd name="T15" fmla="*/ 4219 h 4220"/>
                <a:gd name="T16" fmla="*/ 1907 w 7626"/>
                <a:gd name="T17" fmla="*/ 3906 h 4220"/>
                <a:gd name="T18" fmla="*/ 1657 w 7626"/>
                <a:gd name="T19" fmla="*/ 3531 h 4220"/>
                <a:gd name="T20" fmla="*/ 1594 w 7626"/>
                <a:gd name="T21" fmla="*/ 3469 h 4220"/>
                <a:gd name="T22" fmla="*/ 1626 w 7626"/>
                <a:gd name="T23" fmla="*/ 3125 h 4220"/>
                <a:gd name="T24" fmla="*/ 1688 w 7626"/>
                <a:gd name="T25" fmla="*/ 3062 h 4220"/>
                <a:gd name="T26" fmla="*/ 4437 w 7626"/>
                <a:gd name="T27" fmla="*/ 3062 h 4220"/>
                <a:gd name="T28" fmla="*/ 4437 w 7626"/>
                <a:gd name="T29" fmla="*/ 2812 h 4220"/>
                <a:gd name="T30" fmla="*/ 4156 w 7626"/>
                <a:gd name="T31" fmla="*/ 2312 h 4220"/>
                <a:gd name="T32" fmla="*/ 4687 w 7626"/>
                <a:gd name="T33" fmla="*/ 1906 h 4220"/>
                <a:gd name="T34" fmla="*/ 5250 w 7626"/>
                <a:gd name="T35" fmla="*/ 2312 h 4220"/>
                <a:gd name="T36" fmla="*/ 4968 w 7626"/>
                <a:gd name="T37" fmla="*/ 2812 h 4220"/>
                <a:gd name="T38" fmla="*/ 4968 w 7626"/>
                <a:gd name="T39" fmla="*/ 3031 h 4220"/>
                <a:gd name="T40" fmla="*/ 7625 w 7626"/>
                <a:gd name="T41" fmla="*/ 3031 h 4220"/>
                <a:gd name="T42" fmla="*/ 6531 w 7626"/>
                <a:gd name="T43" fmla="*/ 1375 h 4220"/>
                <a:gd name="T44" fmla="*/ 3156 w 7626"/>
                <a:gd name="T45" fmla="*/ 0 h 4220"/>
                <a:gd name="T46" fmla="*/ 0 w 7626"/>
                <a:gd name="T47" fmla="*/ 1000 h 4220"/>
                <a:gd name="T48" fmla="*/ 0 w 7626"/>
                <a:gd name="T49" fmla="*/ 3031 h 4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625" h="4220">
                  <a:moveTo>
                    <a:pt x="0" y="3031"/>
                  </a:moveTo>
                  <a:lnTo>
                    <a:pt x="0" y="3031"/>
                  </a:lnTo>
                  <a:cubicBezTo>
                    <a:pt x="1282" y="3031"/>
                    <a:pt x="1282" y="3031"/>
                    <a:pt x="1282" y="3031"/>
                  </a:cubicBezTo>
                  <a:cubicBezTo>
                    <a:pt x="1313" y="3031"/>
                    <a:pt x="1344" y="3062"/>
                    <a:pt x="1344" y="3094"/>
                  </a:cubicBezTo>
                  <a:cubicBezTo>
                    <a:pt x="1344" y="3500"/>
                    <a:pt x="1344" y="3500"/>
                    <a:pt x="1344" y="3500"/>
                  </a:cubicBezTo>
                  <a:cubicBezTo>
                    <a:pt x="1344" y="3500"/>
                    <a:pt x="1344" y="3531"/>
                    <a:pt x="1313" y="3562"/>
                  </a:cubicBezTo>
                  <a:cubicBezTo>
                    <a:pt x="1251" y="3594"/>
                    <a:pt x="1094" y="3719"/>
                    <a:pt x="1094" y="3875"/>
                  </a:cubicBezTo>
                  <a:cubicBezTo>
                    <a:pt x="1094" y="4031"/>
                    <a:pt x="1219" y="4219"/>
                    <a:pt x="1469" y="4219"/>
                  </a:cubicBezTo>
                  <a:cubicBezTo>
                    <a:pt x="1719" y="4219"/>
                    <a:pt x="1907" y="4062"/>
                    <a:pt x="1907" y="3906"/>
                  </a:cubicBezTo>
                  <a:cubicBezTo>
                    <a:pt x="1938" y="3656"/>
                    <a:pt x="1657" y="3531"/>
                    <a:pt x="1657" y="3531"/>
                  </a:cubicBezTo>
                  <a:cubicBezTo>
                    <a:pt x="1626" y="3531"/>
                    <a:pt x="1594" y="3500"/>
                    <a:pt x="1594" y="3469"/>
                  </a:cubicBezTo>
                  <a:cubicBezTo>
                    <a:pt x="1626" y="3125"/>
                    <a:pt x="1626" y="3125"/>
                    <a:pt x="1626" y="3125"/>
                  </a:cubicBezTo>
                  <a:cubicBezTo>
                    <a:pt x="1626" y="3094"/>
                    <a:pt x="1657" y="3062"/>
                    <a:pt x="1688" y="3062"/>
                  </a:cubicBezTo>
                  <a:cubicBezTo>
                    <a:pt x="4437" y="3062"/>
                    <a:pt x="4437" y="3062"/>
                    <a:pt x="4437" y="3062"/>
                  </a:cubicBezTo>
                  <a:cubicBezTo>
                    <a:pt x="4437" y="2812"/>
                    <a:pt x="4437" y="2812"/>
                    <a:pt x="4437" y="2812"/>
                  </a:cubicBezTo>
                  <a:cubicBezTo>
                    <a:pt x="4343" y="2750"/>
                    <a:pt x="4156" y="2594"/>
                    <a:pt x="4156" y="2312"/>
                  </a:cubicBezTo>
                  <a:cubicBezTo>
                    <a:pt x="4156" y="2031"/>
                    <a:pt x="4437" y="1906"/>
                    <a:pt x="4687" y="1906"/>
                  </a:cubicBezTo>
                  <a:cubicBezTo>
                    <a:pt x="4937" y="1906"/>
                    <a:pt x="5250" y="2000"/>
                    <a:pt x="5250" y="2312"/>
                  </a:cubicBezTo>
                  <a:cubicBezTo>
                    <a:pt x="5250" y="2594"/>
                    <a:pt x="5062" y="2750"/>
                    <a:pt x="4968" y="2812"/>
                  </a:cubicBezTo>
                  <a:cubicBezTo>
                    <a:pt x="4968" y="3031"/>
                    <a:pt x="4968" y="3031"/>
                    <a:pt x="4968" y="3031"/>
                  </a:cubicBezTo>
                  <a:cubicBezTo>
                    <a:pt x="7625" y="3031"/>
                    <a:pt x="7625" y="3031"/>
                    <a:pt x="7625" y="3031"/>
                  </a:cubicBezTo>
                  <a:cubicBezTo>
                    <a:pt x="7374" y="2437"/>
                    <a:pt x="6999" y="1812"/>
                    <a:pt x="6531" y="1375"/>
                  </a:cubicBezTo>
                  <a:cubicBezTo>
                    <a:pt x="5531" y="562"/>
                    <a:pt x="4625" y="31"/>
                    <a:pt x="3156" y="0"/>
                  </a:cubicBezTo>
                  <a:cubicBezTo>
                    <a:pt x="2251" y="0"/>
                    <a:pt x="1032" y="250"/>
                    <a:pt x="0" y="1000"/>
                  </a:cubicBezTo>
                  <a:lnTo>
                    <a:pt x="0" y="303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17995157" y="4107722"/>
              <a:ext cx="2176929" cy="2276656"/>
            </a:xfrm>
            <a:custGeom>
              <a:gdLst>
                <a:gd name="T0" fmla="*/ 2968 w 4094"/>
                <a:gd name="T1" fmla="*/ 2875 h 4314"/>
                <a:gd name="T2" fmla="*/ 2968 w 4094"/>
                <a:gd name="T3" fmla="*/ 2875 h 4314"/>
                <a:gd name="T4" fmla="*/ 3031 w 4094"/>
                <a:gd name="T5" fmla="*/ 2813 h 4314"/>
                <a:gd name="T6" fmla="*/ 3375 w 4094"/>
                <a:gd name="T7" fmla="*/ 2813 h 4314"/>
                <a:gd name="T8" fmla="*/ 3406 w 4094"/>
                <a:gd name="T9" fmla="*/ 2844 h 4314"/>
                <a:gd name="T10" fmla="*/ 3812 w 4094"/>
                <a:gd name="T11" fmla="*/ 3063 h 4314"/>
                <a:gd name="T12" fmla="*/ 4093 w 4094"/>
                <a:gd name="T13" fmla="*/ 2657 h 4314"/>
                <a:gd name="T14" fmla="*/ 3812 w 4094"/>
                <a:gd name="T15" fmla="*/ 2282 h 4314"/>
                <a:gd name="T16" fmla="*/ 3406 w 4094"/>
                <a:gd name="T17" fmla="*/ 2532 h 4314"/>
                <a:gd name="T18" fmla="*/ 3343 w 4094"/>
                <a:gd name="T19" fmla="*/ 2563 h 4314"/>
                <a:gd name="T20" fmla="*/ 3000 w 4094"/>
                <a:gd name="T21" fmla="*/ 2563 h 4314"/>
                <a:gd name="T22" fmla="*/ 2937 w 4094"/>
                <a:gd name="T23" fmla="*/ 2500 h 4314"/>
                <a:gd name="T24" fmla="*/ 2937 w 4094"/>
                <a:gd name="T25" fmla="*/ 1125 h 4314"/>
                <a:gd name="T26" fmla="*/ 1781 w 4094"/>
                <a:gd name="T27" fmla="*/ 1125 h 4314"/>
                <a:gd name="T28" fmla="*/ 1718 w 4094"/>
                <a:gd name="T29" fmla="*/ 1063 h 4314"/>
                <a:gd name="T30" fmla="*/ 1718 w 4094"/>
                <a:gd name="T31" fmla="*/ 719 h 4314"/>
                <a:gd name="T32" fmla="*/ 1750 w 4094"/>
                <a:gd name="T33" fmla="*/ 657 h 4314"/>
                <a:gd name="T34" fmla="*/ 1968 w 4094"/>
                <a:gd name="T35" fmla="*/ 250 h 4314"/>
                <a:gd name="T36" fmla="*/ 1562 w 4094"/>
                <a:gd name="T37" fmla="*/ 0 h 4314"/>
                <a:gd name="T38" fmla="*/ 1187 w 4094"/>
                <a:gd name="T39" fmla="*/ 250 h 4314"/>
                <a:gd name="T40" fmla="*/ 1406 w 4094"/>
                <a:gd name="T41" fmla="*/ 657 h 4314"/>
                <a:gd name="T42" fmla="*/ 1468 w 4094"/>
                <a:gd name="T43" fmla="*/ 719 h 4314"/>
                <a:gd name="T44" fmla="*/ 1468 w 4094"/>
                <a:gd name="T45" fmla="*/ 1063 h 4314"/>
                <a:gd name="T46" fmla="*/ 1375 w 4094"/>
                <a:gd name="T47" fmla="*/ 1157 h 4314"/>
                <a:gd name="T48" fmla="*/ 0 w 4094"/>
                <a:gd name="T49" fmla="*/ 1157 h 4314"/>
                <a:gd name="T50" fmla="*/ 0 w 4094"/>
                <a:gd name="T51" fmla="*/ 4313 h 4314"/>
                <a:gd name="T52" fmla="*/ 2968 w 4094"/>
                <a:gd name="T53" fmla="*/ 4313 h 4314"/>
                <a:gd name="T54" fmla="*/ 2968 w 4094"/>
                <a:gd name="T55" fmla="*/ 2875 h 43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94" h="4314">
                  <a:moveTo>
                    <a:pt x="2968" y="2875"/>
                  </a:moveTo>
                  <a:lnTo>
                    <a:pt x="2968" y="2875"/>
                  </a:lnTo>
                  <a:cubicBezTo>
                    <a:pt x="2968" y="2844"/>
                    <a:pt x="3000" y="2813"/>
                    <a:pt x="3031" y="2813"/>
                  </a:cubicBezTo>
                  <a:cubicBezTo>
                    <a:pt x="3375" y="2813"/>
                    <a:pt x="3375" y="2813"/>
                    <a:pt x="3375" y="2813"/>
                  </a:cubicBezTo>
                  <a:cubicBezTo>
                    <a:pt x="3375" y="2813"/>
                    <a:pt x="3406" y="2813"/>
                    <a:pt x="3406" y="2844"/>
                  </a:cubicBezTo>
                  <a:cubicBezTo>
                    <a:pt x="3468" y="2907"/>
                    <a:pt x="3656" y="3063"/>
                    <a:pt x="3812" y="3063"/>
                  </a:cubicBezTo>
                  <a:cubicBezTo>
                    <a:pt x="3999" y="3063"/>
                    <a:pt x="4093" y="2844"/>
                    <a:pt x="4093" y="2657"/>
                  </a:cubicBezTo>
                  <a:cubicBezTo>
                    <a:pt x="4093" y="2407"/>
                    <a:pt x="3968" y="2282"/>
                    <a:pt x="3812" y="2282"/>
                  </a:cubicBezTo>
                  <a:cubicBezTo>
                    <a:pt x="3687" y="2282"/>
                    <a:pt x="3499" y="2438"/>
                    <a:pt x="3406" y="2532"/>
                  </a:cubicBezTo>
                  <a:cubicBezTo>
                    <a:pt x="3406" y="2563"/>
                    <a:pt x="3375" y="2563"/>
                    <a:pt x="3343" y="2563"/>
                  </a:cubicBezTo>
                  <a:cubicBezTo>
                    <a:pt x="3000" y="2563"/>
                    <a:pt x="3000" y="2563"/>
                    <a:pt x="3000" y="2563"/>
                  </a:cubicBezTo>
                  <a:cubicBezTo>
                    <a:pt x="2968" y="2563"/>
                    <a:pt x="2937" y="2532"/>
                    <a:pt x="2937" y="2500"/>
                  </a:cubicBezTo>
                  <a:cubicBezTo>
                    <a:pt x="2937" y="1125"/>
                    <a:pt x="2937" y="1125"/>
                    <a:pt x="2937" y="1125"/>
                  </a:cubicBezTo>
                  <a:cubicBezTo>
                    <a:pt x="1781" y="1125"/>
                    <a:pt x="1781" y="1125"/>
                    <a:pt x="1781" y="1125"/>
                  </a:cubicBezTo>
                  <a:cubicBezTo>
                    <a:pt x="1750" y="1125"/>
                    <a:pt x="1718" y="1094"/>
                    <a:pt x="1718" y="1063"/>
                  </a:cubicBezTo>
                  <a:cubicBezTo>
                    <a:pt x="1718" y="719"/>
                    <a:pt x="1718" y="719"/>
                    <a:pt x="1718" y="719"/>
                  </a:cubicBezTo>
                  <a:cubicBezTo>
                    <a:pt x="1718" y="688"/>
                    <a:pt x="1718" y="657"/>
                    <a:pt x="1750" y="657"/>
                  </a:cubicBezTo>
                  <a:cubicBezTo>
                    <a:pt x="1750" y="657"/>
                    <a:pt x="1968" y="500"/>
                    <a:pt x="1968" y="250"/>
                  </a:cubicBezTo>
                  <a:cubicBezTo>
                    <a:pt x="1968" y="0"/>
                    <a:pt x="1625" y="0"/>
                    <a:pt x="1562" y="0"/>
                  </a:cubicBezTo>
                  <a:cubicBezTo>
                    <a:pt x="1406" y="0"/>
                    <a:pt x="1187" y="32"/>
                    <a:pt x="1187" y="250"/>
                  </a:cubicBezTo>
                  <a:cubicBezTo>
                    <a:pt x="1187" y="500"/>
                    <a:pt x="1406" y="625"/>
                    <a:pt x="1406" y="657"/>
                  </a:cubicBezTo>
                  <a:cubicBezTo>
                    <a:pt x="1437" y="657"/>
                    <a:pt x="1468" y="688"/>
                    <a:pt x="1468" y="719"/>
                  </a:cubicBezTo>
                  <a:cubicBezTo>
                    <a:pt x="1468" y="1063"/>
                    <a:pt x="1468" y="1063"/>
                    <a:pt x="1468" y="1063"/>
                  </a:cubicBezTo>
                  <a:cubicBezTo>
                    <a:pt x="1468" y="1094"/>
                    <a:pt x="1406" y="1157"/>
                    <a:pt x="1375" y="1157"/>
                  </a:cubicBezTo>
                  <a:cubicBezTo>
                    <a:pt x="0" y="1157"/>
                    <a:pt x="0" y="1157"/>
                    <a:pt x="0" y="1157"/>
                  </a:cubicBezTo>
                  <a:cubicBezTo>
                    <a:pt x="0" y="4313"/>
                    <a:pt x="0" y="4313"/>
                    <a:pt x="0" y="4313"/>
                  </a:cubicBezTo>
                  <a:cubicBezTo>
                    <a:pt x="2968" y="4313"/>
                    <a:pt x="2968" y="4313"/>
                    <a:pt x="2968" y="4313"/>
                  </a:cubicBezTo>
                  <a:lnTo>
                    <a:pt x="2968" y="287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auto">
            <a:xfrm>
              <a:off x="19057820" y="4717624"/>
              <a:ext cx="1513059" cy="3266002"/>
            </a:xfrm>
            <a:custGeom>
              <a:gdLst>
                <a:gd name="T0" fmla="*/ 1093 w 2844"/>
                <a:gd name="T1" fmla="*/ 0 h 6187"/>
                <a:gd name="T2" fmla="*/ 1093 w 2844"/>
                <a:gd name="T3" fmla="*/ 0 h 6187"/>
                <a:gd name="T4" fmla="*/ 1093 w 2844"/>
                <a:gd name="T5" fmla="*/ 1250 h 6187"/>
                <a:gd name="T6" fmla="*/ 1312 w 2844"/>
                <a:gd name="T7" fmla="*/ 1250 h 6187"/>
                <a:gd name="T8" fmla="*/ 1812 w 2844"/>
                <a:gd name="T9" fmla="*/ 968 h 6187"/>
                <a:gd name="T10" fmla="*/ 2218 w 2844"/>
                <a:gd name="T11" fmla="*/ 1500 h 6187"/>
                <a:gd name="T12" fmla="*/ 1812 w 2844"/>
                <a:gd name="T13" fmla="*/ 2062 h 6187"/>
                <a:gd name="T14" fmla="*/ 1312 w 2844"/>
                <a:gd name="T15" fmla="*/ 1781 h 6187"/>
                <a:gd name="T16" fmla="*/ 1125 w 2844"/>
                <a:gd name="T17" fmla="*/ 1781 h 6187"/>
                <a:gd name="T18" fmla="*/ 1125 w 2844"/>
                <a:gd name="T19" fmla="*/ 4187 h 6187"/>
                <a:gd name="T20" fmla="*/ 1031 w 2844"/>
                <a:gd name="T21" fmla="*/ 4250 h 6187"/>
                <a:gd name="T22" fmla="*/ 718 w 2844"/>
                <a:gd name="T23" fmla="*/ 4250 h 6187"/>
                <a:gd name="T24" fmla="*/ 656 w 2844"/>
                <a:gd name="T25" fmla="*/ 4218 h 6187"/>
                <a:gd name="T26" fmla="*/ 281 w 2844"/>
                <a:gd name="T27" fmla="*/ 4000 h 6187"/>
                <a:gd name="T28" fmla="*/ 93 w 2844"/>
                <a:gd name="T29" fmla="*/ 4062 h 6187"/>
                <a:gd name="T30" fmla="*/ 0 w 2844"/>
                <a:gd name="T31" fmla="*/ 4406 h 6187"/>
                <a:gd name="T32" fmla="*/ 312 w 2844"/>
                <a:gd name="T33" fmla="*/ 4812 h 6187"/>
                <a:gd name="T34" fmla="*/ 718 w 2844"/>
                <a:gd name="T35" fmla="*/ 4531 h 6187"/>
                <a:gd name="T36" fmla="*/ 750 w 2844"/>
                <a:gd name="T37" fmla="*/ 4500 h 6187"/>
                <a:gd name="T38" fmla="*/ 1031 w 2844"/>
                <a:gd name="T39" fmla="*/ 4500 h 6187"/>
                <a:gd name="T40" fmla="*/ 1125 w 2844"/>
                <a:gd name="T41" fmla="*/ 4593 h 6187"/>
                <a:gd name="T42" fmla="*/ 1125 w 2844"/>
                <a:gd name="T43" fmla="*/ 6186 h 6187"/>
                <a:gd name="T44" fmla="*/ 2156 w 2844"/>
                <a:gd name="T45" fmla="*/ 3906 h 6187"/>
                <a:gd name="T46" fmla="*/ 2843 w 2844"/>
                <a:gd name="T47" fmla="*/ 1437 h 6187"/>
                <a:gd name="T48" fmla="*/ 2562 w 2844"/>
                <a:gd name="T49" fmla="*/ 0 h 6187"/>
                <a:gd name="T50" fmla="*/ 1093 w 2844"/>
                <a:gd name="T51" fmla="*/ 0 h 6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44" h="6187">
                  <a:moveTo>
                    <a:pt x="1093" y="0"/>
                  </a:moveTo>
                  <a:lnTo>
                    <a:pt x="1093" y="0"/>
                  </a:lnTo>
                  <a:cubicBezTo>
                    <a:pt x="1093" y="1250"/>
                    <a:pt x="1093" y="1250"/>
                    <a:pt x="1093" y="1250"/>
                  </a:cubicBezTo>
                  <a:cubicBezTo>
                    <a:pt x="1312" y="1250"/>
                    <a:pt x="1312" y="1250"/>
                    <a:pt x="1312" y="1250"/>
                  </a:cubicBezTo>
                  <a:cubicBezTo>
                    <a:pt x="1406" y="1187"/>
                    <a:pt x="1624" y="968"/>
                    <a:pt x="1812" y="968"/>
                  </a:cubicBezTo>
                  <a:cubicBezTo>
                    <a:pt x="1999" y="968"/>
                    <a:pt x="2218" y="1125"/>
                    <a:pt x="2218" y="1500"/>
                  </a:cubicBezTo>
                  <a:cubicBezTo>
                    <a:pt x="2218" y="1843"/>
                    <a:pt x="2062" y="2062"/>
                    <a:pt x="1812" y="2062"/>
                  </a:cubicBezTo>
                  <a:cubicBezTo>
                    <a:pt x="1593" y="2062"/>
                    <a:pt x="1406" y="1875"/>
                    <a:pt x="1312" y="1781"/>
                  </a:cubicBezTo>
                  <a:cubicBezTo>
                    <a:pt x="1125" y="1781"/>
                    <a:pt x="1125" y="1781"/>
                    <a:pt x="1125" y="1781"/>
                  </a:cubicBezTo>
                  <a:cubicBezTo>
                    <a:pt x="1125" y="4187"/>
                    <a:pt x="1125" y="4187"/>
                    <a:pt x="1125" y="4187"/>
                  </a:cubicBezTo>
                  <a:cubicBezTo>
                    <a:pt x="1125" y="4218"/>
                    <a:pt x="1062" y="4250"/>
                    <a:pt x="1031" y="4250"/>
                  </a:cubicBezTo>
                  <a:cubicBezTo>
                    <a:pt x="718" y="4250"/>
                    <a:pt x="718" y="4250"/>
                    <a:pt x="718" y="4250"/>
                  </a:cubicBezTo>
                  <a:cubicBezTo>
                    <a:pt x="687" y="4250"/>
                    <a:pt x="656" y="4250"/>
                    <a:pt x="656" y="4218"/>
                  </a:cubicBezTo>
                  <a:cubicBezTo>
                    <a:pt x="593" y="4156"/>
                    <a:pt x="406" y="4000"/>
                    <a:pt x="281" y="4000"/>
                  </a:cubicBezTo>
                  <a:cubicBezTo>
                    <a:pt x="187" y="4000"/>
                    <a:pt x="156" y="4000"/>
                    <a:pt x="93" y="4062"/>
                  </a:cubicBezTo>
                  <a:cubicBezTo>
                    <a:pt x="31" y="4125"/>
                    <a:pt x="0" y="4250"/>
                    <a:pt x="0" y="4406"/>
                  </a:cubicBezTo>
                  <a:cubicBezTo>
                    <a:pt x="0" y="4656"/>
                    <a:pt x="93" y="4812"/>
                    <a:pt x="312" y="4812"/>
                  </a:cubicBezTo>
                  <a:cubicBezTo>
                    <a:pt x="437" y="4812"/>
                    <a:pt x="656" y="4593"/>
                    <a:pt x="718" y="4531"/>
                  </a:cubicBezTo>
                  <a:lnTo>
                    <a:pt x="750" y="4500"/>
                  </a:lnTo>
                  <a:cubicBezTo>
                    <a:pt x="1031" y="4500"/>
                    <a:pt x="1031" y="4500"/>
                    <a:pt x="1031" y="4500"/>
                  </a:cubicBezTo>
                  <a:cubicBezTo>
                    <a:pt x="1062" y="4500"/>
                    <a:pt x="1125" y="4531"/>
                    <a:pt x="1125" y="4593"/>
                  </a:cubicBezTo>
                  <a:cubicBezTo>
                    <a:pt x="1125" y="6186"/>
                    <a:pt x="1125" y="6186"/>
                    <a:pt x="1125" y="6186"/>
                  </a:cubicBezTo>
                  <a:cubicBezTo>
                    <a:pt x="1406" y="5530"/>
                    <a:pt x="1843" y="4562"/>
                    <a:pt x="2156" y="3906"/>
                  </a:cubicBezTo>
                  <a:cubicBezTo>
                    <a:pt x="2687" y="2875"/>
                    <a:pt x="2843" y="2250"/>
                    <a:pt x="2843" y="1437"/>
                  </a:cubicBezTo>
                  <a:cubicBezTo>
                    <a:pt x="2843" y="1062"/>
                    <a:pt x="2750" y="531"/>
                    <a:pt x="2562" y="0"/>
                  </a:cubicBezTo>
                  <a:lnTo>
                    <a:pt x="109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auto">
            <a:xfrm>
              <a:off x="16399994" y="8197791"/>
              <a:ext cx="3157487" cy="1287312"/>
            </a:xfrm>
            <a:custGeom>
              <a:gdLst>
                <a:gd name="T0" fmla="*/ 4530 w 5937"/>
                <a:gd name="T1" fmla="*/ 0 h 2439"/>
                <a:gd name="T2" fmla="*/ 4530 w 5937"/>
                <a:gd name="T3" fmla="*/ 0 h 2439"/>
                <a:gd name="T4" fmla="*/ 4530 w 5937"/>
                <a:gd name="T5" fmla="*/ 250 h 2439"/>
                <a:gd name="T6" fmla="*/ 4842 w 5937"/>
                <a:gd name="T7" fmla="*/ 782 h 2439"/>
                <a:gd name="T8" fmla="*/ 4249 w 5937"/>
                <a:gd name="T9" fmla="*/ 1188 h 2439"/>
                <a:gd name="T10" fmla="*/ 3842 w 5937"/>
                <a:gd name="T11" fmla="*/ 1032 h 2439"/>
                <a:gd name="T12" fmla="*/ 3717 w 5937"/>
                <a:gd name="T13" fmla="*/ 719 h 2439"/>
                <a:gd name="T14" fmla="*/ 3999 w 5937"/>
                <a:gd name="T15" fmla="*/ 282 h 2439"/>
                <a:gd name="T16" fmla="*/ 3999 w 5937"/>
                <a:gd name="T17" fmla="*/ 32 h 2439"/>
                <a:gd name="T18" fmla="*/ 0 w 5937"/>
                <a:gd name="T19" fmla="*/ 32 h 2439"/>
                <a:gd name="T20" fmla="*/ 156 w 5937"/>
                <a:gd name="T21" fmla="*/ 719 h 2439"/>
                <a:gd name="T22" fmla="*/ 1125 w 5937"/>
                <a:gd name="T23" fmla="*/ 2438 h 2439"/>
                <a:gd name="T24" fmla="*/ 4780 w 5937"/>
                <a:gd name="T25" fmla="*/ 2438 h 2439"/>
                <a:gd name="T26" fmla="*/ 5624 w 5937"/>
                <a:gd name="T27" fmla="*/ 1657 h 2439"/>
                <a:gd name="T28" fmla="*/ 5780 w 5937"/>
                <a:gd name="T29" fmla="*/ 344 h 2439"/>
                <a:gd name="T30" fmla="*/ 5936 w 5937"/>
                <a:gd name="T31" fmla="*/ 0 h 2439"/>
                <a:gd name="T32" fmla="*/ 4530 w 5937"/>
                <a:gd name="T33" fmla="*/ 0 h 24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37" h="2439">
                  <a:moveTo>
                    <a:pt x="4530" y="0"/>
                  </a:moveTo>
                  <a:lnTo>
                    <a:pt x="4530" y="0"/>
                  </a:lnTo>
                  <a:cubicBezTo>
                    <a:pt x="4530" y="250"/>
                    <a:pt x="4530" y="250"/>
                    <a:pt x="4530" y="250"/>
                  </a:cubicBezTo>
                  <a:cubicBezTo>
                    <a:pt x="4624" y="313"/>
                    <a:pt x="4874" y="500"/>
                    <a:pt x="4842" y="782"/>
                  </a:cubicBezTo>
                  <a:cubicBezTo>
                    <a:pt x="4842" y="1032"/>
                    <a:pt x="4624" y="1188"/>
                    <a:pt x="4249" y="1188"/>
                  </a:cubicBezTo>
                  <a:cubicBezTo>
                    <a:pt x="4030" y="1188"/>
                    <a:pt x="3905" y="1125"/>
                    <a:pt x="3842" y="1032"/>
                  </a:cubicBezTo>
                  <a:cubicBezTo>
                    <a:pt x="3749" y="969"/>
                    <a:pt x="3717" y="844"/>
                    <a:pt x="3717" y="719"/>
                  </a:cubicBezTo>
                  <a:cubicBezTo>
                    <a:pt x="3749" y="532"/>
                    <a:pt x="3936" y="344"/>
                    <a:pt x="3999" y="282"/>
                  </a:cubicBezTo>
                  <a:cubicBezTo>
                    <a:pt x="3999" y="32"/>
                    <a:pt x="3999" y="32"/>
                    <a:pt x="3999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3" y="313"/>
                    <a:pt x="187" y="563"/>
                    <a:pt x="156" y="719"/>
                  </a:cubicBezTo>
                  <a:cubicBezTo>
                    <a:pt x="125" y="2063"/>
                    <a:pt x="843" y="2438"/>
                    <a:pt x="1125" y="2438"/>
                  </a:cubicBezTo>
                  <a:cubicBezTo>
                    <a:pt x="2156" y="2438"/>
                    <a:pt x="4436" y="2438"/>
                    <a:pt x="4780" y="2438"/>
                  </a:cubicBezTo>
                  <a:cubicBezTo>
                    <a:pt x="5124" y="2438"/>
                    <a:pt x="5467" y="2000"/>
                    <a:pt x="5624" y="1657"/>
                  </a:cubicBezTo>
                  <a:cubicBezTo>
                    <a:pt x="5749" y="1313"/>
                    <a:pt x="5655" y="594"/>
                    <a:pt x="5780" y="344"/>
                  </a:cubicBezTo>
                  <a:cubicBezTo>
                    <a:pt x="5811" y="313"/>
                    <a:pt x="5842" y="188"/>
                    <a:pt x="5936" y="0"/>
                  </a:cubicBezTo>
                  <a:lnTo>
                    <a:pt x="453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auto">
            <a:xfrm>
              <a:off x="15037068" y="3611888"/>
              <a:ext cx="1813326" cy="4271641"/>
            </a:xfrm>
            <a:custGeom>
              <a:gdLst>
                <a:gd name="T0" fmla="*/ 2281 w 3407"/>
                <a:gd name="T1" fmla="*/ 6625 h 8094"/>
                <a:gd name="T2" fmla="*/ 2281 w 3407"/>
                <a:gd name="T3" fmla="*/ 6625 h 8094"/>
                <a:gd name="T4" fmla="*/ 2344 w 3407"/>
                <a:gd name="T5" fmla="*/ 6562 h 8094"/>
                <a:gd name="T6" fmla="*/ 2719 w 3407"/>
                <a:gd name="T7" fmla="*/ 6562 h 8094"/>
                <a:gd name="T8" fmla="*/ 2781 w 3407"/>
                <a:gd name="T9" fmla="*/ 6625 h 8094"/>
                <a:gd name="T10" fmla="*/ 3125 w 3407"/>
                <a:gd name="T11" fmla="*/ 6844 h 8094"/>
                <a:gd name="T12" fmla="*/ 3313 w 3407"/>
                <a:gd name="T13" fmla="*/ 6781 h 8094"/>
                <a:gd name="T14" fmla="*/ 3406 w 3407"/>
                <a:gd name="T15" fmla="*/ 6437 h 8094"/>
                <a:gd name="T16" fmla="*/ 3125 w 3407"/>
                <a:gd name="T17" fmla="*/ 6031 h 8094"/>
                <a:gd name="T18" fmla="*/ 2781 w 3407"/>
                <a:gd name="T19" fmla="*/ 6281 h 8094"/>
                <a:gd name="T20" fmla="*/ 2688 w 3407"/>
                <a:gd name="T21" fmla="*/ 6312 h 8094"/>
                <a:gd name="T22" fmla="*/ 2375 w 3407"/>
                <a:gd name="T23" fmla="*/ 6312 h 8094"/>
                <a:gd name="T24" fmla="*/ 2281 w 3407"/>
                <a:gd name="T25" fmla="*/ 6250 h 8094"/>
                <a:gd name="T26" fmla="*/ 2281 w 3407"/>
                <a:gd name="T27" fmla="*/ 5344 h 8094"/>
                <a:gd name="T28" fmla="*/ 2281 w 3407"/>
                <a:gd name="T29" fmla="*/ 5312 h 8094"/>
                <a:gd name="T30" fmla="*/ 2281 w 3407"/>
                <a:gd name="T31" fmla="*/ 5281 h 8094"/>
                <a:gd name="T32" fmla="*/ 2281 w 3407"/>
                <a:gd name="T33" fmla="*/ 0 h 8094"/>
                <a:gd name="T34" fmla="*/ 906 w 3407"/>
                <a:gd name="T35" fmla="*/ 1906 h 8094"/>
                <a:gd name="T36" fmla="*/ 1500 w 3407"/>
                <a:gd name="T37" fmla="*/ 6562 h 8094"/>
                <a:gd name="T38" fmla="*/ 2281 w 3407"/>
                <a:gd name="T39" fmla="*/ 8093 h 8094"/>
                <a:gd name="T40" fmla="*/ 2281 w 3407"/>
                <a:gd name="T41" fmla="*/ 6625 h 80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7" h="8094">
                  <a:moveTo>
                    <a:pt x="2281" y="6625"/>
                  </a:moveTo>
                  <a:lnTo>
                    <a:pt x="2281" y="6625"/>
                  </a:lnTo>
                  <a:cubicBezTo>
                    <a:pt x="2281" y="6594"/>
                    <a:pt x="2312" y="6562"/>
                    <a:pt x="2344" y="6562"/>
                  </a:cubicBezTo>
                  <a:cubicBezTo>
                    <a:pt x="2719" y="6562"/>
                    <a:pt x="2719" y="6562"/>
                    <a:pt x="2719" y="6562"/>
                  </a:cubicBezTo>
                  <a:cubicBezTo>
                    <a:pt x="2750" y="6562"/>
                    <a:pt x="2781" y="6594"/>
                    <a:pt x="2781" y="6625"/>
                  </a:cubicBezTo>
                  <a:cubicBezTo>
                    <a:pt x="2781" y="6625"/>
                    <a:pt x="2844" y="6844"/>
                    <a:pt x="3125" y="6844"/>
                  </a:cubicBezTo>
                  <a:cubicBezTo>
                    <a:pt x="3219" y="6844"/>
                    <a:pt x="3281" y="6812"/>
                    <a:pt x="3313" y="6781"/>
                  </a:cubicBezTo>
                  <a:cubicBezTo>
                    <a:pt x="3375" y="6719"/>
                    <a:pt x="3406" y="6594"/>
                    <a:pt x="3406" y="6437"/>
                  </a:cubicBezTo>
                  <a:cubicBezTo>
                    <a:pt x="3406" y="6187"/>
                    <a:pt x="3375" y="6031"/>
                    <a:pt x="3125" y="6031"/>
                  </a:cubicBezTo>
                  <a:cubicBezTo>
                    <a:pt x="2875" y="6000"/>
                    <a:pt x="2781" y="6250"/>
                    <a:pt x="2781" y="6281"/>
                  </a:cubicBezTo>
                  <a:cubicBezTo>
                    <a:pt x="2750" y="6281"/>
                    <a:pt x="2719" y="6312"/>
                    <a:pt x="2688" y="6312"/>
                  </a:cubicBezTo>
                  <a:cubicBezTo>
                    <a:pt x="2375" y="6312"/>
                    <a:pt x="2375" y="6312"/>
                    <a:pt x="2375" y="6312"/>
                  </a:cubicBezTo>
                  <a:cubicBezTo>
                    <a:pt x="2312" y="6312"/>
                    <a:pt x="2281" y="6281"/>
                    <a:pt x="2281" y="6250"/>
                  </a:cubicBezTo>
                  <a:cubicBezTo>
                    <a:pt x="2281" y="5344"/>
                    <a:pt x="2281" y="5344"/>
                    <a:pt x="2281" y="5344"/>
                  </a:cubicBezTo>
                  <a:cubicBezTo>
                    <a:pt x="2281" y="5344"/>
                    <a:pt x="2281" y="5344"/>
                    <a:pt x="2281" y="5312"/>
                  </a:cubicBezTo>
                  <a:lnTo>
                    <a:pt x="2281" y="5281"/>
                  </a:lnTo>
                  <a:cubicBezTo>
                    <a:pt x="2281" y="0"/>
                    <a:pt x="2281" y="0"/>
                    <a:pt x="2281" y="0"/>
                  </a:cubicBezTo>
                  <a:cubicBezTo>
                    <a:pt x="1719" y="469"/>
                    <a:pt x="1250" y="1094"/>
                    <a:pt x="906" y="1906"/>
                  </a:cubicBezTo>
                  <a:cubicBezTo>
                    <a:pt x="0" y="4219"/>
                    <a:pt x="1313" y="6156"/>
                    <a:pt x="1500" y="6562"/>
                  </a:cubicBezTo>
                  <a:cubicBezTo>
                    <a:pt x="1625" y="6781"/>
                    <a:pt x="1969" y="7436"/>
                    <a:pt x="2281" y="8093"/>
                  </a:cubicBezTo>
                  <a:lnTo>
                    <a:pt x="2281" y="662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auto">
            <a:xfrm>
              <a:off x="16331964" y="4701329"/>
              <a:ext cx="1581089" cy="1683051"/>
            </a:xfrm>
            <a:custGeom>
              <a:gdLst>
                <a:gd name="T0" fmla="*/ 2969 w 2970"/>
                <a:gd name="T1" fmla="*/ 32 h 3189"/>
                <a:gd name="T2" fmla="*/ 2969 w 2970"/>
                <a:gd name="T3" fmla="*/ 32 h 3189"/>
                <a:gd name="T4" fmla="*/ 1751 w 2970"/>
                <a:gd name="T5" fmla="*/ 32 h 3189"/>
                <a:gd name="T6" fmla="*/ 1751 w 2970"/>
                <a:gd name="T7" fmla="*/ 219 h 3189"/>
                <a:gd name="T8" fmla="*/ 2063 w 2970"/>
                <a:gd name="T9" fmla="*/ 719 h 3189"/>
                <a:gd name="T10" fmla="*/ 1469 w 2970"/>
                <a:gd name="T11" fmla="*/ 1188 h 3189"/>
                <a:gd name="T12" fmla="*/ 969 w 2970"/>
                <a:gd name="T13" fmla="*/ 688 h 3189"/>
                <a:gd name="T14" fmla="*/ 1219 w 2970"/>
                <a:gd name="T15" fmla="*/ 250 h 3189"/>
                <a:gd name="T16" fmla="*/ 1219 w 2970"/>
                <a:gd name="T17" fmla="*/ 0 h 3189"/>
                <a:gd name="T18" fmla="*/ 0 w 2970"/>
                <a:gd name="T19" fmla="*/ 0 h 3189"/>
                <a:gd name="T20" fmla="*/ 0 w 2970"/>
                <a:gd name="T21" fmla="*/ 3188 h 3189"/>
                <a:gd name="T22" fmla="*/ 2969 w 2970"/>
                <a:gd name="T23" fmla="*/ 3188 h 3189"/>
                <a:gd name="T24" fmla="*/ 2969 w 2970"/>
                <a:gd name="T25" fmla="*/ 32 h 31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0" h="3189">
                  <a:moveTo>
                    <a:pt x="2969" y="32"/>
                  </a:moveTo>
                  <a:lnTo>
                    <a:pt x="2969" y="32"/>
                  </a:lnTo>
                  <a:cubicBezTo>
                    <a:pt x="1751" y="32"/>
                    <a:pt x="1751" y="32"/>
                    <a:pt x="1751" y="32"/>
                  </a:cubicBezTo>
                  <a:cubicBezTo>
                    <a:pt x="1751" y="219"/>
                    <a:pt x="1751" y="219"/>
                    <a:pt x="1751" y="219"/>
                  </a:cubicBezTo>
                  <a:cubicBezTo>
                    <a:pt x="1844" y="282"/>
                    <a:pt x="2063" y="438"/>
                    <a:pt x="2063" y="719"/>
                  </a:cubicBezTo>
                  <a:cubicBezTo>
                    <a:pt x="2063" y="969"/>
                    <a:pt x="1782" y="1188"/>
                    <a:pt x="1469" y="1188"/>
                  </a:cubicBezTo>
                  <a:cubicBezTo>
                    <a:pt x="1126" y="1188"/>
                    <a:pt x="969" y="907"/>
                    <a:pt x="969" y="688"/>
                  </a:cubicBezTo>
                  <a:cubicBezTo>
                    <a:pt x="969" y="469"/>
                    <a:pt x="1126" y="313"/>
                    <a:pt x="1219" y="25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88"/>
                    <a:pt x="0" y="3188"/>
                    <a:pt x="0" y="3188"/>
                  </a:cubicBezTo>
                  <a:cubicBezTo>
                    <a:pt x="2969" y="3188"/>
                    <a:pt x="2969" y="3188"/>
                    <a:pt x="2969" y="3188"/>
                  </a:cubicBezTo>
                  <a:lnTo>
                    <a:pt x="2969" y="3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9"/>
            <p:cNvSpPr>
              <a:spLocks noChangeArrowheads="1"/>
            </p:cNvSpPr>
            <p:nvPr/>
          </p:nvSpPr>
          <p:spPr bwMode="auto">
            <a:xfrm>
              <a:off x="16782365" y="9485102"/>
              <a:ext cx="2343482" cy="2127673"/>
            </a:xfrm>
            <a:custGeom>
              <a:gdLst>
                <a:gd name="T0" fmla="*/ 63 w 4407"/>
                <a:gd name="T1" fmla="*/ 0 h 4032"/>
                <a:gd name="T2" fmla="*/ 63 w 4407"/>
                <a:gd name="T3" fmla="*/ 0 h 4032"/>
                <a:gd name="T4" fmla="*/ 4312 w 4407"/>
                <a:gd name="T5" fmla="*/ 0 h 4032"/>
                <a:gd name="T6" fmla="*/ 4312 w 4407"/>
                <a:gd name="T7" fmla="*/ 375 h 4032"/>
                <a:gd name="T8" fmla="*/ 4406 w 4407"/>
                <a:gd name="T9" fmla="*/ 562 h 4032"/>
                <a:gd name="T10" fmla="*/ 4187 w 4407"/>
                <a:gd name="T11" fmla="*/ 906 h 4032"/>
                <a:gd name="T12" fmla="*/ 4374 w 4407"/>
                <a:gd name="T13" fmla="*/ 1187 h 4032"/>
                <a:gd name="T14" fmla="*/ 4187 w 4407"/>
                <a:gd name="T15" fmla="*/ 1562 h 4032"/>
                <a:gd name="T16" fmla="*/ 4343 w 4407"/>
                <a:gd name="T17" fmla="*/ 1812 h 4032"/>
                <a:gd name="T18" fmla="*/ 4187 w 4407"/>
                <a:gd name="T19" fmla="*/ 2094 h 4032"/>
                <a:gd name="T20" fmla="*/ 4343 w 4407"/>
                <a:gd name="T21" fmla="*/ 2375 h 4032"/>
                <a:gd name="T22" fmla="*/ 4187 w 4407"/>
                <a:gd name="T23" fmla="*/ 2719 h 4032"/>
                <a:gd name="T24" fmla="*/ 4281 w 4407"/>
                <a:gd name="T25" fmla="*/ 2906 h 4032"/>
                <a:gd name="T26" fmla="*/ 3937 w 4407"/>
                <a:gd name="T27" fmla="*/ 3406 h 4032"/>
                <a:gd name="T28" fmla="*/ 3218 w 4407"/>
                <a:gd name="T29" fmla="*/ 4031 h 4032"/>
                <a:gd name="T30" fmla="*/ 1188 w 4407"/>
                <a:gd name="T31" fmla="*/ 4031 h 4032"/>
                <a:gd name="T32" fmla="*/ 282 w 4407"/>
                <a:gd name="T33" fmla="*/ 3281 h 4032"/>
                <a:gd name="T34" fmla="*/ 219 w 4407"/>
                <a:gd name="T35" fmla="*/ 2937 h 4032"/>
                <a:gd name="T36" fmla="*/ 32 w 4407"/>
                <a:gd name="T37" fmla="*/ 2656 h 4032"/>
                <a:gd name="T38" fmla="*/ 188 w 4407"/>
                <a:gd name="T39" fmla="*/ 2437 h 4032"/>
                <a:gd name="T40" fmla="*/ 32 w 4407"/>
                <a:gd name="T41" fmla="*/ 2031 h 4032"/>
                <a:gd name="T42" fmla="*/ 157 w 4407"/>
                <a:gd name="T43" fmla="*/ 1781 h 4032"/>
                <a:gd name="T44" fmla="*/ 32 w 4407"/>
                <a:gd name="T45" fmla="*/ 1469 h 4032"/>
                <a:gd name="T46" fmla="*/ 188 w 4407"/>
                <a:gd name="T47" fmla="*/ 1156 h 4032"/>
                <a:gd name="T48" fmla="*/ 32 w 4407"/>
                <a:gd name="T49" fmla="*/ 844 h 4032"/>
                <a:gd name="T50" fmla="*/ 63 w 4407"/>
                <a:gd name="T51" fmla="*/ 0 h 40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07" h="4031">
                  <a:moveTo>
                    <a:pt x="63" y="0"/>
                  </a:moveTo>
                  <a:lnTo>
                    <a:pt x="63" y="0"/>
                  </a:lnTo>
                  <a:cubicBezTo>
                    <a:pt x="4312" y="0"/>
                    <a:pt x="4312" y="0"/>
                    <a:pt x="4312" y="0"/>
                  </a:cubicBezTo>
                  <a:cubicBezTo>
                    <a:pt x="4312" y="375"/>
                    <a:pt x="4312" y="375"/>
                    <a:pt x="4312" y="375"/>
                  </a:cubicBezTo>
                  <a:cubicBezTo>
                    <a:pt x="4312" y="375"/>
                    <a:pt x="4406" y="437"/>
                    <a:pt x="4406" y="562"/>
                  </a:cubicBezTo>
                  <a:cubicBezTo>
                    <a:pt x="4406" y="687"/>
                    <a:pt x="4187" y="812"/>
                    <a:pt x="4187" y="906"/>
                  </a:cubicBezTo>
                  <a:cubicBezTo>
                    <a:pt x="4187" y="1000"/>
                    <a:pt x="4374" y="1062"/>
                    <a:pt x="4374" y="1187"/>
                  </a:cubicBezTo>
                  <a:cubicBezTo>
                    <a:pt x="4374" y="1312"/>
                    <a:pt x="4187" y="1406"/>
                    <a:pt x="4187" y="1562"/>
                  </a:cubicBezTo>
                  <a:cubicBezTo>
                    <a:pt x="4218" y="1687"/>
                    <a:pt x="4374" y="1687"/>
                    <a:pt x="4343" y="1812"/>
                  </a:cubicBezTo>
                  <a:cubicBezTo>
                    <a:pt x="4343" y="1906"/>
                    <a:pt x="4187" y="2000"/>
                    <a:pt x="4187" y="2094"/>
                  </a:cubicBezTo>
                  <a:cubicBezTo>
                    <a:pt x="4187" y="2218"/>
                    <a:pt x="4343" y="2281"/>
                    <a:pt x="4343" y="2375"/>
                  </a:cubicBezTo>
                  <a:cubicBezTo>
                    <a:pt x="4343" y="2500"/>
                    <a:pt x="4187" y="2594"/>
                    <a:pt x="4187" y="2719"/>
                  </a:cubicBezTo>
                  <a:cubicBezTo>
                    <a:pt x="4187" y="2812"/>
                    <a:pt x="4281" y="2844"/>
                    <a:pt x="4281" y="2906"/>
                  </a:cubicBezTo>
                  <a:cubicBezTo>
                    <a:pt x="4281" y="3000"/>
                    <a:pt x="4249" y="3156"/>
                    <a:pt x="3937" y="3406"/>
                  </a:cubicBezTo>
                  <a:cubicBezTo>
                    <a:pt x="3656" y="3656"/>
                    <a:pt x="3218" y="4031"/>
                    <a:pt x="3218" y="4031"/>
                  </a:cubicBezTo>
                  <a:cubicBezTo>
                    <a:pt x="1188" y="4031"/>
                    <a:pt x="1188" y="4031"/>
                    <a:pt x="1188" y="4031"/>
                  </a:cubicBezTo>
                  <a:cubicBezTo>
                    <a:pt x="282" y="3281"/>
                    <a:pt x="282" y="3281"/>
                    <a:pt x="282" y="3281"/>
                  </a:cubicBezTo>
                  <a:cubicBezTo>
                    <a:pt x="250" y="3187"/>
                    <a:pt x="250" y="3000"/>
                    <a:pt x="219" y="2937"/>
                  </a:cubicBezTo>
                  <a:cubicBezTo>
                    <a:pt x="219" y="2875"/>
                    <a:pt x="32" y="2781"/>
                    <a:pt x="32" y="2656"/>
                  </a:cubicBezTo>
                  <a:cubicBezTo>
                    <a:pt x="32" y="2562"/>
                    <a:pt x="188" y="2531"/>
                    <a:pt x="188" y="2437"/>
                  </a:cubicBezTo>
                  <a:cubicBezTo>
                    <a:pt x="188" y="2375"/>
                    <a:pt x="0" y="2156"/>
                    <a:pt x="32" y="2031"/>
                  </a:cubicBezTo>
                  <a:cubicBezTo>
                    <a:pt x="32" y="1875"/>
                    <a:pt x="157" y="1844"/>
                    <a:pt x="157" y="1781"/>
                  </a:cubicBezTo>
                  <a:cubicBezTo>
                    <a:pt x="188" y="1687"/>
                    <a:pt x="32" y="1594"/>
                    <a:pt x="32" y="1469"/>
                  </a:cubicBezTo>
                  <a:cubicBezTo>
                    <a:pt x="32" y="1375"/>
                    <a:pt x="188" y="1250"/>
                    <a:pt x="188" y="1156"/>
                  </a:cubicBezTo>
                  <a:cubicBezTo>
                    <a:pt x="188" y="1062"/>
                    <a:pt x="32" y="1000"/>
                    <a:pt x="32" y="844"/>
                  </a:cubicBezTo>
                  <a:cubicBezTo>
                    <a:pt x="0" y="656"/>
                    <a:pt x="63" y="0"/>
                    <a:pt x="63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10"/>
            <p:cNvSpPr>
              <a:spLocks noChangeArrowheads="1"/>
            </p:cNvSpPr>
            <p:nvPr/>
          </p:nvSpPr>
          <p:spPr bwMode="auto">
            <a:xfrm>
              <a:off x="17446233" y="11677954"/>
              <a:ext cx="964135" cy="132690"/>
            </a:xfrm>
            <a:custGeom>
              <a:gdLst>
                <a:gd name="T0" fmla="*/ 0 w 1813"/>
                <a:gd name="T1" fmla="*/ 0 h 251"/>
                <a:gd name="T2" fmla="*/ 0 w 1813"/>
                <a:gd name="T3" fmla="*/ 0 h 251"/>
                <a:gd name="T4" fmla="*/ 1812 w 1813"/>
                <a:gd name="T5" fmla="*/ 0 h 251"/>
                <a:gd name="T6" fmla="*/ 1531 w 1813"/>
                <a:gd name="T7" fmla="*/ 250 h 251"/>
                <a:gd name="T8" fmla="*/ 344 w 1813"/>
                <a:gd name="T9" fmla="*/ 250 h 251"/>
                <a:gd name="T10" fmla="*/ 0 w 1813"/>
                <a:gd name="T11" fmla="*/ 0 h 2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3" h="251">
                  <a:moveTo>
                    <a:pt x="0" y="0"/>
                  </a:moveTo>
                  <a:lnTo>
                    <a:pt x="0" y="0"/>
                  </a:lnTo>
                  <a:cubicBezTo>
                    <a:pt x="1812" y="0"/>
                    <a:pt x="1812" y="0"/>
                    <a:pt x="1812" y="0"/>
                  </a:cubicBezTo>
                  <a:cubicBezTo>
                    <a:pt x="1812" y="0"/>
                    <a:pt x="1624" y="250"/>
                    <a:pt x="1531" y="250"/>
                  </a:cubicBezTo>
                  <a:cubicBezTo>
                    <a:pt x="1406" y="250"/>
                    <a:pt x="407" y="250"/>
                    <a:pt x="344" y="250"/>
                  </a:cubicBezTo>
                  <a:cubicBezTo>
                    <a:pt x="250" y="250"/>
                    <a:pt x="0" y="0"/>
                    <a:pt x="0" y="0"/>
                  </a:cubicBezTo>
                </a:path>
              </a:pathLst>
            </a:custGeom>
            <a:solidFill>
              <a:srgbClr val="454545"/>
            </a:solidFill>
            <a:ln>
              <a:noFill/>
            </a:ln>
            <a:effectLst/>
          </p:spPr>
          <p:txBody>
            <a:bodyPr wrap="none" lIns="91424" tIns="45712" rIns="91424" bIns="45712" anchor="ctr"/>
            <a:lstStyle/>
            <a:p>
              <a:endParaRPr 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155"/>
          <p:cNvSpPr>
            <a:spLocks noChangeArrowheads="1"/>
          </p:cNvSpPr>
          <p:nvPr/>
        </p:nvSpPr>
        <p:spPr bwMode="auto">
          <a:xfrm>
            <a:off x="6004049" y="2175855"/>
            <a:ext cx="308689" cy="272164"/>
          </a:xfrm>
          <a:custGeom>
            <a:gdLst>
              <a:gd name="T0" fmla="*/ 855 w 856"/>
              <a:gd name="T1" fmla="*/ 81 h 753"/>
              <a:gd name="T2" fmla="*/ 855 w 856"/>
              <a:gd name="T3" fmla="*/ 81 h 753"/>
              <a:gd name="T4" fmla="*/ 753 w 856"/>
              <a:gd name="T5" fmla="*/ 101 h 753"/>
              <a:gd name="T6" fmla="*/ 834 w 856"/>
              <a:gd name="T7" fmla="*/ 0 h 753"/>
              <a:gd name="T8" fmla="*/ 732 w 856"/>
              <a:gd name="T9" fmla="*/ 60 h 753"/>
              <a:gd name="T10" fmla="*/ 590 w 856"/>
              <a:gd name="T11" fmla="*/ 0 h 753"/>
              <a:gd name="T12" fmla="*/ 407 w 856"/>
              <a:gd name="T13" fmla="*/ 183 h 753"/>
              <a:gd name="T14" fmla="*/ 428 w 856"/>
              <a:gd name="T15" fmla="*/ 223 h 753"/>
              <a:gd name="T16" fmla="*/ 61 w 856"/>
              <a:gd name="T17" fmla="*/ 20 h 753"/>
              <a:gd name="T18" fmla="*/ 41 w 856"/>
              <a:gd name="T19" fmla="*/ 121 h 753"/>
              <a:gd name="T20" fmla="*/ 102 w 856"/>
              <a:gd name="T21" fmla="*/ 284 h 753"/>
              <a:gd name="T22" fmla="*/ 21 w 856"/>
              <a:gd name="T23" fmla="*/ 264 h 753"/>
              <a:gd name="T24" fmla="*/ 21 w 856"/>
              <a:gd name="T25" fmla="*/ 264 h 753"/>
              <a:gd name="T26" fmla="*/ 163 w 856"/>
              <a:gd name="T27" fmla="*/ 447 h 753"/>
              <a:gd name="T28" fmla="*/ 122 w 856"/>
              <a:gd name="T29" fmla="*/ 447 h 753"/>
              <a:gd name="T30" fmla="*/ 102 w 856"/>
              <a:gd name="T31" fmla="*/ 447 h 753"/>
              <a:gd name="T32" fmla="*/ 265 w 856"/>
              <a:gd name="T33" fmla="*/ 589 h 753"/>
              <a:gd name="T34" fmla="*/ 41 w 856"/>
              <a:gd name="T35" fmla="*/ 671 h 753"/>
              <a:gd name="T36" fmla="*/ 0 w 856"/>
              <a:gd name="T37" fmla="*/ 671 h 753"/>
              <a:gd name="T38" fmla="*/ 265 w 856"/>
              <a:gd name="T39" fmla="*/ 752 h 753"/>
              <a:gd name="T40" fmla="*/ 773 w 856"/>
              <a:gd name="T41" fmla="*/ 203 h 753"/>
              <a:gd name="T42" fmla="*/ 773 w 856"/>
              <a:gd name="T43" fmla="*/ 183 h 753"/>
              <a:gd name="T44" fmla="*/ 855 w 856"/>
              <a:gd name="T45" fmla="*/ 81 h 7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6" h="753">
                <a:moveTo>
                  <a:pt x="855" y="81"/>
                </a:moveTo>
                <a:lnTo>
                  <a:pt x="855" y="81"/>
                </a:lnTo>
                <a:cubicBezTo>
                  <a:pt x="834" y="101"/>
                  <a:pt x="793" y="101"/>
                  <a:pt x="753" y="101"/>
                </a:cubicBezTo>
                <a:cubicBezTo>
                  <a:pt x="793" y="81"/>
                  <a:pt x="814" y="40"/>
                  <a:pt x="834" y="0"/>
                </a:cubicBezTo>
                <a:cubicBezTo>
                  <a:pt x="793" y="20"/>
                  <a:pt x="773" y="40"/>
                  <a:pt x="732" y="60"/>
                </a:cubicBezTo>
                <a:cubicBezTo>
                  <a:pt x="692" y="20"/>
                  <a:pt x="651" y="0"/>
                  <a:pt x="590" y="0"/>
                </a:cubicBezTo>
                <a:cubicBezTo>
                  <a:pt x="488" y="0"/>
                  <a:pt x="407" y="81"/>
                  <a:pt x="407" y="183"/>
                </a:cubicBezTo>
                <a:cubicBezTo>
                  <a:pt x="407" y="203"/>
                  <a:pt x="428" y="203"/>
                  <a:pt x="428" y="223"/>
                </a:cubicBezTo>
                <a:cubicBezTo>
                  <a:pt x="265" y="223"/>
                  <a:pt x="142" y="142"/>
                  <a:pt x="61" y="20"/>
                </a:cubicBezTo>
                <a:cubicBezTo>
                  <a:pt x="41" y="60"/>
                  <a:pt x="41" y="81"/>
                  <a:pt x="41" y="121"/>
                </a:cubicBezTo>
                <a:cubicBezTo>
                  <a:pt x="41" y="183"/>
                  <a:pt x="61" y="244"/>
                  <a:pt x="102" y="284"/>
                </a:cubicBezTo>
                <a:cubicBezTo>
                  <a:pt x="81" y="284"/>
                  <a:pt x="61" y="264"/>
                  <a:pt x="21" y="264"/>
                </a:cubicBezTo>
                <a:lnTo>
                  <a:pt x="21" y="264"/>
                </a:lnTo>
                <a:cubicBezTo>
                  <a:pt x="21" y="345"/>
                  <a:pt x="81" y="427"/>
                  <a:pt x="163" y="447"/>
                </a:cubicBezTo>
                <a:cubicBezTo>
                  <a:pt x="163" y="447"/>
                  <a:pt x="142" y="447"/>
                  <a:pt x="122" y="447"/>
                </a:cubicBezTo>
                <a:lnTo>
                  <a:pt x="102" y="447"/>
                </a:lnTo>
                <a:cubicBezTo>
                  <a:pt x="122" y="528"/>
                  <a:pt x="183" y="589"/>
                  <a:pt x="265" y="589"/>
                </a:cubicBezTo>
                <a:cubicBezTo>
                  <a:pt x="204" y="630"/>
                  <a:pt x="122" y="671"/>
                  <a:pt x="41" y="671"/>
                </a:cubicBezTo>
                <a:cubicBezTo>
                  <a:pt x="21" y="671"/>
                  <a:pt x="0" y="671"/>
                  <a:pt x="0" y="671"/>
                </a:cubicBezTo>
                <a:cubicBezTo>
                  <a:pt x="81" y="711"/>
                  <a:pt x="163" y="752"/>
                  <a:pt x="265" y="752"/>
                </a:cubicBezTo>
                <a:cubicBezTo>
                  <a:pt x="590" y="752"/>
                  <a:pt x="773" y="447"/>
                  <a:pt x="773" y="203"/>
                </a:cubicBezTo>
                <a:lnTo>
                  <a:pt x="773" y="183"/>
                </a:lnTo>
                <a:cubicBezTo>
                  <a:pt x="814" y="142"/>
                  <a:pt x="834" y="121"/>
                  <a:pt x="855" y="8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53"/>
          <p:cNvSpPr>
            <a:spLocks noChangeArrowheads="1"/>
          </p:cNvSpPr>
          <p:nvPr/>
        </p:nvSpPr>
        <p:spPr bwMode="auto">
          <a:xfrm>
            <a:off x="6701198" y="2043524"/>
            <a:ext cx="167273" cy="361913"/>
          </a:xfrm>
          <a:custGeom>
            <a:gdLst>
              <a:gd name="T0" fmla="*/ 406 w 407"/>
              <a:gd name="T1" fmla="*/ 285 h 876"/>
              <a:gd name="T2" fmla="*/ 406 w 407"/>
              <a:gd name="T3" fmla="*/ 285 h 876"/>
              <a:gd name="T4" fmla="*/ 264 w 407"/>
              <a:gd name="T5" fmla="*/ 285 h 876"/>
              <a:gd name="T6" fmla="*/ 264 w 407"/>
              <a:gd name="T7" fmla="*/ 204 h 876"/>
              <a:gd name="T8" fmla="*/ 305 w 407"/>
              <a:gd name="T9" fmla="*/ 163 h 876"/>
              <a:gd name="T10" fmla="*/ 406 w 407"/>
              <a:gd name="T11" fmla="*/ 163 h 876"/>
              <a:gd name="T12" fmla="*/ 406 w 407"/>
              <a:gd name="T13" fmla="*/ 0 h 876"/>
              <a:gd name="T14" fmla="*/ 264 w 407"/>
              <a:gd name="T15" fmla="*/ 0 h 876"/>
              <a:gd name="T16" fmla="*/ 81 w 407"/>
              <a:gd name="T17" fmla="*/ 183 h 876"/>
              <a:gd name="T18" fmla="*/ 81 w 407"/>
              <a:gd name="T19" fmla="*/ 285 h 876"/>
              <a:gd name="T20" fmla="*/ 0 w 407"/>
              <a:gd name="T21" fmla="*/ 285 h 876"/>
              <a:gd name="T22" fmla="*/ 0 w 407"/>
              <a:gd name="T23" fmla="*/ 427 h 876"/>
              <a:gd name="T24" fmla="*/ 81 w 407"/>
              <a:gd name="T25" fmla="*/ 427 h 876"/>
              <a:gd name="T26" fmla="*/ 81 w 407"/>
              <a:gd name="T27" fmla="*/ 875 h 876"/>
              <a:gd name="T28" fmla="*/ 264 w 407"/>
              <a:gd name="T29" fmla="*/ 875 h 876"/>
              <a:gd name="T30" fmla="*/ 264 w 407"/>
              <a:gd name="T31" fmla="*/ 427 h 876"/>
              <a:gd name="T32" fmla="*/ 386 w 407"/>
              <a:gd name="T33" fmla="*/ 427 h 876"/>
              <a:gd name="T34" fmla="*/ 406 w 407"/>
              <a:gd name="T35" fmla="*/ 285 h 8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7" h="876">
                <a:moveTo>
                  <a:pt x="406" y="285"/>
                </a:moveTo>
                <a:lnTo>
                  <a:pt x="406" y="285"/>
                </a:lnTo>
                <a:cubicBezTo>
                  <a:pt x="264" y="285"/>
                  <a:pt x="264" y="285"/>
                  <a:pt x="264" y="285"/>
                </a:cubicBezTo>
                <a:cubicBezTo>
                  <a:pt x="264" y="204"/>
                  <a:pt x="264" y="204"/>
                  <a:pt x="264" y="204"/>
                </a:cubicBezTo>
                <a:cubicBezTo>
                  <a:pt x="264" y="163"/>
                  <a:pt x="285" y="163"/>
                  <a:pt x="305" y="163"/>
                </a:cubicBezTo>
                <a:cubicBezTo>
                  <a:pt x="325" y="163"/>
                  <a:pt x="406" y="163"/>
                  <a:pt x="406" y="163"/>
                </a:cubicBezTo>
                <a:cubicBezTo>
                  <a:pt x="406" y="0"/>
                  <a:pt x="406" y="0"/>
                  <a:pt x="406" y="0"/>
                </a:cubicBezTo>
                <a:cubicBezTo>
                  <a:pt x="264" y="0"/>
                  <a:pt x="264" y="0"/>
                  <a:pt x="264" y="0"/>
                </a:cubicBezTo>
                <a:cubicBezTo>
                  <a:pt x="122" y="0"/>
                  <a:pt x="81" y="122"/>
                  <a:pt x="81" y="183"/>
                </a:cubicBezTo>
                <a:cubicBezTo>
                  <a:pt x="81" y="285"/>
                  <a:pt x="81" y="285"/>
                  <a:pt x="81" y="285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427"/>
                  <a:pt x="0" y="427"/>
                  <a:pt x="0" y="427"/>
                </a:cubicBezTo>
                <a:cubicBezTo>
                  <a:pt x="81" y="427"/>
                  <a:pt x="81" y="427"/>
                  <a:pt x="81" y="427"/>
                </a:cubicBezTo>
                <a:cubicBezTo>
                  <a:pt x="81" y="631"/>
                  <a:pt x="81" y="875"/>
                  <a:pt x="81" y="875"/>
                </a:cubicBezTo>
                <a:cubicBezTo>
                  <a:pt x="264" y="875"/>
                  <a:pt x="264" y="875"/>
                  <a:pt x="264" y="875"/>
                </a:cubicBezTo>
                <a:cubicBezTo>
                  <a:pt x="264" y="875"/>
                  <a:pt x="264" y="631"/>
                  <a:pt x="264" y="427"/>
                </a:cubicBezTo>
                <a:cubicBezTo>
                  <a:pt x="386" y="427"/>
                  <a:pt x="386" y="427"/>
                  <a:pt x="386" y="427"/>
                </a:cubicBezTo>
                <a:lnTo>
                  <a:pt x="406" y="28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62"/>
          <p:cNvSpPr>
            <a:spLocks noChangeArrowheads="1"/>
          </p:cNvSpPr>
          <p:nvPr/>
        </p:nvSpPr>
        <p:spPr bwMode="auto">
          <a:xfrm>
            <a:off x="6587313" y="2704762"/>
            <a:ext cx="208666" cy="247786"/>
          </a:xfrm>
          <a:custGeom>
            <a:gdLst>
              <a:gd name="T0" fmla="*/ 773 w 774"/>
              <a:gd name="T1" fmla="*/ 427 h 896"/>
              <a:gd name="T2" fmla="*/ 773 w 774"/>
              <a:gd name="T3" fmla="*/ 427 h 896"/>
              <a:gd name="T4" fmla="*/ 692 w 774"/>
              <a:gd name="T5" fmla="*/ 712 h 896"/>
              <a:gd name="T6" fmla="*/ 264 w 774"/>
              <a:gd name="T7" fmla="*/ 834 h 896"/>
              <a:gd name="T8" fmla="*/ 0 w 774"/>
              <a:gd name="T9" fmla="*/ 468 h 896"/>
              <a:gd name="T10" fmla="*/ 102 w 774"/>
              <a:gd name="T11" fmla="*/ 244 h 896"/>
              <a:gd name="T12" fmla="*/ 122 w 774"/>
              <a:gd name="T13" fmla="*/ 244 h 896"/>
              <a:gd name="T14" fmla="*/ 122 w 774"/>
              <a:gd name="T15" fmla="*/ 264 h 896"/>
              <a:gd name="T16" fmla="*/ 142 w 774"/>
              <a:gd name="T17" fmla="*/ 509 h 896"/>
              <a:gd name="T18" fmla="*/ 142 w 774"/>
              <a:gd name="T19" fmla="*/ 509 h 896"/>
              <a:gd name="T20" fmla="*/ 163 w 774"/>
              <a:gd name="T21" fmla="*/ 529 h 896"/>
              <a:gd name="T22" fmla="*/ 183 w 774"/>
              <a:gd name="T23" fmla="*/ 509 h 896"/>
              <a:gd name="T24" fmla="*/ 447 w 774"/>
              <a:gd name="T25" fmla="*/ 40 h 896"/>
              <a:gd name="T26" fmla="*/ 630 w 774"/>
              <a:gd name="T27" fmla="*/ 0 h 896"/>
              <a:gd name="T28" fmla="*/ 692 w 774"/>
              <a:gd name="T29" fmla="*/ 40 h 896"/>
              <a:gd name="T30" fmla="*/ 753 w 774"/>
              <a:gd name="T31" fmla="*/ 285 h 896"/>
              <a:gd name="T32" fmla="*/ 773 w 774"/>
              <a:gd name="T33" fmla="*/ 427 h 8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74" h="896">
                <a:moveTo>
                  <a:pt x="773" y="427"/>
                </a:moveTo>
                <a:lnTo>
                  <a:pt x="773" y="427"/>
                </a:lnTo>
                <a:cubicBezTo>
                  <a:pt x="773" y="529"/>
                  <a:pt x="753" y="630"/>
                  <a:pt x="692" y="712"/>
                </a:cubicBezTo>
                <a:cubicBezTo>
                  <a:pt x="590" y="834"/>
                  <a:pt x="407" y="895"/>
                  <a:pt x="264" y="834"/>
                </a:cubicBezTo>
                <a:cubicBezTo>
                  <a:pt x="102" y="773"/>
                  <a:pt x="0" y="630"/>
                  <a:pt x="0" y="468"/>
                </a:cubicBezTo>
                <a:cubicBezTo>
                  <a:pt x="0" y="386"/>
                  <a:pt x="41" y="305"/>
                  <a:pt x="102" y="244"/>
                </a:cubicBezTo>
                <a:cubicBezTo>
                  <a:pt x="102" y="244"/>
                  <a:pt x="102" y="223"/>
                  <a:pt x="122" y="244"/>
                </a:cubicBezTo>
                <a:cubicBezTo>
                  <a:pt x="122" y="244"/>
                  <a:pt x="122" y="244"/>
                  <a:pt x="122" y="264"/>
                </a:cubicBezTo>
                <a:cubicBezTo>
                  <a:pt x="102" y="346"/>
                  <a:pt x="102" y="427"/>
                  <a:pt x="142" y="509"/>
                </a:cubicBezTo>
                <a:lnTo>
                  <a:pt x="142" y="509"/>
                </a:lnTo>
                <a:cubicBezTo>
                  <a:pt x="142" y="529"/>
                  <a:pt x="142" y="529"/>
                  <a:pt x="163" y="529"/>
                </a:cubicBezTo>
                <a:cubicBezTo>
                  <a:pt x="183" y="529"/>
                  <a:pt x="163" y="509"/>
                  <a:pt x="183" y="509"/>
                </a:cubicBezTo>
                <a:cubicBezTo>
                  <a:pt x="183" y="305"/>
                  <a:pt x="285" y="163"/>
                  <a:pt x="447" y="40"/>
                </a:cubicBezTo>
                <a:cubicBezTo>
                  <a:pt x="509" y="20"/>
                  <a:pt x="570" y="0"/>
                  <a:pt x="630" y="0"/>
                </a:cubicBezTo>
                <a:cubicBezTo>
                  <a:pt x="671" y="0"/>
                  <a:pt x="671" y="20"/>
                  <a:pt x="692" y="40"/>
                </a:cubicBezTo>
                <a:cubicBezTo>
                  <a:pt x="733" y="122"/>
                  <a:pt x="753" y="203"/>
                  <a:pt x="753" y="285"/>
                </a:cubicBezTo>
                <a:cubicBezTo>
                  <a:pt x="773" y="326"/>
                  <a:pt x="773" y="386"/>
                  <a:pt x="773" y="42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6121325" y="2560176"/>
            <a:ext cx="339126" cy="425915"/>
          </a:xfrm>
          <a:prstGeom prst="rect">
            <a:avLst/>
          </a:prstGeom>
          <a:noFill/>
        </p:spPr>
        <p:txBody>
          <a:bodyPr wrap="square" lIns="0" tIns="0" rIns="91404" bIns="0" rtlCol="0">
            <a:noAutofit/>
          </a:bodyPr>
          <a:lstStyle/>
          <a:p>
            <a:r>
              <a:rPr lang="en-US" sz="319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Modern Pictograms"/>
                <a:sym typeface="Arial" panose="020b0604020202020204" pitchFamily="34" charset="0"/>
              </a:rPr>
              <a:t>P</a:t>
            </a:r>
            <a:endParaRPr lang="en-US" sz="319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Modern Pictograms"/>
              <a:sym typeface="Arial" panose="020b0604020202020204" pitchFamily="34" charset="0"/>
            </a:endParaRPr>
          </a:p>
        </p:txBody>
      </p:sp>
      <p:sp>
        <p:nvSpPr>
          <p:cNvPr id="25" name="Oval 108"/>
          <p:cNvSpPr/>
          <p:nvPr/>
        </p:nvSpPr>
        <p:spPr>
          <a:xfrm>
            <a:off x="1278304" y="2184296"/>
            <a:ext cx="580796" cy="580947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878347" y="2172302"/>
            <a:ext cx="2982806" cy="604743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en-US" sz="135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Subtitle 2"/>
          <p:cNvSpPr txBox="1"/>
          <p:nvPr/>
        </p:nvSpPr>
        <p:spPr>
          <a:xfrm>
            <a:off x="1314070" y="2312537"/>
            <a:ext cx="570095" cy="305879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9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  <a:endParaRPr lang="en-US" sz="139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Oval 111"/>
          <p:cNvSpPr/>
          <p:nvPr/>
        </p:nvSpPr>
        <p:spPr>
          <a:xfrm>
            <a:off x="1278304" y="2960604"/>
            <a:ext cx="580796" cy="580947"/>
          </a:xfrm>
          <a:prstGeom prst="ellipse">
            <a:avLst/>
          </a:prstGeom>
          <a:noFill/>
          <a:ln w="3810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ubtitle 2"/>
          <p:cNvSpPr txBox="1"/>
          <p:nvPr/>
        </p:nvSpPr>
        <p:spPr>
          <a:xfrm>
            <a:off x="1878347" y="2948610"/>
            <a:ext cx="2982806" cy="604743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en-US" sz="1350" b="1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" name="Subtitle 2"/>
          <p:cNvSpPr txBox="1"/>
          <p:nvPr/>
        </p:nvSpPr>
        <p:spPr>
          <a:xfrm>
            <a:off x="1314070" y="3088845"/>
            <a:ext cx="570095" cy="305879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9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  <a:endParaRPr lang="en-US" sz="139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Oval 114"/>
          <p:cNvSpPr/>
          <p:nvPr/>
        </p:nvSpPr>
        <p:spPr>
          <a:xfrm>
            <a:off x="1278304" y="3763455"/>
            <a:ext cx="580796" cy="580947"/>
          </a:xfrm>
          <a:prstGeom prst="ellipse">
            <a:avLst/>
          </a:prstGeom>
          <a:noFill/>
          <a:ln w="3810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sz="135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Subtitle 2"/>
          <p:cNvSpPr txBox="1"/>
          <p:nvPr/>
        </p:nvSpPr>
        <p:spPr>
          <a:xfrm>
            <a:off x="1878347" y="3751461"/>
            <a:ext cx="2982806" cy="604743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单击此处添加名称</a:t>
            </a:r>
            <a:endParaRPr lang="en-US" sz="1350" b="1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 </a:t>
            </a:r>
            <a:endParaRPr lang="en-US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" name="Subtitle 2"/>
          <p:cNvSpPr txBox="1"/>
          <p:nvPr/>
        </p:nvSpPr>
        <p:spPr>
          <a:xfrm>
            <a:off x="1314070" y="3891696"/>
            <a:ext cx="570095" cy="305879"/>
          </a:xfrm>
          <a:prstGeom prst="rect">
            <a:avLst/>
          </a:prstGeom>
        </p:spPr>
        <p:txBody>
          <a:bodyPr vert="horz" wrap="square" lIns="91404" tIns="45701" rIns="91404" bIns="45701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9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25%</a:t>
            </a:r>
            <a:endParaRPr lang="en-US" sz="139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/>
      <p:bldP spid="8" grpId="0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614842" y="1148444"/>
            <a:ext cx="2667971" cy="3995056"/>
            <a:chOff x="7480357" y="1562126"/>
            <a:chExt cx="3557294" cy="5326741"/>
          </a:xfrm>
        </p:grpSpPr>
        <p:sp>
          <p:nvSpPr>
            <p:cNvPr id="7" name="Freeform 8"/>
            <p:cNvSpPr/>
            <p:nvPr/>
          </p:nvSpPr>
          <p:spPr bwMode="auto">
            <a:xfrm>
              <a:off x="8351933" y="3939572"/>
              <a:ext cx="2374816" cy="2949295"/>
            </a:xfrm>
            <a:custGeom>
              <a:gdLst>
                <a:gd name="T0" fmla="*/ 166 w 1528"/>
                <a:gd name="T1" fmla="*/ 474 h 1898"/>
                <a:gd name="T2" fmla="*/ 33 w 1528"/>
                <a:gd name="T3" fmla="*/ 318 h 1898"/>
                <a:gd name="T4" fmla="*/ 201 w 1528"/>
                <a:gd name="T5" fmla="*/ 279 h 1898"/>
                <a:gd name="T6" fmla="*/ 1139 w 1528"/>
                <a:gd name="T7" fmla="*/ 246 h 1898"/>
                <a:gd name="T8" fmla="*/ 1269 w 1528"/>
                <a:gd name="T9" fmla="*/ 1129 h 1898"/>
                <a:gd name="T10" fmla="*/ 1123 w 1528"/>
                <a:gd name="T11" fmla="*/ 1583 h 1898"/>
                <a:gd name="T12" fmla="*/ 1223 w 1528"/>
                <a:gd name="T13" fmla="*/ 1898 h 1898"/>
                <a:gd name="T14" fmla="*/ 510 w 1528"/>
                <a:gd name="T15" fmla="*/ 1898 h 1898"/>
                <a:gd name="T16" fmla="*/ 370 w 1528"/>
                <a:gd name="T17" fmla="*/ 1554 h 1898"/>
                <a:gd name="T18" fmla="*/ 147 w 1528"/>
                <a:gd name="T19" fmla="*/ 1420 h 1898"/>
                <a:gd name="T20" fmla="*/ 111 w 1528"/>
                <a:gd name="T21" fmla="*/ 1400 h 1898"/>
                <a:gd name="T22" fmla="*/ 116 w 1528"/>
                <a:gd name="T23" fmla="*/ 1326 h 1898"/>
                <a:gd name="T24" fmla="*/ 72 w 1528"/>
                <a:gd name="T25" fmla="*/ 1293 h 1898"/>
                <a:gd name="T26" fmla="*/ 105 w 1528"/>
                <a:gd name="T27" fmla="*/ 1203 h 1898"/>
                <a:gd name="T28" fmla="*/ 12 w 1528"/>
                <a:gd name="T29" fmla="*/ 1114 h 1898"/>
                <a:gd name="T30" fmla="*/ 139 w 1528"/>
                <a:gd name="T31" fmla="*/ 931 h 1898"/>
                <a:gd name="T32" fmla="*/ 166 w 1528"/>
                <a:gd name="T33" fmla="*/ 474 h 189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8" h="1898">
                  <a:moveTo>
                    <a:pt x="166" y="474"/>
                  </a:moveTo>
                  <a:cubicBezTo>
                    <a:pt x="166" y="474"/>
                    <a:pt x="0" y="470"/>
                    <a:pt x="33" y="318"/>
                  </a:cubicBezTo>
                  <a:cubicBezTo>
                    <a:pt x="33" y="318"/>
                    <a:pt x="78" y="376"/>
                    <a:pt x="201" y="279"/>
                  </a:cubicBezTo>
                  <a:cubicBezTo>
                    <a:pt x="325" y="182"/>
                    <a:pt x="750" y="0"/>
                    <a:pt x="1139" y="246"/>
                  </a:cubicBezTo>
                  <a:cubicBezTo>
                    <a:pt x="1528" y="493"/>
                    <a:pt x="1437" y="928"/>
                    <a:pt x="1269" y="1129"/>
                  </a:cubicBezTo>
                  <a:cubicBezTo>
                    <a:pt x="1100" y="1330"/>
                    <a:pt x="1048" y="1327"/>
                    <a:pt x="1123" y="1583"/>
                  </a:cubicBezTo>
                  <a:cubicBezTo>
                    <a:pt x="1197" y="1839"/>
                    <a:pt x="1223" y="1898"/>
                    <a:pt x="1223" y="1898"/>
                  </a:cubicBezTo>
                  <a:cubicBezTo>
                    <a:pt x="510" y="1898"/>
                    <a:pt x="510" y="1898"/>
                    <a:pt x="510" y="1898"/>
                  </a:cubicBezTo>
                  <a:cubicBezTo>
                    <a:pt x="510" y="1898"/>
                    <a:pt x="519" y="1551"/>
                    <a:pt x="370" y="1554"/>
                  </a:cubicBezTo>
                  <a:cubicBezTo>
                    <a:pt x="221" y="1557"/>
                    <a:pt x="103" y="1597"/>
                    <a:pt x="147" y="1420"/>
                  </a:cubicBezTo>
                  <a:cubicBezTo>
                    <a:pt x="147" y="1420"/>
                    <a:pt x="144" y="1396"/>
                    <a:pt x="111" y="1400"/>
                  </a:cubicBezTo>
                  <a:cubicBezTo>
                    <a:pt x="90" y="1402"/>
                    <a:pt x="65" y="1334"/>
                    <a:pt x="116" y="1326"/>
                  </a:cubicBezTo>
                  <a:cubicBezTo>
                    <a:pt x="116" y="1326"/>
                    <a:pt x="60" y="1327"/>
                    <a:pt x="72" y="1293"/>
                  </a:cubicBezTo>
                  <a:cubicBezTo>
                    <a:pt x="83" y="1259"/>
                    <a:pt x="126" y="1233"/>
                    <a:pt x="105" y="1203"/>
                  </a:cubicBezTo>
                  <a:cubicBezTo>
                    <a:pt x="84" y="1173"/>
                    <a:pt x="5" y="1167"/>
                    <a:pt x="12" y="1114"/>
                  </a:cubicBezTo>
                  <a:cubicBezTo>
                    <a:pt x="20" y="1061"/>
                    <a:pt x="141" y="1004"/>
                    <a:pt x="139" y="931"/>
                  </a:cubicBezTo>
                  <a:cubicBezTo>
                    <a:pt x="137" y="857"/>
                    <a:pt x="30" y="583"/>
                    <a:pt x="166" y="47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9135432" y="4333951"/>
              <a:ext cx="1227832" cy="122783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9220881" y="4419399"/>
              <a:ext cx="1056934" cy="1056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461"/>
            <p:cNvGrpSpPr/>
            <p:nvPr/>
          </p:nvGrpSpPr>
          <p:grpSpPr>
            <a:xfrm>
              <a:off x="9352998" y="4648139"/>
              <a:ext cx="758521" cy="567248"/>
              <a:chOff x="9352998" y="4648139"/>
              <a:chExt cx="758521" cy="567248"/>
            </a:xfrm>
            <a:solidFill>
              <a:schemeClr val="bg1"/>
            </a:solidFill>
          </p:grpSpPr>
          <p:sp>
            <p:nvSpPr>
              <p:cNvPr id="33" name="Freeform 11"/>
              <p:cNvSpPr/>
              <p:nvPr/>
            </p:nvSpPr>
            <p:spPr bwMode="auto">
              <a:xfrm>
                <a:off x="9352998" y="4648139"/>
                <a:ext cx="413440" cy="567248"/>
              </a:xfrm>
              <a:custGeom>
                <a:gdLst>
                  <a:gd name="T0" fmla="*/ 266 w 266"/>
                  <a:gd name="T1" fmla="*/ 362 h 365"/>
                  <a:gd name="T2" fmla="*/ 53 w 266"/>
                  <a:gd name="T3" fmla="*/ 365 h 365"/>
                  <a:gd name="T4" fmla="*/ 0 w 266"/>
                  <a:gd name="T5" fmla="*/ 68 h 365"/>
                  <a:gd name="T6" fmla="*/ 211 w 266"/>
                  <a:gd name="T7" fmla="*/ 52 h 365"/>
                  <a:gd name="T8" fmla="*/ 266 w 266"/>
                  <a:gd name="T9" fmla="*/ 362 h 3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365">
                    <a:moveTo>
                      <a:pt x="266" y="362"/>
                    </a:moveTo>
                    <a:cubicBezTo>
                      <a:pt x="266" y="362"/>
                      <a:pt x="187" y="299"/>
                      <a:pt x="53" y="365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90" y="0"/>
                      <a:pt x="211" y="52"/>
                    </a:cubicBezTo>
                    <a:lnTo>
                      <a:pt x="266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2"/>
              <p:cNvSpPr/>
              <p:nvPr/>
            </p:nvSpPr>
            <p:spPr bwMode="auto">
              <a:xfrm>
                <a:off x="9680989" y="4666543"/>
                <a:ext cx="430530" cy="543585"/>
              </a:xfrm>
              <a:custGeom>
                <a:gdLst>
                  <a:gd name="T0" fmla="*/ 655 w 655"/>
                  <a:gd name="T1" fmla="*/ 735 h 827"/>
                  <a:gd name="T2" fmla="*/ 130 w 655"/>
                  <a:gd name="T3" fmla="*/ 827 h 827"/>
                  <a:gd name="T4" fmla="*/ 0 w 655"/>
                  <a:gd name="T5" fmla="*/ 95 h 827"/>
                  <a:gd name="T6" fmla="*/ 525 w 655"/>
                  <a:gd name="T7" fmla="*/ 0 h 827"/>
                  <a:gd name="T8" fmla="*/ 655 w 655"/>
                  <a:gd name="T9" fmla="*/ 735 h 8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5" h="826">
                    <a:moveTo>
                      <a:pt x="655" y="735"/>
                    </a:moveTo>
                    <a:lnTo>
                      <a:pt x="130" y="827"/>
                    </a:lnTo>
                    <a:lnTo>
                      <a:pt x="0" y="95"/>
                    </a:lnTo>
                    <a:lnTo>
                      <a:pt x="525" y="0"/>
                    </a:lnTo>
                    <a:lnTo>
                      <a:pt x="655" y="7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8456444" y="1562126"/>
              <a:ext cx="1723434" cy="1722777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8551095" y="1654805"/>
              <a:ext cx="1535447" cy="1535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10083255" y="2652583"/>
              <a:ext cx="954396" cy="9543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0150299" y="2717655"/>
              <a:ext cx="820307" cy="82227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9076275" y="2915502"/>
              <a:ext cx="1325769" cy="132511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9168297" y="3006866"/>
              <a:ext cx="1141726" cy="11423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9783527" y="3895533"/>
              <a:ext cx="787442" cy="7894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Oval 20"/>
            <p:cNvSpPr>
              <a:spLocks noChangeArrowheads="1"/>
            </p:cNvSpPr>
            <p:nvPr/>
          </p:nvSpPr>
          <p:spPr bwMode="auto">
            <a:xfrm>
              <a:off x="9838083" y="3950089"/>
              <a:ext cx="678988" cy="68096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Oval 21"/>
            <p:cNvSpPr>
              <a:spLocks noChangeArrowheads="1"/>
            </p:cNvSpPr>
            <p:nvPr/>
          </p:nvSpPr>
          <p:spPr bwMode="auto">
            <a:xfrm>
              <a:off x="8512314" y="3342746"/>
              <a:ext cx="788100" cy="78941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8566870" y="3397301"/>
              <a:ext cx="678988" cy="6803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7480357" y="2585539"/>
              <a:ext cx="1382954" cy="13816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576980" y="2680847"/>
              <a:ext cx="1190366" cy="11903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4" name="Group 462"/>
            <p:cNvGrpSpPr/>
            <p:nvPr/>
          </p:nvGrpSpPr>
          <p:grpSpPr>
            <a:xfrm>
              <a:off x="8784435" y="3555710"/>
              <a:ext cx="278037" cy="408182"/>
              <a:chOff x="8784435" y="3555710"/>
              <a:chExt cx="278037" cy="408182"/>
            </a:xfrm>
            <a:solidFill>
              <a:schemeClr val="bg1"/>
            </a:solidFill>
          </p:grpSpPr>
          <p:sp>
            <p:nvSpPr>
              <p:cNvPr id="30" name="Oval 26"/>
              <p:cNvSpPr>
                <a:spLocks noChangeArrowheads="1"/>
              </p:cNvSpPr>
              <p:nvPr/>
            </p:nvSpPr>
            <p:spPr bwMode="auto">
              <a:xfrm>
                <a:off x="8784435" y="3685855"/>
                <a:ext cx="278037" cy="27803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8882373" y="3555710"/>
                <a:ext cx="82162" cy="1847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8869884" y="3555710"/>
                <a:ext cx="107139" cy="276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9992785" y="4126011"/>
              <a:ext cx="394001" cy="308589"/>
            </a:xfrm>
            <a:custGeom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9"/>
            <p:cNvSpPr>
              <a:spLocks noChangeArrowheads="1"/>
            </p:cNvSpPr>
            <p:nvPr/>
          </p:nvSpPr>
          <p:spPr bwMode="auto">
            <a:xfrm>
              <a:off x="10379541" y="2905519"/>
              <a:ext cx="432811" cy="446551"/>
            </a:xfrm>
            <a:custGeom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3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100"/>
            <p:cNvSpPr>
              <a:spLocks noChangeArrowheads="1"/>
            </p:cNvSpPr>
            <p:nvPr/>
          </p:nvSpPr>
          <p:spPr bwMode="auto">
            <a:xfrm>
              <a:off x="9408559" y="3303644"/>
              <a:ext cx="759242" cy="490007"/>
            </a:xfrm>
            <a:custGeom>
              <a:gdLst>
                <a:gd name="T0" fmla="*/ 171249 w 498"/>
                <a:gd name="T1" fmla="*/ 40178 h 320"/>
                <a:gd name="T2" fmla="*/ 171249 w 498"/>
                <a:gd name="T3" fmla="*/ 40178 h 320"/>
                <a:gd name="T4" fmla="*/ 159563 w 498"/>
                <a:gd name="T5" fmla="*/ 40178 h 320"/>
                <a:gd name="T6" fmla="*/ 103828 w 498"/>
                <a:gd name="T7" fmla="*/ 0 h 320"/>
                <a:gd name="T8" fmla="*/ 44048 w 498"/>
                <a:gd name="T9" fmla="*/ 60493 h 320"/>
                <a:gd name="T10" fmla="*/ 44048 w 498"/>
                <a:gd name="T11" fmla="*/ 67717 h 320"/>
                <a:gd name="T12" fmla="*/ 40003 w 498"/>
                <a:gd name="T13" fmla="*/ 67717 h 320"/>
                <a:gd name="T14" fmla="*/ 0 w 498"/>
                <a:gd name="T15" fmla="*/ 108347 h 320"/>
                <a:gd name="T16" fmla="*/ 40003 w 498"/>
                <a:gd name="T17" fmla="*/ 144011 h 320"/>
                <a:gd name="T18" fmla="*/ 171249 w 498"/>
                <a:gd name="T19" fmla="*/ 144011 h 320"/>
                <a:gd name="T20" fmla="*/ 223388 w 498"/>
                <a:gd name="T21" fmla="*/ 92095 h 320"/>
                <a:gd name="T22" fmla="*/ 171249 w 498"/>
                <a:gd name="T23" fmla="*/ 40178 h 320"/>
                <a:gd name="T24" fmla="*/ 127650 w 498"/>
                <a:gd name="T25" fmla="*/ 88032 h 320"/>
                <a:gd name="T26" fmla="*/ 127650 w 498"/>
                <a:gd name="T27" fmla="*/ 88032 h 320"/>
                <a:gd name="T28" fmla="*/ 95738 w 498"/>
                <a:gd name="T29" fmla="*/ 124147 h 320"/>
                <a:gd name="T30" fmla="*/ 87647 w 498"/>
                <a:gd name="T31" fmla="*/ 124147 h 320"/>
                <a:gd name="T32" fmla="*/ 87647 w 498"/>
                <a:gd name="T33" fmla="*/ 120084 h 320"/>
                <a:gd name="T34" fmla="*/ 87647 w 498"/>
                <a:gd name="T35" fmla="*/ 116021 h 320"/>
                <a:gd name="T36" fmla="*/ 99783 w 498"/>
                <a:gd name="T37" fmla="*/ 92095 h 320"/>
                <a:gd name="T38" fmla="*/ 91692 w 498"/>
                <a:gd name="T39" fmla="*/ 88032 h 320"/>
                <a:gd name="T40" fmla="*/ 91692 w 498"/>
                <a:gd name="T41" fmla="*/ 88032 h 320"/>
                <a:gd name="T42" fmla="*/ 83602 w 498"/>
                <a:gd name="T43" fmla="*/ 80357 h 320"/>
                <a:gd name="T44" fmla="*/ 87647 w 498"/>
                <a:gd name="T45" fmla="*/ 72231 h 320"/>
                <a:gd name="T46" fmla="*/ 115964 w 498"/>
                <a:gd name="T47" fmla="*/ 40178 h 320"/>
                <a:gd name="T48" fmla="*/ 123605 w 498"/>
                <a:gd name="T49" fmla="*/ 36116 h 320"/>
                <a:gd name="T50" fmla="*/ 127650 w 498"/>
                <a:gd name="T51" fmla="*/ 40178 h 320"/>
                <a:gd name="T52" fmla="*/ 123605 w 498"/>
                <a:gd name="T53" fmla="*/ 47853 h 320"/>
                <a:gd name="T54" fmla="*/ 111919 w 498"/>
                <a:gd name="T55" fmla="*/ 72231 h 320"/>
                <a:gd name="T56" fmla="*/ 123605 w 498"/>
                <a:gd name="T57" fmla="*/ 76294 h 320"/>
                <a:gd name="T58" fmla="*/ 123605 w 498"/>
                <a:gd name="T59" fmla="*/ 76294 h 320"/>
                <a:gd name="T60" fmla="*/ 131695 w 498"/>
                <a:gd name="T61" fmla="*/ 84420 h 320"/>
                <a:gd name="T62" fmla="*/ 127650 w 498"/>
                <a:gd name="T63" fmla="*/ 88032 h 32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98" h="320">
                  <a:moveTo>
                    <a:pt x="381" y="89"/>
                  </a:moveTo>
                  <a:lnTo>
                    <a:pt x="381" y="89"/>
                  </a:lnTo>
                  <a:cubicBezTo>
                    <a:pt x="372" y="89"/>
                    <a:pt x="364" y="89"/>
                    <a:pt x="355" y="89"/>
                  </a:cubicBezTo>
                  <a:cubicBezTo>
                    <a:pt x="337" y="36"/>
                    <a:pt x="293" y="0"/>
                    <a:pt x="231" y="0"/>
                  </a:cubicBezTo>
                  <a:cubicBezTo>
                    <a:pt x="160" y="0"/>
                    <a:pt x="98" y="62"/>
                    <a:pt x="98" y="134"/>
                  </a:cubicBezTo>
                  <a:cubicBezTo>
                    <a:pt x="98" y="134"/>
                    <a:pt x="98" y="142"/>
                    <a:pt x="98" y="150"/>
                  </a:cubicBezTo>
                  <a:cubicBezTo>
                    <a:pt x="98" y="150"/>
                    <a:pt x="98" y="150"/>
                    <a:pt x="89" y="150"/>
                  </a:cubicBezTo>
                  <a:cubicBezTo>
                    <a:pt x="45" y="150"/>
                    <a:pt x="0" y="187"/>
                    <a:pt x="0" y="240"/>
                  </a:cubicBezTo>
                  <a:cubicBezTo>
                    <a:pt x="0" y="284"/>
                    <a:pt x="45" y="319"/>
                    <a:pt x="89" y="319"/>
                  </a:cubicBezTo>
                  <a:cubicBezTo>
                    <a:pt x="381" y="319"/>
                    <a:pt x="381" y="319"/>
                    <a:pt x="381" y="319"/>
                  </a:cubicBezTo>
                  <a:cubicBezTo>
                    <a:pt x="443" y="319"/>
                    <a:pt x="497" y="275"/>
                    <a:pt x="497" y="204"/>
                  </a:cubicBezTo>
                  <a:cubicBezTo>
                    <a:pt x="497" y="142"/>
                    <a:pt x="443" y="89"/>
                    <a:pt x="381" y="89"/>
                  </a:cubicBezTo>
                  <a:close/>
                  <a:moveTo>
                    <a:pt x="284" y="195"/>
                  </a:moveTo>
                  <a:lnTo>
                    <a:pt x="284" y="195"/>
                  </a:lnTo>
                  <a:cubicBezTo>
                    <a:pt x="266" y="213"/>
                    <a:pt x="222" y="266"/>
                    <a:pt x="213" y="275"/>
                  </a:cubicBezTo>
                  <a:cubicBezTo>
                    <a:pt x="213" y="275"/>
                    <a:pt x="204" y="284"/>
                    <a:pt x="195" y="275"/>
                  </a:cubicBezTo>
                  <a:cubicBezTo>
                    <a:pt x="195" y="275"/>
                    <a:pt x="195" y="275"/>
                    <a:pt x="195" y="266"/>
                  </a:cubicBezTo>
                  <a:lnTo>
                    <a:pt x="195" y="257"/>
                  </a:lnTo>
                  <a:cubicBezTo>
                    <a:pt x="222" y="204"/>
                    <a:pt x="222" y="204"/>
                    <a:pt x="222" y="204"/>
                  </a:cubicBezTo>
                  <a:cubicBezTo>
                    <a:pt x="222" y="195"/>
                    <a:pt x="213" y="195"/>
                    <a:pt x="204" y="195"/>
                  </a:cubicBezTo>
                  <a:cubicBezTo>
                    <a:pt x="195" y="187"/>
                    <a:pt x="186" y="187"/>
                    <a:pt x="186" y="178"/>
                  </a:cubicBezTo>
                  <a:cubicBezTo>
                    <a:pt x="186" y="169"/>
                    <a:pt x="186" y="169"/>
                    <a:pt x="195" y="160"/>
                  </a:cubicBezTo>
                  <a:cubicBezTo>
                    <a:pt x="204" y="142"/>
                    <a:pt x="258" y="89"/>
                    <a:pt x="258" y="89"/>
                  </a:cubicBezTo>
                  <a:cubicBezTo>
                    <a:pt x="266" y="80"/>
                    <a:pt x="266" y="80"/>
                    <a:pt x="275" y="80"/>
                  </a:cubicBezTo>
                  <a:cubicBezTo>
                    <a:pt x="275" y="89"/>
                    <a:pt x="284" y="89"/>
                    <a:pt x="284" y="89"/>
                  </a:cubicBezTo>
                  <a:cubicBezTo>
                    <a:pt x="284" y="97"/>
                    <a:pt x="275" y="97"/>
                    <a:pt x="275" y="106"/>
                  </a:cubicBezTo>
                  <a:cubicBezTo>
                    <a:pt x="249" y="160"/>
                    <a:pt x="249" y="160"/>
                    <a:pt x="249" y="160"/>
                  </a:cubicBezTo>
                  <a:cubicBezTo>
                    <a:pt x="258" y="160"/>
                    <a:pt x="266" y="169"/>
                    <a:pt x="275" y="169"/>
                  </a:cubicBezTo>
                  <a:cubicBezTo>
                    <a:pt x="284" y="169"/>
                    <a:pt x="293" y="178"/>
                    <a:pt x="293" y="187"/>
                  </a:cubicBezTo>
                  <a:lnTo>
                    <a:pt x="284" y="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123"/>
            <p:cNvSpPr>
              <a:spLocks noChangeArrowheads="1"/>
            </p:cNvSpPr>
            <p:nvPr/>
          </p:nvSpPr>
          <p:spPr bwMode="auto">
            <a:xfrm>
              <a:off x="7836435" y="2932434"/>
              <a:ext cx="671457" cy="687192"/>
            </a:xfrm>
            <a:custGeom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101"/>
            <p:cNvSpPr>
              <a:spLocks noChangeArrowheads="1"/>
            </p:cNvSpPr>
            <p:nvPr/>
          </p:nvSpPr>
          <p:spPr bwMode="auto">
            <a:xfrm>
              <a:off x="8840567" y="2017876"/>
              <a:ext cx="956503" cy="732644"/>
            </a:xfrm>
            <a:custGeom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3"/>
          <p:cNvSpPr txBox="1"/>
          <p:nvPr/>
        </p:nvSpPr>
        <p:spPr>
          <a:xfrm>
            <a:off x="2536865" y="1490256"/>
            <a:ext cx="20668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9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36" name="TextBox 34"/>
          <p:cNvSpPr txBox="1"/>
          <p:nvPr/>
        </p:nvSpPr>
        <p:spPr>
          <a:xfrm>
            <a:off x="2536865" y="2130224"/>
            <a:ext cx="20668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9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37" name="TextBox 35"/>
          <p:cNvSpPr txBox="1"/>
          <p:nvPr/>
        </p:nvSpPr>
        <p:spPr>
          <a:xfrm>
            <a:off x="2536865" y="2770191"/>
            <a:ext cx="20668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9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38" name="TextBox 36"/>
          <p:cNvSpPr txBox="1"/>
          <p:nvPr/>
        </p:nvSpPr>
        <p:spPr>
          <a:xfrm>
            <a:off x="2536865" y="3410159"/>
            <a:ext cx="20668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9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39" name="TextBox 37"/>
          <p:cNvSpPr txBox="1"/>
          <p:nvPr/>
        </p:nvSpPr>
        <p:spPr>
          <a:xfrm>
            <a:off x="2536865" y="4050126"/>
            <a:ext cx="20668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9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9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40" name="Oval 4"/>
          <p:cNvSpPr/>
          <p:nvPr/>
        </p:nvSpPr>
        <p:spPr>
          <a:xfrm>
            <a:off x="635611" y="1534916"/>
            <a:ext cx="312327" cy="312327"/>
          </a:xfrm>
          <a:prstGeom prst="ellips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Oval 32"/>
          <p:cNvSpPr/>
          <p:nvPr/>
        </p:nvSpPr>
        <p:spPr>
          <a:xfrm>
            <a:off x="635611" y="2174884"/>
            <a:ext cx="312327" cy="31232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Oval 38"/>
          <p:cNvSpPr/>
          <p:nvPr/>
        </p:nvSpPr>
        <p:spPr>
          <a:xfrm>
            <a:off x="635611" y="2814851"/>
            <a:ext cx="312327" cy="31232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9"/>
          <p:cNvSpPr/>
          <p:nvPr/>
        </p:nvSpPr>
        <p:spPr>
          <a:xfrm>
            <a:off x="635611" y="3454819"/>
            <a:ext cx="312327" cy="31232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Oval 40"/>
          <p:cNvSpPr/>
          <p:nvPr/>
        </p:nvSpPr>
        <p:spPr>
          <a:xfrm>
            <a:off x="635611" y="4094786"/>
            <a:ext cx="312327" cy="312327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7"/>
          <p:cNvSpPr txBox="1"/>
          <p:nvPr/>
        </p:nvSpPr>
        <p:spPr>
          <a:xfrm>
            <a:off x="1258522" y="155258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44"/>
          <p:cNvSpPr txBox="1"/>
          <p:nvPr/>
        </p:nvSpPr>
        <p:spPr>
          <a:xfrm>
            <a:off x="1258524" y="220409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45"/>
          <p:cNvSpPr txBox="1"/>
          <p:nvPr/>
        </p:nvSpPr>
        <p:spPr>
          <a:xfrm>
            <a:off x="1258523" y="284405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6"/>
          <p:cNvSpPr txBox="1"/>
          <p:nvPr/>
        </p:nvSpPr>
        <p:spPr>
          <a:xfrm>
            <a:off x="1258523" y="3484025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47"/>
          <p:cNvSpPr txBox="1"/>
          <p:nvPr/>
        </p:nvSpPr>
        <p:spPr>
          <a:xfrm>
            <a:off x="1258523" y="412399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200" b="1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1200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50" name="Straight Connector 9"/>
          <p:cNvCxnSpPr>
            <a:stCxn id="40" idx="4"/>
            <a:endCxn id="41" idx="0"/>
          </p:cNvCxnSpPr>
          <p:nvPr/>
        </p:nvCxnSpPr>
        <p:spPr>
          <a:xfrm flipH="1">
            <a:off x="791775" y="1847243"/>
            <a:ext cx="0" cy="327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1"/>
          <p:cNvCxnSpPr>
            <a:stCxn id="41" idx="4"/>
            <a:endCxn id="42" idx="0"/>
          </p:cNvCxnSpPr>
          <p:nvPr/>
        </p:nvCxnSpPr>
        <p:spPr>
          <a:xfrm flipH="1">
            <a:off x="791775" y="2487211"/>
            <a:ext cx="0" cy="327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3"/>
          <p:cNvCxnSpPr>
            <a:stCxn id="42" idx="4"/>
            <a:endCxn id="43" idx="0"/>
          </p:cNvCxnSpPr>
          <p:nvPr/>
        </p:nvCxnSpPr>
        <p:spPr>
          <a:xfrm flipH="1">
            <a:off x="791775" y="3127178"/>
            <a:ext cx="0" cy="327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5"/>
          <p:cNvCxnSpPr>
            <a:stCxn id="43" idx="4"/>
            <a:endCxn id="44" idx="0"/>
          </p:cNvCxnSpPr>
          <p:nvPr/>
        </p:nvCxnSpPr>
        <p:spPr>
          <a:xfrm flipH="1">
            <a:off x="791775" y="3767146"/>
            <a:ext cx="0" cy="32764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4574" y="-2315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8"/>
          <p:cNvGrpSpPr/>
          <p:nvPr/>
        </p:nvGrpSpPr>
        <p:grpSpPr>
          <a:xfrm>
            <a:off x="631327" y="1338034"/>
            <a:ext cx="3358689" cy="2989171"/>
            <a:chOff x="859867" y="1780134"/>
            <a:chExt cx="4612025" cy="4104616"/>
          </a:xfrm>
        </p:grpSpPr>
        <p:sp>
          <p:nvSpPr>
            <p:cNvPr id="7" name="Freeform 5"/>
            <p:cNvSpPr/>
            <p:nvPr/>
          </p:nvSpPr>
          <p:spPr bwMode="auto">
            <a:xfrm>
              <a:off x="1365533" y="2278826"/>
              <a:ext cx="3670440" cy="3234521"/>
            </a:xfrm>
            <a:custGeom>
              <a:gdLst>
                <a:gd name="T0" fmla="*/ 1683 w 2043"/>
                <a:gd name="T1" fmla="*/ 1801 h 1801"/>
                <a:gd name="T2" fmla="*/ 1672 w 2043"/>
                <a:gd name="T3" fmla="*/ 1788 h 1801"/>
                <a:gd name="T4" fmla="*/ 2027 w 2043"/>
                <a:gd name="T5" fmla="*/ 1022 h 1801"/>
                <a:gd name="T6" fmla="*/ 1022 w 2043"/>
                <a:gd name="T7" fmla="*/ 16 h 1801"/>
                <a:gd name="T8" fmla="*/ 16 w 2043"/>
                <a:gd name="T9" fmla="*/ 1022 h 1801"/>
                <a:gd name="T10" fmla="*/ 345 w 2043"/>
                <a:gd name="T11" fmla="*/ 1765 h 1801"/>
                <a:gd name="T12" fmla="*/ 334 w 2043"/>
                <a:gd name="T13" fmla="*/ 1777 h 1801"/>
                <a:gd name="T14" fmla="*/ 90 w 2043"/>
                <a:gd name="T15" fmla="*/ 1442 h 1801"/>
                <a:gd name="T16" fmla="*/ 0 w 2043"/>
                <a:gd name="T17" fmla="*/ 1022 h 1801"/>
                <a:gd name="T18" fmla="*/ 299 w 2043"/>
                <a:gd name="T19" fmla="*/ 299 h 1801"/>
                <a:gd name="T20" fmla="*/ 1022 w 2043"/>
                <a:gd name="T21" fmla="*/ 0 h 1801"/>
                <a:gd name="T22" fmla="*/ 1744 w 2043"/>
                <a:gd name="T23" fmla="*/ 299 h 1801"/>
                <a:gd name="T24" fmla="*/ 2043 w 2043"/>
                <a:gd name="T25" fmla="*/ 1022 h 1801"/>
                <a:gd name="T26" fmla="*/ 1683 w 2043"/>
                <a:gd name="T27" fmla="*/ 1801 h 18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3" h="1801">
                  <a:moveTo>
                    <a:pt x="1683" y="1801"/>
                  </a:moveTo>
                  <a:cubicBezTo>
                    <a:pt x="1672" y="1788"/>
                    <a:pt x="1672" y="1788"/>
                    <a:pt x="1672" y="1788"/>
                  </a:cubicBezTo>
                  <a:cubicBezTo>
                    <a:pt x="1898" y="1597"/>
                    <a:pt x="2027" y="1317"/>
                    <a:pt x="2027" y="1022"/>
                  </a:cubicBezTo>
                  <a:cubicBezTo>
                    <a:pt x="2027" y="467"/>
                    <a:pt x="1576" y="16"/>
                    <a:pt x="1022" y="16"/>
                  </a:cubicBezTo>
                  <a:cubicBezTo>
                    <a:pt x="467" y="16"/>
                    <a:pt x="16" y="467"/>
                    <a:pt x="16" y="1022"/>
                  </a:cubicBezTo>
                  <a:cubicBezTo>
                    <a:pt x="16" y="1304"/>
                    <a:pt x="136" y="1575"/>
                    <a:pt x="345" y="1765"/>
                  </a:cubicBezTo>
                  <a:cubicBezTo>
                    <a:pt x="334" y="1777"/>
                    <a:pt x="334" y="1777"/>
                    <a:pt x="334" y="1777"/>
                  </a:cubicBezTo>
                  <a:cubicBezTo>
                    <a:pt x="230" y="1682"/>
                    <a:pt x="148" y="1570"/>
                    <a:pt x="90" y="1442"/>
                  </a:cubicBezTo>
                  <a:cubicBezTo>
                    <a:pt x="30" y="1309"/>
                    <a:pt x="0" y="1168"/>
                    <a:pt x="0" y="1022"/>
                  </a:cubicBezTo>
                  <a:cubicBezTo>
                    <a:pt x="0" y="749"/>
                    <a:pt x="106" y="492"/>
                    <a:pt x="299" y="299"/>
                  </a:cubicBezTo>
                  <a:cubicBezTo>
                    <a:pt x="492" y="106"/>
                    <a:pt x="749" y="0"/>
                    <a:pt x="1022" y="0"/>
                  </a:cubicBezTo>
                  <a:cubicBezTo>
                    <a:pt x="1295" y="0"/>
                    <a:pt x="1551" y="106"/>
                    <a:pt x="1744" y="299"/>
                  </a:cubicBezTo>
                  <a:cubicBezTo>
                    <a:pt x="1937" y="492"/>
                    <a:pt x="2043" y="749"/>
                    <a:pt x="2043" y="1022"/>
                  </a:cubicBezTo>
                  <a:cubicBezTo>
                    <a:pt x="2043" y="1322"/>
                    <a:pt x="1912" y="1606"/>
                    <a:pt x="1683" y="180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120545" y="3255285"/>
              <a:ext cx="2158672" cy="1539667"/>
            </a:xfrm>
            <a:custGeom>
              <a:gdLst>
                <a:gd name="T0" fmla="*/ 1202 w 1202"/>
                <a:gd name="T1" fmla="*/ 800 h 820"/>
                <a:gd name="T2" fmla="*/ 1182 w 1202"/>
                <a:gd name="T3" fmla="*/ 820 h 820"/>
                <a:gd name="T4" fmla="*/ 20 w 1202"/>
                <a:gd name="T5" fmla="*/ 820 h 820"/>
                <a:gd name="T6" fmla="*/ 0 w 1202"/>
                <a:gd name="T7" fmla="*/ 800 h 820"/>
                <a:gd name="T8" fmla="*/ 0 w 1202"/>
                <a:gd name="T9" fmla="*/ 20 h 820"/>
                <a:gd name="T10" fmla="*/ 20 w 1202"/>
                <a:gd name="T11" fmla="*/ 0 h 820"/>
                <a:gd name="T12" fmla="*/ 1182 w 1202"/>
                <a:gd name="T13" fmla="*/ 0 h 820"/>
                <a:gd name="T14" fmla="*/ 1202 w 1202"/>
                <a:gd name="T15" fmla="*/ 20 h 820"/>
                <a:gd name="T16" fmla="*/ 1202 w 1202"/>
                <a:gd name="T17" fmla="*/ 800 h 8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207729" y="4613609"/>
              <a:ext cx="1987791" cy="8718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199881" y="3265747"/>
              <a:ext cx="995639" cy="1435046"/>
            </a:xfrm>
            <a:custGeom>
              <a:gdLst>
                <a:gd name="T0" fmla="*/ 0 w 554"/>
                <a:gd name="T1" fmla="*/ 800 h 800"/>
                <a:gd name="T2" fmla="*/ 0 w 554"/>
                <a:gd name="T3" fmla="*/ 72 h 800"/>
                <a:gd name="T4" fmla="*/ 0 w 554"/>
                <a:gd name="T5" fmla="*/ 70 h 800"/>
                <a:gd name="T6" fmla="*/ 0 w 554"/>
                <a:gd name="T7" fmla="*/ 64 h 800"/>
                <a:gd name="T8" fmla="*/ 70 w 554"/>
                <a:gd name="T9" fmla="*/ 0 h 800"/>
                <a:gd name="T10" fmla="*/ 554 w 554"/>
                <a:gd name="T11" fmla="*/ 0 h 800"/>
                <a:gd name="T12" fmla="*/ 554 w 554"/>
                <a:gd name="T13" fmla="*/ 758 h 800"/>
                <a:gd name="T14" fmla="*/ 70 w 554"/>
                <a:gd name="T15" fmla="*/ 758 h 800"/>
                <a:gd name="T16" fmla="*/ 0 w 554"/>
                <a:gd name="T17" fmla="*/ 800 h 8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800">
                  <a:moveTo>
                    <a:pt x="0" y="80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0"/>
                  </a:cubicBezTo>
                  <a:cubicBezTo>
                    <a:pt x="0" y="68"/>
                    <a:pt x="0" y="66"/>
                    <a:pt x="0" y="64"/>
                  </a:cubicBezTo>
                  <a:cubicBezTo>
                    <a:pt x="3" y="28"/>
                    <a:pt x="33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2207729" y="3265747"/>
              <a:ext cx="992152" cy="1435046"/>
            </a:xfrm>
            <a:custGeom>
              <a:gdLst>
                <a:gd name="T0" fmla="*/ 553 w 553"/>
                <a:gd name="T1" fmla="*/ 800 h 800"/>
                <a:gd name="T2" fmla="*/ 553 w 553"/>
                <a:gd name="T3" fmla="*/ 72 h 800"/>
                <a:gd name="T4" fmla="*/ 553 w 553"/>
                <a:gd name="T5" fmla="*/ 70 h 800"/>
                <a:gd name="T6" fmla="*/ 553 w 553"/>
                <a:gd name="T7" fmla="*/ 64 h 800"/>
                <a:gd name="T8" fmla="*/ 483 w 553"/>
                <a:gd name="T9" fmla="*/ 0 h 800"/>
                <a:gd name="T10" fmla="*/ 0 w 553"/>
                <a:gd name="T11" fmla="*/ 0 h 800"/>
                <a:gd name="T12" fmla="*/ 0 w 553"/>
                <a:gd name="T13" fmla="*/ 758 h 800"/>
                <a:gd name="T14" fmla="*/ 483 w 553"/>
                <a:gd name="T15" fmla="*/ 758 h 800"/>
                <a:gd name="T16" fmla="*/ 553 w 553"/>
                <a:gd name="T17" fmla="*/ 800 h 8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800">
                  <a:moveTo>
                    <a:pt x="553" y="800"/>
                  </a:moveTo>
                  <a:cubicBezTo>
                    <a:pt x="553" y="72"/>
                    <a:pt x="553" y="72"/>
                    <a:pt x="553" y="72"/>
                  </a:cubicBezTo>
                  <a:cubicBezTo>
                    <a:pt x="553" y="72"/>
                    <a:pt x="553" y="71"/>
                    <a:pt x="553" y="70"/>
                  </a:cubicBezTo>
                  <a:cubicBezTo>
                    <a:pt x="553" y="68"/>
                    <a:pt x="553" y="66"/>
                    <a:pt x="553" y="64"/>
                  </a:cubicBezTo>
                  <a:cubicBezTo>
                    <a:pt x="550" y="28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3" y="758"/>
                    <a:pt x="540" y="775"/>
                    <a:pt x="553" y="8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130134" y="3277953"/>
              <a:ext cx="69747" cy="1422841"/>
            </a:xfrm>
            <a:custGeom>
              <a:gdLst>
                <a:gd name="T0" fmla="*/ 39 w 39"/>
                <a:gd name="T1" fmla="*/ 57 h 793"/>
                <a:gd name="T2" fmla="*/ 0 w 39"/>
                <a:gd name="T3" fmla="*/ 0 h 793"/>
                <a:gd name="T4" fmla="*/ 0 w 39"/>
                <a:gd name="T5" fmla="*/ 757 h 793"/>
                <a:gd name="T6" fmla="*/ 39 w 39"/>
                <a:gd name="T7" fmla="*/ 793 h 793"/>
                <a:gd name="T8" fmla="*/ 39 w 39"/>
                <a:gd name="T9" fmla="*/ 65 h 793"/>
                <a:gd name="T10" fmla="*/ 39 w 39"/>
                <a:gd name="T11" fmla="*/ 63 h 793"/>
                <a:gd name="T12" fmla="*/ 39 w 39"/>
                <a:gd name="T13" fmla="*/ 57 h 7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93">
                  <a:moveTo>
                    <a:pt x="39" y="57"/>
                  </a:moveTo>
                  <a:cubicBezTo>
                    <a:pt x="37" y="32"/>
                    <a:pt x="21" y="11"/>
                    <a:pt x="0" y="0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17" y="764"/>
                    <a:pt x="31" y="777"/>
                    <a:pt x="39" y="793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4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25426" y="3504631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325426" y="3673767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325426" y="384464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325426" y="401552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325426" y="4186408"/>
              <a:ext cx="734088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3325426" y="4357289"/>
              <a:ext cx="734088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2331530" y="3504631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331530" y="3673767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331530" y="384464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331530" y="401552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331530" y="4186408"/>
              <a:ext cx="735832" cy="4707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331530" y="4357289"/>
              <a:ext cx="735832" cy="4533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3"/>
            <p:cNvSpPr/>
            <p:nvPr/>
          </p:nvSpPr>
          <p:spPr bwMode="auto">
            <a:xfrm>
              <a:off x="2441382" y="4327646"/>
              <a:ext cx="917174" cy="903225"/>
            </a:xfrm>
            <a:custGeom>
              <a:gdLst>
                <a:gd name="T0" fmla="*/ 33 w 510"/>
                <a:gd name="T1" fmla="*/ 500 h 503"/>
                <a:gd name="T2" fmla="*/ 15 w 510"/>
                <a:gd name="T3" fmla="*/ 489 h 503"/>
                <a:gd name="T4" fmla="*/ 15 w 510"/>
                <a:gd name="T5" fmla="*/ 436 h 503"/>
                <a:gd name="T6" fmla="*/ 442 w 510"/>
                <a:gd name="T7" fmla="*/ 15 h 503"/>
                <a:gd name="T8" fmla="*/ 495 w 510"/>
                <a:gd name="T9" fmla="*/ 15 h 503"/>
                <a:gd name="T10" fmla="*/ 495 w 510"/>
                <a:gd name="T11" fmla="*/ 69 h 503"/>
                <a:gd name="T12" fmla="*/ 69 w 510"/>
                <a:gd name="T13" fmla="*/ 490 h 503"/>
                <a:gd name="T14" fmla="*/ 33 w 510"/>
                <a:gd name="T15" fmla="*/ 500 h 5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0" h="502">
                  <a:moveTo>
                    <a:pt x="33" y="500"/>
                  </a:moveTo>
                  <a:cubicBezTo>
                    <a:pt x="26" y="498"/>
                    <a:pt x="20" y="495"/>
                    <a:pt x="15" y="489"/>
                  </a:cubicBezTo>
                  <a:cubicBezTo>
                    <a:pt x="0" y="475"/>
                    <a:pt x="0" y="451"/>
                    <a:pt x="15" y="436"/>
                  </a:cubicBezTo>
                  <a:cubicBezTo>
                    <a:pt x="442" y="15"/>
                    <a:pt x="442" y="15"/>
                    <a:pt x="442" y="15"/>
                  </a:cubicBezTo>
                  <a:cubicBezTo>
                    <a:pt x="456" y="0"/>
                    <a:pt x="481" y="0"/>
                    <a:pt x="495" y="15"/>
                  </a:cubicBezTo>
                  <a:cubicBezTo>
                    <a:pt x="510" y="30"/>
                    <a:pt x="510" y="54"/>
                    <a:pt x="495" y="69"/>
                  </a:cubicBezTo>
                  <a:cubicBezTo>
                    <a:pt x="69" y="490"/>
                    <a:pt x="69" y="490"/>
                    <a:pt x="69" y="490"/>
                  </a:cubicBezTo>
                  <a:cubicBezTo>
                    <a:pt x="59" y="500"/>
                    <a:pt x="45" y="503"/>
                    <a:pt x="33" y="5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24"/>
            <p:cNvSpPr/>
            <p:nvPr/>
          </p:nvSpPr>
          <p:spPr bwMode="auto">
            <a:xfrm>
              <a:off x="2368147" y="4453191"/>
              <a:ext cx="863120" cy="849171"/>
            </a:xfrm>
            <a:custGeom>
              <a:gdLst>
                <a:gd name="T0" fmla="*/ 64 w 480"/>
                <a:gd name="T1" fmla="*/ 466 h 473"/>
                <a:gd name="T2" fmla="*/ 29 w 480"/>
                <a:gd name="T3" fmla="*/ 446 h 473"/>
                <a:gd name="T4" fmla="*/ 30 w 480"/>
                <a:gd name="T5" fmla="*/ 339 h 473"/>
                <a:gd name="T6" fmla="*/ 343 w 480"/>
                <a:gd name="T7" fmla="*/ 29 h 473"/>
                <a:gd name="T8" fmla="*/ 450 w 480"/>
                <a:gd name="T9" fmla="*/ 30 h 473"/>
                <a:gd name="T10" fmla="*/ 450 w 480"/>
                <a:gd name="T11" fmla="*/ 138 h 473"/>
                <a:gd name="T12" fmla="*/ 136 w 480"/>
                <a:gd name="T13" fmla="*/ 447 h 473"/>
                <a:gd name="T14" fmla="*/ 64 w 480"/>
                <a:gd name="T15" fmla="*/ 466 h 4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0" h="472">
                  <a:moveTo>
                    <a:pt x="64" y="466"/>
                  </a:moveTo>
                  <a:cubicBezTo>
                    <a:pt x="51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0" y="30"/>
                  </a:cubicBezTo>
                  <a:cubicBezTo>
                    <a:pt x="480" y="60"/>
                    <a:pt x="480" y="108"/>
                    <a:pt x="450" y="138"/>
                  </a:cubicBezTo>
                  <a:cubicBezTo>
                    <a:pt x="136" y="447"/>
                    <a:pt x="136" y="447"/>
                    <a:pt x="136" y="447"/>
                  </a:cubicBezTo>
                  <a:cubicBezTo>
                    <a:pt x="117" y="466"/>
                    <a:pt x="89" y="473"/>
                    <a:pt x="64" y="466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3081311" y="3541248"/>
              <a:ext cx="1068874" cy="1068874"/>
            </a:xfrm>
            <a:custGeom>
              <a:gdLst>
                <a:gd name="T0" fmla="*/ 594 w 595"/>
                <a:gd name="T1" fmla="*/ 299 h 595"/>
                <a:gd name="T2" fmla="*/ 370 w 595"/>
                <a:gd name="T3" fmla="*/ 9 h 595"/>
                <a:gd name="T4" fmla="*/ 299 w 595"/>
                <a:gd name="T5" fmla="*/ 0 h 595"/>
                <a:gd name="T6" fmla="*/ 89 w 595"/>
                <a:gd name="T7" fmla="*/ 86 h 595"/>
                <a:gd name="T8" fmla="*/ 1 w 595"/>
                <a:gd name="T9" fmla="*/ 295 h 595"/>
                <a:gd name="T10" fmla="*/ 225 w 595"/>
                <a:gd name="T11" fmla="*/ 585 h 595"/>
                <a:gd name="T12" fmla="*/ 296 w 595"/>
                <a:gd name="T13" fmla="*/ 594 h 595"/>
                <a:gd name="T14" fmla="*/ 506 w 595"/>
                <a:gd name="T15" fmla="*/ 508 h 595"/>
                <a:gd name="T16" fmla="*/ 594 w 595"/>
                <a:gd name="T17" fmla="*/ 299 h 595"/>
                <a:gd name="T18" fmla="*/ 453 w 595"/>
                <a:gd name="T19" fmla="*/ 454 h 595"/>
                <a:gd name="T20" fmla="*/ 296 w 595"/>
                <a:gd name="T21" fmla="*/ 518 h 595"/>
                <a:gd name="T22" fmla="*/ 244 w 595"/>
                <a:gd name="T23" fmla="*/ 511 h 595"/>
                <a:gd name="T24" fmla="*/ 77 w 595"/>
                <a:gd name="T25" fmla="*/ 296 h 595"/>
                <a:gd name="T26" fmla="*/ 142 w 595"/>
                <a:gd name="T27" fmla="*/ 140 h 595"/>
                <a:gd name="T28" fmla="*/ 299 w 595"/>
                <a:gd name="T29" fmla="*/ 76 h 595"/>
                <a:gd name="T30" fmla="*/ 351 w 595"/>
                <a:gd name="T31" fmla="*/ 83 h 595"/>
                <a:gd name="T32" fmla="*/ 518 w 595"/>
                <a:gd name="T33" fmla="*/ 299 h 595"/>
                <a:gd name="T34" fmla="*/ 453 w 595"/>
                <a:gd name="T35" fmla="*/ 454 h 5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5" h="595">
                  <a:moveTo>
                    <a:pt x="594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299" y="0"/>
                  </a:cubicBezTo>
                  <a:cubicBezTo>
                    <a:pt x="220" y="0"/>
                    <a:pt x="145" y="30"/>
                    <a:pt x="89" y="86"/>
                  </a:cubicBezTo>
                  <a:cubicBezTo>
                    <a:pt x="32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5"/>
                    <a:pt x="449" y="564"/>
                    <a:pt x="506" y="508"/>
                  </a:cubicBezTo>
                  <a:cubicBezTo>
                    <a:pt x="562" y="453"/>
                    <a:pt x="594" y="378"/>
                    <a:pt x="594" y="299"/>
                  </a:cubicBezTo>
                  <a:close/>
                  <a:moveTo>
                    <a:pt x="453" y="454"/>
                  </a:moveTo>
                  <a:cubicBezTo>
                    <a:pt x="410" y="496"/>
                    <a:pt x="355" y="518"/>
                    <a:pt x="296" y="518"/>
                  </a:cubicBezTo>
                  <a:cubicBezTo>
                    <a:pt x="278" y="518"/>
                    <a:pt x="261" y="516"/>
                    <a:pt x="244" y="511"/>
                  </a:cubicBezTo>
                  <a:cubicBezTo>
                    <a:pt x="145" y="487"/>
                    <a:pt x="76" y="398"/>
                    <a:pt x="77" y="296"/>
                  </a:cubicBezTo>
                  <a:cubicBezTo>
                    <a:pt x="77" y="237"/>
                    <a:pt x="100" y="182"/>
                    <a:pt x="142" y="140"/>
                  </a:cubicBezTo>
                  <a:cubicBezTo>
                    <a:pt x="184" y="99"/>
                    <a:pt x="240" y="76"/>
                    <a:pt x="299" y="76"/>
                  </a:cubicBezTo>
                  <a:cubicBezTo>
                    <a:pt x="317" y="76"/>
                    <a:pt x="334" y="79"/>
                    <a:pt x="351" y="83"/>
                  </a:cubicBezTo>
                  <a:cubicBezTo>
                    <a:pt x="450" y="108"/>
                    <a:pt x="519" y="196"/>
                    <a:pt x="518" y="299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26"/>
            <p:cNvSpPr/>
            <p:nvPr/>
          </p:nvSpPr>
          <p:spPr bwMode="auto">
            <a:xfrm>
              <a:off x="3239986" y="3699923"/>
              <a:ext cx="674803" cy="634698"/>
            </a:xfrm>
            <a:custGeom>
              <a:gdLst>
                <a:gd name="T0" fmla="*/ 22 w 376"/>
                <a:gd name="T1" fmla="*/ 232 h 354"/>
                <a:gd name="T2" fmla="*/ 84 w 376"/>
                <a:gd name="T3" fmla="*/ 86 h 354"/>
                <a:gd name="T4" fmla="*/ 231 w 376"/>
                <a:gd name="T5" fmla="*/ 26 h 354"/>
                <a:gd name="T6" fmla="*/ 280 w 376"/>
                <a:gd name="T7" fmla="*/ 33 h 354"/>
                <a:gd name="T8" fmla="*/ 376 w 376"/>
                <a:gd name="T9" fmla="*/ 87 h 354"/>
                <a:gd name="T10" fmla="*/ 258 w 376"/>
                <a:gd name="T11" fmla="*/ 7 h 354"/>
                <a:gd name="T12" fmla="*/ 209 w 376"/>
                <a:gd name="T13" fmla="*/ 0 h 354"/>
                <a:gd name="T14" fmla="*/ 62 w 376"/>
                <a:gd name="T15" fmla="*/ 60 h 354"/>
                <a:gd name="T16" fmla="*/ 0 w 376"/>
                <a:gd name="T17" fmla="*/ 206 h 354"/>
                <a:gd name="T18" fmla="*/ 61 w 376"/>
                <a:gd name="T19" fmla="*/ 354 h 354"/>
                <a:gd name="T20" fmla="*/ 22 w 376"/>
                <a:gd name="T21" fmla="*/ 232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6" h="354">
                  <a:moveTo>
                    <a:pt x="22" y="232"/>
                  </a:moveTo>
                  <a:cubicBezTo>
                    <a:pt x="23" y="177"/>
                    <a:pt x="44" y="125"/>
                    <a:pt x="84" y="86"/>
                  </a:cubicBezTo>
                  <a:cubicBezTo>
                    <a:pt x="123" y="47"/>
                    <a:pt x="175" y="26"/>
                    <a:pt x="231" y="26"/>
                  </a:cubicBezTo>
                  <a:cubicBezTo>
                    <a:pt x="247" y="27"/>
                    <a:pt x="264" y="29"/>
                    <a:pt x="280" y="33"/>
                  </a:cubicBezTo>
                  <a:cubicBezTo>
                    <a:pt x="317" y="42"/>
                    <a:pt x="350" y="61"/>
                    <a:pt x="376" y="87"/>
                  </a:cubicBezTo>
                  <a:cubicBezTo>
                    <a:pt x="348" y="48"/>
                    <a:pt x="307" y="19"/>
                    <a:pt x="258" y="7"/>
                  </a:cubicBezTo>
                  <a:cubicBezTo>
                    <a:pt x="242" y="3"/>
                    <a:pt x="225" y="1"/>
                    <a:pt x="209" y="0"/>
                  </a:cubicBezTo>
                  <a:cubicBezTo>
                    <a:pt x="153" y="0"/>
                    <a:pt x="101" y="21"/>
                    <a:pt x="62" y="60"/>
                  </a:cubicBezTo>
                  <a:cubicBezTo>
                    <a:pt x="22" y="99"/>
                    <a:pt x="0" y="151"/>
                    <a:pt x="0" y="206"/>
                  </a:cubicBezTo>
                  <a:cubicBezTo>
                    <a:pt x="0" y="263"/>
                    <a:pt x="23" y="316"/>
                    <a:pt x="61" y="354"/>
                  </a:cubicBezTo>
                  <a:cubicBezTo>
                    <a:pt x="36" y="320"/>
                    <a:pt x="22" y="277"/>
                    <a:pt x="22" y="23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4171109" y="2392165"/>
              <a:ext cx="706189" cy="7079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>
              <a:off x="4035102" y="5122763"/>
              <a:ext cx="760243" cy="761987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4711649" y="3602277"/>
              <a:ext cx="760243" cy="7619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>
              <a:off x="1482360" y="5093121"/>
              <a:ext cx="760243" cy="7585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859867" y="3701666"/>
              <a:ext cx="889275" cy="8892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>
              <a:off x="2756987" y="1780134"/>
              <a:ext cx="889275" cy="891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1478872" y="2350316"/>
              <a:ext cx="760243" cy="76024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27"/>
            <p:cNvSpPr>
              <a:spLocks noChangeArrowheads="1"/>
            </p:cNvSpPr>
            <p:nvPr/>
          </p:nvSpPr>
          <p:spPr bwMode="auto">
            <a:xfrm>
              <a:off x="4371674" y="2626667"/>
              <a:ext cx="305059" cy="238928"/>
            </a:xfrm>
            <a:custGeom>
              <a:gdLst>
                <a:gd name="T0" fmla="*/ 194710 w 506"/>
                <a:gd name="T1" fmla="*/ 31193 h 399"/>
                <a:gd name="T2" fmla="*/ 194710 w 506"/>
                <a:gd name="T3" fmla="*/ 31193 h 399"/>
                <a:gd name="T4" fmla="*/ 75372 w 506"/>
                <a:gd name="T5" fmla="*/ 15596 h 399"/>
                <a:gd name="T6" fmla="*/ 4038 w 506"/>
                <a:gd name="T7" fmla="*/ 98481 h 399"/>
                <a:gd name="T8" fmla="*/ 87485 w 506"/>
                <a:gd name="T9" fmla="*/ 177354 h 399"/>
                <a:gd name="T10" fmla="*/ 170932 w 506"/>
                <a:gd name="T11" fmla="*/ 138140 h 399"/>
                <a:gd name="T12" fmla="*/ 162856 w 506"/>
                <a:gd name="T13" fmla="*/ 94470 h 399"/>
                <a:gd name="T14" fmla="*/ 210412 w 506"/>
                <a:gd name="T15" fmla="*/ 90460 h 399"/>
                <a:gd name="T16" fmla="*/ 194710 w 506"/>
                <a:gd name="T17" fmla="*/ 31193 h 399"/>
                <a:gd name="T18" fmla="*/ 122927 w 506"/>
                <a:gd name="T19" fmla="*/ 134130 h 399"/>
                <a:gd name="T20" fmla="*/ 122927 w 506"/>
                <a:gd name="T21" fmla="*/ 134130 h 399"/>
                <a:gd name="T22" fmla="*/ 107225 w 506"/>
                <a:gd name="T23" fmla="*/ 118088 h 399"/>
                <a:gd name="T24" fmla="*/ 122927 w 506"/>
                <a:gd name="T25" fmla="*/ 102491 h 399"/>
                <a:gd name="T26" fmla="*/ 138630 w 506"/>
                <a:gd name="T27" fmla="*/ 118088 h 399"/>
                <a:gd name="T28" fmla="*/ 122927 w 506"/>
                <a:gd name="T29" fmla="*/ 134130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06" h="399">
                  <a:moveTo>
                    <a:pt x="434" y="70"/>
                  </a:moveTo>
                  <a:lnTo>
                    <a:pt x="434" y="70"/>
                  </a:lnTo>
                  <a:cubicBezTo>
                    <a:pt x="354" y="17"/>
                    <a:pt x="265" y="0"/>
                    <a:pt x="168" y="35"/>
                  </a:cubicBezTo>
                  <a:cubicBezTo>
                    <a:pt x="89" y="53"/>
                    <a:pt x="9" y="141"/>
                    <a:pt x="9" y="221"/>
                  </a:cubicBezTo>
                  <a:cubicBezTo>
                    <a:pt x="0" y="319"/>
                    <a:pt x="71" y="398"/>
                    <a:pt x="195" y="398"/>
                  </a:cubicBezTo>
                  <a:cubicBezTo>
                    <a:pt x="337" y="398"/>
                    <a:pt x="381" y="328"/>
                    <a:pt x="381" y="310"/>
                  </a:cubicBezTo>
                  <a:cubicBezTo>
                    <a:pt x="390" y="292"/>
                    <a:pt x="328" y="248"/>
                    <a:pt x="363" y="212"/>
                  </a:cubicBezTo>
                  <a:cubicBezTo>
                    <a:pt x="408" y="168"/>
                    <a:pt x="452" y="203"/>
                    <a:pt x="469" y="203"/>
                  </a:cubicBezTo>
                  <a:cubicBezTo>
                    <a:pt x="496" y="194"/>
                    <a:pt x="505" y="124"/>
                    <a:pt x="434" y="70"/>
                  </a:cubicBezTo>
                  <a:close/>
                  <a:moveTo>
                    <a:pt x="274" y="301"/>
                  </a:moveTo>
                  <a:lnTo>
                    <a:pt x="274" y="301"/>
                  </a:lnTo>
                  <a:cubicBezTo>
                    <a:pt x="248" y="301"/>
                    <a:pt x="239" y="283"/>
                    <a:pt x="239" y="265"/>
                  </a:cubicBezTo>
                  <a:cubicBezTo>
                    <a:pt x="239" y="248"/>
                    <a:pt x="248" y="230"/>
                    <a:pt x="274" y="230"/>
                  </a:cubicBezTo>
                  <a:cubicBezTo>
                    <a:pt x="293" y="230"/>
                    <a:pt x="309" y="248"/>
                    <a:pt x="309" y="265"/>
                  </a:cubicBezTo>
                  <a:cubicBezTo>
                    <a:pt x="309" y="283"/>
                    <a:pt x="293" y="301"/>
                    <a:pt x="274" y="3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70"/>
            <p:cNvSpPr>
              <a:spLocks noChangeArrowheads="1"/>
            </p:cNvSpPr>
            <p:nvPr/>
          </p:nvSpPr>
          <p:spPr bwMode="auto">
            <a:xfrm>
              <a:off x="4928777" y="3837616"/>
              <a:ext cx="325987" cy="291309"/>
            </a:xfrm>
            <a:custGeom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97"/>
            <p:cNvSpPr>
              <a:spLocks noChangeArrowheads="1"/>
            </p:cNvSpPr>
            <p:nvPr/>
          </p:nvSpPr>
          <p:spPr bwMode="auto">
            <a:xfrm>
              <a:off x="3005333" y="2057194"/>
              <a:ext cx="392582" cy="336899"/>
            </a:xfrm>
            <a:custGeom>
              <a:gdLst>
                <a:gd name="T0" fmla="*/ 103587 w 497"/>
                <a:gd name="T1" fmla="*/ 104160 h 426"/>
                <a:gd name="T2" fmla="*/ 103587 w 497"/>
                <a:gd name="T3" fmla="*/ 104160 h 426"/>
                <a:gd name="T4" fmla="*/ 123403 w 497"/>
                <a:gd name="T5" fmla="*/ 104160 h 426"/>
                <a:gd name="T6" fmla="*/ 123403 w 497"/>
                <a:gd name="T7" fmla="*/ 124000 h 426"/>
                <a:gd name="T8" fmla="*/ 223387 w 497"/>
                <a:gd name="T9" fmla="*/ 124000 h 426"/>
                <a:gd name="T10" fmla="*/ 219333 w 497"/>
                <a:gd name="T11" fmla="*/ 59971 h 426"/>
                <a:gd name="T12" fmla="*/ 199517 w 497"/>
                <a:gd name="T13" fmla="*/ 36073 h 426"/>
                <a:gd name="T14" fmla="*/ 163487 w 497"/>
                <a:gd name="T15" fmla="*/ 36073 h 426"/>
                <a:gd name="T16" fmla="*/ 151777 w 497"/>
                <a:gd name="T17" fmla="*/ 12175 h 426"/>
                <a:gd name="T18" fmla="*/ 135113 w 497"/>
                <a:gd name="T19" fmla="*/ 0 h 426"/>
                <a:gd name="T20" fmla="*/ 87373 w 497"/>
                <a:gd name="T21" fmla="*/ 0 h 426"/>
                <a:gd name="T22" fmla="*/ 75663 w 497"/>
                <a:gd name="T23" fmla="*/ 12175 h 426"/>
                <a:gd name="T24" fmla="*/ 59900 w 497"/>
                <a:gd name="T25" fmla="*/ 36073 h 426"/>
                <a:gd name="T26" fmla="*/ 23870 w 497"/>
                <a:gd name="T27" fmla="*/ 36073 h 426"/>
                <a:gd name="T28" fmla="*/ 4053 w 497"/>
                <a:gd name="T29" fmla="*/ 59971 h 426"/>
                <a:gd name="T30" fmla="*/ 0 w 497"/>
                <a:gd name="T31" fmla="*/ 124000 h 426"/>
                <a:gd name="T32" fmla="*/ 103587 w 497"/>
                <a:gd name="T33" fmla="*/ 124000 h 426"/>
                <a:gd name="T34" fmla="*/ 103587 w 497"/>
                <a:gd name="T35" fmla="*/ 104160 h 426"/>
                <a:gd name="T36" fmla="*/ 83770 w 497"/>
                <a:gd name="T37" fmla="*/ 23898 h 426"/>
                <a:gd name="T38" fmla="*/ 83770 w 497"/>
                <a:gd name="T39" fmla="*/ 23898 h 426"/>
                <a:gd name="T40" fmla="*/ 95480 w 497"/>
                <a:gd name="T41" fmla="*/ 16233 h 426"/>
                <a:gd name="T42" fmla="*/ 127907 w 497"/>
                <a:gd name="T43" fmla="*/ 16233 h 426"/>
                <a:gd name="T44" fmla="*/ 139166 w 497"/>
                <a:gd name="T45" fmla="*/ 23898 h 426"/>
                <a:gd name="T46" fmla="*/ 143670 w 497"/>
                <a:gd name="T47" fmla="*/ 36073 h 426"/>
                <a:gd name="T48" fmla="*/ 79717 w 497"/>
                <a:gd name="T49" fmla="*/ 36073 h 426"/>
                <a:gd name="T50" fmla="*/ 83770 w 497"/>
                <a:gd name="T51" fmla="*/ 23898 h 426"/>
                <a:gd name="T52" fmla="*/ 123403 w 497"/>
                <a:gd name="T53" fmla="*/ 160073 h 426"/>
                <a:gd name="T54" fmla="*/ 123403 w 497"/>
                <a:gd name="T55" fmla="*/ 160073 h 426"/>
                <a:gd name="T56" fmla="*/ 103587 w 497"/>
                <a:gd name="T57" fmla="*/ 160073 h 426"/>
                <a:gd name="T58" fmla="*/ 103587 w 497"/>
                <a:gd name="T59" fmla="*/ 136175 h 426"/>
                <a:gd name="T60" fmla="*/ 4053 w 497"/>
                <a:gd name="T61" fmla="*/ 136175 h 426"/>
                <a:gd name="T62" fmla="*/ 7656 w 497"/>
                <a:gd name="T63" fmla="*/ 171797 h 426"/>
                <a:gd name="T64" fmla="*/ 27923 w 497"/>
                <a:gd name="T65" fmla="*/ 191637 h 426"/>
                <a:gd name="T66" fmla="*/ 195463 w 497"/>
                <a:gd name="T67" fmla="*/ 191637 h 426"/>
                <a:gd name="T68" fmla="*/ 215280 w 497"/>
                <a:gd name="T69" fmla="*/ 171797 h 426"/>
                <a:gd name="T70" fmla="*/ 219333 w 497"/>
                <a:gd name="T71" fmla="*/ 136175 h 426"/>
                <a:gd name="T72" fmla="*/ 123403 w 497"/>
                <a:gd name="T73" fmla="*/ 136175 h 426"/>
                <a:gd name="T74" fmla="*/ 123403 w 497"/>
                <a:gd name="T75" fmla="*/ 160073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7" h="426">
                  <a:moveTo>
                    <a:pt x="230" y="231"/>
                  </a:moveTo>
                  <a:lnTo>
                    <a:pt x="230" y="231"/>
                  </a:lnTo>
                  <a:cubicBezTo>
                    <a:pt x="274" y="231"/>
                    <a:pt x="274" y="231"/>
                    <a:pt x="274" y="231"/>
                  </a:cubicBezTo>
                  <a:cubicBezTo>
                    <a:pt x="274" y="275"/>
                    <a:pt x="274" y="275"/>
                    <a:pt x="274" y="275"/>
                  </a:cubicBezTo>
                  <a:cubicBezTo>
                    <a:pt x="496" y="275"/>
                    <a:pt x="496" y="275"/>
                    <a:pt x="496" y="275"/>
                  </a:cubicBezTo>
                  <a:cubicBezTo>
                    <a:pt x="496" y="275"/>
                    <a:pt x="496" y="168"/>
                    <a:pt x="487" y="133"/>
                  </a:cubicBezTo>
                  <a:cubicBezTo>
                    <a:pt x="487" y="97"/>
                    <a:pt x="478" y="80"/>
                    <a:pt x="443" y="80"/>
                  </a:cubicBezTo>
                  <a:cubicBezTo>
                    <a:pt x="363" y="80"/>
                    <a:pt x="363" y="80"/>
                    <a:pt x="363" y="80"/>
                  </a:cubicBezTo>
                  <a:cubicBezTo>
                    <a:pt x="345" y="53"/>
                    <a:pt x="337" y="27"/>
                    <a:pt x="337" y="27"/>
                  </a:cubicBezTo>
                  <a:cubicBezTo>
                    <a:pt x="328" y="9"/>
                    <a:pt x="319" y="0"/>
                    <a:pt x="300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77" y="0"/>
                    <a:pt x="168" y="9"/>
                    <a:pt x="168" y="27"/>
                  </a:cubicBezTo>
                  <a:cubicBezTo>
                    <a:pt x="159" y="27"/>
                    <a:pt x="150" y="53"/>
                    <a:pt x="133" y="80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17" y="80"/>
                    <a:pt x="9" y="97"/>
                    <a:pt x="9" y="133"/>
                  </a:cubicBezTo>
                  <a:cubicBezTo>
                    <a:pt x="0" y="168"/>
                    <a:pt x="0" y="275"/>
                    <a:pt x="0" y="275"/>
                  </a:cubicBezTo>
                  <a:cubicBezTo>
                    <a:pt x="230" y="275"/>
                    <a:pt x="230" y="275"/>
                    <a:pt x="230" y="275"/>
                  </a:cubicBezTo>
                  <a:lnTo>
                    <a:pt x="230" y="231"/>
                  </a:lnTo>
                  <a:close/>
                  <a:moveTo>
                    <a:pt x="186" y="53"/>
                  </a:moveTo>
                  <a:lnTo>
                    <a:pt x="186" y="53"/>
                  </a:lnTo>
                  <a:cubicBezTo>
                    <a:pt x="194" y="44"/>
                    <a:pt x="194" y="36"/>
                    <a:pt x="212" y="36"/>
                  </a:cubicBezTo>
                  <a:cubicBezTo>
                    <a:pt x="284" y="36"/>
                    <a:pt x="284" y="36"/>
                    <a:pt x="284" y="36"/>
                  </a:cubicBezTo>
                  <a:cubicBezTo>
                    <a:pt x="300" y="36"/>
                    <a:pt x="300" y="44"/>
                    <a:pt x="309" y="53"/>
                  </a:cubicBezTo>
                  <a:cubicBezTo>
                    <a:pt x="309" y="53"/>
                    <a:pt x="319" y="71"/>
                    <a:pt x="319" y="80"/>
                  </a:cubicBezTo>
                  <a:cubicBezTo>
                    <a:pt x="177" y="80"/>
                    <a:pt x="177" y="80"/>
                    <a:pt x="177" y="80"/>
                  </a:cubicBezTo>
                  <a:cubicBezTo>
                    <a:pt x="186" y="71"/>
                    <a:pt x="186" y="53"/>
                    <a:pt x="186" y="53"/>
                  </a:cubicBezTo>
                  <a:close/>
                  <a:moveTo>
                    <a:pt x="274" y="355"/>
                  </a:moveTo>
                  <a:lnTo>
                    <a:pt x="274" y="355"/>
                  </a:lnTo>
                  <a:cubicBezTo>
                    <a:pt x="230" y="355"/>
                    <a:pt x="230" y="355"/>
                    <a:pt x="230" y="355"/>
                  </a:cubicBezTo>
                  <a:cubicBezTo>
                    <a:pt x="230" y="302"/>
                    <a:pt x="230" y="302"/>
                    <a:pt x="230" y="302"/>
                  </a:cubicBezTo>
                  <a:cubicBezTo>
                    <a:pt x="9" y="302"/>
                    <a:pt x="9" y="302"/>
                    <a:pt x="9" y="302"/>
                  </a:cubicBezTo>
                  <a:cubicBezTo>
                    <a:pt x="9" y="302"/>
                    <a:pt x="17" y="346"/>
                    <a:pt x="17" y="381"/>
                  </a:cubicBezTo>
                  <a:cubicBezTo>
                    <a:pt x="17" y="399"/>
                    <a:pt x="26" y="425"/>
                    <a:pt x="62" y="425"/>
                  </a:cubicBezTo>
                  <a:cubicBezTo>
                    <a:pt x="434" y="425"/>
                    <a:pt x="434" y="425"/>
                    <a:pt x="434" y="425"/>
                  </a:cubicBezTo>
                  <a:cubicBezTo>
                    <a:pt x="469" y="425"/>
                    <a:pt x="478" y="399"/>
                    <a:pt x="478" y="381"/>
                  </a:cubicBezTo>
                  <a:cubicBezTo>
                    <a:pt x="478" y="346"/>
                    <a:pt x="487" y="302"/>
                    <a:pt x="487" y="302"/>
                  </a:cubicBezTo>
                  <a:cubicBezTo>
                    <a:pt x="274" y="302"/>
                    <a:pt x="274" y="302"/>
                    <a:pt x="274" y="302"/>
                  </a:cubicBezTo>
                  <a:lnTo>
                    <a:pt x="274" y="3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Freeform 101"/>
            <p:cNvSpPr>
              <a:spLocks noChangeArrowheads="1"/>
            </p:cNvSpPr>
            <p:nvPr/>
          </p:nvSpPr>
          <p:spPr bwMode="auto">
            <a:xfrm>
              <a:off x="1108213" y="3995952"/>
              <a:ext cx="392582" cy="300703"/>
            </a:xfrm>
            <a:custGeom>
              <a:gdLst>
                <a:gd name="T0" fmla="*/ 36030 w 497"/>
                <a:gd name="T1" fmla="*/ 111308 h 382"/>
                <a:gd name="T2" fmla="*/ 36030 w 497"/>
                <a:gd name="T3" fmla="*/ 111308 h 382"/>
                <a:gd name="T4" fmla="*/ 71610 w 497"/>
                <a:gd name="T5" fmla="*/ 147214 h 382"/>
                <a:gd name="T6" fmla="*/ 111693 w 497"/>
                <a:gd name="T7" fmla="*/ 171001 h 382"/>
                <a:gd name="T8" fmla="*/ 151777 w 497"/>
                <a:gd name="T9" fmla="*/ 151253 h 382"/>
                <a:gd name="T10" fmla="*/ 175647 w 497"/>
                <a:gd name="T11" fmla="*/ 115796 h 382"/>
                <a:gd name="T12" fmla="*/ 111693 w 497"/>
                <a:gd name="T13" fmla="*/ 147214 h 382"/>
                <a:gd name="T14" fmla="*/ 36030 w 497"/>
                <a:gd name="T15" fmla="*/ 111308 h 382"/>
                <a:gd name="T16" fmla="*/ 219333 w 497"/>
                <a:gd name="T17" fmla="*/ 55654 h 382"/>
                <a:gd name="T18" fmla="*/ 219333 w 497"/>
                <a:gd name="T19" fmla="*/ 55654 h 382"/>
                <a:gd name="T20" fmla="*/ 123403 w 497"/>
                <a:gd name="T21" fmla="*/ 4039 h 382"/>
                <a:gd name="T22" fmla="*/ 99533 w 497"/>
                <a:gd name="T23" fmla="*/ 4039 h 382"/>
                <a:gd name="T24" fmla="*/ 4053 w 497"/>
                <a:gd name="T25" fmla="*/ 55654 h 382"/>
                <a:gd name="T26" fmla="*/ 4053 w 497"/>
                <a:gd name="T27" fmla="*/ 71812 h 382"/>
                <a:gd name="T28" fmla="*/ 99533 w 497"/>
                <a:gd name="T29" fmla="*/ 123426 h 382"/>
                <a:gd name="T30" fmla="*/ 123403 w 497"/>
                <a:gd name="T31" fmla="*/ 123426 h 382"/>
                <a:gd name="T32" fmla="*/ 183754 w 497"/>
                <a:gd name="T33" fmla="*/ 87520 h 382"/>
                <a:gd name="T34" fmla="*/ 119800 w 497"/>
                <a:gd name="T35" fmla="*/ 71812 h 382"/>
                <a:gd name="T36" fmla="*/ 111693 w 497"/>
                <a:gd name="T37" fmla="*/ 75402 h 382"/>
                <a:gd name="T38" fmla="*/ 91426 w 497"/>
                <a:gd name="T39" fmla="*/ 59693 h 382"/>
                <a:gd name="T40" fmla="*/ 111693 w 497"/>
                <a:gd name="T41" fmla="*/ 48024 h 382"/>
                <a:gd name="T42" fmla="*/ 131960 w 497"/>
                <a:gd name="T43" fmla="*/ 55654 h 382"/>
                <a:gd name="T44" fmla="*/ 199517 w 497"/>
                <a:gd name="T45" fmla="*/ 79441 h 382"/>
                <a:gd name="T46" fmla="*/ 219333 w 497"/>
                <a:gd name="T47" fmla="*/ 71812 h 382"/>
                <a:gd name="T48" fmla="*/ 219333 w 497"/>
                <a:gd name="T49" fmla="*/ 55654 h 382"/>
                <a:gd name="T50" fmla="*/ 191410 w 497"/>
                <a:gd name="T51" fmla="*/ 155292 h 382"/>
                <a:gd name="T52" fmla="*/ 191410 w 497"/>
                <a:gd name="T53" fmla="*/ 155292 h 382"/>
                <a:gd name="T54" fmla="*/ 207623 w 497"/>
                <a:gd name="T55" fmla="*/ 151253 h 382"/>
                <a:gd name="T56" fmla="*/ 199517 w 497"/>
                <a:gd name="T57" fmla="*/ 79441 h 382"/>
                <a:gd name="T58" fmla="*/ 183754 w 497"/>
                <a:gd name="T59" fmla="*/ 87520 h 382"/>
                <a:gd name="T60" fmla="*/ 191410 w 497"/>
                <a:gd name="T61" fmla="*/ 155292 h 3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Freeform 141"/>
            <p:cNvSpPr>
              <a:spLocks noChangeArrowheads="1"/>
            </p:cNvSpPr>
            <p:nvPr/>
          </p:nvSpPr>
          <p:spPr bwMode="auto">
            <a:xfrm>
              <a:off x="1712084" y="5319842"/>
              <a:ext cx="300794" cy="305059"/>
            </a:xfrm>
            <a:custGeom>
              <a:gdLst>
                <a:gd name="T0" fmla="*/ 215731 w 497"/>
                <a:gd name="T1" fmla="*/ 83447 h 506"/>
                <a:gd name="T2" fmla="*/ 215731 w 497"/>
                <a:gd name="T3" fmla="*/ 83447 h 506"/>
                <a:gd name="T4" fmla="*/ 131510 w 497"/>
                <a:gd name="T5" fmla="*/ 63707 h 506"/>
                <a:gd name="T6" fmla="*/ 119801 w 497"/>
                <a:gd name="T7" fmla="*/ 7627 h 506"/>
                <a:gd name="T8" fmla="*/ 107640 w 497"/>
                <a:gd name="T9" fmla="*/ 0 h 506"/>
                <a:gd name="T10" fmla="*/ 7656 w 497"/>
                <a:gd name="T11" fmla="*/ 27367 h 506"/>
                <a:gd name="T12" fmla="*/ 0 w 497"/>
                <a:gd name="T13" fmla="*/ 39929 h 506"/>
                <a:gd name="T14" fmla="*/ 35580 w 497"/>
                <a:gd name="T15" fmla="*/ 174970 h 506"/>
                <a:gd name="T16" fmla="*/ 48190 w 497"/>
                <a:gd name="T17" fmla="*/ 179007 h 506"/>
                <a:gd name="T18" fmla="*/ 87824 w 497"/>
                <a:gd name="T19" fmla="*/ 166894 h 506"/>
                <a:gd name="T20" fmla="*/ 79717 w 497"/>
                <a:gd name="T21" fmla="*/ 190672 h 506"/>
                <a:gd name="T22" fmla="*/ 87824 w 497"/>
                <a:gd name="T23" fmla="*/ 198748 h 506"/>
                <a:gd name="T24" fmla="*/ 179251 w 497"/>
                <a:gd name="T25" fmla="*/ 222526 h 506"/>
                <a:gd name="T26" fmla="*/ 191861 w 497"/>
                <a:gd name="T27" fmla="*/ 218488 h 506"/>
                <a:gd name="T28" fmla="*/ 223388 w 497"/>
                <a:gd name="T29" fmla="*/ 95112 h 506"/>
                <a:gd name="T30" fmla="*/ 215731 w 497"/>
                <a:gd name="T31" fmla="*/ 83447 h 506"/>
                <a:gd name="T32" fmla="*/ 15763 w 497"/>
                <a:gd name="T33" fmla="*/ 43518 h 506"/>
                <a:gd name="T34" fmla="*/ 15763 w 497"/>
                <a:gd name="T35" fmla="*/ 43518 h 506"/>
                <a:gd name="T36" fmla="*/ 103587 w 497"/>
                <a:gd name="T37" fmla="*/ 19740 h 506"/>
                <a:gd name="T38" fmla="*/ 139617 w 497"/>
                <a:gd name="T39" fmla="*/ 139078 h 506"/>
                <a:gd name="T40" fmla="*/ 52244 w 497"/>
                <a:gd name="T41" fmla="*/ 163305 h 506"/>
                <a:gd name="T42" fmla="*/ 15763 w 497"/>
                <a:gd name="T43" fmla="*/ 43518 h 506"/>
                <a:gd name="T44" fmla="*/ 175197 w 497"/>
                <a:gd name="T45" fmla="*/ 206823 h 506"/>
                <a:gd name="T46" fmla="*/ 175197 w 497"/>
                <a:gd name="T47" fmla="*/ 206823 h 506"/>
                <a:gd name="T48" fmla="*/ 99984 w 497"/>
                <a:gd name="T49" fmla="*/ 187083 h 506"/>
                <a:gd name="T50" fmla="*/ 103587 w 497"/>
                <a:gd name="T51" fmla="*/ 163305 h 506"/>
                <a:gd name="T52" fmla="*/ 147724 w 497"/>
                <a:gd name="T53" fmla="*/ 150743 h 506"/>
                <a:gd name="T54" fmla="*/ 155381 w 497"/>
                <a:gd name="T55" fmla="*/ 143116 h 506"/>
                <a:gd name="T56" fmla="*/ 139617 w 497"/>
                <a:gd name="T57" fmla="*/ 79409 h 506"/>
                <a:gd name="T58" fmla="*/ 203121 w 497"/>
                <a:gd name="T59" fmla="*/ 95112 h 506"/>
                <a:gd name="T60" fmla="*/ 175197 w 497"/>
                <a:gd name="T61" fmla="*/ 206823 h 5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154"/>
            <p:cNvSpPr>
              <a:spLocks noChangeArrowheads="1"/>
            </p:cNvSpPr>
            <p:nvPr/>
          </p:nvSpPr>
          <p:spPr bwMode="auto">
            <a:xfrm>
              <a:off x="1751263" y="2584307"/>
              <a:ext cx="215461" cy="292260"/>
            </a:xfrm>
            <a:custGeom>
              <a:gdLst>
                <a:gd name="T0" fmla="*/ 156272 w 355"/>
                <a:gd name="T1" fmla="*/ 58950 h 487"/>
                <a:gd name="T2" fmla="*/ 156272 w 355"/>
                <a:gd name="T3" fmla="*/ 58950 h 487"/>
                <a:gd name="T4" fmla="*/ 52392 w 355"/>
                <a:gd name="T5" fmla="*/ 7592 h 487"/>
                <a:gd name="T6" fmla="*/ 4065 w 355"/>
                <a:gd name="T7" fmla="*/ 23669 h 487"/>
                <a:gd name="T8" fmla="*/ 0 w 355"/>
                <a:gd name="T9" fmla="*/ 35280 h 487"/>
                <a:gd name="T10" fmla="*/ 4065 w 355"/>
                <a:gd name="T11" fmla="*/ 154073 h 487"/>
                <a:gd name="T12" fmla="*/ 8130 w 355"/>
                <a:gd name="T13" fmla="*/ 162111 h 487"/>
                <a:gd name="T14" fmla="*/ 100267 w 355"/>
                <a:gd name="T15" fmla="*/ 217041 h 487"/>
                <a:gd name="T16" fmla="*/ 104332 w 355"/>
                <a:gd name="T17" fmla="*/ 217041 h 487"/>
                <a:gd name="T18" fmla="*/ 108397 w 355"/>
                <a:gd name="T19" fmla="*/ 217041 h 487"/>
                <a:gd name="T20" fmla="*/ 112010 w 355"/>
                <a:gd name="T21" fmla="*/ 213469 h 487"/>
                <a:gd name="T22" fmla="*/ 112010 w 355"/>
                <a:gd name="T23" fmla="*/ 90657 h 487"/>
                <a:gd name="T24" fmla="*/ 108397 w 355"/>
                <a:gd name="T25" fmla="*/ 82619 h 487"/>
                <a:gd name="T26" fmla="*/ 19873 w 355"/>
                <a:gd name="T27" fmla="*/ 31261 h 487"/>
                <a:gd name="T28" fmla="*/ 32067 w 355"/>
                <a:gd name="T29" fmla="*/ 23669 h 487"/>
                <a:gd name="T30" fmla="*/ 48327 w 355"/>
                <a:gd name="T31" fmla="*/ 19650 h 487"/>
                <a:gd name="T32" fmla="*/ 135948 w 355"/>
                <a:gd name="T33" fmla="*/ 66988 h 487"/>
                <a:gd name="T34" fmla="*/ 140013 w 355"/>
                <a:gd name="T35" fmla="*/ 71007 h 487"/>
                <a:gd name="T36" fmla="*/ 140013 w 355"/>
                <a:gd name="T37" fmla="*/ 189800 h 487"/>
                <a:gd name="T38" fmla="*/ 148142 w 355"/>
                <a:gd name="T39" fmla="*/ 197392 h 487"/>
                <a:gd name="T40" fmla="*/ 159885 w 355"/>
                <a:gd name="T41" fmla="*/ 189800 h 487"/>
                <a:gd name="T42" fmla="*/ 159885 w 355"/>
                <a:gd name="T43" fmla="*/ 62969 h 487"/>
                <a:gd name="T44" fmla="*/ 156272 w 355"/>
                <a:gd name="T45" fmla="*/ 58950 h 4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55" h="487">
                  <a:moveTo>
                    <a:pt x="346" y="132"/>
                  </a:moveTo>
                  <a:lnTo>
                    <a:pt x="346" y="132"/>
                  </a:lnTo>
                  <a:cubicBezTo>
                    <a:pt x="116" y="17"/>
                    <a:pt x="116" y="17"/>
                    <a:pt x="116" y="17"/>
                  </a:cubicBezTo>
                  <a:cubicBezTo>
                    <a:pt x="89" y="0"/>
                    <a:pt x="27" y="25"/>
                    <a:pt x="9" y="53"/>
                  </a:cubicBezTo>
                  <a:cubicBezTo>
                    <a:pt x="0" y="70"/>
                    <a:pt x="0" y="79"/>
                    <a:pt x="0" y="79"/>
                  </a:cubicBezTo>
                  <a:cubicBezTo>
                    <a:pt x="9" y="345"/>
                    <a:pt x="9" y="345"/>
                    <a:pt x="9" y="345"/>
                  </a:cubicBezTo>
                  <a:cubicBezTo>
                    <a:pt x="9" y="345"/>
                    <a:pt x="18" y="354"/>
                    <a:pt x="18" y="363"/>
                  </a:cubicBezTo>
                  <a:cubicBezTo>
                    <a:pt x="36" y="363"/>
                    <a:pt x="222" y="486"/>
                    <a:pt x="222" y="486"/>
                  </a:cubicBezTo>
                  <a:cubicBezTo>
                    <a:pt x="231" y="486"/>
                    <a:pt x="231" y="486"/>
                    <a:pt x="231" y="486"/>
                  </a:cubicBezTo>
                  <a:cubicBezTo>
                    <a:pt x="240" y="486"/>
                    <a:pt x="240" y="486"/>
                    <a:pt x="240" y="486"/>
                  </a:cubicBezTo>
                  <a:cubicBezTo>
                    <a:pt x="248" y="486"/>
                    <a:pt x="248" y="478"/>
                    <a:pt x="248" y="478"/>
                  </a:cubicBezTo>
                  <a:cubicBezTo>
                    <a:pt x="248" y="203"/>
                    <a:pt x="248" y="203"/>
                    <a:pt x="248" y="203"/>
                  </a:cubicBezTo>
                  <a:cubicBezTo>
                    <a:pt x="248" y="194"/>
                    <a:pt x="248" y="194"/>
                    <a:pt x="240" y="185"/>
                  </a:cubicBezTo>
                  <a:cubicBezTo>
                    <a:pt x="44" y="70"/>
                    <a:pt x="44" y="70"/>
                    <a:pt x="44" y="70"/>
                  </a:cubicBezTo>
                  <a:cubicBezTo>
                    <a:pt x="44" y="70"/>
                    <a:pt x="53" y="61"/>
                    <a:pt x="71" y="53"/>
                  </a:cubicBezTo>
                  <a:cubicBezTo>
                    <a:pt x="89" y="44"/>
                    <a:pt x="97" y="44"/>
                    <a:pt x="107" y="44"/>
                  </a:cubicBezTo>
                  <a:cubicBezTo>
                    <a:pt x="107" y="44"/>
                    <a:pt x="293" y="150"/>
                    <a:pt x="301" y="150"/>
                  </a:cubicBezTo>
                  <a:cubicBezTo>
                    <a:pt x="310" y="159"/>
                    <a:pt x="310" y="159"/>
                    <a:pt x="310" y="159"/>
                  </a:cubicBezTo>
                  <a:cubicBezTo>
                    <a:pt x="310" y="168"/>
                    <a:pt x="310" y="425"/>
                    <a:pt x="310" y="425"/>
                  </a:cubicBezTo>
                  <a:cubicBezTo>
                    <a:pt x="310" y="433"/>
                    <a:pt x="319" y="442"/>
                    <a:pt x="328" y="442"/>
                  </a:cubicBezTo>
                  <a:cubicBezTo>
                    <a:pt x="337" y="442"/>
                    <a:pt x="354" y="433"/>
                    <a:pt x="354" y="425"/>
                  </a:cubicBezTo>
                  <a:cubicBezTo>
                    <a:pt x="354" y="141"/>
                    <a:pt x="354" y="141"/>
                    <a:pt x="354" y="141"/>
                  </a:cubicBezTo>
                  <a:lnTo>
                    <a:pt x="346" y="1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Freeform 21"/>
            <p:cNvSpPr>
              <a:spLocks noChangeArrowheads="1"/>
            </p:cNvSpPr>
            <p:nvPr/>
          </p:nvSpPr>
          <p:spPr bwMode="auto">
            <a:xfrm>
              <a:off x="4245415" y="5408615"/>
              <a:ext cx="339616" cy="190283"/>
            </a:xfrm>
            <a:custGeom>
              <a:gdLst>
                <a:gd name="T0" fmla="*/ 112144 w 497"/>
                <a:gd name="T1" fmla="*/ 0 h 276"/>
                <a:gd name="T2" fmla="*/ 112144 w 497"/>
                <a:gd name="T3" fmla="*/ 0 h 276"/>
                <a:gd name="T4" fmla="*/ 0 w 497"/>
                <a:gd name="T5" fmla="*/ 60435 h 276"/>
                <a:gd name="T6" fmla="*/ 112144 w 497"/>
                <a:gd name="T7" fmla="*/ 124959 h 276"/>
                <a:gd name="T8" fmla="*/ 223387 w 497"/>
                <a:gd name="T9" fmla="*/ 60435 h 276"/>
                <a:gd name="T10" fmla="*/ 112144 w 497"/>
                <a:gd name="T11" fmla="*/ 0 h 276"/>
                <a:gd name="T12" fmla="*/ 112144 w 497"/>
                <a:gd name="T13" fmla="*/ 108600 h 276"/>
                <a:gd name="T14" fmla="*/ 112144 w 497"/>
                <a:gd name="T15" fmla="*/ 108600 h 276"/>
                <a:gd name="T16" fmla="*/ 63953 w 497"/>
                <a:gd name="T17" fmla="*/ 60435 h 276"/>
                <a:gd name="T18" fmla="*/ 112144 w 497"/>
                <a:gd name="T19" fmla="*/ 11814 h 276"/>
                <a:gd name="T20" fmla="*/ 159884 w 497"/>
                <a:gd name="T21" fmla="*/ 60435 h 276"/>
                <a:gd name="T22" fmla="*/ 112144 w 497"/>
                <a:gd name="T23" fmla="*/ 108600 h 276"/>
                <a:gd name="T24" fmla="*/ 112144 w 497"/>
                <a:gd name="T25" fmla="*/ 60435 h 276"/>
                <a:gd name="T26" fmla="*/ 112144 w 497"/>
                <a:gd name="T27" fmla="*/ 60435 h 276"/>
                <a:gd name="T28" fmla="*/ 112144 w 497"/>
                <a:gd name="T29" fmla="*/ 35897 h 276"/>
                <a:gd name="T30" fmla="*/ 87823 w 497"/>
                <a:gd name="T31" fmla="*/ 60435 h 276"/>
                <a:gd name="T32" fmla="*/ 112144 w 497"/>
                <a:gd name="T33" fmla="*/ 84517 h 276"/>
                <a:gd name="T34" fmla="*/ 136014 w 497"/>
                <a:gd name="T35" fmla="*/ 60435 h 276"/>
                <a:gd name="T36" fmla="*/ 112144 w 497"/>
                <a:gd name="T37" fmla="*/ 60435 h 2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97" h="276">
                  <a:moveTo>
                    <a:pt x="249" y="0"/>
                  </a:moveTo>
                  <a:lnTo>
                    <a:pt x="249" y="0"/>
                  </a:lnTo>
                  <a:cubicBezTo>
                    <a:pt x="89" y="0"/>
                    <a:pt x="0" y="115"/>
                    <a:pt x="0" y="133"/>
                  </a:cubicBezTo>
                  <a:cubicBezTo>
                    <a:pt x="0" y="151"/>
                    <a:pt x="89" y="275"/>
                    <a:pt x="249" y="275"/>
                  </a:cubicBezTo>
                  <a:cubicBezTo>
                    <a:pt x="408" y="275"/>
                    <a:pt x="496" y="151"/>
                    <a:pt x="496" y="133"/>
                  </a:cubicBezTo>
                  <a:cubicBezTo>
                    <a:pt x="496" y="115"/>
                    <a:pt x="408" y="0"/>
                    <a:pt x="249" y="0"/>
                  </a:cubicBezTo>
                  <a:close/>
                  <a:moveTo>
                    <a:pt x="249" y="239"/>
                  </a:moveTo>
                  <a:lnTo>
                    <a:pt x="249" y="239"/>
                  </a:lnTo>
                  <a:cubicBezTo>
                    <a:pt x="186" y="239"/>
                    <a:pt x="142" y="195"/>
                    <a:pt x="142" y="133"/>
                  </a:cubicBezTo>
                  <a:cubicBezTo>
                    <a:pt x="142" y="79"/>
                    <a:pt x="186" y="26"/>
                    <a:pt x="249" y="26"/>
                  </a:cubicBezTo>
                  <a:cubicBezTo>
                    <a:pt x="310" y="26"/>
                    <a:pt x="355" y="79"/>
                    <a:pt x="355" y="133"/>
                  </a:cubicBezTo>
                  <a:cubicBezTo>
                    <a:pt x="355" y="195"/>
                    <a:pt x="310" y="239"/>
                    <a:pt x="249" y="239"/>
                  </a:cubicBezTo>
                  <a:close/>
                  <a:moveTo>
                    <a:pt x="249" y="133"/>
                  </a:moveTo>
                  <a:lnTo>
                    <a:pt x="249" y="133"/>
                  </a:lnTo>
                  <a:cubicBezTo>
                    <a:pt x="239" y="123"/>
                    <a:pt x="266" y="79"/>
                    <a:pt x="249" y="79"/>
                  </a:cubicBezTo>
                  <a:cubicBezTo>
                    <a:pt x="221" y="79"/>
                    <a:pt x="195" y="107"/>
                    <a:pt x="195" y="133"/>
                  </a:cubicBezTo>
                  <a:cubicBezTo>
                    <a:pt x="195" y="168"/>
                    <a:pt x="221" y="186"/>
                    <a:pt x="249" y="186"/>
                  </a:cubicBezTo>
                  <a:cubicBezTo>
                    <a:pt x="274" y="186"/>
                    <a:pt x="302" y="168"/>
                    <a:pt x="302" y="133"/>
                  </a:cubicBezTo>
                  <a:cubicBezTo>
                    <a:pt x="302" y="123"/>
                    <a:pt x="257" y="142"/>
                    <a:pt x="249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5718" tIns="12859" rIns="25718" bIns="12859" anchor="ctr"/>
            <a:lstStyle/>
            <a:p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Oval 74"/>
          <p:cNvSpPr/>
          <p:nvPr/>
        </p:nvSpPr>
        <p:spPr>
          <a:xfrm>
            <a:off x="7037765" y="2793030"/>
            <a:ext cx="229817" cy="229817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75"/>
          <p:cNvSpPr txBox="1"/>
          <p:nvPr/>
        </p:nvSpPr>
        <p:spPr>
          <a:xfrm>
            <a:off x="7357289" y="2682877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46" name="Oval 77"/>
          <p:cNvSpPr/>
          <p:nvPr/>
        </p:nvSpPr>
        <p:spPr>
          <a:xfrm>
            <a:off x="7037765" y="3433052"/>
            <a:ext cx="229817" cy="229817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78"/>
          <p:cNvSpPr txBox="1"/>
          <p:nvPr/>
        </p:nvSpPr>
        <p:spPr>
          <a:xfrm>
            <a:off x="7357289" y="3322899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48" name="Oval 80"/>
          <p:cNvSpPr/>
          <p:nvPr/>
        </p:nvSpPr>
        <p:spPr>
          <a:xfrm>
            <a:off x="7037765" y="4073075"/>
            <a:ext cx="229817" cy="22981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81"/>
          <p:cNvSpPr txBox="1"/>
          <p:nvPr/>
        </p:nvSpPr>
        <p:spPr>
          <a:xfrm>
            <a:off x="7357289" y="3962922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50" name="Oval 60"/>
          <p:cNvSpPr/>
          <p:nvPr/>
        </p:nvSpPr>
        <p:spPr>
          <a:xfrm>
            <a:off x="4866687" y="2153008"/>
            <a:ext cx="229817" cy="229817"/>
          </a:xfrm>
          <a:prstGeom prst="ellipse">
            <a:avLst/>
          </a:prstGeom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62"/>
          <p:cNvSpPr txBox="1"/>
          <p:nvPr/>
        </p:nvSpPr>
        <p:spPr>
          <a:xfrm>
            <a:off x="5186211" y="2042854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52" name="Oval 63"/>
          <p:cNvSpPr/>
          <p:nvPr/>
        </p:nvSpPr>
        <p:spPr>
          <a:xfrm>
            <a:off x="4866687" y="2793030"/>
            <a:ext cx="229817" cy="22981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64"/>
          <p:cNvSpPr txBox="1"/>
          <p:nvPr/>
        </p:nvSpPr>
        <p:spPr>
          <a:xfrm>
            <a:off x="5186211" y="2682877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54" name="Oval 68"/>
          <p:cNvSpPr/>
          <p:nvPr/>
        </p:nvSpPr>
        <p:spPr>
          <a:xfrm>
            <a:off x="4866687" y="3433052"/>
            <a:ext cx="229817" cy="22981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69"/>
          <p:cNvSpPr txBox="1"/>
          <p:nvPr/>
        </p:nvSpPr>
        <p:spPr>
          <a:xfrm>
            <a:off x="5186211" y="3322899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sp>
        <p:nvSpPr>
          <p:cNvPr id="56" name="Oval 71"/>
          <p:cNvSpPr/>
          <p:nvPr/>
        </p:nvSpPr>
        <p:spPr>
          <a:xfrm>
            <a:off x="4866687" y="4073075"/>
            <a:ext cx="229817" cy="22981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sz="9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72"/>
          <p:cNvSpPr txBox="1"/>
          <p:nvPr/>
        </p:nvSpPr>
        <p:spPr>
          <a:xfrm>
            <a:off x="5186211" y="3962922"/>
            <a:ext cx="113035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r>
              <a:rPr lang="en-US" sz="825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sz="825" b="1">
              <a:solidFill>
                <a:schemeClr val="tx2"/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 panose="020f0302020204030203" charset="0"/>
              <a:sym typeface="Arial" panose="020b0604020202020204" pitchFamily="34" charset="0"/>
            </a:endParaRPr>
          </a:p>
        </p:txBody>
      </p:sp>
      <p:cxnSp>
        <p:nvCxnSpPr>
          <p:cNvPr id="58" name="Straight Connector 82"/>
          <p:cNvCxnSpPr>
            <a:stCxn id="50" idx="4"/>
            <a:endCxn id="52" idx="0"/>
          </p:cNvCxnSpPr>
          <p:nvPr/>
        </p:nvCxnSpPr>
        <p:spPr>
          <a:xfrm flipH="1">
            <a:off x="4981596" y="2382825"/>
            <a:ext cx="0" cy="4102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4"/>
          <p:cNvCxnSpPr>
            <a:stCxn id="52" idx="4"/>
            <a:endCxn id="54" idx="0"/>
          </p:cNvCxnSpPr>
          <p:nvPr/>
        </p:nvCxnSpPr>
        <p:spPr>
          <a:xfrm flipH="1">
            <a:off x="4981596" y="3022847"/>
            <a:ext cx="0" cy="4102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86"/>
          <p:cNvCxnSpPr>
            <a:stCxn id="54" idx="4"/>
            <a:endCxn id="56" idx="0"/>
          </p:cNvCxnSpPr>
          <p:nvPr/>
        </p:nvCxnSpPr>
        <p:spPr>
          <a:xfrm flipH="1">
            <a:off x="4981596" y="3662869"/>
            <a:ext cx="0" cy="41020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8"/>
          <p:cNvCxnSpPr>
            <a:stCxn id="44" idx="4"/>
            <a:endCxn id="46" idx="0"/>
          </p:cNvCxnSpPr>
          <p:nvPr/>
        </p:nvCxnSpPr>
        <p:spPr>
          <a:xfrm flipH="1">
            <a:off x="7152673" y="3022847"/>
            <a:ext cx="0" cy="4102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0"/>
          <p:cNvCxnSpPr>
            <a:stCxn id="46" idx="4"/>
            <a:endCxn id="48" idx="0"/>
          </p:cNvCxnSpPr>
          <p:nvPr/>
        </p:nvCxnSpPr>
        <p:spPr>
          <a:xfrm flipH="1">
            <a:off x="7152673" y="3662869"/>
            <a:ext cx="0" cy="41020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-13573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>
            <a:spLocks noChangeAspect="1"/>
          </p:cNvSpPr>
          <p:nvPr/>
        </p:nvSpPr>
        <p:spPr>
          <a:xfrm rot="10800000">
            <a:off x="1026882" y="1875125"/>
            <a:ext cx="2095015" cy="2266203"/>
          </a:xfrm>
          <a:custGeom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>
            <a:spLocks noChangeAspect="1"/>
          </p:cNvSpPr>
          <p:nvPr/>
        </p:nvSpPr>
        <p:spPr>
          <a:xfrm rot="10800000">
            <a:off x="3666993" y="1875125"/>
            <a:ext cx="2096374" cy="2266203"/>
          </a:xfrm>
          <a:custGeom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>
            <a:spLocks noChangeAspect="1"/>
          </p:cNvSpPr>
          <p:nvPr/>
        </p:nvSpPr>
        <p:spPr>
          <a:xfrm rot="10800000">
            <a:off x="6308463" y="1875125"/>
            <a:ext cx="2095015" cy="2266203"/>
          </a:xfrm>
          <a:custGeom>
            <a:gdLst>
              <a:gd name="connsiteX0" fmla="*/ 2682494 w 2836097"/>
              <a:gd name="connsiteY0" fmla="*/ 3067706 h 3067706"/>
              <a:gd name="connsiteX1" fmla="*/ 876045 w 2836097"/>
              <a:gd name="connsiteY1" fmla="*/ 3067706 h 3067706"/>
              <a:gd name="connsiteX2" fmla="*/ 0 w 2836097"/>
              <a:gd name="connsiteY2" fmla="*/ 1533853 h 3067706"/>
              <a:gd name="connsiteX3" fmla="*/ 876045 w 2836097"/>
              <a:gd name="connsiteY3" fmla="*/ 0 h 3067706"/>
              <a:gd name="connsiteX4" fmla="*/ 2682494 w 2836097"/>
              <a:gd name="connsiteY4" fmla="*/ 0 h 3067706"/>
              <a:gd name="connsiteX5" fmla="*/ 2836097 w 2836097"/>
              <a:gd name="connsiteY5" fmla="*/ 268941 h 3067706"/>
              <a:gd name="connsiteX6" fmla="*/ 1473384 w 2836097"/>
              <a:gd name="connsiteY6" fmla="*/ 268941 h 3067706"/>
              <a:gd name="connsiteX7" fmla="*/ 747356 w 2836097"/>
              <a:gd name="connsiteY7" fmla="*/ 1540132 h 3067706"/>
              <a:gd name="connsiteX8" fmla="*/ 1473384 w 2836097"/>
              <a:gd name="connsiteY8" fmla="*/ 2811322 h 3067706"/>
              <a:gd name="connsiteX9" fmla="*/ 2828925 w 2836097"/>
              <a:gd name="connsiteY9" fmla="*/ 2811322 h 30677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36097" h="3067706">
                <a:moveTo>
                  <a:pt x="2682494" y="3067706"/>
                </a:moveTo>
                <a:lnTo>
                  <a:pt x="876045" y="3067706"/>
                </a:lnTo>
                <a:lnTo>
                  <a:pt x="0" y="1533853"/>
                </a:lnTo>
                <a:lnTo>
                  <a:pt x="876045" y="0"/>
                </a:lnTo>
                <a:lnTo>
                  <a:pt x="2682494" y="0"/>
                </a:lnTo>
                <a:lnTo>
                  <a:pt x="2836097" y="268941"/>
                </a:lnTo>
                <a:lnTo>
                  <a:pt x="1473384" y="268941"/>
                </a:lnTo>
                <a:lnTo>
                  <a:pt x="747356" y="1540132"/>
                </a:lnTo>
                <a:lnTo>
                  <a:pt x="1473384" y="2811322"/>
                </a:lnTo>
                <a:lnTo>
                  <a:pt x="2828925" y="28113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12"/>
          <p:cNvSpPr txBox="1">
            <a:spLocks noChangeArrowheads="1"/>
          </p:cNvSpPr>
          <p:nvPr/>
        </p:nvSpPr>
        <p:spPr bwMode="auto">
          <a:xfrm>
            <a:off x="2579578" y="2752803"/>
            <a:ext cx="619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13"/>
          <p:cNvSpPr txBox="1">
            <a:spLocks noChangeArrowheads="1"/>
          </p:cNvSpPr>
          <p:nvPr/>
        </p:nvSpPr>
        <p:spPr bwMode="auto">
          <a:xfrm>
            <a:off x="5221927" y="2753392"/>
            <a:ext cx="523074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4"/>
          <p:cNvSpPr txBox="1">
            <a:spLocks noChangeArrowheads="1"/>
          </p:cNvSpPr>
          <p:nvPr/>
        </p:nvSpPr>
        <p:spPr bwMode="auto">
          <a:xfrm>
            <a:off x="7852010" y="2765295"/>
            <a:ext cx="532585" cy="46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5"/>
          <p:cNvSpPr txBox="1">
            <a:spLocks noChangeArrowheads="1"/>
          </p:cNvSpPr>
          <p:nvPr/>
        </p:nvSpPr>
        <p:spPr bwMode="auto">
          <a:xfrm>
            <a:off x="660418" y="2564826"/>
            <a:ext cx="182329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altLang="zh-CN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11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303078" y="2564825"/>
            <a:ext cx="182193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altLang="zh-CN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11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952796" y="2574348"/>
            <a:ext cx="182193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11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altLang="zh-CN" sz="1100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9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endParaRPr lang="en-US" altLang="zh-CN" sz="11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83852" y="1704473"/>
            <a:ext cx="782241" cy="783431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3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3</a:t>
              </a:r>
              <a:endParaRPr lang="zh-CN" altLang="en-US" sz="33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4"/>
            </p:custDataLst>
          </p:nvPr>
        </p:nvCxnSpPr>
        <p:spPr bwMode="auto">
          <a:xfrm>
            <a:off x="4466093" y="2096188"/>
            <a:ext cx="2999184" cy="0"/>
          </a:xfrm>
          <a:prstGeom prst="line">
            <a:avLst/>
          </a:prstGeom>
          <a:noFill/>
          <a:ln w="28575" algn="ctr">
            <a:solidFill>
              <a:schemeClr val="accent3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4008" y="1419622"/>
            <a:ext cx="2821269" cy="7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第三部分标题</a:t>
            </a:r>
            <a:endParaRPr lang="zh-CN" altLang="en-US" sz="32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094" y="2199809"/>
            <a:ext cx="2931319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  <a:endParaRPr lang="en-US" altLang="zh-CN" sz="180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-19159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60"/>
          <p:cNvSpPr txBox="1"/>
          <p:nvPr/>
        </p:nvSpPr>
        <p:spPr>
          <a:xfrm>
            <a:off x="2449227" y="3783623"/>
            <a:ext cx="577081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Oval 62"/>
          <p:cNvSpPr>
            <a:spLocks noChangeAspect="1"/>
          </p:cNvSpPr>
          <p:nvPr/>
        </p:nvSpPr>
        <p:spPr>
          <a:xfrm>
            <a:off x="2229992" y="3763341"/>
            <a:ext cx="200183" cy="1944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7"/>
          <p:cNvSpPr txBox="1"/>
          <p:nvPr/>
        </p:nvSpPr>
        <p:spPr>
          <a:xfrm>
            <a:off x="3802609" y="3783623"/>
            <a:ext cx="583493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58"/>
          <p:cNvSpPr>
            <a:spLocks noChangeAspect="1"/>
          </p:cNvSpPr>
          <p:nvPr/>
        </p:nvSpPr>
        <p:spPr>
          <a:xfrm>
            <a:off x="3582984" y="3763341"/>
            <a:ext cx="200183" cy="1944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48"/>
          <p:cNvSpPr txBox="1"/>
          <p:nvPr/>
        </p:nvSpPr>
        <p:spPr>
          <a:xfrm>
            <a:off x="4849023" y="3791318"/>
            <a:ext cx="577081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55"/>
          <p:cNvSpPr>
            <a:spLocks noChangeAspect="1"/>
          </p:cNvSpPr>
          <p:nvPr/>
        </p:nvSpPr>
        <p:spPr>
          <a:xfrm>
            <a:off x="4591879" y="3763341"/>
            <a:ext cx="200183" cy="1944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40"/>
          <p:cNvSpPr txBox="1"/>
          <p:nvPr/>
        </p:nvSpPr>
        <p:spPr>
          <a:xfrm>
            <a:off x="5978938" y="3791318"/>
            <a:ext cx="577081" cy="1384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9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添加小标题</a:t>
            </a:r>
            <a:endParaRPr lang="en-US" sz="9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7"/>
          <p:cNvSpPr>
            <a:spLocks noChangeAspect="1"/>
          </p:cNvSpPr>
          <p:nvPr/>
        </p:nvSpPr>
        <p:spPr>
          <a:xfrm>
            <a:off x="5757775" y="3763341"/>
            <a:ext cx="200183" cy="1944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78"/>
          <p:cNvSpPr/>
          <p:nvPr/>
        </p:nvSpPr>
        <p:spPr>
          <a:xfrm>
            <a:off x="5516035" y="2000277"/>
            <a:ext cx="1573634" cy="1573634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69"/>
          <p:cNvSpPr/>
          <p:nvPr/>
        </p:nvSpPr>
        <p:spPr>
          <a:xfrm>
            <a:off x="1999939" y="2000277"/>
            <a:ext cx="1573634" cy="1573634"/>
          </a:xfrm>
          <a:prstGeom prst="leftCircularArrow">
            <a:avLst>
              <a:gd name="adj1" fmla="val 4456"/>
              <a:gd name="adj2" fmla="val 565841"/>
              <a:gd name="adj3" fmla="val 2341352"/>
              <a:gd name="adj4" fmla="val 9024489"/>
              <a:gd name="adj5" fmla="val 5199"/>
            </a:avLst>
          </a:pr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8"/>
          <p:cNvSpPr/>
          <p:nvPr/>
        </p:nvSpPr>
        <p:spPr>
          <a:xfrm>
            <a:off x="1342051" y="1966927"/>
            <a:ext cx="1239860" cy="1022626"/>
          </a:xfrm>
          <a:custGeom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04" tIns="71704" rIns="71704" bIns="31365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70"/>
          <p:cNvSpPr/>
          <p:nvPr/>
        </p:nvSpPr>
        <p:spPr>
          <a:xfrm>
            <a:off x="1617576" y="2770419"/>
            <a:ext cx="1102099" cy="438268"/>
          </a:xfrm>
          <a:custGeom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08" tIns="48463" rIns="65608" bIns="4846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sz="1400" b="1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Circular Arrow 72"/>
          <p:cNvSpPr/>
          <p:nvPr/>
        </p:nvSpPr>
        <p:spPr>
          <a:xfrm>
            <a:off x="3701149" y="1372277"/>
            <a:ext cx="1732061" cy="1732061"/>
          </a:xfrm>
          <a:prstGeom prst="circularArrow">
            <a:avLst>
              <a:gd name="adj1" fmla="val 4049"/>
              <a:gd name="adj2" fmla="val 508999"/>
              <a:gd name="adj3" fmla="val 19315490"/>
              <a:gd name="adj4" fmla="val 12575511"/>
              <a:gd name="adj5" fmla="val 4723"/>
            </a:avLst>
          </a:pr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71"/>
          <p:cNvSpPr/>
          <p:nvPr/>
        </p:nvSpPr>
        <p:spPr>
          <a:xfrm>
            <a:off x="3053593" y="1966927"/>
            <a:ext cx="1239860" cy="1022626"/>
          </a:xfrm>
          <a:custGeom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04" tIns="313653" rIns="71704" bIns="71705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73"/>
          <p:cNvSpPr/>
          <p:nvPr/>
        </p:nvSpPr>
        <p:spPr>
          <a:xfrm>
            <a:off x="3329118" y="1747793"/>
            <a:ext cx="1102099" cy="438268"/>
          </a:xfrm>
          <a:custGeom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08" tIns="48463" rIns="65608" bIns="4846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  <a:endParaRPr lang="en-US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74"/>
          <p:cNvSpPr/>
          <p:nvPr/>
        </p:nvSpPr>
        <p:spPr>
          <a:xfrm>
            <a:off x="4765135" y="1966927"/>
            <a:ext cx="1239860" cy="1022626"/>
          </a:xfrm>
          <a:custGeom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04" tIns="71704" rIns="71704" bIns="313654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75"/>
          <p:cNvSpPr/>
          <p:nvPr/>
        </p:nvSpPr>
        <p:spPr>
          <a:xfrm>
            <a:off x="5040660" y="2770419"/>
            <a:ext cx="1102099" cy="438268"/>
          </a:xfrm>
          <a:custGeom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08" tIns="48463" rIns="65608" bIns="4846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  <a:endParaRPr lang="en-US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76"/>
          <p:cNvSpPr/>
          <p:nvPr/>
        </p:nvSpPr>
        <p:spPr>
          <a:xfrm>
            <a:off x="6492706" y="1966927"/>
            <a:ext cx="1239860" cy="1022626"/>
          </a:xfrm>
          <a:custGeom>
            <a:gdLst>
              <a:gd name="connsiteX0" fmla="*/ 0 w 1368949"/>
              <a:gd name="connsiteY0" fmla="*/ 112910 h 1129097"/>
              <a:gd name="connsiteX1" fmla="*/ 33071 w 1368949"/>
              <a:gd name="connsiteY1" fmla="*/ 33071 h 1129097"/>
              <a:gd name="connsiteX2" fmla="*/ 112911 w 1368949"/>
              <a:gd name="connsiteY2" fmla="*/ 1 h 1129097"/>
              <a:gd name="connsiteX3" fmla="*/ 1256039 w 1368949"/>
              <a:gd name="connsiteY3" fmla="*/ 0 h 1129097"/>
              <a:gd name="connsiteX4" fmla="*/ 1335878 w 1368949"/>
              <a:gd name="connsiteY4" fmla="*/ 33071 h 1129097"/>
              <a:gd name="connsiteX5" fmla="*/ 1368948 w 1368949"/>
              <a:gd name="connsiteY5" fmla="*/ 112911 h 1129097"/>
              <a:gd name="connsiteX6" fmla="*/ 1368949 w 1368949"/>
              <a:gd name="connsiteY6" fmla="*/ 1016187 h 1129097"/>
              <a:gd name="connsiteX7" fmla="*/ 1335878 w 1368949"/>
              <a:gd name="connsiteY7" fmla="*/ 1096026 h 1129097"/>
              <a:gd name="connsiteX8" fmla="*/ 1256039 w 1368949"/>
              <a:gd name="connsiteY8" fmla="*/ 1129097 h 1129097"/>
              <a:gd name="connsiteX9" fmla="*/ 112910 w 1368949"/>
              <a:gd name="connsiteY9" fmla="*/ 1129097 h 1129097"/>
              <a:gd name="connsiteX10" fmla="*/ 33071 w 1368949"/>
              <a:gd name="connsiteY10" fmla="*/ 1096026 h 1129097"/>
              <a:gd name="connsiteX11" fmla="*/ 0 w 1368949"/>
              <a:gd name="connsiteY11" fmla="*/ 1016187 h 1129097"/>
              <a:gd name="connsiteX12" fmla="*/ 0 w 1368949"/>
              <a:gd name="connsiteY12" fmla="*/ 112910 h 112909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704" tIns="313653" rIns="71704" bIns="71705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4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77"/>
          <p:cNvSpPr/>
          <p:nvPr/>
        </p:nvSpPr>
        <p:spPr>
          <a:xfrm>
            <a:off x="6768230" y="1747793"/>
            <a:ext cx="1102099" cy="438268"/>
          </a:xfrm>
          <a:custGeom>
            <a:gdLst>
              <a:gd name="connsiteX0" fmla="*/ 0 w 1216844"/>
              <a:gd name="connsiteY0" fmla="*/ 48390 h 483898"/>
              <a:gd name="connsiteX1" fmla="*/ 14173 w 1216844"/>
              <a:gd name="connsiteY1" fmla="*/ 14173 h 483898"/>
              <a:gd name="connsiteX2" fmla="*/ 48390 w 1216844"/>
              <a:gd name="connsiteY2" fmla="*/ 0 h 483898"/>
              <a:gd name="connsiteX3" fmla="*/ 1168454 w 1216844"/>
              <a:gd name="connsiteY3" fmla="*/ 0 h 483898"/>
              <a:gd name="connsiteX4" fmla="*/ 1202671 w 1216844"/>
              <a:gd name="connsiteY4" fmla="*/ 14173 h 483898"/>
              <a:gd name="connsiteX5" fmla="*/ 1216844 w 1216844"/>
              <a:gd name="connsiteY5" fmla="*/ 48390 h 483898"/>
              <a:gd name="connsiteX6" fmla="*/ 1216844 w 1216844"/>
              <a:gd name="connsiteY6" fmla="*/ 435508 h 483898"/>
              <a:gd name="connsiteX7" fmla="*/ 1202671 w 1216844"/>
              <a:gd name="connsiteY7" fmla="*/ 469725 h 483898"/>
              <a:gd name="connsiteX8" fmla="*/ 1168454 w 1216844"/>
              <a:gd name="connsiteY8" fmla="*/ 483898 h 483898"/>
              <a:gd name="connsiteX9" fmla="*/ 48390 w 1216844"/>
              <a:gd name="connsiteY9" fmla="*/ 483898 h 483898"/>
              <a:gd name="connsiteX10" fmla="*/ 14173 w 1216844"/>
              <a:gd name="connsiteY10" fmla="*/ 469725 h 483898"/>
              <a:gd name="connsiteX11" fmla="*/ 0 w 1216844"/>
              <a:gd name="connsiteY11" fmla="*/ 435508 h 483898"/>
              <a:gd name="connsiteX12" fmla="*/ 0 w 1216844"/>
              <a:gd name="connsiteY12" fmla="*/ 48390 h 4838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5608" tIns="48463" rIns="65608" bIns="48463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14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66"/>
          <p:cNvSpPr>
            <a:spLocks noEditPoints="1"/>
          </p:cNvSpPr>
          <p:nvPr/>
        </p:nvSpPr>
        <p:spPr bwMode="auto">
          <a:xfrm>
            <a:off x="1753795" y="2186061"/>
            <a:ext cx="416372" cy="486350"/>
          </a:xfrm>
          <a:custGeom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34"/>
          <p:cNvSpPr>
            <a:spLocks noEditPoints="1"/>
          </p:cNvSpPr>
          <p:nvPr/>
        </p:nvSpPr>
        <p:spPr bwMode="auto">
          <a:xfrm rot="5400000">
            <a:off x="3448132" y="2367316"/>
            <a:ext cx="450782" cy="355425"/>
          </a:xfrm>
          <a:custGeom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62"/>
          <p:cNvSpPr>
            <a:spLocks noEditPoints="1"/>
          </p:cNvSpPr>
          <p:nvPr/>
        </p:nvSpPr>
        <p:spPr bwMode="auto">
          <a:xfrm>
            <a:off x="5161480" y="2168501"/>
            <a:ext cx="447170" cy="450746"/>
          </a:xfrm>
          <a:custGeom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7" h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155"/>
          <p:cNvSpPr/>
          <p:nvPr/>
        </p:nvSpPr>
        <p:spPr bwMode="auto">
          <a:xfrm>
            <a:off x="6929616" y="2360733"/>
            <a:ext cx="366040" cy="366040"/>
          </a:xfrm>
          <a:custGeom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/>
      <p:bldP spid="7" grpId="0" animBg="1"/>
      <p:bldP spid="8" grpId="0"/>
      <p:bldP spid="9" grpId="0" animBg="1"/>
      <p:bldP spid="10" grpId="0"/>
      <p:bldP spid="12" grpId="0" animBg="1"/>
      <p:bldP spid="13" grpId="0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4"/>
          <p:cNvGrpSpPr/>
          <p:nvPr/>
        </p:nvGrpSpPr>
        <p:grpSpPr>
          <a:xfrm>
            <a:off x="5400173" y="1575746"/>
            <a:ext cx="1820045" cy="1820042"/>
            <a:chOff x="953424" y="1486519"/>
            <a:chExt cx="2228412" cy="2228408"/>
          </a:xfrm>
        </p:grpSpPr>
        <p:sp>
          <p:nvSpPr>
            <p:cNvPr id="7" name="Freeform 5"/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897307" y="2517682"/>
            <a:ext cx="1546429" cy="1546426"/>
            <a:chOff x="953424" y="1486519"/>
            <a:chExt cx="2228412" cy="2228408"/>
          </a:xfrm>
        </p:grpSpPr>
        <p:sp>
          <p:nvSpPr>
            <p:cNvPr id="10" name="Freeform 8"/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Oval 9"/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5730884" y="3267487"/>
            <a:ext cx="1180426" cy="1180424"/>
            <a:chOff x="953424" y="1486519"/>
            <a:chExt cx="2228412" cy="2228408"/>
          </a:xfrm>
          <a:solidFill>
            <a:srgbClr val="FF3F3F"/>
          </a:solidFill>
        </p:grpSpPr>
        <p:sp>
          <p:nvSpPr>
            <p:cNvPr id="14" name="Freeform 11"/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Oval 12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6917627" y="1231714"/>
            <a:ext cx="1154440" cy="1154438"/>
            <a:chOff x="953424" y="1486519"/>
            <a:chExt cx="2228412" cy="2228408"/>
          </a:xfrm>
          <a:solidFill>
            <a:srgbClr val="FFC000"/>
          </a:solidFill>
        </p:grpSpPr>
        <p:sp>
          <p:nvSpPr>
            <p:cNvPr id="17" name="Freeform 14"/>
            <p:cNvSpPr/>
            <p:nvPr/>
          </p:nvSpPr>
          <p:spPr>
            <a:xfrm>
              <a:off x="953424" y="1486519"/>
              <a:ext cx="2228412" cy="2228408"/>
            </a:xfrm>
            <a:custGeom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6481" tIns="548640" rIns="356481" bIns="436755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000" kern="1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Oval 15"/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Arc 16"/>
          <p:cNvSpPr/>
          <p:nvPr/>
        </p:nvSpPr>
        <p:spPr>
          <a:xfrm rot="19051048">
            <a:off x="6665581" y="1116107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rc 17"/>
          <p:cNvSpPr/>
          <p:nvPr/>
        </p:nvSpPr>
        <p:spPr>
          <a:xfrm rot="11931966">
            <a:off x="5211152" y="1745738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Group 30"/>
          <p:cNvGrpSpPr/>
          <p:nvPr/>
        </p:nvGrpSpPr>
        <p:grpSpPr>
          <a:xfrm>
            <a:off x="1279566" y="1223815"/>
            <a:ext cx="3741460" cy="504367"/>
            <a:chOff x="1315498" y="1098374"/>
            <a:chExt cx="3741460" cy="504367"/>
          </a:xfrm>
        </p:grpSpPr>
        <p:sp>
          <p:nvSpPr>
            <p:cNvPr id="22" name="Text Placeholder 3"/>
            <p:cNvSpPr txBox="1"/>
            <p:nvPr/>
          </p:nvSpPr>
          <p:spPr>
            <a:xfrm>
              <a:off x="1315499" y="1098374"/>
              <a:ext cx="897682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 Placeholder 3"/>
            <p:cNvSpPr txBox="1"/>
            <p:nvPr/>
          </p:nvSpPr>
          <p:spPr>
            <a:xfrm>
              <a:off x="1315498" y="1448853"/>
              <a:ext cx="3741460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Text Placeholder 3"/>
          <p:cNvSpPr txBox="1"/>
          <p:nvPr/>
        </p:nvSpPr>
        <p:spPr>
          <a:xfrm>
            <a:off x="553995" y="1173966"/>
            <a:ext cx="686086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31"/>
          <p:cNvGrpSpPr/>
          <p:nvPr/>
        </p:nvGrpSpPr>
        <p:grpSpPr>
          <a:xfrm>
            <a:off x="1288813" y="1995680"/>
            <a:ext cx="3732213" cy="537321"/>
            <a:chOff x="1324745" y="2069941"/>
            <a:chExt cx="3732213" cy="537321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324745" y="2069941"/>
              <a:ext cx="897682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324745" y="2453374"/>
              <a:ext cx="3732213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 Placeholder 3"/>
          <p:cNvSpPr txBox="1"/>
          <p:nvPr/>
        </p:nvSpPr>
        <p:spPr>
          <a:xfrm>
            <a:off x="563241" y="1988945"/>
            <a:ext cx="686086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Group 32"/>
          <p:cNvGrpSpPr/>
          <p:nvPr/>
        </p:nvGrpSpPr>
        <p:grpSpPr>
          <a:xfrm>
            <a:off x="1277898" y="2836811"/>
            <a:ext cx="3743128" cy="521329"/>
            <a:chOff x="1313830" y="2834757"/>
            <a:chExt cx="3743128" cy="521329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1313830" y="2834757"/>
              <a:ext cx="897682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313830" y="3202198"/>
              <a:ext cx="3743128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 Placeholder 3"/>
          <p:cNvSpPr txBox="1"/>
          <p:nvPr/>
        </p:nvSpPr>
        <p:spPr>
          <a:xfrm>
            <a:off x="552326" y="2803924"/>
            <a:ext cx="686086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1279567" y="3666283"/>
            <a:ext cx="3741459" cy="506836"/>
            <a:chOff x="1315499" y="3723890"/>
            <a:chExt cx="3741459" cy="506836"/>
          </a:xfrm>
        </p:grpSpPr>
        <p:sp>
          <p:nvSpPr>
            <p:cNvPr id="34" name="Text Placeholder 3"/>
            <p:cNvSpPr txBox="1"/>
            <p:nvPr/>
          </p:nvSpPr>
          <p:spPr>
            <a:xfrm>
              <a:off x="1315499" y="3723890"/>
              <a:ext cx="897682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Text Placeholder 3"/>
            <p:cNvSpPr txBox="1"/>
            <p:nvPr/>
          </p:nvSpPr>
          <p:spPr>
            <a:xfrm>
              <a:off x="1315499" y="4076838"/>
              <a:ext cx="3741459" cy="1538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lvl="0" algn="l" defTabSz="914400">
                <a:spcBef>
                  <a:spcPct val="20000"/>
                </a:spcBef>
                <a:defRPr/>
              </a:pP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</a:t>
              </a:r>
              <a:endPara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553995" y="3618903"/>
            <a:ext cx="686086" cy="738664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Arc 38"/>
          <p:cNvSpPr/>
          <p:nvPr/>
        </p:nvSpPr>
        <p:spPr>
          <a:xfrm rot="5691386">
            <a:off x="6909996" y="2559055"/>
            <a:ext cx="1636328" cy="1636328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42"/>
          <p:cNvSpPr>
            <a:spLocks noEditPoints="1"/>
          </p:cNvSpPr>
          <p:nvPr/>
        </p:nvSpPr>
        <p:spPr bwMode="auto">
          <a:xfrm>
            <a:off x="6018673" y="2256047"/>
            <a:ext cx="595343" cy="512447"/>
          </a:xfrm>
          <a:custGeom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2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Freeform 152"/>
          <p:cNvSpPr>
            <a:spLocks noEditPoints="1"/>
          </p:cNvSpPr>
          <p:nvPr/>
        </p:nvSpPr>
        <p:spPr bwMode="auto">
          <a:xfrm>
            <a:off x="7272757" y="1615291"/>
            <a:ext cx="439316" cy="405988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Freeform 144"/>
          <p:cNvSpPr>
            <a:spLocks noEditPoints="1"/>
          </p:cNvSpPr>
          <p:nvPr/>
        </p:nvSpPr>
        <p:spPr bwMode="auto">
          <a:xfrm>
            <a:off x="6115311" y="3658663"/>
            <a:ext cx="409744" cy="317815"/>
          </a:xfrm>
          <a:custGeom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234"/>
          <p:cNvSpPr/>
          <p:nvPr/>
        </p:nvSpPr>
        <p:spPr bwMode="auto">
          <a:xfrm>
            <a:off x="7465744" y="3085441"/>
            <a:ext cx="410466" cy="416051"/>
          </a:xfrm>
          <a:custGeom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-3593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9" grpId="0" animBg="1"/>
      <p:bldP spid="20" grpId="0" animBg="1"/>
      <p:bldP spid="24" grpId="0"/>
      <p:bldP spid="28" grpId="0"/>
      <p:bldP spid="32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427984" y="843558"/>
            <a:ext cx="3543925" cy="549045"/>
            <a:chOff x="1491415" y="2381173"/>
            <a:chExt cx="4726327" cy="732230"/>
          </a:xfrm>
        </p:grpSpPr>
        <p:sp>
          <p:nvSpPr>
            <p:cNvPr id="3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zh-CN" sz="2100" b="1" spc="4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 bwMode="auto">
            <a:xfrm>
              <a:off x="2691515" y="2450170"/>
              <a:ext cx="3526227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35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单击此处添加文字模板</a:t>
              </a:r>
              <a:endParaRPr lang="zh-CN" altLang="en-US" sz="13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27984" y="1534244"/>
            <a:ext cx="3277383" cy="549045"/>
            <a:chOff x="1491415" y="2381173"/>
            <a:chExt cx="4370855" cy="732230"/>
          </a:xfrm>
        </p:grpSpPr>
        <p:sp>
          <p:nvSpPr>
            <p:cNvPr id="6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zh-CN" sz="2100" b="1" spc="4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35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单击此处添加文字模板</a:t>
              </a:r>
              <a:endParaRPr lang="zh-CN" altLang="en-US" sz="135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27984" y="2224930"/>
            <a:ext cx="3277383" cy="549045"/>
            <a:chOff x="1491415" y="2381173"/>
            <a:chExt cx="4370855" cy="732230"/>
          </a:xfrm>
        </p:grpSpPr>
        <p:sp>
          <p:nvSpPr>
            <p:cNvPr id="9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zh-CN" sz="2100" b="1" spc="45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2691516" y="2450170"/>
              <a:ext cx="3170754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35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单击此处添加文字模板</a:t>
              </a:r>
              <a:endParaRPr lang="zh-CN" altLang="en-US" sz="135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27984" y="2915616"/>
            <a:ext cx="3135458" cy="549045"/>
            <a:chOff x="1491415" y="2381173"/>
            <a:chExt cx="4181579" cy="732230"/>
          </a:xfrm>
        </p:grpSpPr>
        <p:sp>
          <p:nvSpPr>
            <p:cNvPr id="12" name="_14"/>
            <p:cNvSpPr txBox="1">
              <a:spLocks noChangeArrowheads="1"/>
            </p:cNvSpPr>
            <p:nvPr/>
          </p:nvSpPr>
          <p:spPr bwMode="auto">
            <a:xfrm>
              <a:off x="1491415" y="2381173"/>
              <a:ext cx="1123680" cy="73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ctr" anchorCtr="0" compatLnSpc="1"/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  <a:lvl2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/>
              <a:r>
                <a:rPr lang="en-US" altLang="zh-CN" sz="2100" b="1" spc="45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zh-CN" sz="2100" b="1" spc="45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691516" y="2450170"/>
              <a:ext cx="2981478" cy="5496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zh-CN" altLang="en-US" sz="135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单击此处添加文字模板</a:t>
              </a:r>
              <a:endParaRPr lang="zh-CN" altLang="en-US" sz="135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575334" y="1706140"/>
            <a:ext cx="1870406" cy="75311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1" lang="zh-CN" altLang="en-US" sz="30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r>
              <a:rPr kumimoji="1" lang="en-US" altLang="zh-CN" sz="2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/</a:t>
            </a:r>
            <a:endParaRPr kumimoji="1" lang="en-US" altLang="zh-CN" sz="2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en-US" altLang="zh-CN" sz="105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DIRECTORY</a:t>
            </a:r>
            <a:endParaRPr lang="zh-CN" altLang="en-US" sz="105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89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 bwMode="auto">
          <a:xfrm>
            <a:off x="3088164" y="1290060"/>
            <a:ext cx="1790700" cy="1512888"/>
          </a:xfrm>
          <a:custGeom>
            <a:cxnLst>
              <a:cxn ang="0">
                <a:pos x="372" y="375"/>
              </a:cxn>
              <a:cxn ang="0">
                <a:pos x="239" y="375"/>
              </a:cxn>
              <a:cxn ang="0">
                <a:pos x="248" y="368"/>
              </a:cxn>
              <a:cxn ang="0">
                <a:pos x="260" y="340"/>
              </a:cxn>
              <a:cxn ang="0">
                <a:pos x="248" y="311"/>
              </a:cxn>
              <a:cxn ang="0">
                <a:pos x="220" y="299"/>
              </a:cxn>
              <a:cxn ang="0">
                <a:pos x="191" y="311"/>
              </a:cxn>
              <a:cxn ang="0">
                <a:pos x="179" y="340"/>
              </a:cxn>
              <a:cxn ang="0">
                <a:pos x="191" y="368"/>
              </a:cxn>
              <a:cxn ang="0">
                <a:pos x="200" y="375"/>
              </a:cxn>
              <a:cxn ang="0">
                <a:pos x="61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6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92" y="119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190" y="119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95"/>
              </a:cxn>
              <a:cxn ang="0">
                <a:pos x="372" y="199"/>
              </a:cxn>
              <a:cxn ang="0">
                <a:pos x="375" y="195"/>
              </a:cxn>
              <a:cxn ang="0">
                <a:pos x="404" y="183"/>
              </a:cxn>
              <a:cxn ang="0">
                <a:pos x="433" y="195"/>
              </a:cxn>
              <a:cxn ang="0">
                <a:pos x="445" y="223"/>
              </a:cxn>
              <a:cxn ang="0">
                <a:pos x="433" y="252"/>
              </a:cxn>
              <a:cxn ang="0">
                <a:pos x="404" y="264"/>
              </a:cxn>
              <a:cxn ang="0">
                <a:pos x="375" y="252"/>
              </a:cxn>
              <a:cxn ang="0">
                <a:pos x="372" y="248"/>
              </a:cxn>
              <a:cxn ang="0">
                <a:pos x="372" y="252"/>
              </a:cxn>
              <a:cxn ang="0">
                <a:pos x="372" y="375"/>
              </a:cxn>
            </a:cxnLst>
            <a:rect l="0" t="0" r="r" b="b"/>
            <a:pathLst>
              <a:path w="445" h="375">
                <a:moveTo>
                  <a:pt x="372" y="375"/>
                </a:moveTo>
                <a:cubicBezTo>
                  <a:pt x="239" y="375"/>
                  <a:pt x="239" y="375"/>
                  <a:pt x="239" y="375"/>
                </a:cubicBezTo>
                <a:cubicBezTo>
                  <a:pt x="243" y="373"/>
                  <a:pt x="246" y="371"/>
                  <a:pt x="248" y="368"/>
                </a:cubicBezTo>
                <a:cubicBezTo>
                  <a:pt x="256" y="360"/>
                  <a:pt x="260" y="351"/>
                  <a:pt x="260" y="340"/>
                </a:cubicBezTo>
                <a:cubicBezTo>
                  <a:pt x="260" y="328"/>
                  <a:pt x="256" y="319"/>
                  <a:pt x="248" y="311"/>
                </a:cubicBezTo>
                <a:cubicBezTo>
                  <a:pt x="241" y="303"/>
                  <a:pt x="231" y="299"/>
                  <a:pt x="220" y="299"/>
                </a:cubicBezTo>
                <a:cubicBezTo>
                  <a:pt x="209" y="299"/>
                  <a:pt x="199" y="303"/>
                  <a:pt x="191" y="311"/>
                </a:cubicBezTo>
                <a:cubicBezTo>
                  <a:pt x="183" y="319"/>
                  <a:pt x="179" y="328"/>
                  <a:pt x="179" y="340"/>
                </a:cubicBezTo>
                <a:cubicBezTo>
                  <a:pt x="179" y="351"/>
                  <a:pt x="183" y="360"/>
                  <a:pt x="191" y="368"/>
                </a:cubicBezTo>
                <a:cubicBezTo>
                  <a:pt x="194" y="371"/>
                  <a:pt x="197" y="373"/>
                  <a:pt x="200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1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6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7" y="124"/>
                  <a:pt x="90" y="122"/>
                  <a:pt x="92" y="119"/>
                </a:cubicBezTo>
                <a:cubicBezTo>
                  <a:pt x="97" y="114"/>
                  <a:pt x="101" y="110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189" y="120"/>
                  <a:pt x="190" y="119"/>
                  <a:pt x="190" y="119"/>
                </a:cubicBezTo>
                <a:cubicBezTo>
                  <a:pt x="207" y="106"/>
                  <a:pt x="225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2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72" y="199"/>
                  <a:pt x="372" y="199"/>
                  <a:pt x="372" y="199"/>
                </a:cubicBezTo>
                <a:cubicBezTo>
                  <a:pt x="373" y="197"/>
                  <a:pt x="374" y="196"/>
                  <a:pt x="375" y="195"/>
                </a:cubicBezTo>
                <a:cubicBezTo>
                  <a:pt x="383" y="187"/>
                  <a:pt x="393" y="183"/>
                  <a:pt x="404" y="183"/>
                </a:cubicBezTo>
                <a:cubicBezTo>
                  <a:pt x="415" y="183"/>
                  <a:pt x="425" y="187"/>
                  <a:pt x="433" y="195"/>
                </a:cubicBezTo>
                <a:cubicBezTo>
                  <a:pt x="441" y="203"/>
                  <a:pt x="445" y="212"/>
                  <a:pt x="445" y="223"/>
                </a:cubicBezTo>
                <a:cubicBezTo>
                  <a:pt x="445" y="235"/>
                  <a:pt x="441" y="244"/>
                  <a:pt x="433" y="252"/>
                </a:cubicBezTo>
                <a:cubicBezTo>
                  <a:pt x="425" y="260"/>
                  <a:pt x="415" y="264"/>
                  <a:pt x="404" y="264"/>
                </a:cubicBezTo>
                <a:cubicBezTo>
                  <a:pt x="393" y="264"/>
                  <a:pt x="383" y="260"/>
                  <a:pt x="375" y="252"/>
                </a:cubicBezTo>
                <a:cubicBezTo>
                  <a:pt x="374" y="251"/>
                  <a:pt x="373" y="250"/>
                  <a:pt x="372" y="248"/>
                </a:cubicBezTo>
                <a:cubicBezTo>
                  <a:pt x="372" y="252"/>
                  <a:pt x="372" y="252"/>
                  <a:pt x="372" y="252"/>
                </a:cubicBezTo>
                <a:lnTo>
                  <a:pt x="372" y="37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4585176" y="1286885"/>
            <a:ext cx="1504950" cy="1798638"/>
          </a:xfrm>
          <a:custGeom>
            <a:cxnLst>
              <a:cxn ang="0">
                <a:pos x="0" y="196"/>
              </a:cxn>
              <a:cxn ang="0">
                <a:pos x="0" y="61"/>
              </a:cxn>
              <a:cxn ang="0">
                <a:pos x="1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5" y="120"/>
              </a:cxn>
              <a:cxn ang="0">
                <a:pos x="186" y="120"/>
              </a:cxn>
              <a:cxn ang="0">
                <a:pos x="246" y="84"/>
              </a:cxn>
              <a:cxn ang="0">
                <a:pos x="269" y="106"/>
              </a:cxn>
              <a:cxn ang="0">
                <a:pos x="283" y="120"/>
              </a:cxn>
              <a:cxn ang="0">
                <a:pos x="288" y="126"/>
              </a:cxn>
              <a:cxn ang="0">
                <a:pos x="252" y="186"/>
              </a:cxn>
              <a:cxn ang="0">
                <a:pos x="287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  <a:cxn ang="0">
                <a:pos x="175" y="376"/>
              </a:cxn>
              <a:cxn ang="0">
                <a:pos x="174" y="376"/>
              </a:cxn>
              <a:cxn ang="0">
                <a:pos x="175" y="377"/>
              </a:cxn>
              <a:cxn ang="0">
                <a:pos x="187" y="406"/>
              </a:cxn>
              <a:cxn ang="0">
                <a:pos x="175" y="434"/>
              </a:cxn>
              <a:cxn ang="0">
                <a:pos x="146" y="446"/>
              </a:cxn>
              <a:cxn ang="0">
                <a:pos x="117" y="434"/>
              </a:cxn>
              <a:cxn ang="0">
                <a:pos x="106" y="406"/>
              </a:cxn>
              <a:cxn ang="0">
                <a:pos x="117" y="377"/>
              </a:cxn>
              <a:cxn ang="0">
                <a:pos x="118" y="376"/>
              </a:cxn>
              <a:cxn ang="0">
                <a:pos x="117" y="376"/>
              </a:cxn>
              <a:cxn ang="0">
                <a:pos x="0" y="376"/>
              </a:cxn>
              <a:cxn ang="0">
                <a:pos x="0" y="253"/>
              </a:cxn>
              <a:cxn ang="0">
                <a:pos x="3" y="253"/>
              </a:cxn>
              <a:cxn ang="0">
                <a:pos x="32" y="265"/>
              </a:cxn>
              <a:cxn ang="0">
                <a:pos x="61" y="253"/>
              </a:cxn>
              <a:cxn ang="0">
                <a:pos x="73" y="224"/>
              </a:cxn>
              <a:cxn ang="0">
                <a:pos x="61" y="196"/>
              </a:cxn>
              <a:cxn ang="0">
                <a:pos x="32" y="184"/>
              </a:cxn>
              <a:cxn ang="0">
                <a:pos x="3" y="196"/>
              </a:cxn>
              <a:cxn ang="0">
                <a:pos x="0" y="196"/>
              </a:cxn>
            </a:cxnLst>
            <a:rect l="0" t="0" r="r" b="b"/>
            <a:pathLst>
              <a:path w="374" h="446">
                <a:moveTo>
                  <a:pt x="0" y="196"/>
                </a:move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1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6" y="95"/>
                  <a:pt x="166" y="106"/>
                  <a:pt x="185" y="120"/>
                </a:cubicBezTo>
                <a:cubicBezTo>
                  <a:pt x="185" y="120"/>
                  <a:pt x="185" y="120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69" y="106"/>
                </a:cubicBezTo>
                <a:cubicBezTo>
                  <a:pt x="274" y="111"/>
                  <a:pt x="278" y="115"/>
                  <a:pt x="283" y="120"/>
                </a:cubicBezTo>
                <a:cubicBezTo>
                  <a:pt x="284" y="122"/>
                  <a:pt x="286" y="124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7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ubicBezTo>
                  <a:pt x="175" y="376"/>
                  <a:pt x="175" y="376"/>
                  <a:pt x="175" y="376"/>
                </a:cubicBezTo>
                <a:cubicBezTo>
                  <a:pt x="174" y="376"/>
                  <a:pt x="174" y="376"/>
                  <a:pt x="174" y="376"/>
                </a:cubicBezTo>
                <a:cubicBezTo>
                  <a:pt x="174" y="376"/>
                  <a:pt x="175" y="377"/>
                  <a:pt x="175" y="377"/>
                </a:cubicBezTo>
                <a:cubicBezTo>
                  <a:pt x="183" y="385"/>
                  <a:pt x="187" y="395"/>
                  <a:pt x="187" y="406"/>
                </a:cubicBezTo>
                <a:cubicBezTo>
                  <a:pt x="187" y="417"/>
                  <a:pt x="183" y="427"/>
                  <a:pt x="175" y="434"/>
                </a:cubicBezTo>
                <a:cubicBezTo>
                  <a:pt x="167" y="442"/>
                  <a:pt x="157" y="446"/>
                  <a:pt x="146" y="446"/>
                </a:cubicBezTo>
                <a:cubicBezTo>
                  <a:pt x="135" y="446"/>
                  <a:pt x="125" y="442"/>
                  <a:pt x="117" y="434"/>
                </a:cubicBezTo>
                <a:cubicBezTo>
                  <a:pt x="110" y="427"/>
                  <a:pt x="106" y="417"/>
                  <a:pt x="106" y="406"/>
                </a:cubicBezTo>
                <a:cubicBezTo>
                  <a:pt x="106" y="395"/>
                  <a:pt x="110" y="385"/>
                  <a:pt x="117" y="377"/>
                </a:cubicBezTo>
                <a:cubicBezTo>
                  <a:pt x="118" y="377"/>
                  <a:pt x="118" y="376"/>
                  <a:pt x="118" y="376"/>
                </a:cubicBezTo>
                <a:cubicBezTo>
                  <a:pt x="117" y="376"/>
                  <a:pt x="117" y="376"/>
                  <a:pt x="117" y="376"/>
                </a:cubicBezTo>
                <a:cubicBezTo>
                  <a:pt x="0" y="376"/>
                  <a:pt x="0" y="376"/>
                  <a:pt x="0" y="376"/>
                </a:cubicBezTo>
                <a:cubicBezTo>
                  <a:pt x="0" y="253"/>
                  <a:pt x="0" y="253"/>
                  <a:pt x="0" y="253"/>
                </a:cubicBezTo>
                <a:cubicBezTo>
                  <a:pt x="3" y="253"/>
                  <a:pt x="3" y="253"/>
                  <a:pt x="3" y="253"/>
                </a:cubicBezTo>
                <a:cubicBezTo>
                  <a:pt x="11" y="261"/>
                  <a:pt x="21" y="265"/>
                  <a:pt x="32" y="265"/>
                </a:cubicBezTo>
                <a:cubicBezTo>
                  <a:pt x="43" y="265"/>
                  <a:pt x="53" y="261"/>
                  <a:pt x="61" y="253"/>
                </a:cubicBezTo>
                <a:cubicBezTo>
                  <a:pt x="69" y="245"/>
                  <a:pt x="73" y="236"/>
                  <a:pt x="73" y="224"/>
                </a:cubicBezTo>
                <a:cubicBezTo>
                  <a:pt x="73" y="213"/>
                  <a:pt x="69" y="204"/>
                  <a:pt x="61" y="196"/>
                </a:cubicBezTo>
                <a:cubicBezTo>
                  <a:pt x="53" y="188"/>
                  <a:pt x="43" y="184"/>
                  <a:pt x="32" y="184"/>
                </a:cubicBezTo>
                <a:cubicBezTo>
                  <a:pt x="21" y="184"/>
                  <a:pt x="11" y="188"/>
                  <a:pt x="3" y="196"/>
                </a:cubicBezTo>
                <a:lnTo>
                  <a:pt x="0" y="196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283551" y="2802947"/>
            <a:ext cx="1811338" cy="1497013"/>
          </a:xfrm>
          <a:custGeom>
            <a:cxnLst>
              <a:cxn ang="0">
                <a:pos x="75" y="311"/>
              </a:cxn>
              <a:cxn ang="0">
                <a:pos x="75" y="166"/>
              </a:cxn>
              <a:cxn ang="0">
                <a:pos x="70" y="172"/>
              </a:cxn>
              <a:cxn ang="0">
                <a:pos x="41" y="184"/>
              </a:cxn>
              <a:cxn ang="0">
                <a:pos x="12" y="172"/>
              </a:cxn>
              <a:cxn ang="0">
                <a:pos x="0" y="144"/>
              </a:cxn>
              <a:cxn ang="0">
                <a:pos x="12" y="115"/>
              </a:cxn>
              <a:cxn ang="0">
                <a:pos x="41" y="103"/>
              </a:cxn>
              <a:cxn ang="0">
                <a:pos x="70" y="115"/>
              </a:cxn>
              <a:cxn ang="0">
                <a:pos x="75" y="121"/>
              </a:cxn>
              <a:cxn ang="0">
                <a:pos x="75" y="0"/>
              </a:cxn>
              <a:cxn ang="0">
                <a:pos x="192" y="0"/>
              </a:cxn>
              <a:cxn ang="0">
                <a:pos x="192" y="1"/>
              </a:cxn>
              <a:cxn ang="0">
                <a:pos x="181" y="30"/>
              </a:cxn>
              <a:cxn ang="0">
                <a:pos x="192" y="58"/>
              </a:cxn>
              <a:cxn ang="0">
                <a:pos x="221" y="70"/>
              </a:cxn>
              <a:cxn ang="0">
                <a:pos x="250" y="58"/>
              </a:cxn>
              <a:cxn ang="0">
                <a:pos x="262" y="30"/>
              </a:cxn>
              <a:cxn ang="0">
                <a:pos x="250" y="1"/>
              </a:cxn>
              <a:cxn ang="0">
                <a:pos x="250" y="0"/>
              </a:cxn>
              <a:cxn ang="0">
                <a:pos x="389" y="0"/>
              </a:cxn>
              <a:cxn ang="0">
                <a:pos x="388" y="32"/>
              </a:cxn>
              <a:cxn ang="0">
                <a:pos x="450" y="66"/>
              </a:cxn>
              <a:cxn ang="0">
                <a:pos x="436" y="121"/>
              </a:cxn>
              <a:cxn ang="0">
                <a:pos x="363" y="125"/>
              </a:cxn>
              <a:cxn ang="0">
                <a:pos x="329" y="183"/>
              </a:cxn>
              <a:cxn ang="0">
                <a:pos x="366" y="243"/>
              </a:cxn>
              <a:cxn ang="0">
                <a:pos x="344" y="266"/>
              </a:cxn>
              <a:cxn ang="0">
                <a:pos x="322" y="287"/>
              </a:cxn>
              <a:cxn ang="0">
                <a:pos x="260" y="251"/>
              </a:cxn>
              <a:cxn ang="0">
                <a:pos x="203" y="285"/>
              </a:cxn>
              <a:cxn ang="0">
                <a:pos x="203" y="356"/>
              </a:cxn>
              <a:cxn ang="0">
                <a:pos x="145" y="371"/>
              </a:cxn>
              <a:cxn ang="0">
                <a:pos x="108" y="309"/>
              </a:cxn>
              <a:cxn ang="0">
                <a:pos x="76" y="311"/>
              </a:cxn>
              <a:cxn ang="0">
                <a:pos x="75" y="311"/>
              </a:cxn>
            </a:cxnLst>
            <a:rect l="0" t="0" r="r" b="b"/>
            <a:pathLst>
              <a:path w="450" h="371">
                <a:moveTo>
                  <a:pt x="75" y="311"/>
                </a:moveTo>
                <a:cubicBezTo>
                  <a:pt x="75" y="166"/>
                  <a:pt x="75" y="166"/>
                  <a:pt x="75" y="166"/>
                </a:cubicBezTo>
                <a:cubicBezTo>
                  <a:pt x="73" y="168"/>
                  <a:pt x="72" y="170"/>
                  <a:pt x="70" y="172"/>
                </a:cubicBezTo>
                <a:cubicBezTo>
                  <a:pt x="62" y="180"/>
                  <a:pt x="52" y="184"/>
                  <a:pt x="41" y="184"/>
                </a:cubicBezTo>
                <a:cubicBezTo>
                  <a:pt x="30" y="184"/>
                  <a:pt x="20" y="180"/>
                  <a:pt x="12" y="172"/>
                </a:cubicBezTo>
                <a:cubicBezTo>
                  <a:pt x="4" y="165"/>
                  <a:pt x="0" y="155"/>
                  <a:pt x="0" y="144"/>
                </a:cubicBezTo>
                <a:cubicBezTo>
                  <a:pt x="0" y="133"/>
                  <a:pt x="4" y="123"/>
                  <a:pt x="12" y="115"/>
                </a:cubicBezTo>
                <a:cubicBezTo>
                  <a:pt x="20" y="107"/>
                  <a:pt x="30" y="103"/>
                  <a:pt x="41" y="103"/>
                </a:cubicBezTo>
                <a:cubicBezTo>
                  <a:pt x="52" y="103"/>
                  <a:pt x="62" y="107"/>
                  <a:pt x="70" y="115"/>
                </a:cubicBezTo>
                <a:cubicBezTo>
                  <a:pt x="72" y="117"/>
                  <a:pt x="73" y="119"/>
                  <a:pt x="75" y="121"/>
                </a:cubicBezTo>
                <a:cubicBezTo>
                  <a:pt x="75" y="0"/>
                  <a:pt x="75" y="0"/>
                  <a:pt x="75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185" y="9"/>
                  <a:pt x="181" y="19"/>
                  <a:pt x="181" y="30"/>
                </a:cubicBezTo>
                <a:cubicBezTo>
                  <a:pt x="181" y="41"/>
                  <a:pt x="185" y="51"/>
                  <a:pt x="192" y="58"/>
                </a:cubicBezTo>
                <a:cubicBezTo>
                  <a:pt x="200" y="66"/>
                  <a:pt x="210" y="70"/>
                  <a:pt x="221" y="70"/>
                </a:cubicBezTo>
                <a:cubicBezTo>
                  <a:pt x="232" y="70"/>
                  <a:pt x="242" y="66"/>
                  <a:pt x="250" y="58"/>
                </a:cubicBezTo>
                <a:cubicBezTo>
                  <a:pt x="258" y="51"/>
                  <a:pt x="262" y="41"/>
                  <a:pt x="262" y="30"/>
                </a:cubicBezTo>
                <a:cubicBezTo>
                  <a:pt x="262" y="19"/>
                  <a:pt x="258" y="9"/>
                  <a:pt x="250" y="1"/>
                </a:cubicBezTo>
                <a:cubicBezTo>
                  <a:pt x="250" y="0"/>
                  <a:pt x="250" y="0"/>
                  <a:pt x="250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11"/>
                  <a:pt x="389" y="22"/>
                  <a:pt x="388" y="32"/>
                </a:cubicBezTo>
                <a:cubicBezTo>
                  <a:pt x="450" y="66"/>
                  <a:pt x="450" y="66"/>
                  <a:pt x="450" y="66"/>
                </a:cubicBezTo>
                <a:cubicBezTo>
                  <a:pt x="446" y="85"/>
                  <a:pt x="442" y="103"/>
                  <a:pt x="436" y="121"/>
                </a:cubicBezTo>
                <a:cubicBezTo>
                  <a:pt x="363" y="125"/>
                  <a:pt x="363" y="125"/>
                  <a:pt x="363" y="125"/>
                </a:cubicBezTo>
                <a:cubicBezTo>
                  <a:pt x="354" y="145"/>
                  <a:pt x="343" y="164"/>
                  <a:pt x="329" y="183"/>
                </a:cubicBezTo>
                <a:cubicBezTo>
                  <a:pt x="366" y="243"/>
                  <a:pt x="366" y="243"/>
                  <a:pt x="366" y="243"/>
                </a:cubicBezTo>
                <a:cubicBezTo>
                  <a:pt x="359" y="251"/>
                  <a:pt x="352" y="258"/>
                  <a:pt x="344" y="266"/>
                </a:cubicBezTo>
                <a:cubicBezTo>
                  <a:pt x="337" y="273"/>
                  <a:pt x="329" y="280"/>
                  <a:pt x="322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2" y="265"/>
                  <a:pt x="223" y="276"/>
                  <a:pt x="203" y="285"/>
                </a:cubicBezTo>
                <a:cubicBezTo>
                  <a:pt x="203" y="356"/>
                  <a:pt x="203" y="356"/>
                  <a:pt x="203" y="356"/>
                </a:cubicBezTo>
                <a:cubicBezTo>
                  <a:pt x="184" y="363"/>
                  <a:pt x="165" y="368"/>
                  <a:pt x="145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8" y="310"/>
                  <a:pt x="87" y="311"/>
                  <a:pt x="76" y="311"/>
                </a:cubicBezTo>
                <a:cubicBezTo>
                  <a:pt x="76" y="311"/>
                  <a:pt x="75" y="311"/>
                  <a:pt x="75" y="31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3088164" y="2496560"/>
            <a:ext cx="1497013" cy="1798638"/>
          </a:xfrm>
          <a:custGeom>
            <a:cxnLst>
              <a:cxn ang="0">
                <a:pos x="61" y="76"/>
              </a:cxn>
              <a:cxn ang="0">
                <a:pos x="200" y="76"/>
              </a:cxn>
              <a:cxn ang="0">
                <a:pos x="191" y="69"/>
              </a:cxn>
              <a:cxn ang="0">
                <a:pos x="179" y="41"/>
              </a:cxn>
              <a:cxn ang="0">
                <a:pos x="191" y="12"/>
              </a:cxn>
              <a:cxn ang="0">
                <a:pos x="220" y="0"/>
              </a:cxn>
              <a:cxn ang="0">
                <a:pos x="248" y="12"/>
              </a:cxn>
              <a:cxn ang="0">
                <a:pos x="260" y="41"/>
              </a:cxn>
              <a:cxn ang="0">
                <a:pos x="248" y="69"/>
              </a:cxn>
              <a:cxn ang="0">
                <a:pos x="239" y="76"/>
              </a:cxn>
              <a:cxn ang="0">
                <a:pos x="372" y="76"/>
              </a:cxn>
              <a:cxn ang="0">
                <a:pos x="372" y="197"/>
              </a:cxn>
              <a:cxn ang="0">
                <a:pos x="367" y="191"/>
              </a:cxn>
              <a:cxn ang="0">
                <a:pos x="338" y="179"/>
              </a:cxn>
              <a:cxn ang="0">
                <a:pos x="309" y="191"/>
              </a:cxn>
              <a:cxn ang="0">
                <a:pos x="297" y="220"/>
              </a:cxn>
              <a:cxn ang="0">
                <a:pos x="309" y="248"/>
              </a:cxn>
              <a:cxn ang="0">
                <a:pos x="338" y="260"/>
              </a:cxn>
              <a:cxn ang="0">
                <a:pos x="367" y="248"/>
              </a:cxn>
              <a:cxn ang="0">
                <a:pos x="372" y="242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</a:cxnLst>
            <a:rect l="0" t="0" r="r" b="b"/>
            <a:pathLst>
              <a:path w="372" h="446">
                <a:moveTo>
                  <a:pt x="61" y="76"/>
                </a:moveTo>
                <a:cubicBezTo>
                  <a:pt x="200" y="76"/>
                  <a:pt x="200" y="76"/>
                  <a:pt x="200" y="76"/>
                </a:cubicBezTo>
                <a:cubicBezTo>
                  <a:pt x="197" y="74"/>
                  <a:pt x="194" y="72"/>
                  <a:pt x="191" y="69"/>
                </a:cubicBezTo>
                <a:cubicBezTo>
                  <a:pt x="183" y="61"/>
                  <a:pt x="179" y="52"/>
                  <a:pt x="179" y="41"/>
                </a:cubicBezTo>
                <a:cubicBezTo>
                  <a:pt x="179" y="29"/>
                  <a:pt x="183" y="20"/>
                  <a:pt x="191" y="12"/>
                </a:cubicBezTo>
                <a:cubicBezTo>
                  <a:pt x="199" y="4"/>
                  <a:pt x="209" y="0"/>
                  <a:pt x="220" y="0"/>
                </a:cubicBezTo>
                <a:cubicBezTo>
                  <a:pt x="231" y="0"/>
                  <a:pt x="241" y="4"/>
                  <a:pt x="248" y="12"/>
                </a:cubicBezTo>
                <a:cubicBezTo>
                  <a:pt x="256" y="20"/>
                  <a:pt x="260" y="29"/>
                  <a:pt x="260" y="41"/>
                </a:cubicBezTo>
                <a:cubicBezTo>
                  <a:pt x="260" y="52"/>
                  <a:pt x="256" y="61"/>
                  <a:pt x="248" y="69"/>
                </a:cubicBezTo>
                <a:cubicBezTo>
                  <a:pt x="246" y="72"/>
                  <a:pt x="243" y="74"/>
                  <a:pt x="239" y="76"/>
                </a:cubicBezTo>
                <a:cubicBezTo>
                  <a:pt x="372" y="76"/>
                  <a:pt x="372" y="76"/>
                  <a:pt x="372" y="76"/>
                </a:cubicBezTo>
                <a:cubicBezTo>
                  <a:pt x="372" y="197"/>
                  <a:pt x="372" y="197"/>
                  <a:pt x="372" y="197"/>
                </a:cubicBezTo>
                <a:cubicBezTo>
                  <a:pt x="370" y="195"/>
                  <a:pt x="369" y="193"/>
                  <a:pt x="367" y="191"/>
                </a:cubicBezTo>
                <a:cubicBezTo>
                  <a:pt x="359" y="183"/>
                  <a:pt x="349" y="179"/>
                  <a:pt x="338" y="179"/>
                </a:cubicBezTo>
                <a:cubicBezTo>
                  <a:pt x="327" y="179"/>
                  <a:pt x="317" y="183"/>
                  <a:pt x="309" y="191"/>
                </a:cubicBezTo>
                <a:cubicBezTo>
                  <a:pt x="301" y="199"/>
                  <a:pt x="297" y="209"/>
                  <a:pt x="297" y="220"/>
                </a:cubicBezTo>
                <a:cubicBezTo>
                  <a:pt x="297" y="231"/>
                  <a:pt x="301" y="241"/>
                  <a:pt x="309" y="248"/>
                </a:cubicBezTo>
                <a:cubicBezTo>
                  <a:pt x="317" y="256"/>
                  <a:pt x="327" y="260"/>
                  <a:pt x="338" y="260"/>
                </a:cubicBezTo>
                <a:cubicBezTo>
                  <a:pt x="349" y="260"/>
                  <a:pt x="359" y="256"/>
                  <a:pt x="367" y="248"/>
                </a:cubicBezTo>
                <a:cubicBezTo>
                  <a:pt x="369" y="246"/>
                  <a:pt x="370" y="244"/>
                  <a:pt x="372" y="242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4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3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lnTo>
                  <a:pt x="61" y="7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1"/>
          <p:cNvSpPr/>
          <p:nvPr/>
        </p:nvSpPr>
        <p:spPr>
          <a:xfrm>
            <a:off x="5813843" y="1431456"/>
            <a:ext cx="149224" cy="149224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3"/>
          <p:cNvSpPr/>
          <p:nvPr/>
        </p:nvSpPr>
        <p:spPr>
          <a:xfrm>
            <a:off x="5813843" y="3994921"/>
            <a:ext cx="149224" cy="149224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35"/>
          <p:cNvSpPr/>
          <p:nvPr/>
        </p:nvSpPr>
        <p:spPr>
          <a:xfrm>
            <a:off x="3218014" y="3994921"/>
            <a:ext cx="149224" cy="149224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37"/>
          <p:cNvSpPr/>
          <p:nvPr/>
        </p:nvSpPr>
        <p:spPr>
          <a:xfrm>
            <a:off x="3218014" y="1431456"/>
            <a:ext cx="149224" cy="149224"/>
          </a:xfrm>
          <a:custGeom>
            <a:gdLst>
              <a:gd name="connsiteX0" fmla="*/ 0 w 1068585"/>
              <a:gd name="connsiteY0" fmla="*/ 534293 h 1068585"/>
              <a:gd name="connsiteX1" fmla="*/ 156491 w 1068585"/>
              <a:gd name="connsiteY1" fmla="*/ 156491 h 1068585"/>
              <a:gd name="connsiteX2" fmla="*/ 534294 w 1068585"/>
              <a:gd name="connsiteY2" fmla="*/ 1 h 1068585"/>
              <a:gd name="connsiteX3" fmla="*/ 912096 w 1068585"/>
              <a:gd name="connsiteY3" fmla="*/ 156492 h 1068585"/>
              <a:gd name="connsiteX4" fmla="*/ 1068586 w 1068585"/>
              <a:gd name="connsiteY4" fmla="*/ 534295 h 1068585"/>
              <a:gd name="connsiteX5" fmla="*/ 912095 w 1068585"/>
              <a:gd name="connsiteY5" fmla="*/ 912097 h 1068585"/>
              <a:gd name="connsiteX6" fmla="*/ 534293 w 1068585"/>
              <a:gd name="connsiteY6" fmla="*/ 1068588 h 1068585"/>
              <a:gd name="connsiteX7" fmla="*/ 156491 w 1068585"/>
              <a:gd name="connsiteY7" fmla="*/ 912097 h 1068585"/>
              <a:gd name="connsiteX8" fmla="*/ 1 w 1068585"/>
              <a:gd name="connsiteY8" fmla="*/ 534295 h 1068585"/>
              <a:gd name="connsiteX9" fmla="*/ 0 w 1068585"/>
              <a:gd name="connsiteY9" fmla="*/ 534293 h 106858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8585" h="1068585">
                <a:moveTo>
                  <a:pt x="0" y="534293"/>
                </a:moveTo>
                <a:cubicBezTo>
                  <a:pt x="0" y="392590"/>
                  <a:pt x="56292" y="256690"/>
                  <a:pt x="156491" y="156491"/>
                </a:cubicBezTo>
                <a:cubicBezTo>
                  <a:pt x="256691" y="56292"/>
                  <a:pt x="392590" y="1"/>
                  <a:pt x="534294" y="1"/>
                </a:cubicBezTo>
                <a:cubicBezTo>
                  <a:pt x="675997" y="1"/>
                  <a:pt x="811897" y="56293"/>
                  <a:pt x="912096" y="156492"/>
                </a:cubicBezTo>
                <a:cubicBezTo>
                  <a:pt x="1012295" y="256692"/>
                  <a:pt x="1068586" y="392591"/>
                  <a:pt x="1068586" y="534295"/>
                </a:cubicBezTo>
                <a:cubicBezTo>
                  <a:pt x="1068586" y="675998"/>
                  <a:pt x="1012295" y="811898"/>
                  <a:pt x="912095" y="912097"/>
                </a:cubicBezTo>
                <a:cubicBezTo>
                  <a:pt x="811896" y="1012296"/>
                  <a:pt x="675996" y="1068588"/>
                  <a:pt x="534293" y="1068588"/>
                </a:cubicBezTo>
                <a:cubicBezTo>
                  <a:pt x="392590" y="1068588"/>
                  <a:pt x="256690" y="1012296"/>
                  <a:pt x="156491" y="912097"/>
                </a:cubicBezTo>
                <a:cubicBezTo>
                  <a:pt x="56292" y="811898"/>
                  <a:pt x="0" y="675998"/>
                  <a:pt x="1" y="534295"/>
                </a:cubicBezTo>
                <a:cubicBezTo>
                  <a:pt x="1" y="534294"/>
                  <a:pt x="0" y="534294"/>
                  <a:pt x="0" y="5342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kern="1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8"/>
          <p:cNvSpPr>
            <a:spLocks noEditPoints="1"/>
          </p:cNvSpPr>
          <p:nvPr/>
        </p:nvSpPr>
        <p:spPr bwMode="auto">
          <a:xfrm>
            <a:off x="3758065" y="2039364"/>
            <a:ext cx="387845" cy="332438"/>
          </a:xfrm>
          <a:custGeom>
            <a:cxnLst>
              <a:cxn ang="0">
                <a:pos x="68" y="30"/>
              </a:cxn>
              <a:cxn ang="0">
                <a:pos x="0" y="30"/>
              </a:cxn>
              <a:cxn ang="0">
                <a:pos x="0" y="15"/>
              </a:cxn>
              <a:cxn ang="0">
                <a:pos x="7" y="9"/>
              </a:cxn>
              <a:cxn ang="0">
                <a:pos x="20" y="9"/>
              </a:cxn>
              <a:cxn ang="0">
                <a:pos x="20" y="3"/>
              </a:cxn>
              <a:cxn ang="0">
                <a:pos x="24" y="0"/>
              </a:cxn>
              <a:cxn ang="0">
                <a:pos x="45" y="0"/>
              </a:cxn>
              <a:cxn ang="0">
                <a:pos x="49" y="3"/>
              </a:cxn>
              <a:cxn ang="0">
                <a:pos x="49" y="9"/>
              </a:cxn>
              <a:cxn ang="0">
                <a:pos x="62" y="9"/>
              </a:cxn>
              <a:cxn ang="0">
                <a:pos x="68" y="15"/>
              </a:cxn>
              <a:cxn ang="0">
                <a:pos x="68" y="30"/>
              </a:cxn>
              <a:cxn ang="0">
                <a:pos x="68" y="52"/>
              </a:cxn>
              <a:cxn ang="0">
                <a:pos x="62" y="58"/>
              </a:cxn>
              <a:cxn ang="0">
                <a:pos x="7" y="58"/>
              </a:cxn>
              <a:cxn ang="0">
                <a:pos x="0" y="52"/>
              </a:cxn>
              <a:cxn ang="0">
                <a:pos x="0" y="34"/>
              </a:cxn>
              <a:cxn ang="0">
                <a:pos x="26" y="34"/>
              </a:cxn>
              <a:cxn ang="0">
                <a:pos x="26" y="40"/>
              </a:cxn>
              <a:cxn ang="0">
                <a:pos x="28" y="42"/>
              </a:cxn>
              <a:cxn ang="0">
                <a:pos x="41" y="42"/>
              </a:cxn>
              <a:cxn ang="0">
                <a:pos x="43" y="40"/>
              </a:cxn>
              <a:cxn ang="0">
                <a:pos x="43" y="34"/>
              </a:cxn>
              <a:cxn ang="0">
                <a:pos x="68" y="34"/>
              </a:cxn>
              <a:cxn ang="0">
                <a:pos x="68" y="52"/>
              </a:cxn>
              <a:cxn ang="0">
                <a:pos x="44" y="9"/>
              </a:cxn>
              <a:cxn ang="0">
                <a:pos x="44" y="5"/>
              </a:cxn>
              <a:cxn ang="0">
                <a:pos x="25" y="5"/>
              </a:cxn>
              <a:cxn ang="0">
                <a:pos x="25" y="9"/>
              </a:cxn>
              <a:cxn ang="0">
                <a:pos x="44" y="9"/>
              </a:cxn>
              <a:cxn ang="0">
                <a:pos x="39" y="39"/>
              </a:cxn>
              <a:cxn ang="0">
                <a:pos x="30" y="39"/>
              </a:cxn>
              <a:cxn ang="0">
                <a:pos x="30" y="34"/>
              </a:cxn>
              <a:cxn ang="0">
                <a:pos x="39" y="34"/>
              </a:cxn>
              <a:cxn ang="0">
                <a:pos x="39" y="39"/>
              </a:cxn>
            </a:cxnLst>
            <a:rect l="0" t="0" r="r" b="b"/>
            <a:pathLst>
              <a:path w="68" h="57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54"/>
          <p:cNvSpPr>
            <a:spLocks noEditPoints="1"/>
          </p:cNvSpPr>
          <p:nvPr/>
        </p:nvSpPr>
        <p:spPr bwMode="auto">
          <a:xfrm>
            <a:off x="4994775" y="1995680"/>
            <a:ext cx="393965" cy="425831"/>
          </a:xfrm>
          <a:custGeom>
            <a:cxnLst>
              <a:cxn ang="0">
                <a:pos x="58" y="58"/>
              </a:cxn>
              <a:cxn ang="0">
                <a:pos x="41" y="58"/>
              </a:cxn>
              <a:cxn ang="0">
                <a:pos x="31" y="68"/>
              </a:cxn>
              <a:cxn ang="0">
                <a:pos x="22" y="58"/>
              </a:cxn>
              <a:cxn ang="0">
                <a:pos x="5" y="58"/>
              </a:cxn>
              <a:cxn ang="0">
                <a:pos x="0" y="53"/>
              </a:cxn>
              <a:cxn ang="0">
                <a:pos x="12" y="22"/>
              </a:cxn>
              <a:cxn ang="0">
                <a:pos x="28" y="5"/>
              </a:cxn>
              <a:cxn ang="0">
                <a:pos x="28" y="3"/>
              </a:cxn>
              <a:cxn ang="0">
                <a:pos x="31" y="0"/>
              </a:cxn>
              <a:cxn ang="0">
                <a:pos x="35" y="3"/>
              </a:cxn>
              <a:cxn ang="0">
                <a:pos x="35" y="5"/>
              </a:cxn>
              <a:cxn ang="0">
                <a:pos x="51" y="22"/>
              </a:cxn>
              <a:cxn ang="0">
                <a:pos x="63" y="53"/>
              </a:cxn>
              <a:cxn ang="0">
                <a:pos x="58" y="58"/>
              </a:cxn>
              <a:cxn ang="0">
                <a:pos x="31" y="63"/>
              </a:cxn>
              <a:cxn ang="0">
                <a:pos x="26" y="58"/>
              </a:cxn>
              <a:cxn ang="0">
                <a:pos x="25" y="57"/>
              </a:cxn>
              <a:cxn ang="0">
                <a:pos x="25" y="58"/>
              </a:cxn>
              <a:cxn ang="0">
                <a:pos x="31" y="65"/>
              </a:cxn>
              <a:cxn ang="0">
                <a:pos x="32" y="64"/>
              </a:cxn>
              <a:cxn ang="0">
                <a:pos x="31" y="63"/>
              </a:cxn>
            </a:cxnLst>
            <a:rect l="0" t="0" r="r" b="b"/>
            <a:pathLst>
              <a:path w="62" h="68">
                <a:moveTo>
                  <a:pt x="58" y="58"/>
                </a:moveTo>
                <a:cubicBezTo>
                  <a:pt x="41" y="58"/>
                  <a:pt x="41" y="58"/>
                  <a:pt x="41" y="58"/>
                </a:cubicBezTo>
                <a:cubicBezTo>
                  <a:pt x="41" y="63"/>
                  <a:pt x="37" y="68"/>
                  <a:pt x="31" y="68"/>
                </a:cubicBezTo>
                <a:cubicBezTo>
                  <a:pt x="26" y="68"/>
                  <a:pt x="22" y="63"/>
                  <a:pt x="22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5" y="48"/>
                  <a:pt x="12" y="40"/>
                  <a:pt x="12" y="22"/>
                </a:cubicBezTo>
                <a:cubicBezTo>
                  <a:pt x="12" y="14"/>
                  <a:pt x="18" y="6"/>
                  <a:pt x="28" y="5"/>
                </a:cubicBezTo>
                <a:cubicBezTo>
                  <a:pt x="28" y="4"/>
                  <a:pt x="28" y="4"/>
                  <a:pt x="28" y="3"/>
                </a:cubicBezTo>
                <a:cubicBezTo>
                  <a:pt x="28" y="1"/>
                  <a:pt x="29" y="0"/>
                  <a:pt x="31" y="0"/>
                </a:cubicBezTo>
                <a:cubicBezTo>
                  <a:pt x="33" y="0"/>
                  <a:pt x="35" y="1"/>
                  <a:pt x="35" y="3"/>
                </a:cubicBezTo>
                <a:cubicBezTo>
                  <a:pt x="35" y="4"/>
                  <a:pt x="35" y="4"/>
                  <a:pt x="35" y="5"/>
                </a:cubicBezTo>
                <a:cubicBezTo>
                  <a:pt x="45" y="6"/>
                  <a:pt x="51" y="14"/>
                  <a:pt x="51" y="22"/>
                </a:cubicBezTo>
                <a:cubicBezTo>
                  <a:pt x="51" y="40"/>
                  <a:pt x="57" y="48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  <a:moveTo>
                  <a:pt x="31" y="63"/>
                </a:moveTo>
                <a:cubicBezTo>
                  <a:pt x="28" y="63"/>
                  <a:pt x="26" y="61"/>
                  <a:pt x="26" y="58"/>
                </a:cubicBezTo>
                <a:cubicBezTo>
                  <a:pt x="26" y="58"/>
                  <a:pt x="26" y="57"/>
                  <a:pt x="25" y="57"/>
                </a:cubicBezTo>
                <a:cubicBezTo>
                  <a:pt x="25" y="57"/>
                  <a:pt x="25" y="58"/>
                  <a:pt x="25" y="58"/>
                </a:cubicBezTo>
                <a:cubicBezTo>
                  <a:pt x="25" y="62"/>
                  <a:pt x="28" y="65"/>
                  <a:pt x="31" y="65"/>
                </a:cubicBezTo>
                <a:cubicBezTo>
                  <a:pt x="32" y="65"/>
                  <a:pt x="32" y="64"/>
                  <a:pt x="32" y="64"/>
                </a:cubicBezTo>
                <a:cubicBezTo>
                  <a:pt x="32" y="64"/>
                  <a:pt x="32" y="63"/>
                  <a:pt x="31" y="6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79"/>
          <p:cNvSpPr>
            <a:spLocks noEditPoints="1"/>
          </p:cNvSpPr>
          <p:nvPr/>
        </p:nvSpPr>
        <p:spPr bwMode="auto">
          <a:xfrm>
            <a:off x="4974227" y="3263034"/>
            <a:ext cx="377153" cy="295052"/>
          </a:xfrm>
          <a:custGeom>
            <a:cxnLst>
              <a:cxn ang="0">
                <a:pos x="9" y="9"/>
              </a:cxn>
              <a:cxn ang="0">
                <a:pos x="0" y="8"/>
              </a:cxn>
              <a:cxn ang="0">
                <a:pos x="2" y="0"/>
              </a:cxn>
              <a:cxn ang="0">
                <a:pos x="10" y="1"/>
              </a:cxn>
              <a:cxn ang="0">
                <a:pos x="10" y="23"/>
              </a:cxn>
              <a:cxn ang="0">
                <a:pos x="2" y="24"/>
              </a:cxn>
              <a:cxn ang="0">
                <a:pos x="0" y="15"/>
              </a:cxn>
              <a:cxn ang="0">
                <a:pos x="9" y="14"/>
              </a:cxn>
              <a:cxn ang="0">
                <a:pos x="10" y="23"/>
              </a:cxn>
              <a:cxn ang="0">
                <a:pos x="9" y="38"/>
              </a:cxn>
              <a:cxn ang="0">
                <a:pos x="0" y="37"/>
              </a:cxn>
              <a:cxn ang="0">
                <a:pos x="2" y="29"/>
              </a:cxn>
              <a:cxn ang="0">
                <a:pos x="10" y="30"/>
              </a:cxn>
              <a:cxn ang="0">
                <a:pos x="10" y="52"/>
              </a:cxn>
              <a:cxn ang="0">
                <a:pos x="2" y="53"/>
              </a:cxn>
              <a:cxn ang="0">
                <a:pos x="0" y="44"/>
              </a:cxn>
              <a:cxn ang="0">
                <a:pos x="9" y="43"/>
              </a:cxn>
              <a:cxn ang="0">
                <a:pos x="10" y="52"/>
              </a:cxn>
              <a:cxn ang="0">
                <a:pos x="67" y="9"/>
              </a:cxn>
              <a:cxn ang="0">
                <a:pos x="15" y="8"/>
              </a:cxn>
              <a:cxn ang="0">
                <a:pos x="16" y="0"/>
              </a:cxn>
              <a:cxn ang="0">
                <a:pos x="68" y="1"/>
              </a:cxn>
              <a:cxn ang="0">
                <a:pos x="68" y="23"/>
              </a:cxn>
              <a:cxn ang="0">
                <a:pos x="16" y="24"/>
              </a:cxn>
              <a:cxn ang="0">
                <a:pos x="15" y="15"/>
              </a:cxn>
              <a:cxn ang="0">
                <a:pos x="67" y="14"/>
              </a:cxn>
              <a:cxn ang="0">
                <a:pos x="68" y="23"/>
              </a:cxn>
              <a:cxn ang="0">
                <a:pos x="67" y="38"/>
              </a:cxn>
              <a:cxn ang="0">
                <a:pos x="15" y="37"/>
              </a:cxn>
              <a:cxn ang="0">
                <a:pos x="16" y="29"/>
              </a:cxn>
              <a:cxn ang="0">
                <a:pos x="68" y="30"/>
              </a:cxn>
              <a:cxn ang="0">
                <a:pos x="68" y="52"/>
              </a:cxn>
              <a:cxn ang="0">
                <a:pos x="16" y="53"/>
              </a:cxn>
              <a:cxn ang="0">
                <a:pos x="15" y="44"/>
              </a:cxn>
              <a:cxn ang="0">
                <a:pos x="67" y="43"/>
              </a:cxn>
              <a:cxn ang="0">
                <a:pos x="68" y="52"/>
              </a:cxn>
            </a:cxnLst>
            <a:rect l="0" t="0" r="r" b="b"/>
            <a:pathLst>
              <a:path w="68" h="52">
                <a:moveTo>
                  <a:pt x="10" y="8"/>
                </a:moveTo>
                <a:cubicBezTo>
                  <a:pt x="10" y="9"/>
                  <a:pt x="10" y="9"/>
                  <a:pt x="9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8"/>
                </a:lnTo>
                <a:close/>
                <a:moveTo>
                  <a:pt x="10" y="23"/>
                </a:moveTo>
                <a:cubicBezTo>
                  <a:pt x="10" y="23"/>
                  <a:pt x="10" y="24"/>
                  <a:pt x="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4"/>
                  <a:pt x="2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5"/>
                  <a:pt x="10" y="15"/>
                </a:cubicBezTo>
                <a:lnTo>
                  <a:pt x="10" y="23"/>
                </a:lnTo>
                <a:close/>
                <a:moveTo>
                  <a:pt x="10" y="37"/>
                </a:moveTo>
                <a:cubicBezTo>
                  <a:pt x="10" y="38"/>
                  <a:pt x="10" y="38"/>
                  <a:pt x="9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8"/>
                  <a:pt x="0" y="37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9"/>
                  <a:pt x="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30"/>
                </a:cubicBezTo>
                <a:lnTo>
                  <a:pt x="10" y="37"/>
                </a:lnTo>
                <a:close/>
                <a:moveTo>
                  <a:pt x="10" y="52"/>
                </a:moveTo>
                <a:cubicBezTo>
                  <a:pt x="10" y="52"/>
                  <a:pt x="10" y="53"/>
                  <a:pt x="9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3"/>
                  <a:pt x="2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4"/>
                  <a:pt x="10" y="44"/>
                </a:cubicBezTo>
                <a:lnTo>
                  <a:pt x="10" y="52"/>
                </a:lnTo>
                <a:close/>
                <a:moveTo>
                  <a:pt x="68" y="8"/>
                </a:moveTo>
                <a:cubicBezTo>
                  <a:pt x="68" y="9"/>
                  <a:pt x="68" y="9"/>
                  <a:pt x="67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6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8"/>
                </a:lnTo>
                <a:close/>
                <a:moveTo>
                  <a:pt x="68" y="23"/>
                </a:moveTo>
                <a:cubicBezTo>
                  <a:pt x="68" y="23"/>
                  <a:pt x="68" y="24"/>
                  <a:pt x="67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4"/>
                  <a:pt x="15" y="23"/>
                  <a:pt x="15" y="23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6" y="14"/>
                  <a:pt x="16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8" y="14"/>
                  <a:pt x="68" y="15"/>
                  <a:pt x="68" y="15"/>
                </a:cubicBezTo>
                <a:lnTo>
                  <a:pt x="68" y="23"/>
                </a:lnTo>
                <a:close/>
                <a:moveTo>
                  <a:pt x="68" y="37"/>
                </a:moveTo>
                <a:cubicBezTo>
                  <a:pt x="68" y="38"/>
                  <a:pt x="68" y="38"/>
                  <a:pt x="67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5" y="38"/>
                  <a:pt x="15" y="37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6" y="29"/>
                  <a:pt x="16" y="29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30"/>
                </a:cubicBezTo>
                <a:lnTo>
                  <a:pt x="68" y="37"/>
                </a:lnTo>
                <a:close/>
                <a:moveTo>
                  <a:pt x="68" y="52"/>
                </a:moveTo>
                <a:cubicBezTo>
                  <a:pt x="68" y="52"/>
                  <a:pt x="68" y="53"/>
                  <a:pt x="6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6" y="53"/>
                  <a:pt x="15" y="52"/>
                  <a:pt x="15" y="5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8" y="43"/>
                  <a:pt x="68" y="44"/>
                  <a:pt x="68" y="44"/>
                </a:cubicBezTo>
                <a:lnTo>
                  <a:pt x="68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7"/>
          <p:cNvSpPr>
            <a:spLocks noEditPoints="1"/>
          </p:cNvSpPr>
          <p:nvPr/>
        </p:nvSpPr>
        <p:spPr bwMode="auto">
          <a:xfrm>
            <a:off x="3789477" y="3158094"/>
            <a:ext cx="398800" cy="404457"/>
          </a:xfrm>
          <a:custGeom>
            <a:cxnLst>
              <a:cxn ang="0">
                <a:pos x="64" y="14"/>
              </a:cxn>
              <a:cxn ang="0">
                <a:pos x="12" y="65"/>
              </a:cxn>
              <a:cxn ang="0">
                <a:pos x="10" y="66"/>
              </a:cxn>
              <a:cxn ang="0">
                <a:pos x="8" y="65"/>
              </a:cxn>
              <a:cxn ang="0">
                <a:pos x="0" y="57"/>
              </a:cxn>
              <a:cxn ang="0">
                <a:pos x="0" y="56"/>
              </a:cxn>
              <a:cxn ang="0">
                <a:pos x="0" y="54"/>
              </a:cxn>
              <a:cxn ang="0">
                <a:pos x="52" y="2"/>
              </a:cxn>
              <a:cxn ang="0">
                <a:pos x="54" y="1"/>
              </a:cxn>
              <a:cxn ang="0">
                <a:pos x="56" y="2"/>
              </a:cxn>
              <a:cxn ang="0">
                <a:pos x="64" y="10"/>
              </a:cxn>
              <a:cxn ang="0">
                <a:pos x="64" y="12"/>
              </a:cxn>
              <a:cxn ang="0">
                <a:pos x="64" y="14"/>
              </a:cxn>
              <a:cxn ang="0">
                <a:pos x="14" y="5"/>
              </a:cxn>
              <a:cxn ang="0">
                <a:pos x="10" y="7"/>
              </a:cxn>
              <a:cxn ang="0">
                <a:pos x="9" y="11"/>
              </a:cxn>
              <a:cxn ang="0">
                <a:pos x="8" y="7"/>
              </a:cxn>
              <a:cxn ang="0">
                <a:pos x="4" y="5"/>
              </a:cxn>
              <a:cxn ang="0">
                <a:pos x="8" y="4"/>
              </a:cxn>
              <a:cxn ang="0">
                <a:pos x="9" y="0"/>
              </a:cxn>
              <a:cxn ang="0">
                <a:pos x="10" y="4"/>
              </a:cxn>
              <a:cxn ang="0">
                <a:pos x="14" y="5"/>
              </a:cxn>
              <a:cxn ang="0">
                <a:pos x="32" y="13"/>
              </a:cxn>
              <a:cxn ang="0">
                <a:pos x="24" y="16"/>
              </a:cxn>
              <a:cxn ang="0">
                <a:pos x="22" y="23"/>
              </a:cxn>
              <a:cxn ang="0">
                <a:pos x="19" y="16"/>
              </a:cxn>
              <a:cxn ang="0">
                <a:pos x="11" y="13"/>
              </a:cxn>
              <a:cxn ang="0">
                <a:pos x="19" y="11"/>
              </a:cxn>
              <a:cxn ang="0">
                <a:pos x="22" y="3"/>
              </a:cxn>
              <a:cxn ang="0">
                <a:pos x="24" y="11"/>
              </a:cxn>
              <a:cxn ang="0">
                <a:pos x="32" y="13"/>
              </a:cxn>
              <a:cxn ang="0">
                <a:pos x="40" y="5"/>
              </a:cxn>
              <a:cxn ang="0">
                <a:pos x="36" y="7"/>
              </a:cxn>
              <a:cxn ang="0">
                <a:pos x="34" y="11"/>
              </a:cxn>
              <a:cxn ang="0">
                <a:pos x="33" y="7"/>
              </a:cxn>
              <a:cxn ang="0">
                <a:pos x="29" y="5"/>
              </a:cxn>
              <a:cxn ang="0">
                <a:pos x="33" y="4"/>
              </a:cxn>
              <a:cxn ang="0">
                <a:pos x="34" y="0"/>
              </a:cxn>
              <a:cxn ang="0">
                <a:pos x="36" y="4"/>
              </a:cxn>
              <a:cxn ang="0">
                <a:pos x="40" y="5"/>
              </a:cxn>
              <a:cxn ang="0">
                <a:pos x="58" y="12"/>
              </a:cxn>
              <a:cxn ang="0">
                <a:pos x="54" y="8"/>
              </a:cxn>
              <a:cxn ang="0">
                <a:pos x="42" y="19"/>
              </a:cxn>
              <a:cxn ang="0">
                <a:pos x="46" y="24"/>
              </a:cxn>
              <a:cxn ang="0">
                <a:pos x="58" y="12"/>
              </a:cxn>
              <a:cxn ang="0">
                <a:pos x="65" y="31"/>
              </a:cxn>
              <a:cxn ang="0">
                <a:pos x="61" y="32"/>
              </a:cxn>
              <a:cxn ang="0">
                <a:pos x="60" y="36"/>
              </a:cxn>
              <a:cxn ang="0">
                <a:pos x="59" y="32"/>
              </a:cxn>
              <a:cxn ang="0">
                <a:pos x="55" y="31"/>
              </a:cxn>
              <a:cxn ang="0">
                <a:pos x="59" y="30"/>
              </a:cxn>
              <a:cxn ang="0">
                <a:pos x="60" y="26"/>
              </a:cxn>
              <a:cxn ang="0">
                <a:pos x="61" y="30"/>
              </a:cxn>
              <a:cxn ang="0">
                <a:pos x="65" y="31"/>
              </a:cxn>
            </a:cxnLst>
            <a:rect l="0" t="0" r="r" b="b"/>
            <a:pathLst>
              <a:path w="65" h="66">
                <a:moveTo>
                  <a:pt x="64" y="14"/>
                </a:moveTo>
                <a:cubicBezTo>
                  <a:pt x="12" y="65"/>
                  <a:pt x="12" y="65"/>
                  <a:pt x="12" y="65"/>
                </a:cubicBezTo>
                <a:cubicBezTo>
                  <a:pt x="11" y="66"/>
                  <a:pt x="11" y="66"/>
                  <a:pt x="10" y="66"/>
                </a:cubicBezTo>
                <a:cubicBezTo>
                  <a:pt x="9" y="66"/>
                  <a:pt x="9" y="66"/>
                  <a:pt x="8" y="6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5"/>
                  <a:pt x="0" y="54"/>
                  <a:pt x="0" y="54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3" y="1"/>
                  <a:pt x="54" y="1"/>
                </a:cubicBezTo>
                <a:cubicBezTo>
                  <a:pt x="54" y="1"/>
                  <a:pt x="55" y="2"/>
                  <a:pt x="56" y="2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11"/>
                  <a:pt x="64" y="11"/>
                  <a:pt x="64" y="12"/>
                </a:cubicBezTo>
                <a:cubicBezTo>
                  <a:pt x="64" y="13"/>
                  <a:pt x="64" y="13"/>
                  <a:pt x="64" y="14"/>
                </a:cubicBezTo>
                <a:close/>
                <a:moveTo>
                  <a:pt x="14" y="5"/>
                </a:moveTo>
                <a:cubicBezTo>
                  <a:pt x="10" y="7"/>
                  <a:pt x="10" y="7"/>
                  <a:pt x="10" y="7"/>
                </a:cubicBezTo>
                <a:cubicBezTo>
                  <a:pt x="9" y="11"/>
                  <a:pt x="9" y="11"/>
                  <a:pt x="9" y="11"/>
                </a:cubicBezTo>
                <a:cubicBezTo>
                  <a:pt x="8" y="7"/>
                  <a:pt x="8" y="7"/>
                  <a:pt x="8" y="7"/>
                </a:cubicBezTo>
                <a:cubicBezTo>
                  <a:pt x="4" y="5"/>
                  <a:pt x="4" y="5"/>
                  <a:pt x="4" y="5"/>
                </a:cubicBezTo>
                <a:cubicBezTo>
                  <a:pt x="8" y="4"/>
                  <a:pt x="8" y="4"/>
                  <a:pt x="8" y="4"/>
                </a:cubicBezTo>
                <a:cubicBezTo>
                  <a:pt x="9" y="0"/>
                  <a:pt x="9" y="0"/>
                  <a:pt x="9" y="0"/>
                </a:cubicBezTo>
                <a:cubicBezTo>
                  <a:pt x="10" y="4"/>
                  <a:pt x="10" y="4"/>
                  <a:pt x="10" y="4"/>
                </a:cubicBezTo>
                <a:lnTo>
                  <a:pt x="14" y="5"/>
                </a:lnTo>
                <a:close/>
                <a:moveTo>
                  <a:pt x="32" y="13"/>
                </a:moveTo>
                <a:cubicBezTo>
                  <a:pt x="24" y="16"/>
                  <a:pt x="24" y="16"/>
                  <a:pt x="24" y="16"/>
                </a:cubicBezTo>
                <a:cubicBezTo>
                  <a:pt x="22" y="23"/>
                  <a:pt x="22" y="23"/>
                  <a:pt x="22" y="23"/>
                </a:cubicBezTo>
                <a:cubicBezTo>
                  <a:pt x="19" y="16"/>
                  <a:pt x="19" y="16"/>
                  <a:pt x="19" y="16"/>
                </a:cubicBezTo>
                <a:cubicBezTo>
                  <a:pt x="11" y="13"/>
                  <a:pt x="11" y="13"/>
                  <a:pt x="11" y="13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3"/>
                  <a:pt x="22" y="3"/>
                  <a:pt x="22" y="3"/>
                </a:cubicBezTo>
                <a:cubicBezTo>
                  <a:pt x="24" y="11"/>
                  <a:pt x="24" y="11"/>
                  <a:pt x="24" y="11"/>
                </a:cubicBezTo>
                <a:lnTo>
                  <a:pt x="32" y="13"/>
                </a:lnTo>
                <a:close/>
                <a:moveTo>
                  <a:pt x="40" y="5"/>
                </a:moveTo>
                <a:cubicBezTo>
                  <a:pt x="36" y="7"/>
                  <a:pt x="36" y="7"/>
                  <a:pt x="36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7"/>
                  <a:pt x="33" y="7"/>
                  <a:pt x="33" y="7"/>
                </a:cubicBezTo>
                <a:cubicBezTo>
                  <a:pt x="29" y="5"/>
                  <a:pt x="29" y="5"/>
                  <a:pt x="29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0"/>
                  <a:pt x="34" y="0"/>
                  <a:pt x="34" y="0"/>
                </a:cubicBezTo>
                <a:cubicBezTo>
                  <a:pt x="36" y="4"/>
                  <a:pt x="36" y="4"/>
                  <a:pt x="36" y="4"/>
                </a:cubicBezTo>
                <a:lnTo>
                  <a:pt x="40" y="5"/>
                </a:lnTo>
                <a:close/>
                <a:moveTo>
                  <a:pt x="58" y="12"/>
                </a:moveTo>
                <a:cubicBezTo>
                  <a:pt x="54" y="8"/>
                  <a:pt x="54" y="8"/>
                  <a:pt x="54" y="8"/>
                </a:cubicBezTo>
                <a:cubicBezTo>
                  <a:pt x="42" y="19"/>
                  <a:pt x="42" y="19"/>
                  <a:pt x="42" y="19"/>
                </a:cubicBezTo>
                <a:cubicBezTo>
                  <a:pt x="46" y="24"/>
                  <a:pt x="46" y="24"/>
                  <a:pt x="46" y="24"/>
                </a:cubicBezTo>
                <a:lnTo>
                  <a:pt x="58" y="12"/>
                </a:lnTo>
                <a:close/>
                <a:moveTo>
                  <a:pt x="65" y="31"/>
                </a:moveTo>
                <a:cubicBezTo>
                  <a:pt x="61" y="32"/>
                  <a:pt x="61" y="32"/>
                  <a:pt x="61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59" y="32"/>
                  <a:pt x="59" y="32"/>
                  <a:pt x="59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9" y="30"/>
                  <a:pt x="59" y="30"/>
                  <a:pt x="59" y="30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30"/>
                  <a:pt x="61" y="30"/>
                  <a:pt x="61" y="30"/>
                </a:cubicBezTo>
                <a:lnTo>
                  <a:pt x="65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59"/>
          <p:cNvGrpSpPr/>
          <p:nvPr/>
        </p:nvGrpSpPr>
        <p:grpSpPr>
          <a:xfrm>
            <a:off x="6242622" y="3324297"/>
            <a:ext cx="2276195" cy="1171133"/>
            <a:chOff x="7154104" y="3206176"/>
            <a:chExt cx="2276195" cy="1171133"/>
          </a:xfrm>
        </p:grpSpPr>
        <p:sp>
          <p:nvSpPr>
            <p:cNvPr id="20" name="TextBox 43"/>
            <p:cNvSpPr txBox="1"/>
            <p:nvPr/>
          </p:nvSpPr>
          <p:spPr>
            <a:xfrm>
              <a:off x="7154105" y="3453979"/>
              <a:ext cx="2276194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44"/>
            <p:cNvSpPr/>
            <p:nvPr/>
          </p:nvSpPr>
          <p:spPr>
            <a:xfrm>
              <a:off x="7154104" y="3206176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b="1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58"/>
          <p:cNvGrpSpPr/>
          <p:nvPr/>
        </p:nvGrpSpPr>
        <p:grpSpPr>
          <a:xfrm>
            <a:off x="6242622" y="1269649"/>
            <a:ext cx="2276195" cy="1171133"/>
            <a:chOff x="7174424" y="1352592"/>
            <a:chExt cx="2276195" cy="1171133"/>
          </a:xfrm>
        </p:grpSpPr>
        <p:sp>
          <p:nvSpPr>
            <p:cNvPr id="23" name="TextBox 46"/>
            <p:cNvSpPr txBox="1"/>
            <p:nvPr/>
          </p:nvSpPr>
          <p:spPr>
            <a:xfrm>
              <a:off x="7174424" y="1600395"/>
              <a:ext cx="2276195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Rectangle 47"/>
            <p:cNvSpPr/>
            <p:nvPr/>
          </p:nvSpPr>
          <p:spPr>
            <a:xfrm>
              <a:off x="7174424" y="1352592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56"/>
          <p:cNvGrpSpPr/>
          <p:nvPr/>
        </p:nvGrpSpPr>
        <p:grpSpPr>
          <a:xfrm>
            <a:off x="702334" y="1246789"/>
            <a:ext cx="2276196" cy="1171133"/>
            <a:chOff x="-296510" y="1363501"/>
            <a:chExt cx="2276196" cy="1171133"/>
          </a:xfrm>
        </p:grpSpPr>
        <p:sp>
          <p:nvSpPr>
            <p:cNvPr id="26" name="TextBox 49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50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56"/>
          <p:cNvGrpSpPr/>
          <p:nvPr/>
        </p:nvGrpSpPr>
        <p:grpSpPr>
          <a:xfrm>
            <a:off x="702334" y="3303674"/>
            <a:ext cx="2276196" cy="1171133"/>
            <a:chOff x="-296510" y="1363501"/>
            <a:chExt cx="2276196" cy="1171133"/>
          </a:xfrm>
        </p:grpSpPr>
        <p:sp>
          <p:nvSpPr>
            <p:cNvPr id="29" name="TextBox 52"/>
            <p:cNvSpPr txBox="1"/>
            <p:nvPr/>
          </p:nvSpPr>
          <p:spPr>
            <a:xfrm>
              <a:off x="-296510" y="1611304"/>
              <a:ext cx="2276196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b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</a:b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endParaRPr 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53"/>
            <p:cNvSpPr/>
            <p:nvPr/>
          </p:nvSpPr>
          <p:spPr>
            <a:xfrm>
              <a:off x="1210244" y="1363501"/>
              <a:ext cx="769441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添加小标题</a:t>
              </a:r>
              <a:endParaRPr lang="en-US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9526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7582323" y="2770554"/>
            <a:ext cx="1561678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28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458806" y="2770553"/>
            <a:ext cx="86751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2344609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3860924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5377239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6893555" y="2770553"/>
            <a:ext cx="79717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30990" y="2774219"/>
            <a:ext cx="14566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28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3220105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4716751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6213396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1723460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4749838" y="2218842"/>
            <a:ext cx="362551" cy="3625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3254851" y="2962493"/>
            <a:ext cx="362551" cy="362551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1764517" y="2218842"/>
            <a:ext cx="362551" cy="362551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6240172" y="2962493"/>
            <a:ext cx="362552" cy="362551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295840" y="2633736"/>
            <a:ext cx="273631" cy="273631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7552783" y="2633736"/>
            <a:ext cx="273631" cy="273631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7" tIns="12407" rIns="12407" bIns="1240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072434" y="2594043"/>
            <a:ext cx="56670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9605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692787" y="1592763"/>
            <a:ext cx="146255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9605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3556828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6533998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6229244" y="3582484"/>
            <a:ext cx="146148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2977760" y="3582484"/>
            <a:ext cx="146985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4764103" y="1592763"/>
            <a:ext cx="146985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4716750" y="2180475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5035344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4749838" y="2218842"/>
            <a:ext cx="362551" cy="3625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4849762" y="2318760"/>
            <a:ext cx="162703" cy="16271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0" y="189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1752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/>
          <p:cNvCxnSpPr/>
          <p:nvPr/>
        </p:nvCxnSpPr>
        <p:spPr>
          <a:xfrm>
            <a:off x="1084236" y="4107921"/>
            <a:ext cx="707452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/>
          <p:nvPr/>
        </p:nvSpPr>
        <p:spPr>
          <a:xfrm>
            <a:off x="1084236" y="4177637"/>
            <a:ext cx="7074523" cy="282770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点击输入简要文字内容，概括精炼言简意赅的说明分项内容。点击输入简要文字内容，概括精炼言简意赅的说明分项内容。点击输入简要文字内容，概括精炼言简意赅的说明分项内容。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>
          <a:xfrm>
            <a:off x="1890131" y="1621091"/>
            <a:ext cx="1009284" cy="631227"/>
            <a:chOff x="1189440" y="1769488"/>
            <a:chExt cx="2548167" cy="944322"/>
          </a:xfrm>
        </p:grpSpPr>
        <p:sp>
          <p:nvSpPr>
            <p:cNvPr id="9" name="TextBox 6"/>
            <p:cNvSpPr txBox="1"/>
            <p:nvPr/>
          </p:nvSpPr>
          <p:spPr>
            <a:xfrm>
              <a:off x="1357885" y="1769488"/>
              <a:ext cx="2379722" cy="26513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5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7"/>
            <p:cNvSpPr/>
            <p:nvPr/>
          </p:nvSpPr>
          <p:spPr>
            <a:xfrm>
              <a:off x="1189440" y="2050781"/>
              <a:ext cx="2508688" cy="663029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1890132" y="2644387"/>
            <a:ext cx="990948" cy="663253"/>
            <a:chOff x="1196252" y="1783249"/>
            <a:chExt cx="2501876" cy="992232"/>
          </a:xfrm>
        </p:grpSpPr>
        <p:sp>
          <p:nvSpPr>
            <p:cNvPr id="13" name="TextBox 9"/>
            <p:cNvSpPr txBox="1"/>
            <p:nvPr/>
          </p:nvSpPr>
          <p:spPr>
            <a:xfrm>
              <a:off x="1315056" y="1783249"/>
              <a:ext cx="2379725" cy="26513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5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196252" y="2112453"/>
              <a:ext cx="2501876" cy="66302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25"/>
          <p:cNvGrpSpPr/>
          <p:nvPr/>
        </p:nvGrpSpPr>
        <p:grpSpPr>
          <a:xfrm>
            <a:off x="6844241" y="2083611"/>
            <a:ext cx="995070" cy="638726"/>
            <a:chOff x="189551" y="1659387"/>
            <a:chExt cx="1954057" cy="955537"/>
          </a:xfrm>
        </p:grpSpPr>
        <p:sp>
          <p:nvSpPr>
            <p:cNvPr id="16" name="TextBox 26"/>
            <p:cNvSpPr txBox="1"/>
            <p:nvPr/>
          </p:nvSpPr>
          <p:spPr>
            <a:xfrm>
              <a:off x="189551" y="1659387"/>
              <a:ext cx="1850953" cy="26513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5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314706" y="1951898"/>
              <a:ext cx="1828902" cy="66302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6892386" y="3096970"/>
            <a:ext cx="946924" cy="625277"/>
            <a:chOff x="256449" y="1659388"/>
            <a:chExt cx="1859513" cy="935417"/>
          </a:xfrm>
        </p:grpSpPr>
        <p:sp>
          <p:nvSpPr>
            <p:cNvPr id="19" name="TextBox 29"/>
            <p:cNvSpPr txBox="1"/>
            <p:nvPr/>
          </p:nvSpPr>
          <p:spPr>
            <a:xfrm>
              <a:off x="256449" y="1659388"/>
              <a:ext cx="1850955" cy="26513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30"/>
            <p:cNvSpPr/>
            <p:nvPr/>
          </p:nvSpPr>
          <p:spPr>
            <a:xfrm>
              <a:off x="314707" y="1931779"/>
              <a:ext cx="1801255" cy="66302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GB" altLang="zh-CN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Freeform 63"/>
          <p:cNvSpPr>
            <a:spLocks noEditPoints="1"/>
          </p:cNvSpPr>
          <p:nvPr/>
        </p:nvSpPr>
        <p:spPr bwMode="auto">
          <a:xfrm>
            <a:off x="7740861" y="1531638"/>
            <a:ext cx="357995" cy="365996"/>
          </a:xfrm>
          <a:custGeom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Group 17"/>
          <p:cNvGrpSpPr/>
          <p:nvPr/>
        </p:nvGrpSpPr>
        <p:grpSpPr>
          <a:xfrm>
            <a:off x="26858" y="1442183"/>
            <a:ext cx="7667966" cy="2516358"/>
            <a:chOff x="-743744" y="1412054"/>
            <a:chExt cx="11471330" cy="3764489"/>
          </a:xfrm>
        </p:grpSpPr>
        <p:sp>
          <p:nvSpPr>
            <p:cNvPr id="23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>
                <a:lnSpc>
                  <a:spcPct val="120000"/>
                </a:lnSpc>
              </a:pPr>
              <a:endParaRPr lang="en-GB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7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28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56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58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9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0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1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7" name="TextBox 15"/>
                <p:cNvSpPr txBox="1"/>
                <p:nvPr/>
              </p:nvSpPr>
              <p:spPr>
                <a:xfrm>
                  <a:off x="8889741" y="1660928"/>
                  <a:ext cx="1410085" cy="26513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50" b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050" b="1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52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3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4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5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0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8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1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1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44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>
                    <a:lnSpc>
                      <a:spcPct val="120000"/>
                    </a:lnSpc>
                  </a:pPr>
                  <a:endParaRPr lang="en-GB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2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40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4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>
                      <a:lnSpc>
                        <a:spcPct val="120000"/>
                      </a:lnSpc>
                    </a:pPr>
                    <a:endParaRPr lang="en-GB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1" name="TextBox 60"/>
                <p:cNvSpPr txBox="1"/>
                <p:nvPr/>
              </p:nvSpPr>
              <p:spPr>
                <a:xfrm>
                  <a:off x="742856" y="4672801"/>
                  <a:ext cx="1410085" cy="265134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105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3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>
                  <a:lnSpc>
                    <a:spcPct val="120000"/>
                  </a:lnSpc>
                </a:pP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14"/>
              <p:cNvSpPr/>
              <p:nvPr/>
            </p:nvSpPr>
            <p:spPr>
              <a:xfrm>
                <a:off x="4638440" y="1637761"/>
                <a:ext cx="1410085" cy="265134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71"/>
              <p:cNvSpPr/>
              <p:nvPr/>
            </p:nvSpPr>
            <p:spPr>
              <a:xfrm>
                <a:off x="6612415" y="4670261"/>
                <a:ext cx="1410085" cy="265134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Rectangle 72"/>
              <p:cNvSpPr/>
              <p:nvPr/>
            </p:nvSpPr>
            <p:spPr>
              <a:xfrm>
                <a:off x="6746589" y="3154806"/>
                <a:ext cx="1410085" cy="265134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Rectangle 73"/>
              <p:cNvSpPr/>
              <p:nvPr/>
            </p:nvSpPr>
            <p:spPr>
              <a:xfrm>
                <a:off x="4648939" y="3902777"/>
                <a:ext cx="1410085" cy="265134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0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2" name="矩形 61"/>
          <p:cNvSpPr/>
          <p:nvPr/>
        </p:nvSpPr>
        <p:spPr>
          <a:xfrm>
            <a:off x="26858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7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2351"/>
          <p:cNvSpPr/>
          <p:nvPr/>
        </p:nvSpPr>
        <p:spPr bwMode="auto">
          <a:xfrm>
            <a:off x="2999545" y="1492352"/>
            <a:ext cx="3126851" cy="844363"/>
          </a:xfrm>
          <a:custGeom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2352"/>
          <p:cNvSpPr>
            <a:spLocks noEditPoints="1"/>
          </p:cNvSpPr>
          <p:nvPr/>
        </p:nvSpPr>
        <p:spPr bwMode="auto">
          <a:xfrm>
            <a:off x="3551541" y="2536516"/>
            <a:ext cx="2294906" cy="723578"/>
          </a:xfrm>
          <a:custGeom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5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2353"/>
          <p:cNvSpPr/>
          <p:nvPr/>
        </p:nvSpPr>
        <p:spPr bwMode="auto">
          <a:xfrm>
            <a:off x="3837134" y="3429420"/>
            <a:ext cx="1710173" cy="557640"/>
          </a:xfrm>
          <a:custGeom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7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65020" tIns="32510" rIns="65020" bIns="3251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2354"/>
          <p:cNvSpPr/>
          <p:nvPr/>
        </p:nvSpPr>
        <p:spPr bwMode="auto">
          <a:xfrm>
            <a:off x="3982753" y="3677760"/>
            <a:ext cx="1574714" cy="782278"/>
          </a:xfrm>
          <a:custGeom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2355"/>
          <p:cNvSpPr/>
          <p:nvPr/>
        </p:nvSpPr>
        <p:spPr bwMode="auto">
          <a:xfrm>
            <a:off x="3804398" y="2783730"/>
            <a:ext cx="2055595" cy="1022717"/>
          </a:xfrm>
          <a:custGeom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2356"/>
          <p:cNvSpPr/>
          <p:nvPr/>
        </p:nvSpPr>
        <p:spPr bwMode="auto">
          <a:xfrm>
            <a:off x="3507516" y="1762142"/>
            <a:ext cx="2635812" cy="1311697"/>
          </a:xfrm>
          <a:custGeom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60" tIns="34279" rIns="68560" bIns="34279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99628" y="2063539"/>
            <a:ext cx="488783" cy="1979962"/>
            <a:chOff x="7312026" y="2874963"/>
            <a:chExt cx="687388" cy="2784475"/>
          </a:xfrm>
          <a:solidFill>
            <a:schemeClr val="bg1"/>
          </a:solidFill>
        </p:grpSpPr>
        <p:sp>
          <p:nvSpPr>
            <p:cNvPr id="14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任意多边形 14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任意多边形 15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65020" tIns="32510" rIns="65020" bIns="32510" numCol="1" anchor="t" anchorCtr="0" compatLnSpc="1">
              <a:no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23"/>
          <p:cNvSpPr txBox="1"/>
          <p:nvPr/>
        </p:nvSpPr>
        <p:spPr>
          <a:xfrm>
            <a:off x="1124425" y="1685369"/>
            <a:ext cx="17486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4"/>
          <p:cNvSpPr txBox="1"/>
          <p:nvPr/>
        </p:nvSpPr>
        <p:spPr>
          <a:xfrm>
            <a:off x="1124426" y="1496603"/>
            <a:ext cx="1127232" cy="269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1124425" y="3536207"/>
            <a:ext cx="17486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4"/>
          <p:cNvSpPr txBox="1"/>
          <p:nvPr/>
        </p:nvSpPr>
        <p:spPr>
          <a:xfrm>
            <a:off x="1124426" y="3347441"/>
            <a:ext cx="1127232" cy="269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6393319" y="2675916"/>
            <a:ext cx="174869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GB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6393320" y="2487150"/>
            <a:ext cx="1127232" cy="2695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0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189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683852" y="1704473"/>
            <a:ext cx="782241" cy="783431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4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3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4</a:t>
              </a:r>
              <a:endParaRPr lang="zh-CN" altLang="en-US" sz="33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4"/>
            </p:custDataLst>
          </p:nvPr>
        </p:nvCxnSpPr>
        <p:spPr bwMode="auto">
          <a:xfrm>
            <a:off x="4466093" y="2096188"/>
            <a:ext cx="2999184" cy="0"/>
          </a:xfrm>
          <a:prstGeom prst="line">
            <a:avLst/>
          </a:prstGeom>
          <a:noFill/>
          <a:ln w="28575" algn="ctr">
            <a:solidFill>
              <a:schemeClr val="accent4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44008" y="1419622"/>
            <a:ext cx="2821269" cy="7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第四部分标题</a:t>
            </a:r>
            <a:endParaRPr lang="zh-CN" altLang="en-US" sz="32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01094" y="2199809"/>
            <a:ext cx="2931319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  <a:endParaRPr lang="en-US" altLang="zh-CN" sz="180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308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003769" y="1319238"/>
            <a:ext cx="2282003" cy="15134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453" y="2903279"/>
            <a:ext cx="2282003" cy="15134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" name="图片占位符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r="2833"/>
          <a:stretch>
            <a:fillRect/>
          </a:stretch>
        </p:blipFill>
        <p:spPr>
          <a:xfrm>
            <a:off x="654453" y="1319238"/>
            <a:ext cx="2282003" cy="1513454"/>
          </a:xfrm>
          <a:custGeom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9" name="图片占位符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" b="1328"/>
          <a:stretch>
            <a:fillRect/>
          </a:stretch>
        </p:blipFill>
        <p:spPr>
          <a:xfrm>
            <a:off x="3003769" y="2903279"/>
            <a:ext cx="2282003" cy="1513454"/>
          </a:xfrm>
          <a:custGeom>
            <a:gdLst>
              <a:gd name="connsiteX0" fmla="*/ 0 w 3042671"/>
              <a:gd name="connsiteY0" fmla="*/ 0 h 2017938"/>
              <a:gd name="connsiteX1" fmla="*/ 3042671 w 3042671"/>
              <a:gd name="connsiteY1" fmla="*/ 0 h 2017938"/>
              <a:gd name="connsiteX2" fmla="*/ 3042671 w 3042671"/>
              <a:gd name="connsiteY2" fmla="*/ 2017938 h 2017938"/>
              <a:gd name="connsiteX3" fmla="*/ 0 w 3042671"/>
              <a:gd name="connsiteY3" fmla="*/ 2017938 h 20179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2671" h="2017938">
                <a:moveTo>
                  <a:pt x="0" y="0"/>
                </a:moveTo>
                <a:lnTo>
                  <a:pt x="3042671" y="0"/>
                </a:lnTo>
                <a:lnTo>
                  <a:pt x="3042671" y="2017938"/>
                </a:lnTo>
                <a:lnTo>
                  <a:pt x="0" y="2017938"/>
                </a:lnTo>
                <a:close/>
              </a:path>
            </a:pathLst>
          </a:custGeom>
        </p:spPr>
      </p:pic>
      <p:pic>
        <p:nvPicPr>
          <p:cNvPr id="10" name="图片占位符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16380"/>
          <a:stretch>
            <a:fillRect/>
          </a:stretch>
        </p:blipFill>
        <p:spPr>
          <a:xfrm>
            <a:off x="5353084" y="1319239"/>
            <a:ext cx="3121308" cy="3097495"/>
          </a:xfrm>
          <a:custGeom>
            <a:gdLst>
              <a:gd name="connsiteX0" fmla="*/ 0 w 4161744"/>
              <a:gd name="connsiteY0" fmla="*/ 0 h 4129993"/>
              <a:gd name="connsiteX1" fmla="*/ 4161744 w 4161744"/>
              <a:gd name="connsiteY1" fmla="*/ 0 h 4129993"/>
              <a:gd name="connsiteX2" fmla="*/ 4161744 w 4161744"/>
              <a:gd name="connsiteY2" fmla="*/ 4129993 h 4129993"/>
              <a:gd name="connsiteX3" fmla="*/ 0 w 4161744"/>
              <a:gd name="connsiteY3" fmla="*/ 4129993 h 412999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743" h="4129993">
                <a:moveTo>
                  <a:pt x="0" y="0"/>
                </a:moveTo>
                <a:lnTo>
                  <a:pt x="4161744" y="0"/>
                </a:lnTo>
                <a:lnTo>
                  <a:pt x="4161744" y="4129993"/>
                </a:lnTo>
                <a:lnTo>
                  <a:pt x="0" y="4129993"/>
                </a:lnTo>
                <a:close/>
              </a:path>
            </a:pathLst>
          </a:custGeom>
        </p:spPr>
      </p:pic>
      <p:grpSp>
        <p:nvGrpSpPr>
          <p:cNvPr id="12" name="组合 11"/>
          <p:cNvGrpSpPr/>
          <p:nvPr/>
        </p:nvGrpSpPr>
        <p:grpSpPr>
          <a:xfrm>
            <a:off x="3264483" y="1677450"/>
            <a:ext cx="1836776" cy="529131"/>
            <a:chOff x="2291702" y="1996460"/>
            <a:chExt cx="2449035" cy="705508"/>
          </a:xfrm>
        </p:grpSpPr>
        <p:sp>
          <p:nvSpPr>
            <p:cNvPr id="13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7067" y="3263162"/>
            <a:ext cx="1836776" cy="529131"/>
            <a:chOff x="2291702" y="1996460"/>
            <a:chExt cx="2449035" cy="705508"/>
          </a:xfrm>
        </p:grpSpPr>
        <p:sp>
          <p:nvSpPr>
            <p:cNvPr id="16" name="TextBox 11"/>
            <p:cNvSpPr txBox="1"/>
            <p:nvPr/>
          </p:nvSpPr>
          <p:spPr>
            <a:xfrm>
              <a:off x="2291703" y="2336569"/>
              <a:ext cx="2347564" cy="365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050"/>
                </a:lnSpc>
              </a:pPr>
              <a:r>
                <a:rPr lang="zh-CN" alt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en-US" sz="9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1"/>
            <p:cNvSpPr txBox="1"/>
            <p:nvPr/>
          </p:nvSpPr>
          <p:spPr>
            <a:xfrm>
              <a:off x="2291702" y="1996460"/>
              <a:ext cx="244903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标题文字添加</a:t>
              </a:r>
              <a:endParaRPr lang="en-US" sz="13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3573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hape 1663"/>
          <p:cNvSpPr/>
          <p:nvPr/>
        </p:nvSpPr>
        <p:spPr>
          <a:xfrm>
            <a:off x="7599963" y="2770554"/>
            <a:ext cx="1561678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28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hape 1664"/>
          <p:cNvSpPr/>
          <p:nvPr/>
        </p:nvSpPr>
        <p:spPr>
          <a:xfrm>
            <a:off x="1476446" y="2770553"/>
            <a:ext cx="86751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hape 1660"/>
          <p:cNvSpPr/>
          <p:nvPr/>
        </p:nvSpPr>
        <p:spPr>
          <a:xfrm>
            <a:off x="2362249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661"/>
          <p:cNvSpPr/>
          <p:nvPr/>
        </p:nvSpPr>
        <p:spPr>
          <a:xfrm>
            <a:off x="3878564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1662"/>
          <p:cNvSpPr/>
          <p:nvPr/>
        </p:nvSpPr>
        <p:spPr>
          <a:xfrm>
            <a:off x="5394879" y="2770553"/>
            <a:ext cx="1481847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Shape 1663"/>
          <p:cNvSpPr/>
          <p:nvPr/>
        </p:nvSpPr>
        <p:spPr>
          <a:xfrm>
            <a:off x="6911195" y="2770553"/>
            <a:ext cx="79717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1664"/>
          <p:cNvSpPr/>
          <p:nvPr/>
        </p:nvSpPr>
        <p:spPr>
          <a:xfrm>
            <a:off x="-13350" y="2774219"/>
            <a:ext cx="1456609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6543" tIns="16543" rIns="16543" bIns="16543" anchor="ctr"/>
          <a:lstStyle/>
          <a:p>
            <a:endParaRPr sz="128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672"/>
          <p:cNvSpPr/>
          <p:nvPr/>
        </p:nvSpPr>
        <p:spPr>
          <a:xfrm>
            <a:off x="3237745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Shape 1674"/>
          <p:cNvSpPr/>
          <p:nvPr/>
        </p:nvSpPr>
        <p:spPr>
          <a:xfrm>
            <a:off x="4734391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hape 1677"/>
          <p:cNvSpPr/>
          <p:nvPr/>
        </p:nvSpPr>
        <p:spPr>
          <a:xfrm>
            <a:off x="6231036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hape 1669"/>
          <p:cNvSpPr/>
          <p:nvPr/>
        </p:nvSpPr>
        <p:spPr>
          <a:xfrm>
            <a:off x="1741100" y="2179657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Shape 1681"/>
          <p:cNvSpPr/>
          <p:nvPr/>
        </p:nvSpPr>
        <p:spPr>
          <a:xfrm>
            <a:off x="4767478" y="2218842"/>
            <a:ext cx="362551" cy="3625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38"/>
          <p:cNvGrpSpPr/>
          <p:nvPr/>
        </p:nvGrpSpPr>
        <p:grpSpPr>
          <a:xfrm>
            <a:off x="3272491" y="2962493"/>
            <a:ext cx="362551" cy="362551"/>
            <a:chOff x="4073627" y="3999857"/>
            <a:chExt cx="556668" cy="556668"/>
          </a:xfrm>
        </p:grpSpPr>
        <p:sp>
          <p:nvSpPr>
            <p:cNvPr id="20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37"/>
          <p:cNvGrpSpPr/>
          <p:nvPr/>
        </p:nvGrpSpPr>
        <p:grpSpPr>
          <a:xfrm>
            <a:off x="1782157" y="2218842"/>
            <a:ext cx="362551" cy="362551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0"/>
          <p:cNvGrpSpPr/>
          <p:nvPr/>
        </p:nvGrpSpPr>
        <p:grpSpPr>
          <a:xfrm>
            <a:off x="6257812" y="2962493"/>
            <a:ext cx="362552" cy="362551"/>
            <a:chOff x="8657337" y="3999857"/>
            <a:chExt cx="556669" cy="556668"/>
          </a:xfrm>
        </p:grpSpPr>
        <p:sp>
          <p:nvSpPr>
            <p:cNvPr id="26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41"/>
          <p:cNvGrpSpPr/>
          <p:nvPr/>
        </p:nvGrpSpPr>
        <p:grpSpPr>
          <a:xfrm>
            <a:off x="1313480" y="2633736"/>
            <a:ext cx="273631" cy="273631"/>
            <a:chOff x="1065729" y="3500706"/>
            <a:chExt cx="420138" cy="420138"/>
          </a:xfrm>
        </p:grpSpPr>
        <p:sp>
          <p:nvSpPr>
            <p:cNvPr id="29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2407" tIns="12407" rIns="12407" bIns="12407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1692"/>
          <p:cNvGrpSpPr/>
          <p:nvPr/>
        </p:nvGrpSpPr>
        <p:grpSpPr>
          <a:xfrm>
            <a:off x="7570423" y="2633736"/>
            <a:ext cx="273631" cy="273631"/>
            <a:chExt cx="840273" cy="840273"/>
          </a:xfrm>
        </p:grpSpPr>
        <p:sp>
          <p:nvSpPr>
            <p:cNvPr id="32" name="Shape 1690"/>
            <p:cNvSpPr/>
            <p:nvPr/>
          </p:nvSpPr>
          <p:spPr>
            <a:xfrm>
              <a:off x="0" y="0"/>
              <a:ext cx="840274" cy="84027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2407" tIns="12407" rIns="12407" bIns="12407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400">
                <a:solidFill>
                  <a:srgbClr val="5358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Text Placeholder 3"/>
          <p:cNvSpPr txBox="1"/>
          <p:nvPr/>
        </p:nvSpPr>
        <p:spPr>
          <a:xfrm>
            <a:off x="2090074" y="2594043"/>
            <a:ext cx="56670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49605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Text Placeholder 4"/>
          <p:cNvSpPr txBox="1"/>
          <p:nvPr/>
        </p:nvSpPr>
        <p:spPr>
          <a:xfrm>
            <a:off x="1710427" y="1592763"/>
            <a:ext cx="146255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49605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Placeholder 3"/>
          <p:cNvSpPr txBox="1"/>
          <p:nvPr/>
        </p:nvSpPr>
        <p:spPr>
          <a:xfrm>
            <a:off x="3574468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6551638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4"/>
          <p:cNvSpPr txBox="1"/>
          <p:nvPr/>
        </p:nvSpPr>
        <p:spPr>
          <a:xfrm>
            <a:off x="6246884" y="3582484"/>
            <a:ext cx="146148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4"/>
          <p:cNvSpPr txBox="1"/>
          <p:nvPr/>
        </p:nvSpPr>
        <p:spPr>
          <a:xfrm>
            <a:off x="2995400" y="3582484"/>
            <a:ext cx="146985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 Placeholder 4"/>
          <p:cNvSpPr txBox="1"/>
          <p:nvPr/>
        </p:nvSpPr>
        <p:spPr>
          <a:xfrm>
            <a:off x="4781743" y="1592763"/>
            <a:ext cx="1469859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id-ID" altLang="zh-CN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Shape 1674"/>
          <p:cNvSpPr/>
          <p:nvPr/>
        </p:nvSpPr>
        <p:spPr>
          <a:xfrm>
            <a:off x="4734390" y="2180475"/>
            <a:ext cx="1207145" cy="1189122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"/>
          <p:cNvSpPr txBox="1"/>
          <p:nvPr/>
        </p:nvSpPr>
        <p:spPr>
          <a:xfrm>
            <a:off x="5052984" y="2593838"/>
            <a:ext cx="565942" cy="3534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id-ID" sz="100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Shape 1681"/>
          <p:cNvSpPr/>
          <p:nvPr/>
        </p:nvSpPr>
        <p:spPr>
          <a:xfrm>
            <a:off x="4767478" y="2218842"/>
            <a:ext cx="362551" cy="36255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407" tIns="12407" rIns="12407" bIns="12407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Shape 1682"/>
          <p:cNvSpPr/>
          <p:nvPr/>
        </p:nvSpPr>
        <p:spPr>
          <a:xfrm>
            <a:off x="4867402" y="2318760"/>
            <a:ext cx="162703" cy="162714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sz="1400">
              <a:solidFill>
                <a:srgbClr val="5358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7640" y="1895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2"/>
                            </p:stCondLst>
                            <p:childTnLst>
                              <p:par>
                                <p:cTn id="13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5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6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1752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4" grpId="0" build="p"/>
      <p:bldP spid="35" grpId="0" build="p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/>
      <p:bldP spid="43" grpId="0" animBg="1"/>
      <p:bldP spid="43" grpId="1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1924638" y="1474676"/>
            <a:ext cx="1835290" cy="2169792"/>
          </a:xfrm>
          <a:custGeom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2373287" y="3706396"/>
            <a:ext cx="937993" cy="752380"/>
          </a:xfrm>
          <a:custGeom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3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2083634" y="1618476"/>
            <a:ext cx="1517298" cy="1358053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9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4221480" y="1928744"/>
            <a:ext cx="359494" cy="359494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4740187" y="1936155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4221480" y="2538893"/>
            <a:ext cx="359494" cy="35949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4740187" y="2546304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25"/>
          <p:cNvSpPr/>
          <p:nvPr/>
        </p:nvSpPr>
        <p:spPr>
          <a:xfrm>
            <a:off x="4221480" y="3208979"/>
            <a:ext cx="359494" cy="3594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4740187" y="3216390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27"/>
          <p:cNvSpPr/>
          <p:nvPr/>
        </p:nvSpPr>
        <p:spPr>
          <a:xfrm>
            <a:off x="4221480" y="3817685"/>
            <a:ext cx="359494" cy="35949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28"/>
          <p:cNvSpPr/>
          <p:nvPr/>
        </p:nvSpPr>
        <p:spPr>
          <a:xfrm>
            <a:off x="4740187" y="3825096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22009"/>
          <a:stretch>
            <a:fillRect/>
          </a:stretch>
        </p:blipFill>
        <p:spPr>
          <a:xfrm>
            <a:off x="656035" y="2957709"/>
            <a:ext cx="3817994" cy="1426029"/>
          </a:xfrm>
          <a:custGeom>
            <a:gdLst>
              <a:gd name="connsiteX0" fmla="*/ 0 w 5090659"/>
              <a:gd name="connsiteY0" fmla="*/ 0 h 1901372"/>
              <a:gd name="connsiteX1" fmla="*/ 5090659 w 5090659"/>
              <a:gd name="connsiteY1" fmla="*/ 0 h 1901372"/>
              <a:gd name="connsiteX2" fmla="*/ 5090659 w 5090659"/>
              <a:gd name="connsiteY2" fmla="*/ 1901372 h 1901372"/>
              <a:gd name="connsiteX3" fmla="*/ 0 w 5090659"/>
              <a:gd name="connsiteY3" fmla="*/ 1901372 h 19013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0659" h="1901371">
                <a:moveTo>
                  <a:pt x="0" y="0"/>
                </a:moveTo>
                <a:lnTo>
                  <a:pt x="5090659" y="0"/>
                </a:lnTo>
                <a:lnTo>
                  <a:pt x="5090659" y="1901372"/>
                </a:lnTo>
                <a:lnTo>
                  <a:pt x="0" y="1901372"/>
                </a:lnTo>
                <a:close/>
              </a:path>
            </a:pathLst>
          </a:custGeom>
        </p:spPr>
      </p:pic>
      <p:pic>
        <p:nvPicPr>
          <p:cNvPr id="7" name="图片占位符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599"/>
          <a:stretch>
            <a:fillRect/>
          </a:stretch>
        </p:blipFill>
        <p:spPr>
          <a:xfrm>
            <a:off x="4572000" y="1444594"/>
            <a:ext cx="3915966" cy="2939144"/>
          </a:xfrm>
          <a:custGeom>
            <a:gdLst>
              <a:gd name="connsiteX0" fmla="*/ 0 w 5221288"/>
              <a:gd name="connsiteY0" fmla="*/ 0 h 3918858"/>
              <a:gd name="connsiteX1" fmla="*/ 5221288 w 5221288"/>
              <a:gd name="connsiteY1" fmla="*/ 0 h 3918858"/>
              <a:gd name="connsiteX2" fmla="*/ 5221288 w 5221288"/>
              <a:gd name="connsiteY2" fmla="*/ 3918858 h 3918858"/>
              <a:gd name="connsiteX3" fmla="*/ 0 w 5221288"/>
              <a:gd name="connsiteY3" fmla="*/ 3918858 h 391885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1288" h="3918858">
                <a:moveTo>
                  <a:pt x="0" y="0"/>
                </a:moveTo>
                <a:lnTo>
                  <a:pt x="5221288" y="0"/>
                </a:lnTo>
                <a:lnTo>
                  <a:pt x="5221288" y="3918858"/>
                </a:lnTo>
                <a:lnTo>
                  <a:pt x="0" y="3918858"/>
                </a:lnTo>
                <a:close/>
              </a:path>
            </a:pathLst>
          </a:custGeom>
        </p:spPr>
      </p:pic>
      <p:grpSp>
        <p:nvGrpSpPr>
          <p:cNvPr id="8" name="组合 7"/>
          <p:cNvGrpSpPr/>
          <p:nvPr/>
        </p:nvGrpSpPr>
        <p:grpSpPr>
          <a:xfrm>
            <a:off x="656034" y="1444595"/>
            <a:ext cx="3817994" cy="1426029"/>
            <a:chOff x="874711" y="1922917"/>
            <a:chExt cx="5090659" cy="1901372"/>
          </a:xfrm>
        </p:grpSpPr>
        <p:sp>
          <p:nvSpPr>
            <p:cNvPr id="9" name="矩形 8"/>
            <p:cNvSpPr/>
            <p:nvPr/>
          </p:nvSpPr>
          <p:spPr>
            <a:xfrm>
              <a:off x="874711" y="1922917"/>
              <a:ext cx="5090659" cy="19013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31521" y="2408843"/>
              <a:ext cx="3550079" cy="705510"/>
              <a:chOff x="2291702" y="1996460"/>
              <a:chExt cx="3550079" cy="70551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2291702" y="2336571"/>
                <a:ext cx="3550079" cy="3653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" name="矩形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1924638" y="1474676"/>
            <a:ext cx="1835290" cy="2169792"/>
          </a:xfrm>
          <a:custGeom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2373287" y="3706396"/>
            <a:ext cx="937993" cy="752380"/>
          </a:xfrm>
          <a:custGeom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3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6" tIns="34288" rIns="68576" bIns="34288" numCol="1" anchor="t" anchorCtr="0" compatLnSpc="1"/>
          <a:lstStyle/>
          <a:p>
            <a:pPr algn="just">
              <a:lnSpc>
                <a:spcPct val="120000"/>
              </a:lnSpc>
            </a:pPr>
            <a:endParaRPr lang="id-ID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2083634" y="1618476"/>
            <a:ext cx="1517298" cy="1358053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9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6" tIns="34288" rIns="68576" bIns="3428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Oval 4"/>
          <p:cNvSpPr/>
          <p:nvPr/>
        </p:nvSpPr>
        <p:spPr>
          <a:xfrm>
            <a:off x="4221480" y="1928744"/>
            <a:ext cx="359494" cy="359494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4740187" y="1936155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4221480" y="2538893"/>
            <a:ext cx="359494" cy="35949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4740187" y="2546304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25"/>
          <p:cNvSpPr/>
          <p:nvPr/>
        </p:nvSpPr>
        <p:spPr>
          <a:xfrm>
            <a:off x="4221480" y="3208979"/>
            <a:ext cx="359494" cy="3594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4740187" y="3216390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27"/>
          <p:cNvSpPr/>
          <p:nvPr/>
        </p:nvSpPr>
        <p:spPr>
          <a:xfrm>
            <a:off x="4221480" y="3817685"/>
            <a:ext cx="359494" cy="35949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en-US" sz="105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ectangle 28"/>
          <p:cNvSpPr/>
          <p:nvPr/>
        </p:nvSpPr>
        <p:spPr>
          <a:xfrm>
            <a:off x="4740187" y="3825096"/>
            <a:ext cx="2519596" cy="2827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点击输入简要文字内容，概括精炼言简意赅的说明分项内容。</a:t>
            </a: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3539836" y="1632465"/>
            <a:ext cx="782241" cy="783431"/>
            <a:chOff x="2832432" y="2351264"/>
            <a:chExt cx="782241" cy="783431"/>
          </a:xfrm>
        </p:grpSpPr>
        <p:sp>
          <p:nvSpPr>
            <p:cNvPr id="3" name="椭圆 2"/>
            <p:cNvSpPr/>
            <p:nvPr>
              <p:custDataLst>
                <p:tags r:id="rId2"/>
              </p:custDataLst>
            </p:nvPr>
          </p:nvSpPr>
          <p:spPr>
            <a:xfrm>
              <a:off x="2832432" y="2351264"/>
              <a:ext cx="782241" cy="783431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015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2899107" y="2419129"/>
              <a:ext cx="648891" cy="647700"/>
            </a:xfrm>
            <a:prstGeom prst="ellipse">
              <a:avLst/>
            </a:prstGeom>
            <a:solidFill>
              <a:schemeClr val="accent1"/>
            </a:solidFill>
            <a:ln w="635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en-US" altLang="zh-CN" sz="3300" ker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3300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" name="直接连接符 16"/>
          <p:cNvCxnSpPr>
            <a:cxnSpLocks noChangeShapeType="1"/>
            <a:stCxn id="3" idx="6"/>
          </p:cNvCxnSpPr>
          <p:nvPr>
            <p:custDataLst>
              <p:tags r:id="rId4"/>
            </p:custDataLst>
          </p:nvPr>
        </p:nvCxnSpPr>
        <p:spPr bwMode="auto">
          <a:xfrm>
            <a:off x="4322077" y="2024180"/>
            <a:ext cx="2999184" cy="0"/>
          </a:xfrm>
          <a:prstGeom prst="line">
            <a:avLst/>
          </a:prstGeom>
          <a:noFill/>
          <a:ln w="28575" algn="ctr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9992" y="1347614"/>
            <a:ext cx="2821269" cy="7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第一部分标题</a:t>
            </a:r>
            <a:endParaRPr lang="zh-CN" altLang="en-US" sz="32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4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57078" y="2127801"/>
            <a:ext cx="2931319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your title</a:t>
            </a:r>
            <a:endParaRPr lang="en-US" altLang="zh-CN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3573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>
            <a:fillRect/>
          </a:stretch>
        </p:blipFill>
        <p:spPr>
          <a:xfrm>
            <a:off x="0" y="0"/>
            <a:ext cx="9128720" cy="51434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05286" y="871299"/>
            <a:ext cx="165618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spc="-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202X</a:t>
            </a:r>
            <a:endParaRPr lang="zh-CN" altLang="en-US" sz="4800" spc="-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7"/>
          <p:cNvSpPr>
            <a:spLocks noChangeArrowheads="1"/>
          </p:cNvSpPr>
          <p:nvPr/>
        </p:nvSpPr>
        <p:spPr bwMode="auto">
          <a:xfrm>
            <a:off x="2915816" y="1563638"/>
            <a:ext cx="4240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感谢您的聆听</a:t>
            </a:r>
            <a:endParaRPr lang="zh-CN" altLang="en-US" sz="4400" b="1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PA_标题 4"/>
          <p:cNvSpPr txBox="1"/>
          <p:nvPr>
            <p:custDataLst>
              <p:tags r:id="rId3"/>
            </p:custDataLst>
          </p:nvPr>
        </p:nvSpPr>
        <p:spPr>
          <a:xfrm>
            <a:off x="2915817" y="2143795"/>
            <a:ext cx="3880454" cy="373791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2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请添加小标请添加小标请添加小标请添加小标</a:t>
            </a:r>
            <a:endParaRPr lang="zh-CN" altLang="en-US" sz="12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accel="20000" decel="4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/>
          <p:cNvGrpSpPr/>
          <p:nvPr/>
        </p:nvGrpSpPr>
        <p:grpSpPr>
          <a:xfrm>
            <a:off x="720113" y="1322838"/>
            <a:ext cx="1930201" cy="545782"/>
            <a:chOff x="6965260" y="1985874"/>
            <a:chExt cx="2574272" cy="727709"/>
          </a:xfrm>
        </p:grpSpPr>
        <p:grpSp>
          <p:nvGrpSpPr>
            <p:cNvPr id="7" name="Group 40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9" name="Freeform 41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TextBox 42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" name="TextBox 67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73"/>
          <p:cNvGrpSpPr/>
          <p:nvPr/>
        </p:nvGrpSpPr>
        <p:grpSpPr>
          <a:xfrm>
            <a:off x="3601514" y="1322838"/>
            <a:ext cx="1930201" cy="545782"/>
            <a:chOff x="6965260" y="1985874"/>
            <a:chExt cx="2574272" cy="727709"/>
          </a:xfrm>
        </p:grpSpPr>
        <p:grpSp>
          <p:nvGrpSpPr>
            <p:cNvPr id="13" name="Group 74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15" name="Freeform 76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TextBox 77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Box 75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98"/>
          <p:cNvGrpSpPr/>
          <p:nvPr/>
        </p:nvGrpSpPr>
        <p:grpSpPr>
          <a:xfrm>
            <a:off x="6519381" y="1329828"/>
            <a:ext cx="1930201" cy="545782"/>
            <a:chOff x="6965260" y="1985874"/>
            <a:chExt cx="2574272" cy="727709"/>
          </a:xfrm>
        </p:grpSpPr>
        <p:grpSp>
          <p:nvGrpSpPr>
            <p:cNvPr id="18" name="Group 99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20" name="Freeform 101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102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00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03"/>
          <p:cNvGrpSpPr/>
          <p:nvPr/>
        </p:nvGrpSpPr>
        <p:grpSpPr>
          <a:xfrm>
            <a:off x="736040" y="4044101"/>
            <a:ext cx="1930201" cy="545782"/>
            <a:chOff x="6965260" y="1985874"/>
            <a:chExt cx="2574272" cy="727709"/>
          </a:xfrm>
        </p:grpSpPr>
        <p:grpSp>
          <p:nvGrpSpPr>
            <p:cNvPr id="23" name="Group 104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25" name="Freeform 106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TextBox 107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105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08"/>
          <p:cNvGrpSpPr/>
          <p:nvPr/>
        </p:nvGrpSpPr>
        <p:grpSpPr>
          <a:xfrm>
            <a:off x="3608709" y="4044101"/>
            <a:ext cx="1930201" cy="545782"/>
            <a:chOff x="6965260" y="1985874"/>
            <a:chExt cx="2574272" cy="727709"/>
          </a:xfrm>
        </p:grpSpPr>
        <p:grpSp>
          <p:nvGrpSpPr>
            <p:cNvPr id="28" name="Group 109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30" name="Freeform 111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TextBox 112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TextBox 110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13"/>
          <p:cNvGrpSpPr/>
          <p:nvPr/>
        </p:nvGrpSpPr>
        <p:grpSpPr>
          <a:xfrm>
            <a:off x="6528038" y="4042494"/>
            <a:ext cx="1930201" cy="545782"/>
            <a:chOff x="6965260" y="1985874"/>
            <a:chExt cx="2574272" cy="727709"/>
          </a:xfrm>
        </p:grpSpPr>
        <p:grpSp>
          <p:nvGrpSpPr>
            <p:cNvPr id="33" name="Group 114"/>
            <p:cNvGrpSpPr/>
            <p:nvPr/>
          </p:nvGrpSpPr>
          <p:grpSpPr>
            <a:xfrm>
              <a:off x="6965260" y="1985874"/>
              <a:ext cx="1958986" cy="460795"/>
              <a:chOff x="1253920" y="2219659"/>
              <a:chExt cx="1958986" cy="460795"/>
            </a:xfrm>
          </p:grpSpPr>
          <p:sp>
            <p:nvSpPr>
              <p:cNvPr id="35" name="Freeform 116"/>
              <p:cNvSpPr/>
              <p:nvPr/>
            </p:nvSpPr>
            <p:spPr bwMode="auto">
              <a:xfrm rot="16200000">
                <a:off x="1253920" y="2332088"/>
                <a:ext cx="348366" cy="348366"/>
              </a:xfrm>
              <a:custGeom>
                <a:gdLst>
                  <a:gd name="T0" fmla="*/ 731 w 1169"/>
                  <a:gd name="T1" fmla="*/ 0 h 1169"/>
                  <a:gd name="T2" fmla="*/ 0 w 1169"/>
                  <a:gd name="T3" fmla="*/ 0 h 1169"/>
                  <a:gd name="T4" fmla="*/ 0 w 1169"/>
                  <a:gd name="T5" fmla="*/ 731 h 1169"/>
                  <a:gd name="T6" fmla="*/ 439 w 1169"/>
                  <a:gd name="T7" fmla="*/ 1169 h 1169"/>
                  <a:gd name="T8" fmla="*/ 1169 w 1169"/>
                  <a:gd name="T9" fmla="*/ 1169 h 1169"/>
                  <a:gd name="T10" fmla="*/ 1169 w 1169"/>
                  <a:gd name="T11" fmla="*/ 439 h 1169"/>
                  <a:gd name="T12" fmla="*/ 731 w 1169"/>
                  <a:gd name="T13" fmla="*/ 0 h 11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9" h="1169">
                    <a:moveTo>
                      <a:pt x="7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731"/>
                      <a:pt x="0" y="731"/>
                      <a:pt x="0" y="731"/>
                    </a:cubicBezTo>
                    <a:cubicBezTo>
                      <a:pt x="0" y="973"/>
                      <a:pt x="196" y="1169"/>
                      <a:pt x="439" y="1169"/>
                    </a:cubicBezTo>
                    <a:cubicBezTo>
                      <a:pt x="1169" y="1169"/>
                      <a:pt x="1169" y="1169"/>
                      <a:pt x="1169" y="1169"/>
                    </a:cubicBezTo>
                    <a:cubicBezTo>
                      <a:pt x="1169" y="439"/>
                      <a:pt x="1169" y="439"/>
                      <a:pt x="1169" y="439"/>
                    </a:cubicBezTo>
                    <a:cubicBezTo>
                      <a:pt x="1169" y="196"/>
                      <a:pt x="973" y="0"/>
                      <a:pt x="7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vert="horz" wrap="square" lIns="34290" tIns="17145" rIns="34290" bIns="17145" numCol="1" anchor="t" anchorCtr="0" compatLnSpc="1"/>
              <a:lstStyle/>
              <a:p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117"/>
              <p:cNvSpPr txBox="1"/>
              <p:nvPr/>
            </p:nvSpPr>
            <p:spPr>
              <a:xfrm>
                <a:off x="1581265" y="2219659"/>
                <a:ext cx="16316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id-ID" sz="1350">
                    <a:latin typeface="Arial" panose="020b0604020202020204" pitchFamily="34" charset="0"/>
                    <a:ea typeface="微软雅黑" panose="020b0503020204020204" pitchFamily="34" charset="-122"/>
                    <a:cs typeface="Aparajita" panose="020b0604020202020204" pitchFamily="34" charset="0"/>
                    <a:sym typeface="Arial" panose="020b0604020202020204" pitchFamily="34" charset="0"/>
                  </a:rPr>
                  <a:t>此处添加名称</a:t>
                </a:r>
                <a:endParaRPr lang="id-ID" sz="135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115"/>
            <p:cNvSpPr txBox="1"/>
            <p:nvPr/>
          </p:nvSpPr>
          <p:spPr>
            <a:xfrm>
              <a:off x="7299263" y="2251918"/>
              <a:ext cx="2240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25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点击输入简要文字内容，概括精炼言简意赅的说明分项内容。</a:t>
              </a:r>
              <a:endParaRPr lang="pt-BR" sz="825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24"/>
          <p:cNvGrpSpPr/>
          <p:nvPr/>
        </p:nvGrpSpPr>
        <p:grpSpPr>
          <a:xfrm>
            <a:off x="1625833" y="2748166"/>
            <a:ext cx="1673076" cy="893356"/>
            <a:chOff x="1706563" y="4518025"/>
            <a:chExt cx="2605088" cy="1390650"/>
          </a:xfrm>
        </p:grpSpPr>
        <p:sp>
          <p:nvSpPr>
            <p:cNvPr id="38" name="Freeform 5"/>
            <p:cNvSpPr/>
            <p:nvPr/>
          </p:nvSpPr>
          <p:spPr bwMode="auto">
            <a:xfrm>
              <a:off x="1706563" y="4518025"/>
              <a:ext cx="1303338" cy="1390650"/>
            </a:xfrm>
            <a:custGeom>
              <a:gdLst>
                <a:gd name="T0" fmla="*/ 333 w 347"/>
                <a:gd name="T1" fmla="*/ 29 h 370"/>
                <a:gd name="T2" fmla="*/ 0 w 347"/>
                <a:gd name="T3" fmla="*/ 370 h 370"/>
                <a:gd name="T4" fmla="*/ 347 w 347"/>
                <a:gd name="T5" fmla="*/ 370 h 370"/>
                <a:gd name="T6" fmla="*/ 347 w 347"/>
                <a:gd name="T7" fmla="*/ 0 h 370"/>
                <a:gd name="T8" fmla="*/ 333 w 347"/>
                <a:gd name="T9" fmla="*/ 29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333" y="29"/>
                  </a:moveTo>
                  <a:cubicBezTo>
                    <a:pt x="242" y="286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13"/>
                    <a:pt x="333" y="29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Freeform 6"/>
            <p:cNvSpPr/>
            <p:nvPr/>
          </p:nvSpPr>
          <p:spPr bwMode="auto">
            <a:xfrm>
              <a:off x="3009901" y="4518025"/>
              <a:ext cx="1301750" cy="1390650"/>
            </a:xfrm>
            <a:custGeom>
              <a:gdLst>
                <a:gd name="T0" fmla="*/ 15 w 347"/>
                <a:gd name="T1" fmla="*/ 29 h 370"/>
                <a:gd name="T2" fmla="*/ 0 w 347"/>
                <a:gd name="T3" fmla="*/ 0 h 370"/>
                <a:gd name="T4" fmla="*/ 0 w 347"/>
                <a:gd name="T5" fmla="*/ 370 h 370"/>
                <a:gd name="T6" fmla="*/ 347 w 347"/>
                <a:gd name="T7" fmla="*/ 370 h 370"/>
                <a:gd name="T8" fmla="*/ 15 w 347"/>
                <a:gd name="T9" fmla="*/ 29 h 3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370">
                  <a:moveTo>
                    <a:pt x="15" y="29"/>
                  </a:moveTo>
                  <a:cubicBezTo>
                    <a:pt x="9" y="13"/>
                    <a:pt x="3" y="0"/>
                    <a:pt x="0" y="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347" y="370"/>
                    <a:pt x="347" y="370"/>
                    <a:pt x="347" y="370"/>
                  </a:cubicBezTo>
                  <a:cubicBezTo>
                    <a:pt x="347" y="370"/>
                    <a:pt x="105" y="286"/>
                    <a:pt x="15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27"/>
          <p:cNvGrpSpPr/>
          <p:nvPr/>
        </p:nvGrpSpPr>
        <p:grpSpPr>
          <a:xfrm>
            <a:off x="2472056" y="2170344"/>
            <a:ext cx="1676135" cy="1471175"/>
            <a:chOff x="3024188" y="3378200"/>
            <a:chExt cx="2609851" cy="2530475"/>
          </a:xfrm>
        </p:grpSpPr>
        <p:sp>
          <p:nvSpPr>
            <p:cNvPr id="41" name="Freeform 7"/>
            <p:cNvSpPr/>
            <p:nvPr/>
          </p:nvSpPr>
          <p:spPr bwMode="auto">
            <a:xfrm>
              <a:off x="3024188" y="3378200"/>
              <a:ext cx="1306513" cy="2530475"/>
            </a:xfrm>
            <a:custGeom>
              <a:gdLst>
                <a:gd name="T0" fmla="*/ 334 w 348"/>
                <a:gd name="T1" fmla="*/ 52 h 673"/>
                <a:gd name="T2" fmla="*/ 0 w 348"/>
                <a:gd name="T3" fmla="*/ 673 h 673"/>
                <a:gd name="T4" fmla="*/ 348 w 348"/>
                <a:gd name="T5" fmla="*/ 673 h 673"/>
                <a:gd name="T6" fmla="*/ 348 w 348"/>
                <a:gd name="T7" fmla="*/ 0 h 673"/>
                <a:gd name="T8" fmla="*/ 334 w 348"/>
                <a:gd name="T9" fmla="*/ 52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chemeClr val="accent2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Freeform 8"/>
            <p:cNvSpPr/>
            <p:nvPr/>
          </p:nvSpPr>
          <p:spPr bwMode="auto">
            <a:xfrm>
              <a:off x="4330701" y="3378200"/>
              <a:ext cx="1303338" cy="2530475"/>
            </a:xfrm>
            <a:custGeom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30"/>
          <p:cNvGrpSpPr/>
          <p:nvPr/>
        </p:nvGrpSpPr>
        <p:grpSpPr>
          <a:xfrm>
            <a:off x="3316240" y="2091112"/>
            <a:ext cx="1673076" cy="1550408"/>
            <a:chOff x="4338638" y="2257425"/>
            <a:chExt cx="2605088" cy="3651250"/>
          </a:xfrm>
        </p:grpSpPr>
        <p:sp>
          <p:nvSpPr>
            <p:cNvPr id="44" name="Freeform 9"/>
            <p:cNvSpPr/>
            <p:nvPr/>
          </p:nvSpPr>
          <p:spPr bwMode="auto">
            <a:xfrm>
              <a:off x="4338638" y="2257425"/>
              <a:ext cx="1303338" cy="3651250"/>
            </a:xfrm>
            <a:custGeom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chemeClr val="accent3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Freeform 10"/>
            <p:cNvSpPr/>
            <p:nvPr/>
          </p:nvSpPr>
          <p:spPr bwMode="auto">
            <a:xfrm>
              <a:off x="5641976" y="2257425"/>
              <a:ext cx="1301750" cy="3651250"/>
            </a:xfrm>
            <a:custGeom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33"/>
          <p:cNvGrpSpPr/>
          <p:nvPr/>
        </p:nvGrpSpPr>
        <p:grpSpPr>
          <a:xfrm>
            <a:off x="4165523" y="2381036"/>
            <a:ext cx="1673076" cy="1260487"/>
            <a:chOff x="5661026" y="3946525"/>
            <a:chExt cx="2605088" cy="1962150"/>
          </a:xfrm>
        </p:grpSpPr>
        <p:sp>
          <p:nvSpPr>
            <p:cNvPr id="47" name="Freeform 11"/>
            <p:cNvSpPr/>
            <p:nvPr/>
          </p:nvSpPr>
          <p:spPr bwMode="auto">
            <a:xfrm>
              <a:off x="5661026" y="3946525"/>
              <a:ext cx="1301750" cy="1962150"/>
            </a:xfrm>
            <a:custGeom>
              <a:gdLst>
                <a:gd name="T0" fmla="*/ 333 w 347"/>
                <a:gd name="T1" fmla="*/ 40 h 522"/>
                <a:gd name="T2" fmla="*/ 0 w 347"/>
                <a:gd name="T3" fmla="*/ 522 h 522"/>
                <a:gd name="T4" fmla="*/ 347 w 347"/>
                <a:gd name="T5" fmla="*/ 522 h 522"/>
                <a:gd name="T6" fmla="*/ 347 w 347"/>
                <a:gd name="T7" fmla="*/ 0 h 522"/>
                <a:gd name="T8" fmla="*/ 333 w 347"/>
                <a:gd name="T9" fmla="*/ 40 h 5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333" y="40"/>
                  </a:moveTo>
                  <a:cubicBezTo>
                    <a:pt x="242" y="403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4" y="0"/>
                    <a:pt x="338" y="18"/>
                    <a:pt x="333" y="40"/>
                  </a:cubicBezTo>
                  <a:close/>
                </a:path>
              </a:pathLst>
            </a:custGeom>
            <a:solidFill>
              <a:schemeClr val="accent4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6962776" y="3946525"/>
              <a:ext cx="1303338" cy="1962150"/>
            </a:xfrm>
            <a:custGeom>
              <a:gdLst>
                <a:gd name="T0" fmla="*/ 14 w 347"/>
                <a:gd name="T1" fmla="*/ 40 h 522"/>
                <a:gd name="T2" fmla="*/ 0 w 347"/>
                <a:gd name="T3" fmla="*/ 0 h 522"/>
                <a:gd name="T4" fmla="*/ 0 w 347"/>
                <a:gd name="T5" fmla="*/ 522 h 522"/>
                <a:gd name="T6" fmla="*/ 347 w 347"/>
                <a:gd name="T7" fmla="*/ 522 h 522"/>
                <a:gd name="T8" fmla="*/ 14 w 347"/>
                <a:gd name="T9" fmla="*/ 40 h 5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522">
                  <a:moveTo>
                    <a:pt x="14" y="40"/>
                  </a:moveTo>
                  <a:cubicBezTo>
                    <a:pt x="9" y="18"/>
                    <a:pt x="3" y="0"/>
                    <a:pt x="0" y="0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347" y="522"/>
                    <a:pt x="347" y="522"/>
                    <a:pt x="347" y="522"/>
                  </a:cubicBezTo>
                  <a:cubicBezTo>
                    <a:pt x="347" y="522"/>
                    <a:pt x="105" y="403"/>
                    <a:pt x="14" y="4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118"/>
          <p:cNvGrpSpPr/>
          <p:nvPr/>
        </p:nvGrpSpPr>
        <p:grpSpPr>
          <a:xfrm>
            <a:off x="5001550" y="2020667"/>
            <a:ext cx="1676136" cy="1625579"/>
            <a:chOff x="3024188" y="3378200"/>
            <a:chExt cx="2609852" cy="2530475"/>
          </a:xfrm>
        </p:grpSpPr>
        <p:sp>
          <p:nvSpPr>
            <p:cNvPr id="50" name="Freeform 7"/>
            <p:cNvSpPr/>
            <p:nvPr/>
          </p:nvSpPr>
          <p:spPr bwMode="auto">
            <a:xfrm>
              <a:off x="3024188" y="3378200"/>
              <a:ext cx="1306513" cy="2530475"/>
            </a:xfrm>
            <a:custGeom>
              <a:gdLst>
                <a:gd name="T0" fmla="*/ 334 w 348"/>
                <a:gd name="T1" fmla="*/ 52 h 673"/>
                <a:gd name="T2" fmla="*/ 0 w 348"/>
                <a:gd name="T3" fmla="*/ 673 h 673"/>
                <a:gd name="T4" fmla="*/ 348 w 348"/>
                <a:gd name="T5" fmla="*/ 673 h 673"/>
                <a:gd name="T6" fmla="*/ 348 w 348"/>
                <a:gd name="T7" fmla="*/ 0 h 673"/>
                <a:gd name="T8" fmla="*/ 334 w 348"/>
                <a:gd name="T9" fmla="*/ 52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8" h="673">
                  <a:moveTo>
                    <a:pt x="334" y="52"/>
                  </a:moveTo>
                  <a:cubicBezTo>
                    <a:pt x="243" y="520"/>
                    <a:pt x="0" y="673"/>
                    <a:pt x="0" y="673"/>
                  </a:cubicBezTo>
                  <a:cubicBezTo>
                    <a:pt x="348" y="673"/>
                    <a:pt x="348" y="673"/>
                    <a:pt x="348" y="673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45" y="0"/>
                    <a:pt x="339" y="24"/>
                    <a:pt x="334" y="52"/>
                  </a:cubicBezTo>
                  <a:close/>
                </a:path>
              </a:pathLst>
            </a:custGeom>
            <a:solidFill>
              <a:schemeClr val="accent5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4330702" y="3378200"/>
              <a:ext cx="1303338" cy="2530475"/>
            </a:xfrm>
            <a:custGeom>
              <a:gdLst>
                <a:gd name="T0" fmla="*/ 14 w 347"/>
                <a:gd name="T1" fmla="*/ 52 h 673"/>
                <a:gd name="T2" fmla="*/ 0 w 347"/>
                <a:gd name="T3" fmla="*/ 0 h 673"/>
                <a:gd name="T4" fmla="*/ 0 w 347"/>
                <a:gd name="T5" fmla="*/ 673 h 673"/>
                <a:gd name="T6" fmla="*/ 347 w 347"/>
                <a:gd name="T7" fmla="*/ 673 h 673"/>
                <a:gd name="T8" fmla="*/ 14 w 347"/>
                <a:gd name="T9" fmla="*/ 52 h 6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673">
                  <a:moveTo>
                    <a:pt x="14" y="52"/>
                  </a:moveTo>
                  <a:cubicBezTo>
                    <a:pt x="9" y="24"/>
                    <a:pt x="3" y="0"/>
                    <a:pt x="0" y="0"/>
                  </a:cubicBezTo>
                  <a:cubicBezTo>
                    <a:pt x="0" y="673"/>
                    <a:pt x="0" y="673"/>
                    <a:pt x="0" y="673"/>
                  </a:cubicBezTo>
                  <a:cubicBezTo>
                    <a:pt x="347" y="673"/>
                    <a:pt x="347" y="673"/>
                    <a:pt x="347" y="673"/>
                  </a:cubicBezTo>
                  <a:cubicBezTo>
                    <a:pt x="347" y="673"/>
                    <a:pt x="105" y="520"/>
                    <a:pt x="14" y="5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2" name="Group 122"/>
          <p:cNvGrpSpPr/>
          <p:nvPr/>
        </p:nvGrpSpPr>
        <p:grpSpPr>
          <a:xfrm>
            <a:off x="5831398" y="1796703"/>
            <a:ext cx="1673076" cy="1849689"/>
            <a:chOff x="4338638" y="2257425"/>
            <a:chExt cx="2605088" cy="3651250"/>
          </a:xfrm>
        </p:grpSpPr>
        <p:sp>
          <p:nvSpPr>
            <p:cNvPr id="53" name="Freeform 9"/>
            <p:cNvSpPr/>
            <p:nvPr/>
          </p:nvSpPr>
          <p:spPr bwMode="auto">
            <a:xfrm>
              <a:off x="4338638" y="2257425"/>
              <a:ext cx="1303338" cy="3651250"/>
            </a:xfrm>
            <a:custGeom>
              <a:gdLst>
                <a:gd name="T0" fmla="*/ 333 w 347"/>
                <a:gd name="T1" fmla="*/ 75 h 971"/>
                <a:gd name="T2" fmla="*/ 0 w 347"/>
                <a:gd name="T3" fmla="*/ 971 h 971"/>
                <a:gd name="T4" fmla="*/ 347 w 347"/>
                <a:gd name="T5" fmla="*/ 971 h 971"/>
                <a:gd name="T6" fmla="*/ 347 w 347"/>
                <a:gd name="T7" fmla="*/ 0 h 971"/>
                <a:gd name="T8" fmla="*/ 333 w 347"/>
                <a:gd name="T9" fmla="*/ 75 h 9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333" y="75"/>
                  </a:moveTo>
                  <a:cubicBezTo>
                    <a:pt x="242" y="750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345" y="0"/>
                    <a:pt x="339" y="33"/>
                    <a:pt x="333" y="75"/>
                  </a:cubicBezTo>
                  <a:close/>
                </a:path>
              </a:pathLst>
            </a:custGeom>
            <a:solidFill>
              <a:schemeClr val="accent6">
                <a:alpha val="75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Freeform 10"/>
            <p:cNvSpPr/>
            <p:nvPr/>
          </p:nvSpPr>
          <p:spPr bwMode="auto">
            <a:xfrm>
              <a:off x="5641976" y="2257425"/>
              <a:ext cx="1301750" cy="3651250"/>
            </a:xfrm>
            <a:custGeom>
              <a:gdLst>
                <a:gd name="T0" fmla="*/ 15 w 347"/>
                <a:gd name="T1" fmla="*/ 75 h 971"/>
                <a:gd name="T2" fmla="*/ 0 w 347"/>
                <a:gd name="T3" fmla="*/ 0 h 971"/>
                <a:gd name="T4" fmla="*/ 0 w 347"/>
                <a:gd name="T5" fmla="*/ 971 h 971"/>
                <a:gd name="T6" fmla="*/ 347 w 347"/>
                <a:gd name="T7" fmla="*/ 971 h 971"/>
                <a:gd name="T8" fmla="*/ 15 w 347"/>
                <a:gd name="T9" fmla="*/ 75 h 9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7" h="971">
                  <a:moveTo>
                    <a:pt x="15" y="75"/>
                  </a:moveTo>
                  <a:cubicBezTo>
                    <a:pt x="9" y="33"/>
                    <a:pt x="3" y="0"/>
                    <a:pt x="0" y="0"/>
                  </a:cubicBezTo>
                  <a:cubicBezTo>
                    <a:pt x="0" y="971"/>
                    <a:pt x="0" y="971"/>
                    <a:pt x="0" y="971"/>
                  </a:cubicBezTo>
                  <a:cubicBezTo>
                    <a:pt x="347" y="971"/>
                    <a:pt x="347" y="971"/>
                    <a:pt x="347" y="971"/>
                  </a:cubicBezTo>
                  <a:cubicBezTo>
                    <a:pt x="347" y="971"/>
                    <a:pt x="105" y="750"/>
                    <a:pt x="15" y="7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34290" tIns="17145" rIns="34290" bIns="17145" numCol="1" anchor="t" anchorCtr="0" compatLnSpc="1"/>
            <a:lstStyle/>
            <a:p>
              <a:endParaRPr lang="id-ID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128"/>
          <p:cNvSpPr txBox="1"/>
          <p:nvPr/>
        </p:nvSpPr>
        <p:spPr>
          <a:xfrm>
            <a:off x="2269046" y="3606823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TextBox 130"/>
          <p:cNvSpPr txBox="1"/>
          <p:nvPr/>
        </p:nvSpPr>
        <p:spPr>
          <a:xfrm>
            <a:off x="3131863" y="3602440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TextBox 131"/>
          <p:cNvSpPr txBox="1"/>
          <p:nvPr/>
        </p:nvSpPr>
        <p:spPr>
          <a:xfrm>
            <a:off x="3967116" y="3602440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TextBox 132"/>
          <p:cNvSpPr txBox="1"/>
          <p:nvPr/>
        </p:nvSpPr>
        <p:spPr>
          <a:xfrm>
            <a:off x="4806831" y="3602440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TextBox 133"/>
          <p:cNvSpPr txBox="1"/>
          <p:nvPr/>
        </p:nvSpPr>
        <p:spPr>
          <a:xfrm>
            <a:off x="5655202" y="3602440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TextBox 134"/>
          <p:cNvSpPr txBox="1"/>
          <p:nvPr/>
        </p:nvSpPr>
        <p:spPr>
          <a:xfrm>
            <a:off x="6484755" y="3606712"/>
            <a:ext cx="572885" cy="323151"/>
          </a:xfrm>
          <a:prstGeom prst="rect">
            <a:avLst/>
          </a:prstGeom>
          <a:noFill/>
        </p:spPr>
        <p:txBody>
          <a:bodyPr wrap="none" lIns="68566" tIns="34283" rIns="68566" bIns="34283" rtlCol="0">
            <a:spAutoFit/>
          </a:bodyPr>
          <a:lstStyle/>
          <a:p>
            <a:r>
              <a:rPr lang="id-ID" sz="165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rPr>
              <a:t>30%</a:t>
            </a:r>
            <a:endParaRPr lang="id-ID" sz="1650">
              <a:latin typeface="Arial" panose="020b0604020202020204" pitchFamily="34" charset="0"/>
              <a:ea typeface="微软雅黑" panose="020b0503020204020204" pitchFamily="34" charset="-122"/>
              <a:cs typeface="Aparajita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-13573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9"/>
          <p:cNvGrpSpPr/>
          <p:nvPr/>
        </p:nvGrpSpPr>
        <p:grpSpPr>
          <a:xfrm>
            <a:off x="1110141" y="2064187"/>
            <a:ext cx="1518094" cy="1033340"/>
            <a:chOff x="552376" y="2667382"/>
            <a:chExt cx="1499240" cy="1033020"/>
          </a:xfrm>
        </p:grpSpPr>
        <p:sp>
          <p:nvSpPr>
            <p:cNvPr id="7" name="Rectangle 26"/>
            <p:cNvSpPr/>
            <p:nvPr/>
          </p:nvSpPr>
          <p:spPr bwMode="auto">
            <a:xfrm>
              <a:off x="552376" y="2954983"/>
              <a:ext cx="1499240" cy="74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29"/>
          <p:cNvGrpSpPr/>
          <p:nvPr/>
        </p:nvGrpSpPr>
        <p:grpSpPr>
          <a:xfrm>
            <a:off x="1182149" y="3875760"/>
            <a:ext cx="1380085" cy="852614"/>
            <a:chOff x="696724" y="2667382"/>
            <a:chExt cx="1362945" cy="852351"/>
          </a:xfrm>
        </p:grpSpPr>
        <p:sp>
          <p:nvSpPr>
            <p:cNvPr id="10" name="Rectangle 26"/>
            <p:cNvSpPr/>
            <p:nvPr/>
          </p:nvSpPr>
          <p:spPr bwMode="auto">
            <a:xfrm>
              <a:off x="696724" y="2920895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此处添加详细文本描述，建议与标题相关并符合飞地方分整体语言风格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32"/>
          <p:cNvGrpSpPr/>
          <p:nvPr/>
        </p:nvGrpSpPr>
        <p:grpSpPr>
          <a:xfrm>
            <a:off x="6582749" y="2085891"/>
            <a:ext cx="1380085" cy="867620"/>
            <a:chOff x="696724" y="2667382"/>
            <a:chExt cx="1362945" cy="867353"/>
          </a:xfrm>
        </p:grpSpPr>
        <p:sp>
          <p:nvSpPr>
            <p:cNvPr id="14" name="Rectangle 26"/>
            <p:cNvSpPr/>
            <p:nvPr/>
          </p:nvSpPr>
          <p:spPr bwMode="auto">
            <a:xfrm>
              <a:off x="696724" y="2935897"/>
              <a:ext cx="1354892" cy="598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此处添加详细文本描述，建议与标题相关并符哈哈哈等等合整体语言风格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15" name="Rectangle 27"/>
            <p:cNvSpPr/>
            <p:nvPr/>
          </p:nvSpPr>
          <p:spPr bwMode="auto">
            <a:xfrm>
              <a:off x="6967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35"/>
          <p:cNvGrpSpPr/>
          <p:nvPr/>
        </p:nvGrpSpPr>
        <p:grpSpPr>
          <a:xfrm>
            <a:off x="3780363" y="3864715"/>
            <a:ext cx="1518094" cy="830842"/>
            <a:chOff x="552376" y="2667382"/>
            <a:chExt cx="1499240" cy="830586"/>
          </a:xfrm>
        </p:grpSpPr>
        <p:sp>
          <p:nvSpPr>
            <p:cNvPr id="17" name="Rectangle 26"/>
            <p:cNvSpPr/>
            <p:nvPr/>
          </p:nvSpPr>
          <p:spPr bwMode="auto">
            <a:xfrm>
              <a:off x="552376" y="290745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18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38"/>
          <p:cNvGrpSpPr/>
          <p:nvPr/>
        </p:nvGrpSpPr>
        <p:grpSpPr>
          <a:xfrm>
            <a:off x="6510741" y="3849420"/>
            <a:ext cx="1518094" cy="832282"/>
            <a:chOff x="552376" y="2667382"/>
            <a:chExt cx="1499240" cy="832026"/>
          </a:xfrm>
        </p:grpSpPr>
        <p:sp>
          <p:nvSpPr>
            <p:cNvPr id="20" name="Rectangle 26"/>
            <p:cNvSpPr/>
            <p:nvPr/>
          </p:nvSpPr>
          <p:spPr bwMode="auto">
            <a:xfrm>
              <a:off x="552376" y="2908895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21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41"/>
          <p:cNvGrpSpPr/>
          <p:nvPr/>
        </p:nvGrpSpPr>
        <p:grpSpPr>
          <a:xfrm>
            <a:off x="3708354" y="2097540"/>
            <a:ext cx="1518094" cy="838591"/>
            <a:chOff x="552376" y="2667382"/>
            <a:chExt cx="1499240" cy="838333"/>
          </a:xfrm>
        </p:grpSpPr>
        <p:sp>
          <p:nvSpPr>
            <p:cNvPr id="23" name="Rectangle 26"/>
            <p:cNvSpPr/>
            <p:nvPr/>
          </p:nvSpPr>
          <p:spPr bwMode="auto">
            <a:xfrm>
              <a:off x="552376" y="2915202"/>
              <a:ext cx="1499240" cy="59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900" kern="0">
                  <a:latin typeface="Arial" panose="020b0604020202020204" pitchFamily="34" charset="0"/>
                  <a:ea typeface="微软雅黑" panose="020b0503020204020204" pitchFamily="34" charset="-122"/>
                  <a:cs typeface="Lato Light" panose="020f0302020204030203" charset="0"/>
                  <a:sym typeface="Arial" panose="020b0604020202020204" pitchFamily="34" charset="0"/>
                </a:rPr>
                <a:t>此处添加详细文本描述，建议与标题相关并符合整体语言风格，语言描述尽量简洁生动。</a:t>
              </a:r>
              <a:endParaRPr lang="zh-CN" altLang="en-US" sz="900" kern="0"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24" name="Rectangle 27"/>
            <p:cNvSpPr/>
            <p:nvPr/>
          </p:nvSpPr>
          <p:spPr bwMode="auto">
            <a:xfrm>
              <a:off x="620524" y="2667382"/>
              <a:ext cx="1362945" cy="170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defTabSz="68580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0" kern="0">
                  <a:latin typeface="Arial" panose="020b0604020202020204" pitchFamily="34" charset="0"/>
                  <a:ea typeface="微软雅黑" panose="020b0503020204020204" pitchFamily="34" charset="-122"/>
                  <a:cs typeface="Bebas Neue" charset="0"/>
                  <a:sym typeface="Arial" panose="020b0604020202020204" pitchFamily="34" charset="0"/>
                </a:rPr>
                <a:t>添加标题</a:t>
              </a:r>
              <a:endParaRPr lang="zh-CN" altLang="en-US" sz="1700" kern="0">
                <a:latin typeface="Arial" panose="020b0604020202020204" pitchFamily="34" charset="0"/>
                <a:ea typeface="微软雅黑" panose="020b0503020204020204" pitchFamily="34" charset="-122"/>
                <a:cs typeface="Bebas Neue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614037" y="1279947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7"/>
          <p:cNvSpPr>
            <a:spLocks noEditPoints="1"/>
          </p:cNvSpPr>
          <p:nvPr/>
        </p:nvSpPr>
        <p:spPr bwMode="auto">
          <a:xfrm>
            <a:off x="1769112" y="1448079"/>
            <a:ext cx="303341" cy="277664"/>
          </a:xfrm>
          <a:custGeom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542189" y="3060099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Freeform 8"/>
          <p:cNvSpPr>
            <a:spLocks noEditPoints="1"/>
          </p:cNvSpPr>
          <p:nvPr/>
        </p:nvSpPr>
        <p:spPr bwMode="auto">
          <a:xfrm>
            <a:off x="1782396" y="3216364"/>
            <a:ext cx="204453" cy="300959"/>
          </a:xfrm>
          <a:custGeom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174006" y="3036889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4348661" y="3236452"/>
            <a:ext cx="264180" cy="203860"/>
          </a:xfrm>
          <a:custGeom>
            <a:gdLst>
              <a:gd name="T0" fmla="*/ 164 w 164"/>
              <a:gd name="T1" fmla="*/ 114 h 128"/>
              <a:gd name="T2" fmla="*/ 149 w 164"/>
              <a:gd name="T3" fmla="*/ 128 h 128"/>
              <a:gd name="T4" fmla="*/ 15 w 164"/>
              <a:gd name="T5" fmla="*/ 128 h 128"/>
              <a:gd name="T6" fmla="*/ 0 w 164"/>
              <a:gd name="T7" fmla="*/ 114 h 128"/>
              <a:gd name="T8" fmla="*/ 0 w 164"/>
              <a:gd name="T9" fmla="*/ 14 h 128"/>
              <a:gd name="T10" fmla="*/ 15 w 164"/>
              <a:gd name="T11" fmla="*/ 0 h 128"/>
              <a:gd name="T12" fmla="*/ 149 w 164"/>
              <a:gd name="T13" fmla="*/ 0 h 128"/>
              <a:gd name="T14" fmla="*/ 164 w 164"/>
              <a:gd name="T15" fmla="*/ 14 h 128"/>
              <a:gd name="T16" fmla="*/ 164 w 164"/>
              <a:gd name="T17" fmla="*/ 114 h 128"/>
              <a:gd name="T18" fmla="*/ 149 w 164"/>
              <a:gd name="T19" fmla="*/ 11 h 128"/>
              <a:gd name="T20" fmla="*/ 15 w 164"/>
              <a:gd name="T21" fmla="*/ 11 h 128"/>
              <a:gd name="T22" fmla="*/ 12 w 164"/>
              <a:gd name="T23" fmla="*/ 14 h 128"/>
              <a:gd name="T24" fmla="*/ 25 w 164"/>
              <a:gd name="T25" fmla="*/ 40 h 128"/>
              <a:gd name="T26" fmla="*/ 62 w 164"/>
              <a:gd name="T27" fmla="*/ 69 h 128"/>
              <a:gd name="T28" fmla="*/ 82 w 164"/>
              <a:gd name="T29" fmla="*/ 82 h 128"/>
              <a:gd name="T30" fmla="*/ 82 w 164"/>
              <a:gd name="T31" fmla="*/ 82 h 128"/>
              <a:gd name="T32" fmla="*/ 82 w 164"/>
              <a:gd name="T33" fmla="*/ 82 h 128"/>
              <a:gd name="T34" fmla="*/ 102 w 164"/>
              <a:gd name="T35" fmla="*/ 69 h 128"/>
              <a:gd name="T36" fmla="*/ 139 w 164"/>
              <a:gd name="T37" fmla="*/ 40 h 128"/>
              <a:gd name="T38" fmla="*/ 152 w 164"/>
              <a:gd name="T39" fmla="*/ 18 h 128"/>
              <a:gd name="T40" fmla="*/ 149 w 164"/>
              <a:gd name="T41" fmla="*/ 11 h 128"/>
              <a:gd name="T42" fmla="*/ 152 w 164"/>
              <a:gd name="T43" fmla="*/ 43 h 128"/>
              <a:gd name="T44" fmla="*/ 146 w 164"/>
              <a:gd name="T45" fmla="*/ 50 h 128"/>
              <a:gd name="T46" fmla="*/ 107 w 164"/>
              <a:gd name="T47" fmla="*/ 80 h 128"/>
              <a:gd name="T48" fmla="*/ 82 w 164"/>
              <a:gd name="T49" fmla="*/ 93 h 128"/>
              <a:gd name="T50" fmla="*/ 82 w 164"/>
              <a:gd name="T51" fmla="*/ 93 h 128"/>
              <a:gd name="T52" fmla="*/ 82 w 164"/>
              <a:gd name="T53" fmla="*/ 93 h 128"/>
              <a:gd name="T54" fmla="*/ 57 w 164"/>
              <a:gd name="T55" fmla="*/ 80 h 128"/>
              <a:gd name="T56" fmla="*/ 18 w 164"/>
              <a:gd name="T57" fmla="*/ 50 h 128"/>
              <a:gd name="T58" fmla="*/ 12 w 164"/>
              <a:gd name="T59" fmla="*/ 43 h 128"/>
              <a:gd name="T60" fmla="*/ 12 w 164"/>
              <a:gd name="T61" fmla="*/ 114 h 128"/>
              <a:gd name="T62" fmla="*/ 15 w 164"/>
              <a:gd name="T63" fmla="*/ 117 h 128"/>
              <a:gd name="T64" fmla="*/ 149 w 164"/>
              <a:gd name="T65" fmla="*/ 117 h 128"/>
              <a:gd name="T66" fmla="*/ 152 w 164"/>
              <a:gd name="T67" fmla="*/ 114 h 128"/>
              <a:gd name="T68" fmla="*/ 152 w 164"/>
              <a:gd name="T69" fmla="*/ 43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128">
                <a:moveTo>
                  <a:pt x="164" y="114"/>
                </a:moveTo>
                <a:cubicBezTo>
                  <a:pt x="164" y="122"/>
                  <a:pt x="157" y="128"/>
                  <a:pt x="149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7" y="128"/>
                  <a:pt x="0" y="122"/>
                  <a:pt x="0" y="1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7" y="0"/>
                  <a:pt x="164" y="6"/>
                  <a:pt x="164" y="14"/>
                </a:cubicBezTo>
                <a:lnTo>
                  <a:pt x="164" y="114"/>
                </a:lnTo>
                <a:close/>
                <a:moveTo>
                  <a:pt x="149" y="11"/>
                </a:moveTo>
                <a:cubicBezTo>
                  <a:pt x="15" y="11"/>
                  <a:pt x="15" y="11"/>
                  <a:pt x="15" y="11"/>
                </a:cubicBezTo>
                <a:cubicBezTo>
                  <a:pt x="13" y="11"/>
                  <a:pt x="12" y="13"/>
                  <a:pt x="12" y="14"/>
                </a:cubicBezTo>
                <a:cubicBezTo>
                  <a:pt x="12" y="25"/>
                  <a:pt x="17" y="34"/>
                  <a:pt x="25" y="40"/>
                </a:cubicBezTo>
                <a:cubicBezTo>
                  <a:pt x="37" y="50"/>
                  <a:pt x="50" y="59"/>
                  <a:pt x="62" y="69"/>
                </a:cubicBezTo>
                <a:cubicBezTo>
                  <a:pt x="67" y="73"/>
                  <a:pt x="76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89" y="82"/>
                  <a:pt x="97" y="73"/>
                  <a:pt x="102" y="69"/>
                </a:cubicBezTo>
                <a:cubicBezTo>
                  <a:pt x="114" y="59"/>
                  <a:pt x="127" y="50"/>
                  <a:pt x="139" y="40"/>
                </a:cubicBezTo>
                <a:cubicBezTo>
                  <a:pt x="145" y="36"/>
                  <a:pt x="152" y="25"/>
                  <a:pt x="152" y="18"/>
                </a:cubicBezTo>
                <a:cubicBezTo>
                  <a:pt x="152" y="15"/>
                  <a:pt x="153" y="11"/>
                  <a:pt x="149" y="11"/>
                </a:cubicBezTo>
                <a:close/>
                <a:moveTo>
                  <a:pt x="152" y="43"/>
                </a:moveTo>
                <a:cubicBezTo>
                  <a:pt x="150" y="46"/>
                  <a:pt x="148" y="48"/>
                  <a:pt x="146" y="50"/>
                </a:cubicBezTo>
                <a:cubicBezTo>
                  <a:pt x="133" y="60"/>
                  <a:pt x="120" y="70"/>
                  <a:pt x="107" y="80"/>
                </a:cubicBezTo>
                <a:cubicBezTo>
                  <a:pt x="100" y="86"/>
                  <a:pt x="9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72" y="93"/>
                  <a:pt x="64" y="86"/>
                  <a:pt x="57" y="80"/>
                </a:cubicBezTo>
                <a:cubicBezTo>
                  <a:pt x="44" y="70"/>
                  <a:pt x="31" y="60"/>
                  <a:pt x="18" y="50"/>
                </a:cubicBezTo>
                <a:cubicBezTo>
                  <a:pt x="16" y="48"/>
                  <a:pt x="14" y="46"/>
                  <a:pt x="12" y="43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15"/>
                  <a:pt x="13" y="117"/>
                  <a:pt x="15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5"/>
                  <a:pt x="152" y="114"/>
                </a:cubicBezTo>
                <a:lnTo>
                  <a:pt x="152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6942789" y="1279947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" name="Freeform 9"/>
          <p:cNvSpPr>
            <a:spLocks noEditPoints="1"/>
          </p:cNvSpPr>
          <p:nvPr/>
        </p:nvSpPr>
        <p:spPr bwMode="auto">
          <a:xfrm>
            <a:off x="7130165" y="1474753"/>
            <a:ext cx="266999" cy="197387"/>
          </a:xfrm>
          <a:custGeom>
            <a:gdLst>
              <a:gd name="T0" fmla="*/ 302 w 302"/>
              <a:gd name="T1" fmla="*/ 226 h 226"/>
              <a:gd name="T2" fmla="*/ 0 w 302"/>
              <a:gd name="T3" fmla="*/ 226 h 226"/>
              <a:gd name="T4" fmla="*/ 0 w 302"/>
              <a:gd name="T5" fmla="*/ 0 h 226"/>
              <a:gd name="T6" fmla="*/ 17 w 302"/>
              <a:gd name="T7" fmla="*/ 0 h 226"/>
              <a:gd name="T8" fmla="*/ 17 w 302"/>
              <a:gd name="T9" fmla="*/ 206 h 226"/>
              <a:gd name="T10" fmla="*/ 302 w 302"/>
              <a:gd name="T11" fmla="*/ 206 h 226"/>
              <a:gd name="T12" fmla="*/ 302 w 302"/>
              <a:gd name="T13" fmla="*/ 226 h 226"/>
              <a:gd name="T14" fmla="*/ 282 w 302"/>
              <a:gd name="T15" fmla="*/ 188 h 226"/>
              <a:gd name="T16" fmla="*/ 37 w 302"/>
              <a:gd name="T17" fmla="*/ 188 h 226"/>
              <a:gd name="T18" fmla="*/ 37 w 302"/>
              <a:gd name="T19" fmla="*/ 103 h 226"/>
              <a:gd name="T20" fmla="*/ 103 w 302"/>
              <a:gd name="T21" fmla="*/ 17 h 226"/>
              <a:gd name="T22" fmla="*/ 189 w 302"/>
              <a:gd name="T23" fmla="*/ 103 h 226"/>
              <a:gd name="T24" fmla="*/ 245 w 302"/>
              <a:gd name="T25" fmla="*/ 56 h 226"/>
              <a:gd name="T26" fmla="*/ 282 w 302"/>
              <a:gd name="T27" fmla="*/ 188 h 2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2" h="226">
                <a:moveTo>
                  <a:pt x="302" y="226"/>
                </a:moveTo>
                <a:lnTo>
                  <a:pt x="0" y="226"/>
                </a:lnTo>
                <a:lnTo>
                  <a:pt x="0" y="0"/>
                </a:lnTo>
                <a:lnTo>
                  <a:pt x="17" y="0"/>
                </a:lnTo>
                <a:lnTo>
                  <a:pt x="17" y="206"/>
                </a:lnTo>
                <a:lnTo>
                  <a:pt x="302" y="206"/>
                </a:lnTo>
                <a:lnTo>
                  <a:pt x="302" y="226"/>
                </a:lnTo>
                <a:close/>
                <a:moveTo>
                  <a:pt x="282" y="188"/>
                </a:moveTo>
                <a:lnTo>
                  <a:pt x="37" y="188"/>
                </a:lnTo>
                <a:lnTo>
                  <a:pt x="37" y="103"/>
                </a:lnTo>
                <a:lnTo>
                  <a:pt x="103" y="17"/>
                </a:lnTo>
                <a:lnTo>
                  <a:pt x="189" y="103"/>
                </a:lnTo>
                <a:lnTo>
                  <a:pt x="245" y="56"/>
                </a:lnTo>
                <a:lnTo>
                  <a:pt x="282" y="1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919891" y="3052890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Freeform 6"/>
          <p:cNvSpPr>
            <a:spLocks noEditPoints="1"/>
          </p:cNvSpPr>
          <p:nvPr/>
        </p:nvSpPr>
        <p:spPr bwMode="auto">
          <a:xfrm>
            <a:off x="7038866" y="3253618"/>
            <a:ext cx="322523" cy="212037"/>
          </a:xfrm>
          <a:custGeom>
            <a:gdLst>
              <a:gd name="T0" fmla="*/ 176 w 176"/>
              <a:gd name="T1" fmla="*/ 99 h 117"/>
              <a:gd name="T2" fmla="*/ 176 w 176"/>
              <a:gd name="T3" fmla="*/ 108 h 117"/>
              <a:gd name="T4" fmla="*/ 161 w 176"/>
              <a:gd name="T5" fmla="*/ 117 h 117"/>
              <a:gd name="T6" fmla="*/ 15 w 176"/>
              <a:gd name="T7" fmla="*/ 117 h 117"/>
              <a:gd name="T8" fmla="*/ 0 w 176"/>
              <a:gd name="T9" fmla="*/ 108 h 117"/>
              <a:gd name="T10" fmla="*/ 0 w 176"/>
              <a:gd name="T11" fmla="*/ 99 h 117"/>
              <a:gd name="T12" fmla="*/ 15 w 176"/>
              <a:gd name="T13" fmla="*/ 99 h 117"/>
              <a:gd name="T14" fmla="*/ 161 w 176"/>
              <a:gd name="T15" fmla="*/ 99 h 117"/>
              <a:gd name="T16" fmla="*/ 176 w 176"/>
              <a:gd name="T17" fmla="*/ 99 h 117"/>
              <a:gd name="T18" fmla="*/ 24 w 176"/>
              <a:gd name="T19" fmla="*/ 79 h 117"/>
              <a:gd name="T20" fmla="*/ 24 w 176"/>
              <a:gd name="T21" fmla="*/ 14 h 117"/>
              <a:gd name="T22" fmla="*/ 38 w 176"/>
              <a:gd name="T23" fmla="*/ 0 h 117"/>
              <a:gd name="T24" fmla="*/ 138 w 176"/>
              <a:gd name="T25" fmla="*/ 0 h 117"/>
              <a:gd name="T26" fmla="*/ 152 w 176"/>
              <a:gd name="T27" fmla="*/ 14 h 117"/>
              <a:gd name="T28" fmla="*/ 152 w 176"/>
              <a:gd name="T29" fmla="*/ 79 h 117"/>
              <a:gd name="T30" fmla="*/ 138 w 176"/>
              <a:gd name="T31" fmla="*/ 93 h 117"/>
              <a:gd name="T32" fmla="*/ 38 w 176"/>
              <a:gd name="T33" fmla="*/ 93 h 117"/>
              <a:gd name="T34" fmla="*/ 24 w 176"/>
              <a:gd name="T35" fmla="*/ 79 h 117"/>
              <a:gd name="T36" fmla="*/ 35 w 176"/>
              <a:gd name="T37" fmla="*/ 79 h 117"/>
              <a:gd name="T38" fmla="*/ 38 w 176"/>
              <a:gd name="T39" fmla="*/ 82 h 117"/>
              <a:gd name="T40" fmla="*/ 138 w 176"/>
              <a:gd name="T41" fmla="*/ 82 h 117"/>
              <a:gd name="T42" fmla="*/ 141 w 176"/>
              <a:gd name="T43" fmla="*/ 79 h 117"/>
              <a:gd name="T44" fmla="*/ 141 w 176"/>
              <a:gd name="T45" fmla="*/ 14 h 117"/>
              <a:gd name="T46" fmla="*/ 138 w 176"/>
              <a:gd name="T47" fmla="*/ 11 h 117"/>
              <a:gd name="T48" fmla="*/ 38 w 176"/>
              <a:gd name="T49" fmla="*/ 11 h 117"/>
              <a:gd name="T50" fmla="*/ 35 w 176"/>
              <a:gd name="T51" fmla="*/ 14 h 117"/>
              <a:gd name="T52" fmla="*/ 35 w 176"/>
              <a:gd name="T53" fmla="*/ 79 h 117"/>
              <a:gd name="T54" fmla="*/ 97 w 176"/>
              <a:gd name="T55" fmla="*/ 107 h 117"/>
              <a:gd name="T56" fmla="*/ 95 w 176"/>
              <a:gd name="T57" fmla="*/ 105 h 117"/>
              <a:gd name="T58" fmla="*/ 81 w 176"/>
              <a:gd name="T59" fmla="*/ 105 h 117"/>
              <a:gd name="T60" fmla="*/ 79 w 176"/>
              <a:gd name="T61" fmla="*/ 107 h 117"/>
              <a:gd name="T62" fmla="*/ 81 w 176"/>
              <a:gd name="T63" fmla="*/ 108 h 117"/>
              <a:gd name="T64" fmla="*/ 95 w 176"/>
              <a:gd name="T65" fmla="*/ 108 h 117"/>
              <a:gd name="T66" fmla="*/ 97 w 176"/>
              <a:gd name="T67" fmla="*/ 107 h 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ker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34502" y="1279947"/>
            <a:ext cx="613493" cy="6134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3215" y="1445071"/>
            <a:ext cx="367247" cy="312524"/>
            <a:chOff x="5933005" y="2830391"/>
            <a:chExt cx="500408" cy="425843"/>
          </a:xfrm>
          <a:solidFill>
            <a:srgbClr val="C00000"/>
          </a:solidFill>
        </p:grpSpPr>
        <p:sp>
          <p:nvSpPr>
            <p:cNvPr id="49" name="Freeform 16"/>
            <p:cNvSpPr>
              <a:spLocks noEditPoints="1"/>
            </p:cNvSpPr>
            <p:nvPr/>
          </p:nvSpPr>
          <p:spPr bwMode="auto">
            <a:xfrm>
              <a:off x="5933005" y="2830391"/>
              <a:ext cx="467486" cy="425843"/>
            </a:xfrm>
            <a:custGeom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pPr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5986776" y="2830391"/>
              <a:ext cx="446637" cy="413496"/>
            </a:xfrm>
            <a:custGeom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9" tIns="34295" rIns="68589" bIns="34295" numCol="1" anchor="t" anchorCtr="0" compatLnSpc="1"/>
            <a:lstStyle/>
            <a:p>
              <a:pPr defTabSz="685800">
                <a:defRPr/>
              </a:pPr>
              <a:endParaRPr lang="zh-CN" altLang="en-US" ker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51" name="直接连接符 50"/>
          <p:cNvCxnSpPr/>
          <p:nvPr/>
        </p:nvCxnSpPr>
        <p:spPr>
          <a:xfrm flipH="1">
            <a:off x="3060282" y="1009294"/>
            <a:ext cx="0" cy="36789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>
            <a:off x="5940602" y="1009294"/>
            <a:ext cx="0" cy="367894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722846" y="2924910"/>
            <a:ext cx="77684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0" y="19313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8" grpId="0" animBg="1"/>
      <p:bldP spid="32" grpId="0" animBg="1"/>
      <p:bldP spid="36" grpId="0" animBg="1"/>
      <p:bldP spid="40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7"/>
          <p:cNvSpPr>
            <a:spLocks noChangeArrowheads="1"/>
          </p:cNvSpPr>
          <p:nvPr/>
        </p:nvSpPr>
        <p:spPr bwMode="auto">
          <a:xfrm>
            <a:off x="3966026" y="1413844"/>
            <a:ext cx="1038225" cy="915987"/>
          </a:xfrm>
          <a:custGeom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zh-CN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8"/>
          <p:cNvSpPr>
            <a:spLocks noChangeArrowheads="1"/>
          </p:cNvSpPr>
          <p:nvPr/>
        </p:nvSpPr>
        <p:spPr bwMode="auto">
          <a:xfrm>
            <a:off x="2937326" y="2329831"/>
            <a:ext cx="1028700" cy="990600"/>
          </a:xfrm>
          <a:custGeom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ChangeArrowheads="1"/>
          </p:cNvSpPr>
          <p:nvPr/>
        </p:nvSpPr>
        <p:spPr bwMode="auto">
          <a:xfrm>
            <a:off x="3527876" y="3320432"/>
            <a:ext cx="955675" cy="1044575"/>
          </a:xfrm>
          <a:custGeom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zh-CN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"/>
          <p:cNvSpPr>
            <a:spLocks noChangeArrowheads="1"/>
          </p:cNvSpPr>
          <p:nvPr/>
        </p:nvSpPr>
        <p:spPr bwMode="auto">
          <a:xfrm>
            <a:off x="4483551" y="3320432"/>
            <a:ext cx="958850" cy="1044575"/>
          </a:xfrm>
          <a:custGeom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zh-CN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1"/>
          <p:cNvSpPr>
            <a:spLocks noChangeArrowheads="1"/>
          </p:cNvSpPr>
          <p:nvPr/>
        </p:nvSpPr>
        <p:spPr bwMode="auto">
          <a:xfrm>
            <a:off x="5004251" y="2329831"/>
            <a:ext cx="1028700" cy="990600"/>
          </a:xfrm>
          <a:custGeom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zh-CN" sz="150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7"/>
          <p:cNvSpPr>
            <a:spLocks noChangeArrowheads="1"/>
          </p:cNvSpPr>
          <p:nvPr/>
        </p:nvSpPr>
        <p:spPr bwMode="auto">
          <a:xfrm>
            <a:off x="4304163" y="1832944"/>
            <a:ext cx="3571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8"/>
          <p:cNvSpPr>
            <a:spLocks noChangeArrowheads="1"/>
          </p:cNvSpPr>
          <p:nvPr/>
        </p:nvSpPr>
        <p:spPr bwMode="auto">
          <a:xfrm>
            <a:off x="5264601" y="2517156"/>
            <a:ext cx="3571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4905826" y="3656981"/>
            <a:ext cx="3571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0"/>
          <p:cNvSpPr>
            <a:spLocks noChangeArrowheads="1"/>
          </p:cNvSpPr>
          <p:nvPr/>
        </p:nvSpPr>
        <p:spPr bwMode="auto">
          <a:xfrm>
            <a:off x="3646938" y="3671269"/>
            <a:ext cx="3571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1"/>
          <p:cNvSpPr>
            <a:spLocks noChangeArrowheads="1"/>
          </p:cNvSpPr>
          <p:nvPr/>
        </p:nvSpPr>
        <p:spPr bwMode="auto">
          <a:xfrm>
            <a:off x="3348489" y="2526681"/>
            <a:ext cx="35718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1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endParaRPr lang="en-US" altLang="zh-CN" sz="15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2"/>
          <p:cNvSpPr>
            <a:spLocks noChangeArrowheads="1"/>
          </p:cNvSpPr>
          <p:nvPr/>
        </p:nvSpPr>
        <p:spPr bwMode="auto">
          <a:xfrm>
            <a:off x="4880426" y="1263031"/>
            <a:ext cx="2571750" cy="4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>
            <a:spLocks noChangeArrowheads="1"/>
          </p:cNvSpPr>
          <p:nvPr/>
        </p:nvSpPr>
        <p:spPr bwMode="auto">
          <a:xfrm>
            <a:off x="6139314" y="2486994"/>
            <a:ext cx="2109787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5623376" y="3933206"/>
            <a:ext cx="2109788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>
            <a:spLocks noChangeArrowheads="1"/>
          </p:cNvSpPr>
          <p:nvPr/>
        </p:nvSpPr>
        <p:spPr bwMode="auto">
          <a:xfrm>
            <a:off x="1137101" y="3631581"/>
            <a:ext cx="2108200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>
            <a:spLocks noChangeArrowheads="1"/>
          </p:cNvSpPr>
          <p:nvPr/>
        </p:nvSpPr>
        <p:spPr bwMode="auto">
          <a:xfrm>
            <a:off x="1137101" y="1883744"/>
            <a:ext cx="2108200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详写内容</a:t>
            </a:r>
            <a:r>
              <a:rPr lang="en-US" altLang="zh-CN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10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点击输入本栏的具体文字，简明扼要的说明分项内容，此为概念图解，请根据您的具体内容酌情修改</a:t>
            </a:r>
            <a:endParaRPr lang="zh-CN" altLang="en-US" sz="1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7"/>
          <p:cNvSpPr>
            <a:spLocks noChangeArrowheads="1"/>
          </p:cNvSpPr>
          <p:nvPr/>
        </p:nvSpPr>
        <p:spPr bwMode="auto">
          <a:xfrm>
            <a:off x="4880426" y="1061540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8"/>
          <p:cNvSpPr>
            <a:spLocks noChangeArrowheads="1"/>
          </p:cNvSpPr>
          <p:nvPr/>
        </p:nvSpPr>
        <p:spPr bwMode="auto">
          <a:xfrm>
            <a:off x="6139314" y="2263278"/>
            <a:ext cx="12620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9"/>
          <p:cNvSpPr>
            <a:spLocks noChangeArrowheads="1"/>
          </p:cNvSpPr>
          <p:nvPr/>
        </p:nvSpPr>
        <p:spPr bwMode="auto">
          <a:xfrm>
            <a:off x="5623376" y="3711078"/>
            <a:ext cx="12620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20"/>
          <p:cNvSpPr>
            <a:spLocks noChangeArrowheads="1"/>
          </p:cNvSpPr>
          <p:nvPr/>
        </p:nvSpPr>
        <p:spPr bwMode="auto">
          <a:xfrm>
            <a:off x="1137101" y="3406278"/>
            <a:ext cx="120310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1"/>
          <p:cNvSpPr>
            <a:spLocks noChangeArrowheads="1"/>
          </p:cNvSpPr>
          <p:nvPr/>
        </p:nvSpPr>
        <p:spPr bwMode="auto">
          <a:xfrm>
            <a:off x="1137101" y="1652090"/>
            <a:ext cx="1081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添加标题内容</a:t>
            </a:r>
            <a:endParaRPr lang="zh-CN" altLang="en-US" sz="12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2"/>
          <p:cNvSpPr>
            <a:spLocks noChangeArrowheads="1"/>
          </p:cNvSpPr>
          <p:nvPr/>
        </p:nvSpPr>
        <p:spPr bwMode="auto">
          <a:xfrm>
            <a:off x="3996387" y="2740240"/>
            <a:ext cx="991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500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点击添加标题内容</a:t>
            </a:r>
            <a:endParaRPr lang="zh-CN" altLang="en-US" sz="15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1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占位符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2" b="11832"/>
          <a:stretch>
            <a:fillRect/>
          </a:stretch>
        </p:blipFill>
        <p:spPr>
          <a:xfrm>
            <a:off x="659009" y="1733238"/>
            <a:ext cx="3915966" cy="2242457"/>
          </a:xfrm>
          <a:custGeom>
            <a:gdLst>
              <a:gd name="connsiteX0" fmla="*/ 309933 w 5221288"/>
              <a:gd name="connsiteY0" fmla="*/ 2370077 h 2989943"/>
              <a:gd name="connsiteX1" fmla="*/ 4911355 w 5221288"/>
              <a:gd name="connsiteY1" fmla="*/ 2370077 h 2989943"/>
              <a:gd name="connsiteX2" fmla="*/ 5221288 w 5221288"/>
              <a:gd name="connsiteY2" fmla="*/ 2680010 h 2989943"/>
              <a:gd name="connsiteX3" fmla="*/ 4911355 w 5221288"/>
              <a:gd name="connsiteY3" fmla="*/ 2989943 h 2989943"/>
              <a:gd name="connsiteX4" fmla="*/ 309933 w 5221288"/>
              <a:gd name="connsiteY4" fmla="*/ 2989943 h 2989943"/>
              <a:gd name="connsiteX5" fmla="*/ 0 w 5221288"/>
              <a:gd name="connsiteY5" fmla="*/ 2680010 h 2989943"/>
              <a:gd name="connsiteX6" fmla="*/ 309933 w 5221288"/>
              <a:gd name="connsiteY6" fmla="*/ 2370077 h 2989943"/>
              <a:gd name="connsiteX7" fmla="*/ 309933 w 5221288"/>
              <a:gd name="connsiteY7" fmla="*/ 1580051 h 2989943"/>
              <a:gd name="connsiteX8" fmla="*/ 4410973 w 5221288"/>
              <a:gd name="connsiteY8" fmla="*/ 1580051 h 2989943"/>
              <a:gd name="connsiteX9" fmla="*/ 4720906 w 5221288"/>
              <a:gd name="connsiteY9" fmla="*/ 1889984 h 2989943"/>
              <a:gd name="connsiteX10" fmla="*/ 4410973 w 5221288"/>
              <a:gd name="connsiteY10" fmla="*/ 2199917 h 2989943"/>
              <a:gd name="connsiteX11" fmla="*/ 309933 w 5221288"/>
              <a:gd name="connsiteY11" fmla="*/ 2199917 h 2989943"/>
              <a:gd name="connsiteX12" fmla="*/ 0 w 5221288"/>
              <a:gd name="connsiteY12" fmla="*/ 1889984 h 2989943"/>
              <a:gd name="connsiteX13" fmla="*/ 309933 w 5221288"/>
              <a:gd name="connsiteY13" fmla="*/ 1580051 h 2989943"/>
              <a:gd name="connsiteX14" fmla="*/ 309933 w 5221288"/>
              <a:gd name="connsiteY14" fmla="*/ 790026 h 2989943"/>
              <a:gd name="connsiteX15" fmla="*/ 4003255 w 5221288"/>
              <a:gd name="connsiteY15" fmla="*/ 790026 h 2989943"/>
              <a:gd name="connsiteX16" fmla="*/ 4313188 w 5221288"/>
              <a:gd name="connsiteY16" fmla="*/ 1099959 h 2989943"/>
              <a:gd name="connsiteX17" fmla="*/ 4003255 w 5221288"/>
              <a:gd name="connsiteY17" fmla="*/ 1409892 h 2989943"/>
              <a:gd name="connsiteX18" fmla="*/ 309933 w 5221288"/>
              <a:gd name="connsiteY18" fmla="*/ 1409892 h 2989943"/>
              <a:gd name="connsiteX19" fmla="*/ 0 w 5221288"/>
              <a:gd name="connsiteY19" fmla="*/ 1099959 h 2989943"/>
              <a:gd name="connsiteX20" fmla="*/ 309933 w 5221288"/>
              <a:gd name="connsiteY20" fmla="*/ 790026 h 2989943"/>
              <a:gd name="connsiteX21" fmla="*/ 309934 w 5221288"/>
              <a:gd name="connsiteY21" fmla="*/ 0 h 2989943"/>
              <a:gd name="connsiteX22" fmla="*/ 3452199 w 5221288"/>
              <a:gd name="connsiteY22" fmla="*/ 0 h 2989943"/>
              <a:gd name="connsiteX23" fmla="*/ 3762132 w 5221288"/>
              <a:gd name="connsiteY23" fmla="*/ 309933 h 2989943"/>
              <a:gd name="connsiteX24" fmla="*/ 3452199 w 5221288"/>
              <a:gd name="connsiteY24" fmla="*/ 619866 h 2989943"/>
              <a:gd name="connsiteX25" fmla="*/ 309934 w 5221288"/>
              <a:gd name="connsiteY25" fmla="*/ 619866 h 2989943"/>
              <a:gd name="connsiteX26" fmla="*/ 1 w 5221288"/>
              <a:gd name="connsiteY26" fmla="*/ 309933 h 2989943"/>
              <a:gd name="connsiteX27" fmla="*/ 309934 w 5221288"/>
              <a:gd name="connsiteY27" fmla="*/ 0 h 298994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221288" h="2989943">
                <a:moveTo>
                  <a:pt x="309933" y="2370077"/>
                </a:moveTo>
                <a:lnTo>
                  <a:pt x="4911355" y="2370077"/>
                </a:lnTo>
                <a:cubicBezTo>
                  <a:pt x="5082526" y="2370077"/>
                  <a:pt x="5221288" y="2508839"/>
                  <a:pt x="5221288" y="2680010"/>
                </a:cubicBezTo>
                <a:cubicBezTo>
                  <a:pt x="5221288" y="2851181"/>
                  <a:pt x="5082526" y="2989943"/>
                  <a:pt x="4911355" y="2989943"/>
                </a:cubicBezTo>
                <a:lnTo>
                  <a:pt x="309933" y="2989943"/>
                </a:lnTo>
                <a:cubicBezTo>
                  <a:pt x="138762" y="2989943"/>
                  <a:pt x="0" y="2851181"/>
                  <a:pt x="0" y="2680010"/>
                </a:cubicBezTo>
                <a:cubicBezTo>
                  <a:pt x="0" y="2508839"/>
                  <a:pt x="138762" y="2370077"/>
                  <a:pt x="309933" y="2370077"/>
                </a:cubicBezTo>
                <a:close/>
                <a:moveTo>
                  <a:pt x="309933" y="1580051"/>
                </a:moveTo>
                <a:lnTo>
                  <a:pt x="4410973" y="1580051"/>
                </a:lnTo>
                <a:cubicBezTo>
                  <a:pt x="4582144" y="1580051"/>
                  <a:pt x="4720906" y="1718813"/>
                  <a:pt x="4720906" y="1889984"/>
                </a:cubicBezTo>
                <a:cubicBezTo>
                  <a:pt x="4720906" y="2061155"/>
                  <a:pt x="4582144" y="2199917"/>
                  <a:pt x="4410973" y="2199917"/>
                </a:cubicBezTo>
                <a:lnTo>
                  <a:pt x="309933" y="2199917"/>
                </a:lnTo>
                <a:cubicBezTo>
                  <a:pt x="138762" y="2199917"/>
                  <a:pt x="0" y="2061155"/>
                  <a:pt x="0" y="1889984"/>
                </a:cubicBezTo>
                <a:cubicBezTo>
                  <a:pt x="0" y="1718813"/>
                  <a:pt x="138762" y="1580051"/>
                  <a:pt x="309933" y="1580051"/>
                </a:cubicBezTo>
                <a:close/>
                <a:moveTo>
                  <a:pt x="309933" y="790026"/>
                </a:moveTo>
                <a:lnTo>
                  <a:pt x="4003255" y="790026"/>
                </a:lnTo>
                <a:cubicBezTo>
                  <a:pt x="4174426" y="790026"/>
                  <a:pt x="4313188" y="928788"/>
                  <a:pt x="4313188" y="1099959"/>
                </a:cubicBezTo>
                <a:cubicBezTo>
                  <a:pt x="4313188" y="1271130"/>
                  <a:pt x="4174426" y="1409892"/>
                  <a:pt x="4003255" y="1409892"/>
                </a:cubicBezTo>
                <a:lnTo>
                  <a:pt x="309933" y="1409892"/>
                </a:lnTo>
                <a:cubicBezTo>
                  <a:pt x="138762" y="1409892"/>
                  <a:pt x="0" y="1271130"/>
                  <a:pt x="0" y="1099959"/>
                </a:cubicBezTo>
                <a:cubicBezTo>
                  <a:pt x="0" y="928788"/>
                  <a:pt x="138762" y="790026"/>
                  <a:pt x="309933" y="790026"/>
                </a:cubicBezTo>
                <a:close/>
                <a:moveTo>
                  <a:pt x="309934" y="0"/>
                </a:moveTo>
                <a:lnTo>
                  <a:pt x="3452199" y="0"/>
                </a:lnTo>
                <a:cubicBezTo>
                  <a:pt x="3623370" y="0"/>
                  <a:pt x="3762132" y="138762"/>
                  <a:pt x="3762132" y="309933"/>
                </a:cubicBezTo>
                <a:cubicBezTo>
                  <a:pt x="3762132" y="481104"/>
                  <a:pt x="3623370" y="619866"/>
                  <a:pt x="3452199" y="619866"/>
                </a:cubicBezTo>
                <a:lnTo>
                  <a:pt x="309934" y="619866"/>
                </a:lnTo>
                <a:cubicBezTo>
                  <a:pt x="138763" y="619866"/>
                  <a:pt x="1" y="481104"/>
                  <a:pt x="1" y="309933"/>
                </a:cubicBezTo>
                <a:cubicBezTo>
                  <a:pt x="1" y="138762"/>
                  <a:pt x="138763" y="0"/>
                  <a:pt x="309934" y="0"/>
                </a:cubicBez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828656" y="1637987"/>
            <a:ext cx="3451545" cy="388067"/>
            <a:chOff x="6434240" y="2180774"/>
            <a:chExt cx="4602060" cy="517423"/>
          </a:xfrm>
        </p:grpSpPr>
        <p:grpSp>
          <p:nvGrpSpPr>
            <p:cNvPr id="8" name="组合 7"/>
            <p:cNvGrpSpPr/>
            <p:nvPr/>
          </p:nvGrpSpPr>
          <p:grpSpPr>
            <a:xfrm>
              <a:off x="6736921" y="2180774"/>
              <a:ext cx="4299379" cy="517423"/>
              <a:chOff x="2291702" y="1996460"/>
              <a:chExt cx="4299379" cy="517423"/>
            </a:xfrm>
          </p:grpSpPr>
          <p:sp>
            <p:nvSpPr>
              <p:cNvPr id="10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6434240" y="223037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28656" y="2497023"/>
            <a:ext cx="3451545" cy="388067"/>
            <a:chOff x="6434240" y="3326154"/>
            <a:chExt cx="4602060" cy="517423"/>
          </a:xfrm>
        </p:grpSpPr>
        <p:grpSp>
          <p:nvGrpSpPr>
            <p:cNvPr id="14" name="组合 13"/>
            <p:cNvGrpSpPr/>
            <p:nvPr/>
          </p:nvGrpSpPr>
          <p:grpSpPr>
            <a:xfrm>
              <a:off x="6736921" y="3326154"/>
              <a:ext cx="4299379" cy="517423"/>
              <a:chOff x="2291702" y="1996460"/>
              <a:chExt cx="4299379" cy="517423"/>
            </a:xfrm>
          </p:grpSpPr>
          <p:sp>
            <p:nvSpPr>
              <p:cNvPr id="16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6434240" y="337575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28656" y="3356058"/>
            <a:ext cx="3451545" cy="388067"/>
            <a:chOff x="6434240" y="4471534"/>
            <a:chExt cx="4602060" cy="517423"/>
          </a:xfrm>
        </p:grpSpPr>
        <p:grpSp>
          <p:nvGrpSpPr>
            <p:cNvPr id="19" name="组合 18"/>
            <p:cNvGrpSpPr/>
            <p:nvPr/>
          </p:nvGrpSpPr>
          <p:grpSpPr>
            <a:xfrm>
              <a:off x="6736921" y="4471534"/>
              <a:ext cx="4299379" cy="517423"/>
              <a:chOff x="2291702" y="1996460"/>
              <a:chExt cx="4299379" cy="517423"/>
            </a:xfrm>
          </p:grpSpPr>
          <p:sp>
            <p:nvSpPr>
              <p:cNvPr id="21" name="TextBox 11"/>
              <p:cNvSpPr txBox="1"/>
              <p:nvPr/>
            </p:nvSpPr>
            <p:spPr>
              <a:xfrm>
                <a:off x="2291702" y="2336570"/>
                <a:ext cx="4299379" cy="177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ts val="1050"/>
                  </a:lnSpc>
                </a:pPr>
                <a:r>
                  <a:rPr lang="zh-CN" altLang="en-US" sz="90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点击输入简要文字内容，概括精炼言简意赅的说明分项内容。</a:t>
                </a:r>
                <a:endParaRPr lang="en-US" sz="9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TextBox 11"/>
              <p:cNvSpPr txBox="1"/>
              <p:nvPr/>
            </p:nvSpPr>
            <p:spPr>
              <a:xfrm>
                <a:off x="2291702" y="1996460"/>
                <a:ext cx="24490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zh-CN" altLang="en-US" sz="135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标题文字添加</a:t>
                </a:r>
                <a:endParaRPr lang="en-US" sz="135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" name="椭圆 19"/>
            <p:cNvSpPr/>
            <p:nvPr/>
          </p:nvSpPr>
          <p:spPr>
            <a:xfrm>
              <a:off x="6434240" y="4521133"/>
              <a:ext cx="177800" cy="17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2976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ardrop 50"/>
          <p:cNvSpPr/>
          <p:nvPr/>
        </p:nvSpPr>
        <p:spPr>
          <a:xfrm rot="13500000">
            <a:off x="2326475" y="2554852"/>
            <a:ext cx="1231451" cy="123113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ardrop 51"/>
          <p:cNvSpPr/>
          <p:nvPr/>
        </p:nvSpPr>
        <p:spPr>
          <a:xfrm rot="2700000">
            <a:off x="3411736" y="2554852"/>
            <a:ext cx="1231451" cy="1231130"/>
          </a:xfrm>
          <a:prstGeom prst="teardrop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52"/>
          <p:cNvSpPr/>
          <p:nvPr/>
        </p:nvSpPr>
        <p:spPr>
          <a:xfrm rot="2700000">
            <a:off x="4496997" y="2554852"/>
            <a:ext cx="1231451" cy="1231130"/>
          </a:xfrm>
          <a:prstGeom prst="teardrop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53"/>
          <p:cNvSpPr/>
          <p:nvPr/>
        </p:nvSpPr>
        <p:spPr>
          <a:xfrm rot="2700000">
            <a:off x="5582258" y="2554852"/>
            <a:ext cx="1231451" cy="1231130"/>
          </a:xfrm>
          <a:prstGeom prst="teardrop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6" tIns="34283" rIns="68566" bIns="34283" rtlCol="0" anchor="ctr"/>
          <a:lstStyle/>
          <a:p>
            <a:pPr algn="ctr"/>
            <a:endParaRPr lang="id-ID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Group 16"/>
          <p:cNvGrpSpPr/>
          <p:nvPr/>
        </p:nvGrpSpPr>
        <p:grpSpPr>
          <a:xfrm>
            <a:off x="607539" y="1211172"/>
            <a:ext cx="7914275" cy="1187190"/>
            <a:chOff x="-106455" y="2273094"/>
            <a:chExt cx="9988867" cy="867580"/>
          </a:xfrm>
        </p:grpSpPr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7776" y="2823071"/>
              <a:ext cx="9874636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pt-BR" sz="9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  <a:endParaRPr lang="pt-BR" sz="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-5978" y="2273094"/>
              <a:ext cx="2323400" cy="244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0965">
                <a:defRPr/>
              </a:pPr>
              <a:r>
                <a:rPr lang="id-ID" sz="1575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单击此处添加名称</a:t>
              </a:r>
              <a:endParaRPr lang="id-ID" sz="15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312355" y="2442079"/>
              <a:ext cx="8570057" cy="3176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sz="9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  <a:endParaRPr sz="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TextBox 31"/>
            <p:cNvSpPr txBox="1">
              <a:spLocks noChangeArrowheads="1"/>
            </p:cNvSpPr>
            <p:nvPr/>
          </p:nvSpPr>
          <p:spPr bwMode="auto">
            <a:xfrm>
              <a:off x="-106455" y="2408813"/>
              <a:ext cx="1554534" cy="44702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defTabSz="182689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eaLnBrk="1" hangingPunct="1"/>
              <a:r>
                <a:rPr lang="id-ID" sz="3375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86%</a:t>
              </a:r>
              <a:endParaRPr lang="id-ID" sz="33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43"/>
          <p:cNvGrpSpPr/>
          <p:nvPr/>
        </p:nvGrpSpPr>
        <p:grpSpPr>
          <a:xfrm>
            <a:off x="2521724" y="3921290"/>
            <a:ext cx="883927" cy="401274"/>
            <a:chOff x="2524616" y="9663459"/>
            <a:chExt cx="2357686" cy="1069918"/>
          </a:xfrm>
        </p:grpSpPr>
        <p:sp>
          <p:nvSpPr>
            <p:cNvPr id="17" name="Content Placeholder 2"/>
            <p:cNvSpPr txBox="1"/>
            <p:nvPr/>
          </p:nvSpPr>
          <p:spPr bwMode="auto">
            <a:xfrm>
              <a:off x="2737334" y="96634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>
                <a:spcBef>
                  <a:spcPct val="20000"/>
                </a:spcBef>
              </a:pPr>
              <a:r>
                <a:rPr lang="en-US" sz="1500" b="1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  <a:endParaRPr lang="en-US" sz="1500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" name="Title 1"/>
            <p:cNvSpPr txBox="1"/>
            <p:nvPr/>
          </p:nvSpPr>
          <p:spPr bwMode="auto">
            <a:xfrm>
              <a:off x="2524616" y="10285174"/>
              <a:ext cx="2357686" cy="44820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/>
              <a:r>
                <a: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4"/>
          <p:cNvGrpSpPr/>
          <p:nvPr/>
        </p:nvGrpSpPr>
        <p:grpSpPr>
          <a:xfrm>
            <a:off x="3574299" y="3929675"/>
            <a:ext cx="1006356" cy="401223"/>
            <a:chOff x="5264899" y="9774859"/>
            <a:chExt cx="2683125" cy="1069927"/>
          </a:xfrm>
        </p:grpSpPr>
        <p:sp>
          <p:nvSpPr>
            <p:cNvPr id="20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>
                <a:spcBef>
                  <a:spcPct val="20000"/>
                </a:spcBef>
              </a:pPr>
              <a:r>
                <a:rPr lang="en-US" sz="1500" b="1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  <a:endParaRPr lang="en-US" sz="1500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" name="Title 1"/>
            <p:cNvSpPr txBox="1"/>
            <p:nvPr/>
          </p:nvSpPr>
          <p:spPr bwMode="auto">
            <a:xfrm>
              <a:off x="5264899" y="10329726"/>
              <a:ext cx="2683125" cy="51506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/>
              <a:r>
                <a: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45"/>
          <p:cNvGrpSpPr/>
          <p:nvPr/>
        </p:nvGrpSpPr>
        <p:grpSpPr>
          <a:xfrm>
            <a:off x="4749303" y="3927483"/>
            <a:ext cx="952097" cy="392681"/>
            <a:chOff x="7907873" y="9791663"/>
            <a:chExt cx="2539515" cy="1047669"/>
          </a:xfrm>
        </p:grpSpPr>
        <p:sp>
          <p:nvSpPr>
            <p:cNvPr id="23" name="Content Placeholder 2"/>
            <p:cNvSpPr txBox="1"/>
            <p:nvPr/>
          </p:nvSpPr>
          <p:spPr bwMode="auto">
            <a:xfrm>
              <a:off x="8123964" y="9791663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>
                <a:spcBef>
                  <a:spcPct val="20000"/>
                </a:spcBef>
              </a:pPr>
              <a:r>
                <a:rPr lang="en-US" sz="1500" b="1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  <a:endParaRPr lang="en-US" sz="1500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" name="Title 1"/>
            <p:cNvSpPr txBox="1"/>
            <p:nvPr/>
          </p:nvSpPr>
          <p:spPr bwMode="auto">
            <a:xfrm>
              <a:off x="7907873" y="10397248"/>
              <a:ext cx="2539515" cy="442084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/>
              <a:r>
                <a: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44"/>
          <p:cNvGrpSpPr/>
          <p:nvPr/>
        </p:nvGrpSpPr>
        <p:grpSpPr>
          <a:xfrm>
            <a:off x="5738292" y="3921320"/>
            <a:ext cx="957858" cy="401223"/>
            <a:chOff x="5264899" y="9774859"/>
            <a:chExt cx="2553821" cy="1069927"/>
          </a:xfrm>
        </p:grpSpPr>
        <p:sp>
          <p:nvSpPr>
            <p:cNvPr id="26" name="Content Placeholder 2"/>
            <p:cNvSpPr txBox="1"/>
            <p:nvPr/>
          </p:nvSpPr>
          <p:spPr bwMode="auto">
            <a:xfrm>
              <a:off x="5614678" y="9774859"/>
              <a:ext cx="1755904" cy="62171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>
                <a:spcBef>
                  <a:spcPct val="20000"/>
                </a:spcBef>
              </a:pPr>
              <a:r>
                <a:rPr lang="en-US" sz="1500" b="1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76%</a:t>
              </a:r>
              <a:endParaRPr lang="en-US" sz="1500" b="1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" name="Title 1"/>
            <p:cNvSpPr txBox="1"/>
            <p:nvPr/>
          </p:nvSpPr>
          <p:spPr bwMode="auto">
            <a:xfrm>
              <a:off x="5264899" y="10352018"/>
              <a:ext cx="2553821" cy="492768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  <a:cs typeface="MS PGothic" panose="020b0600070205080204" charset="-128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charset="0"/>
                  <a:ea typeface="MS PGothic" panose="020b0600070205080204" charset="-128"/>
                </a:defRPr>
              </a:lvl9pPr>
            </a:lstStyle>
            <a:p>
              <a:pPr algn="ctr" defTabSz="685800" eaLnBrk="1" hangingPunct="1"/>
              <a:r>
                <a:rPr lang="zh-CN" altLang="en-US" sz="900">
                  <a:latin typeface="Arial" panose="020b0604020202020204" pitchFamily="34" charset="0"/>
                  <a:ea typeface="微软雅黑" panose="020b0503020204020204" pitchFamily="34" charset="-122"/>
                  <a:cs typeface="Aparajita" panose="020b0604020202020204" pitchFamily="34" charset="0"/>
                  <a:sym typeface="Arial" panose="020b0604020202020204" pitchFamily="34" charset="0"/>
                </a:rPr>
                <a:t>添加标题</a:t>
              </a: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Aparajita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8" name="Freeform 52"/>
          <p:cNvSpPr>
            <a:spLocks noChangeArrowheads="1"/>
          </p:cNvSpPr>
          <p:nvPr/>
        </p:nvSpPr>
        <p:spPr bwMode="auto">
          <a:xfrm>
            <a:off x="6010272" y="2935877"/>
            <a:ext cx="467666" cy="459085"/>
          </a:xfrm>
          <a:custGeom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78"/>
          <p:cNvSpPr>
            <a:spLocks noChangeArrowheads="1"/>
          </p:cNvSpPr>
          <p:nvPr/>
        </p:nvSpPr>
        <p:spPr bwMode="auto">
          <a:xfrm>
            <a:off x="4913713" y="2935877"/>
            <a:ext cx="467666" cy="459085"/>
          </a:xfrm>
          <a:custGeom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86"/>
          <p:cNvSpPr>
            <a:spLocks noChangeArrowheads="1"/>
          </p:cNvSpPr>
          <p:nvPr/>
        </p:nvSpPr>
        <p:spPr bwMode="auto">
          <a:xfrm>
            <a:off x="2689141" y="2935877"/>
            <a:ext cx="467666" cy="459085"/>
          </a:xfrm>
          <a:custGeom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79"/>
          <p:cNvSpPr>
            <a:spLocks noChangeArrowheads="1"/>
          </p:cNvSpPr>
          <p:nvPr/>
        </p:nvSpPr>
        <p:spPr bwMode="auto">
          <a:xfrm>
            <a:off x="3815797" y="2944232"/>
            <a:ext cx="467669" cy="459085"/>
          </a:xfrm>
          <a:custGeom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6" grpId="0" animBg="1"/>
      <p:bldP spid="7" grpId="0" animBg="1"/>
      <p:bldP spid="8" grpId="0" animBg="1"/>
      <p:bldP spid="9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48"/>
          <p:cNvSpPr txBox="1">
            <a:spLocks noChangeArrowheads="1"/>
          </p:cNvSpPr>
          <p:nvPr/>
        </p:nvSpPr>
        <p:spPr bwMode="auto">
          <a:xfrm>
            <a:off x="3788817" y="84456"/>
            <a:ext cx="14160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8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zh-CN" altLang="en-US" sz="18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685379" y="478474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1534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10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请在此粘贴或者输入您的文字内容</a:t>
            </a:r>
            <a:endParaRPr lang="zh-CN" altLang="en-US" sz="10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796136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051720" y="316230"/>
            <a:ext cx="1044575" cy="0"/>
          </a:xfrm>
          <a:prstGeom prst="line">
            <a:avLst/>
          </a:prstGeom>
          <a:ln>
            <a:solidFill>
              <a:srgbClr val="63301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"/>
          <p:cNvGrpSpPr/>
          <p:nvPr/>
        </p:nvGrpSpPr>
        <p:grpSpPr>
          <a:xfrm>
            <a:off x="778007" y="3254316"/>
            <a:ext cx="2935578" cy="1634337"/>
            <a:chOff x="1031384" y="4204927"/>
            <a:chExt cx="3914104" cy="2179116"/>
          </a:xfrm>
        </p:grpSpPr>
        <p:sp>
          <p:nvSpPr>
            <p:cNvPr id="7" name="Rectangle 3"/>
            <p:cNvSpPr/>
            <p:nvPr/>
          </p:nvSpPr>
          <p:spPr>
            <a:xfrm>
              <a:off x="1031384" y="4204927"/>
              <a:ext cx="391410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sz="10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031384" y="5033022"/>
              <a:ext cx="391410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825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82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031384" y="5753102"/>
              <a:ext cx="3914104" cy="630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825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82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4194102" y="3254315"/>
            <a:ext cx="4252757" cy="1481120"/>
            <a:chOff x="5683458" y="4244832"/>
            <a:chExt cx="5670342" cy="1974827"/>
          </a:xfrm>
        </p:grpSpPr>
        <p:sp>
          <p:nvSpPr>
            <p:cNvPr id="12" name="Rectangle 6"/>
            <p:cNvSpPr/>
            <p:nvPr/>
          </p:nvSpPr>
          <p:spPr>
            <a:xfrm>
              <a:off x="5683459" y="4244832"/>
              <a:ext cx="56703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5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此处添加详细文本描述，建议与标题相关并符合整体语言风格，语言描述尽量简洁生动。尽量将每页幻灯片的字数控制在此处添加详细文本描述，建议与标题相关并符合整体语言风格，</a:t>
              </a:r>
              <a:endParaRPr lang="en-US" altLang="zh-CN" sz="105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7"/>
            <p:cNvSpPr txBox="1"/>
            <p:nvPr/>
          </p:nvSpPr>
          <p:spPr>
            <a:xfrm>
              <a:off x="5683458" y="5173219"/>
              <a:ext cx="513439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14630" indent="-214630">
                <a:buFont typeface="Arial" panose="020b0604020202020204" pitchFamily="34" charset="0"/>
                <a:buChar char="•"/>
              </a:pPr>
              <a:endParaRPr lang="en-US" altLang="zh-CN" sz="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214630" indent="-214630">
                <a:buFont typeface="Arial" panose="020b0604020202020204" pitchFamily="34" charset="0"/>
                <a:buChar char="•"/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endParaRPr lang="en-US" altLang="zh-CN" sz="9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8"/>
          <p:cNvGrpSpPr/>
          <p:nvPr/>
        </p:nvGrpSpPr>
        <p:grpSpPr>
          <a:xfrm>
            <a:off x="4180385" y="1148082"/>
            <a:ext cx="4212468" cy="1944216"/>
            <a:chOff x="5591944" y="1520785"/>
            <a:chExt cx="5616624" cy="2592288"/>
          </a:xfrm>
        </p:grpSpPr>
        <p:sp>
          <p:nvSpPr>
            <p:cNvPr id="15" name="Rectangle 14"/>
            <p:cNvSpPr/>
            <p:nvPr/>
          </p:nvSpPr>
          <p:spPr>
            <a:xfrm>
              <a:off x="5591944" y="1520785"/>
              <a:ext cx="5616624" cy="25922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1"/>
            <p:cNvSpPr/>
            <p:nvPr/>
          </p:nvSpPr>
          <p:spPr>
            <a:xfrm>
              <a:off x="5683460" y="1700808"/>
              <a:ext cx="5366615" cy="10932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字以内，据统计每页幻灯片的最好控制在</a:t>
              </a:r>
              <a:r>
                <a:rPr lang="en-US" altLang="zh-CN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</a:t>
              </a: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分钟之内。此处添加详细文本描述</a:t>
              </a:r>
              <a:r>
                <a:rPr lang="en-US" altLang="zh-CN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，建议与标题相关并符合整体语言风格，语言描述尽量简洁生动。</a:t>
              </a:r>
              <a:endParaRPr lang="en-US" altLang="zh-CN" sz="79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 panose="020f0302020204030203" charset="0"/>
                <a:sym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5683459" y="2901054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Clr>
                  <a:schemeClr val="bg1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7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5683459" y="3395861"/>
              <a:ext cx="4859380" cy="446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630" indent="-214630">
                <a:buClr>
                  <a:schemeClr val="bg1"/>
                </a:buClr>
                <a:buSzPct val="120000"/>
                <a:buFont typeface="Courier New" panose="02070309020205020404" pitchFamily="49" charset="0"/>
                <a:buChar char="o"/>
              </a:pP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此处添加详细文本描述，建议与标题相关并符合整体语言风格，语言描述尽量简洁生动。尽量将每页幻灯片的字数控制在  </a:t>
              </a:r>
              <a:r>
                <a:rPr lang="en-US" altLang="zh-CN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r>
                <a:rPr lang="zh-CN" altLang="en-US" sz="79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字以内，</a:t>
              </a:r>
              <a:endParaRPr lang="vi-VN" sz="79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9" name="图片占位符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 b="19473"/>
          <a:stretch>
            <a:fillRect/>
          </a:stretch>
        </p:blipFill>
        <p:spPr>
          <a:xfrm>
            <a:off x="832012" y="1148081"/>
            <a:ext cx="3348372" cy="1944216"/>
          </a:xfrm>
          <a:custGeom>
            <a:gdLst>
              <a:gd name="connsiteX0" fmla="*/ 0 w 4464496"/>
              <a:gd name="connsiteY0" fmla="*/ 0 h 2592288"/>
              <a:gd name="connsiteX1" fmla="*/ 4464496 w 4464496"/>
              <a:gd name="connsiteY1" fmla="*/ 0 h 2592288"/>
              <a:gd name="connsiteX2" fmla="*/ 4464496 w 4464496"/>
              <a:gd name="connsiteY2" fmla="*/ 2592288 h 2592288"/>
              <a:gd name="connsiteX3" fmla="*/ 0 w 4464496"/>
              <a:gd name="connsiteY3" fmla="*/ 2592288 h 25922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64496" h="2592288">
                <a:moveTo>
                  <a:pt x="0" y="0"/>
                </a:moveTo>
                <a:lnTo>
                  <a:pt x="4464496" y="0"/>
                </a:lnTo>
                <a:lnTo>
                  <a:pt x="4464496" y="2592288"/>
                </a:lnTo>
                <a:lnTo>
                  <a:pt x="0" y="2592288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-13573" y="5086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PA" val="v3.0.1"/>
</p:tagLst>
</file>

<file path=ppt/tags/tag62.xml><?xml version="1.0" encoding="utf-8"?>
<p:tagLst xmlns:p="http://schemas.openxmlformats.org/presentationml/2006/main">
  <p:tag name="PA" val="v3.0.1"/>
</p:tagLst>
</file>

<file path=ppt/tags/tag63.xml><?xml version="1.0" encoding="utf-8"?>
<p:tagLst xmlns:p="http://schemas.openxmlformats.org/presentationml/2006/main">
  <p:tag name="MH" val="20170616104411"/>
  <p:tag name="MH_LIBRARY" val="GRAPHIC"/>
  <p:tag name="MH_ORDER" val="Oval 14"/>
</p:tagLst>
</file>

<file path=ppt/tags/tag64.xml><?xml version="1.0" encoding="utf-8"?>
<p:tagLst xmlns:p="http://schemas.openxmlformats.org/presentationml/2006/main">
  <p:tag name="MH" val="20170616104411"/>
  <p:tag name="MH_LIBRARY" val="GRAPHIC"/>
  <p:tag name="MH_ORDER" val="Oval 15"/>
</p:tagLst>
</file>

<file path=ppt/tags/tag65.xml><?xml version="1.0" encoding="utf-8"?>
<p:tagLst xmlns:p="http://schemas.openxmlformats.org/presentationml/2006/main">
  <p:tag name="MH" val="20170616104411"/>
  <p:tag name="MH_LIBRARY" val="GRAPHIC"/>
  <p:tag name="MH_ORDER" val="直接连接符 16"/>
</p:tagLst>
</file>

<file path=ppt/tags/tag66.xml><?xml version="1.0" encoding="utf-8"?>
<p:tagLst xmlns:p="http://schemas.openxmlformats.org/presentationml/2006/main">
  <p:tag name="MH" val="20170616104411"/>
  <p:tag name="MH_LIBRARY" val="GRAPHIC"/>
  <p:tag name="MH_ORDER" val="TextBox 3"/>
</p:tagLst>
</file>

<file path=ppt/tags/tag67.xml><?xml version="1.0" encoding="utf-8"?>
<p:tagLst xmlns:p="http://schemas.openxmlformats.org/presentationml/2006/main">
  <p:tag name="MH" val="20170616104411"/>
  <p:tag name="MH_LIBRARY" val="GRAPHIC"/>
  <p:tag name="MH_ORDER" val="矩形 48"/>
</p:tagLst>
</file>

<file path=ppt/tags/tag68.xml><?xml version="1.0" encoding="utf-8"?>
<p:tagLst xmlns:p="http://schemas.openxmlformats.org/presentationml/2006/main">
  <p:tag name="MH" val="20170616104411"/>
  <p:tag name="MH_LIBRARY" val="GRAPHIC"/>
  <p:tag name="MH_ORDER" val="Oval 14"/>
</p:tagLst>
</file>

<file path=ppt/tags/tag69.xml><?xml version="1.0" encoding="utf-8"?>
<p:tagLst xmlns:p="http://schemas.openxmlformats.org/presentationml/2006/main">
  <p:tag name="MH" val="20170616104411"/>
  <p:tag name="MH_LIBRARY" val="GRAPHIC"/>
  <p:tag name="MH_ORDER" val="Oval 15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70616104411"/>
  <p:tag name="MH_LIBRARY" val="GRAPHIC"/>
  <p:tag name="MH_ORDER" val="直接连接符 16"/>
</p:tagLst>
</file>

<file path=ppt/tags/tag71.xml><?xml version="1.0" encoding="utf-8"?>
<p:tagLst xmlns:p="http://schemas.openxmlformats.org/presentationml/2006/main">
  <p:tag name="MH" val="20170616104411"/>
  <p:tag name="MH_LIBRARY" val="GRAPHIC"/>
  <p:tag name="MH_ORDER" val="TextBox 3"/>
</p:tagLst>
</file>

<file path=ppt/tags/tag72.xml><?xml version="1.0" encoding="utf-8"?>
<p:tagLst xmlns:p="http://schemas.openxmlformats.org/presentationml/2006/main">
  <p:tag name="MH" val="20170616104411"/>
  <p:tag name="MH_LIBRARY" val="GRAPHIC"/>
  <p:tag name="MH_ORDER" val="矩形 48"/>
</p:tagLst>
</file>

<file path=ppt/tags/tag73.xml><?xml version="1.0" encoding="utf-8"?>
<p:tagLst xmlns:p="http://schemas.openxmlformats.org/presentationml/2006/main">
  <p:tag name="MH" val="20170616104411"/>
  <p:tag name="MH_LIBRARY" val="GRAPHIC"/>
  <p:tag name="MH_ORDER" val="Oval 14"/>
</p:tagLst>
</file>

<file path=ppt/tags/tag74.xml><?xml version="1.0" encoding="utf-8"?>
<p:tagLst xmlns:p="http://schemas.openxmlformats.org/presentationml/2006/main">
  <p:tag name="MH" val="20170616104411"/>
  <p:tag name="MH_LIBRARY" val="GRAPHIC"/>
  <p:tag name="MH_ORDER" val="Oval 15"/>
</p:tagLst>
</file>

<file path=ppt/tags/tag75.xml><?xml version="1.0" encoding="utf-8"?>
<p:tagLst xmlns:p="http://schemas.openxmlformats.org/presentationml/2006/main">
  <p:tag name="MH" val="20170616104411"/>
  <p:tag name="MH_LIBRARY" val="GRAPHIC"/>
  <p:tag name="MH_ORDER" val="直接连接符 16"/>
</p:tagLst>
</file>

<file path=ppt/tags/tag76.xml><?xml version="1.0" encoding="utf-8"?>
<p:tagLst xmlns:p="http://schemas.openxmlformats.org/presentationml/2006/main">
  <p:tag name="MH" val="20170616104411"/>
  <p:tag name="MH_LIBRARY" val="GRAPHIC"/>
  <p:tag name="MH_ORDER" val="TextBox 3"/>
</p:tagLst>
</file>

<file path=ppt/tags/tag77.xml><?xml version="1.0" encoding="utf-8"?>
<p:tagLst xmlns:p="http://schemas.openxmlformats.org/presentationml/2006/main">
  <p:tag name="MH" val="20170616104411"/>
  <p:tag name="MH_LIBRARY" val="GRAPHIC"/>
  <p:tag name="MH_ORDER" val="矩形 48"/>
</p:tagLst>
</file>

<file path=ppt/tags/tag78.xml><?xml version="1.0" encoding="utf-8"?>
<p:tagLst xmlns:p="http://schemas.openxmlformats.org/presentationml/2006/main">
  <p:tag name="MH" val="20170616104411"/>
  <p:tag name="MH_LIBRARY" val="GRAPHIC"/>
  <p:tag name="MH_ORDER" val="Oval 14"/>
</p:tagLst>
</file>

<file path=ppt/tags/tag79.xml><?xml version="1.0" encoding="utf-8"?>
<p:tagLst xmlns:p="http://schemas.openxmlformats.org/presentationml/2006/main">
  <p:tag name="MH" val="20170616104411"/>
  <p:tag name="MH_LIBRARY" val="GRAPHIC"/>
  <p:tag name="MH_ORDER" val="Oval 15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70616104411"/>
  <p:tag name="MH_LIBRARY" val="GRAPHIC"/>
  <p:tag name="MH_ORDER" val="直接连接符 16"/>
</p:tagLst>
</file>

<file path=ppt/tags/tag81.xml><?xml version="1.0" encoding="utf-8"?>
<p:tagLst xmlns:p="http://schemas.openxmlformats.org/presentationml/2006/main">
  <p:tag name="MH" val="20170616104411"/>
  <p:tag name="MH_LIBRARY" val="GRAPHIC"/>
  <p:tag name="MH_ORDER" val="TextBox 3"/>
</p:tagLst>
</file>

<file path=ppt/tags/tag82.xml><?xml version="1.0" encoding="utf-8"?>
<p:tagLst xmlns:p="http://schemas.openxmlformats.org/presentationml/2006/main">
  <p:tag name="MH" val="20170616104411"/>
  <p:tag name="MH_LIBRARY" val="GRAPHIC"/>
  <p:tag name="MH_ORDER" val="矩形 48"/>
</p:tagLst>
</file>

<file path=ppt/tags/tag83.xml><?xml version="1.0" encoding="utf-8"?>
<p:tagLst xmlns:p="http://schemas.openxmlformats.org/presentationml/2006/main">
  <p:tag name="PA" val="v3.0.1"/>
</p:tagLst>
</file>

<file path=ppt/tags/tag84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在行">
  <a:themeElements>
    <a:clrScheme name="自定义 4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00000"/>
      </a:accent1>
      <a:accent2>
        <a:srgbClr val="9C2800"/>
      </a:accent2>
      <a:accent3>
        <a:srgbClr val="000000"/>
      </a:accent3>
      <a:accent4>
        <a:srgbClr val="9C2800"/>
      </a:accent4>
      <a:accent5>
        <a:srgbClr val="000000"/>
      </a:accent5>
      <a:accent6>
        <a:srgbClr val="9C2800"/>
      </a:accent6>
      <a:hlink>
        <a:srgbClr val="000000"/>
      </a:hlink>
      <a:folHlink>
        <a:srgbClr val="9C2800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On-screen Show (16:9)</PresentationFormat>
  <Paragraphs>325</Paragraphs>
  <Slides>32</Slides>
  <Notes>2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50">
      <vt:lpstr>Arial</vt:lpstr>
      <vt:lpstr>Calibri Light</vt:lpstr>
      <vt:lpstr>Calibri</vt:lpstr>
      <vt:lpstr>等线 Light</vt:lpstr>
      <vt:lpstr>等线</vt:lpstr>
      <vt:lpstr>微软雅黑</vt:lpstr>
      <vt:lpstr>宋体</vt:lpstr>
      <vt:lpstr>Lao UI</vt:lpstr>
      <vt:lpstr>Aparajita</vt:lpstr>
      <vt:lpstr>Lato Light</vt:lpstr>
      <vt:lpstr>Bebas Neue</vt:lpstr>
      <vt:lpstr>MS PGothic</vt:lpstr>
      <vt:lpstr>Courier New</vt:lpstr>
      <vt:lpstr>Modern Pictograms</vt:lpstr>
      <vt:lpstr>Open Sans</vt:lpstr>
      <vt:lpstr>Meiryo</vt:lpstr>
      <vt:lpstr>Wingdings</vt:lpstr>
      <vt:lpstr>在行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2</cp:revision>
  <dcterms:created xsi:type="dcterms:W3CDTF">2016-10-17T14:00:00Z</dcterms:created>
  <dcterms:modified xsi:type="dcterms:W3CDTF">2023-05-08T04:25:55Z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