
<file path=[Content_Types].xml><?xml version="1.0" encoding="utf-8"?>
<Types xmlns="http://schemas.openxmlformats.org/package/2006/content-types">
  <Default Extension="dat" ContentType="application/unknown"/>
  <Default Extension="rels" ContentType="application/vnd.openxmlformats-package.relationships+xml"/>
  <Default Extension="xml" ContentType="application/xml"/>
  <Default Extension="jpeg" ContentType="image/jpeg"/>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85" r:id="rId2"/>
  </p:sldMasterIdLst>
  <p:notesMasterIdLst>
    <p:notesMasterId r:id="rId3"/>
  </p:notesMasterIdLst>
  <p:sldIdLst>
    <p:sldId id="256" r:id="rId4"/>
    <p:sldId id="257" r:id="rId5"/>
    <p:sldId id="258" r:id="rId6"/>
    <p:sldId id="259" r:id="rId7"/>
    <p:sldId id="262" r:id="rId8"/>
    <p:sldId id="264" r:id="rId9"/>
    <p:sldId id="318" r:id="rId10"/>
    <p:sldId id="319" r:id="rId11"/>
    <p:sldId id="320" r:id="rId12"/>
    <p:sldId id="306" r:id="rId13"/>
    <p:sldId id="272" r:id="rId14"/>
    <p:sldId id="273" r:id="rId15"/>
    <p:sldId id="274" r:id="rId16"/>
    <p:sldId id="275" r:id="rId17"/>
    <p:sldId id="276" r:id="rId18"/>
    <p:sldId id="281" r:id="rId19"/>
    <p:sldId id="307" r:id="rId20"/>
    <p:sldId id="284" r:id="rId21"/>
    <p:sldId id="285" r:id="rId22"/>
    <p:sldId id="286" r:id="rId23"/>
    <p:sldId id="287" r:id="rId24"/>
    <p:sldId id="288" r:id="rId25"/>
    <p:sldId id="289" r:id="rId26"/>
    <p:sldId id="308" r:id="rId27"/>
    <p:sldId id="292" r:id="rId28"/>
    <p:sldId id="293" r:id="rId29"/>
    <p:sldId id="294" r:id="rId30"/>
    <p:sldId id="295" r:id="rId31"/>
    <p:sldId id="296" r:id="rId32"/>
    <p:sldId id="297" r:id="rId33"/>
    <p:sldId id="309" r:id="rId34"/>
    <p:sldId id="310" r:id="rId35"/>
    <p:sldId id="313" r:id="rId36"/>
    <p:sldId id="314" r:id="rId37"/>
    <p:sldId id="316" r:id="rId38"/>
    <p:sldId id="317" r:id="rId39"/>
    <p:sldId id="312" r:id="rId40"/>
    <p:sldId id="300" r:id="rId41"/>
    <p:sldId id="321" r:id="rId42"/>
    <p:sldId id="351" r:id="rId43"/>
    <p:sldId id="387" r:id="rId44"/>
  </p:sldIdLst>
  <p:sldSz cx="12192000" cy="6858000"/>
  <p:notesSz cx="6858000" cy="9144000"/>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39" autoAdjust="0"/>
    <p:restoredTop sz="94414" autoAdjust="0"/>
  </p:normalViewPr>
  <p:slideViewPr>
    <p:cSldViewPr snapToGrid="0">
      <p:cViewPr>
        <p:scale>
          <a:sx n="66" d="100"/>
          <a:sy n="66" d="100"/>
        </p:scale>
        <p:origin x="1111" y="672"/>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slide" Target="slides/slide39.xml" /><Relationship Id="rId43" Type="http://schemas.openxmlformats.org/officeDocument/2006/relationships/slide" Target="slides/slide40.xml" /><Relationship Id="rId44" Type="http://schemas.openxmlformats.org/officeDocument/2006/relationships/slide" Target="slides/slide41.xml" /><Relationship Id="rId45" Type="http://schemas.openxmlformats.org/officeDocument/2006/relationships/tags" Target="tags/tag80.xml" /><Relationship Id="rId46" Type="http://schemas.openxmlformats.org/officeDocument/2006/relationships/presProps" Target="presProps.xml" /><Relationship Id="rId47" Type="http://schemas.openxmlformats.org/officeDocument/2006/relationships/viewProps" Target="viewProps.xml" /><Relationship Id="rId48" Type="http://schemas.openxmlformats.org/officeDocument/2006/relationships/theme" Target="theme/theme1.xml" /><Relationship Id="rId49"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FC120C-FA9A-43DC-B17D-3FEDEFF96E81}"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907E2C-0585-477B-AC3F-9AEC279627DC}"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9.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0.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41.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更多模板请关注：https://haosc.tukuppt.com</a:t>
            </a:r>
            <a:endParaRPr lang="zh-CN" altLang="en-US"/>
          </a:p>
        </p:txBody>
      </p:sp>
      <p:sp>
        <p:nvSpPr>
          <p:cNvPr id="4" name="灯片编号占位符 3"/>
          <p:cNvSpPr>
            <a:spLocks noGrp="1"/>
          </p:cNvSpPr>
          <p:nvPr>
            <p:ph type="sldNum" sz="quarter" idx="10"/>
          </p:nvPr>
        </p:nvSpPr>
        <p:spPr/>
        <p:txBody>
          <a:bodyPr/>
          <a:lstStyle/>
          <a:p>
            <a:fld id="{68907E2C-0585-477B-AC3F-9AEC279627D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07E2C-0585-477B-AC3F-9AEC279627DC}"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07E2C-0585-477B-AC3F-9AEC279627DC}"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07E2C-0585-477B-AC3F-9AEC279627DC}"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07E2C-0585-477B-AC3F-9AEC279627D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DBAFBD33-0E80-4B03-BDEC-5ABB56D8691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DBAFBD33-0E80-4B03-BDEC-5ABB56D8691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DBAFBD33-0E80-4B03-BDEC-5ABB56D8691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30</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6071EB-4DA8-49B8-8B4E-7B0F1E5DFAB7}"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6071EB-4DA8-49B8-8B4E-7B0F1E5DFAB7}"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6071EB-4DA8-49B8-8B4E-7B0F1E5DFAB7}"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9801D8-EECC-45AB-9063-1BC64BFC2A90}"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07E2C-0585-477B-AC3F-9AEC279627DC}"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07E2C-0585-477B-AC3F-9AEC279627DC}"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a:ea typeface="宋体" panose="02010600030101010101" pitchFamily="2" charset="-122"/>
              </a:rPr>
              <a:t>40</a:t>
            </a:fld>
            <a:endParaRPr lang="zh-CN" altLang="en-US" sz="1200">
              <a:solidFill>
                <a:srgbClr val="000000"/>
              </a:solidFill>
              <a:latin typeface="Calibri" panose="020f0502020204030204"/>
              <a:ea typeface="宋体" panose="02010600030101010101" pitchFamily="2"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a:ea typeface="宋体" panose="02010600030101010101" pitchFamily="2" charset="-122"/>
              </a:rPr>
              <a:t>41</a:t>
            </a:fld>
            <a:endParaRPr lang="zh-CN" altLang="en-US" sz="1200">
              <a:solidFill>
                <a:srgbClr val="000000"/>
              </a:solidFill>
              <a:latin typeface="Calibri" panose="020f0502020204030204"/>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07E2C-0585-477B-AC3F-9AEC279627D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07E2C-0585-477B-AC3F-9AEC279627D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27.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28.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29.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31.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32.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33.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34.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35.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36.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596BC5-39E9-41F1-BBD9-DF4DEBACD03C}"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596BC5-39E9-41F1-BBD9-DF4DEBACD03C}"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596BC5-39E9-41F1-BBD9-DF4DEBACD03C}"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内容">
    <p:spTree>
      <p:nvGrpSpPr>
        <p:cNvPr id="1" name=""/>
        <p:cNvGrpSpPr/>
        <p:nvPr/>
      </p:nvGrpSpPr>
      <p:grpSpPr>
        <a:xfrm>
          <a:off x="0" y="0"/>
          <a:ext cx="0" cy="0"/>
        </a:xfrm>
      </p:grpSpPr>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cSld name="1_空白">
    <p:spTree>
      <p:nvGrpSpPr>
        <p:cNvPr id="1" name=""/>
        <p:cNvGrpSpPr/>
        <p:nvPr/>
      </p:nvGrpSpPr>
      <p:grpSpPr>
        <a:xfrm>
          <a:off x="0" y="0"/>
          <a: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pPr defTabSz="913765">
              <a:defRPr/>
            </a:pPr>
            <a:endParaRPr lang="zh-CN" altLang="en-US">
              <a:solidFill>
                <a:prstClr val="black">
                  <a:tint val="75000"/>
                </a:prstClr>
              </a:solidFill>
              <a:latin typeface="Calibri" panose="020f0502020204030204"/>
              <a:ea typeface="等线" panose="02010600030101010101" pitchFamily="2" charset="-122"/>
            </a:endParaRPr>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pPr defTabSz="913765">
              <a:defRPr/>
            </a:pPr>
            <a:endParaRPr lang="zh-CN" altLang="en-US">
              <a:solidFill>
                <a:prstClr val="black">
                  <a:tint val="75000"/>
                </a:prstClr>
              </a:solidFill>
              <a:latin typeface="Calibri" panose="020f0502020204030204"/>
              <a:ea typeface="等线" panose="02010600030101010101" pitchFamily="2" charset="-122"/>
            </a:endParaRPr>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pPr defTabSz="913765">
              <a:defRPr/>
            </a:pPr>
            <a:fld id="{7BFAD5A2-A9B7-4689-8044-8AF5D52A28E6}" type="slidenum">
              <a:rPr lang="zh-CN" altLang="en-US" smtClean="0">
                <a:solidFill>
                  <a:prstClr val="black">
                    <a:tint val="75000"/>
                  </a:prstClr>
                </a:solidFill>
                <a:latin typeface="Calibri" panose="020f0502020204030204"/>
                <a:ea typeface="等线" panose="02010600030101010101" pitchFamily="2" charset="-122"/>
              </a:rPr>
              <a:t/>
            </a:fld>
            <a:endParaRPr lang="zh-CN" altLang="en-US">
              <a:solidFill>
                <a:prstClr val="black">
                  <a:tint val="75000"/>
                </a:prstClr>
              </a:solidFill>
              <a:latin typeface="Calibri" panose="020f0502020204030204"/>
              <a:ea typeface="等线" panose="02010600030101010101" pitchFamily="2" charset="-122"/>
            </a:endParaRPr>
          </a:p>
        </p:txBody>
      </p:sp>
    </p:spTree>
  </p:cSld>
  <p:clrMapOvr>
    <a:masterClrMapping/>
  </p:clrMapOvr>
  <mc:AlternateContent>
    <mc:Choice xmlns:p14="http://schemas.microsoft.com/office/powerpoint/2010/main" Requires="p14">
      <p:transition advClick="0" advTm="0" p14:dur="10"/>
    </mc:Choice>
    <mc:Fallback>
      <p:transition advClick="0" advTm="0"/>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标题和内容">
    <p:spTree>
      <p:nvGrpSpPr>
        <p:cNvPr id="1" name=""/>
        <p:cNvGrpSpPr/>
        <p:nvPr/>
      </p:nvGrpSpPr>
      <p:grpSpPr>
        <a:xfrm>
          <a:off x="0" y="0"/>
          <a: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a:xfrm>
            <a:off x="431371" y="390527"/>
            <a:ext cx="520496" cy="274639"/>
            <a:chExt cx="1041399" cy="549275"/>
          </a:xfrm>
        </p:grpSpPr>
        <p:sp>
          <p:nvSpPr>
            <p:cNvPr id="13" name="Freeform 16"/>
            <p:cNvSpPr/>
            <p:nvPr/>
          </p:nvSpPr>
          <p:spPr bwMode="auto">
            <a:xfrm>
              <a:off x="0" y="0"/>
              <a:ext cx="361950" cy="549275"/>
            </a:xfrm>
            <a:custGeom>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t/>
            </a:fld>
            <a:r>
              <a:rPr lang="zh-CN" altLang="en-US" sz="2400" b="0">
                <a:solidFill>
                  <a:schemeClr val="accent1"/>
                </a:solidFill>
                <a:latin typeface="微软雅黑 Light" panose="020b0502040204020203" pitchFamily="34" charset="-122"/>
                <a:ea typeface="微软雅黑 Light" panose="020b0502040204020203" pitchFamily="34" charset="-122"/>
              </a:rPr>
              <a:t> </a:t>
            </a:r>
            <a:endParaRPr lang="zh-CN" altLang="en-US" sz="2400" b="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标题和内容">
    <p:spTree>
      <p:nvGrpSpPr>
        <p:cNvPr id="1" name=""/>
        <p:cNvGrpSpPr/>
        <p:nvPr/>
      </p:nvGrpSpPr>
      <p:grpSpPr>
        <a:xfrm>
          <a:off x="0" y="0"/>
          <a: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a:xfrm>
            <a:off x="431371" y="390527"/>
            <a:ext cx="520496" cy="274639"/>
            <a:chExt cx="1041399" cy="549275"/>
          </a:xfrm>
        </p:grpSpPr>
        <p:sp>
          <p:nvSpPr>
            <p:cNvPr id="13" name="Freeform 16"/>
            <p:cNvSpPr/>
            <p:nvPr/>
          </p:nvSpPr>
          <p:spPr bwMode="auto">
            <a:xfrm>
              <a:off x="0" y="0"/>
              <a:ext cx="361950" cy="549275"/>
            </a:xfrm>
            <a:custGeom>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t/>
            </a:fld>
            <a:r>
              <a:rPr lang="zh-CN" altLang="en-US" sz="2400" b="0">
                <a:solidFill>
                  <a:schemeClr val="accent1"/>
                </a:solidFill>
                <a:latin typeface="微软雅黑 Light" panose="020b0502040204020203" pitchFamily="34" charset="-122"/>
                <a:ea typeface="微软雅黑 Light" panose="020b0502040204020203" pitchFamily="34" charset="-122"/>
              </a:rPr>
              <a:t> </a:t>
            </a:r>
            <a:endParaRPr lang="zh-CN" altLang="en-US" sz="2400" b="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标题和内容">
    <p:spTree>
      <p:nvGrpSpPr>
        <p:cNvPr id="1" name=""/>
        <p:cNvGrpSpPr/>
        <p:nvPr/>
      </p:nvGrpSpPr>
      <p:grpSpPr>
        <a:xfrm>
          <a:off x="0" y="0"/>
          <a: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a:xfrm>
            <a:off x="431371" y="390527"/>
            <a:ext cx="520496" cy="274639"/>
            <a:chExt cx="1041399" cy="549275"/>
          </a:xfrm>
        </p:grpSpPr>
        <p:sp>
          <p:nvSpPr>
            <p:cNvPr id="13" name="Freeform 16"/>
            <p:cNvSpPr/>
            <p:nvPr/>
          </p:nvSpPr>
          <p:spPr bwMode="auto">
            <a:xfrm>
              <a:off x="0" y="0"/>
              <a:ext cx="361950" cy="549275"/>
            </a:xfrm>
            <a:custGeom>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t/>
            </a:fld>
            <a:r>
              <a:rPr lang="zh-CN" altLang="en-US" sz="2400" b="0">
                <a:solidFill>
                  <a:schemeClr val="accent1"/>
                </a:solidFill>
                <a:latin typeface="微软雅黑 Light" panose="020b0502040204020203" pitchFamily="34" charset="-122"/>
                <a:ea typeface="微软雅黑 Light" panose="020b0502040204020203" pitchFamily="34" charset="-122"/>
              </a:rPr>
              <a:t> </a:t>
            </a:r>
            <a:endParaRPr lang="zh-CN" altLang="en-US" sz="2400" b="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5_标题和内容">
    <p:spTree>
      <p:nvGrpSpPr>
        <p:cNvPr id="1" name=""/>
        <p:cNvGrpSpPr/>
        <p:nvPr/>
      </p:nvGrpSpPr>
      <p:grpSpPr>
        <a:xfrm>
          <a:off x="0" y="0"/>
          <a: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a:xfrm>
            <a:off x="431371" y="390527"/>
            <a:ext cx="520496" cy="274639"/>
            <a:chExt cx="1041399" cy="549275"/>
          </a:xfrm>
        </p:grpSpPr>
        <p:sp>
          <p:nvSpPr>
            <p:cNvPr id="13" name="Freeform 16"/>
            <p:cNvSpPr/>
            <p:nvPr/>
          </p:nvSpPr>
          <p:spPr bwMode="auto">
            <a:xfrm>
              <a:off x="0" y="0"/>
              <a:ext cx="361950" cy="549275"/>
            </a:xfrm>
            <a:custGeom>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t/>
            </a:fld>
            <a:r>
              <a:rPr lang="zh-CN" altLang="en-US" sz="2400" b="0">
                <a:solidFill>
                  <a:schemeClr val="accent1"/>
                </a:solidFill>
                <a:latin typeface="微软雅黑 Light" panose="020b0502040204020203" pitchFamily="34" charset="-122"/>
                <a:ea typeface="微软雅黑 Light" panose="020b0502040204020203" pitchFamily="34" charset="-122"/>
              </a:rPr>
              <a:t> </a:t>
            </a:r>
            <a:endParaRPr lang="zh-CN" altLang="en-US" sz="2400" b="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_标题和内容">
    <p:spTree>
      <p:nvGrpSpPr>
        <p:cNvPr id="1" name=""/>
        <p:cNvGrpSpPr/>
        <p:nvPr/>
      </p:nvGrpSpPr>
      <p:grpSpPr>
        <a:xfrm>
          <a:off x="0" y="0"/>
          <a: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a:xfrm>
            <a:off x="431371" y="390527"/>
            <a:ext cx="520496" cy="274639"/>
            <a:chExt cx="1041399" cy="549275"/>
          </a:xfrm>
        </p:grpSpPr>
        <p:sp>
          <p:nvSpPr>
            <p:cNvPr id="13" name="Freeform 16"/>
            <p:cNvSpPr/>
            <p:nvPr/>
          </p:nvSpPr>
          <p:spPr bwMode="auto">
            <a:xfrm>
              <a:off x="0" y="0"/>
              <a:ext cx="361950" cy="549275"/>
            </a:xfrm>
            <a:custGeom>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t/>
            </a:fld>
            <a:r>
              <a:rPr lang="zh-CN" altLang="en-US" sz="2400" b="0">
                <a:solidFill>
                  <a:schemeClr val="accent1"/>
                </a:solidFill>
                <a:latin typeface="微软雅黑 Light" panose="020b0502040204020203" pitchFamily="34" charset="-122"/>
                <a:ea typeface="微软雅黑 Light" panose="020b0502040204020203" pitchFamily="34" charset="-122"/>
              </a:rPr>
              <a:t> </a:t>
            </a:r>
            <a:endParaRPr lang="zh-CN" altLang="en-US" sz="2400" b="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7_标题和内容">
    <p:spTree>
      <p:nvGrpSpPr>
        <p:cNvPr id="1" name=""/>
        <p:cNvGrpSpPr/>
        <p:nvPr/>
      </p:nvGrpSpPr>
      <p:grpSpPr>
        <a:xfrm>
          <a:off x="0" y="0"/>
          <a: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a:xfrm>
            <a:off x="431371" y="390527"/>
            <a:ext cx="520496" cy="274639"/>
            <a:chExt cx="1041399" cy="549275"/>
          </a:xfrm>
        </p:grpSpPr>
        <p:sp>
          <p:nvSpPr>
            <p:cNvPr id="13" name="Freeform 16"/>
            <p:cNvSpPr/>
            <p:nvPr/>
          </p:nvSpPr>
          <p:spPr bwMode="auto">
            <a:xfrm>
              <a:off x="0" y="0"/>
              <a:ext cx="361950" cy="549275"/>
            </a:xfrm>
            <a:custGeom>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t/>
            </a:fld>
            <a:r>
              <a:rPr lang="zh-CN" altLang="en-US" sz="2400" b="0">
                <a:solidFill>
                  <a:schemeClr val="accent1"/>
                </a:solidFill>
                <a:latin typeface="微软雅黑 Light" panose="020b0502040204020203" pitchFamily="34" charset="-122"/>
                <a:ea typeface="微软雅黑 Light" panose="020b0502040204020203" pitchFamily="34" charset="-122"/>
              </a:rPr>
              <a:t> </a:t>
            </a:r>
            <a:endParaRPr lang="zh-CN" altLang="en-US" sz="2400" b="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596BC5-39E9-41F1-BBD9-DF4DEBACD03C}"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8_标题和内容">
    <p:spTree>
      <p:nvGrpSpPr>
        <p:cNvPr id="1" name=""/>
        <p:cNvGrpSpPr/>
        <p:nvPr/>
      </p:nvGrpSpPr>
      <p:grpSpPr>
        <a:xfrm>
          <a:off x="0" y="0"/>
          <a: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a:xfrm>
            <a:off x="431371" y="390527"/>
            <a:ext cx="520496" cy="274639"/>
            <a:chExt cx="1041399" cy="549275"/>
          </a:xfrm>
        </p:grpSpPr>
        <p:sp>
          <p:nvSpPr>
            <p:cNvPr id="13" name="Freeform 16"/>
            <p:cNvSpPr/>
            <p:nvPr/>
          </p:nvSpPr>
          <p:spPr bwMode="auto">
            <a:xfrm>
              <a:off x="0" y="0"/>
              <a:ext cx="361950" cy="549275"/>
            </a:xfrm>
            <a:custGeom>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t/>
            </a:fld>
            <a:r>
              <a:rPr lang="zh-CN" altLang="en-US" sz="2400" b="0">
                <a:solidFill>
                  <a:schemeClr val="accent1"/>
                </a:solidFill>
                <a:latin typeface="微软雅黑 Light" panose="020b0502040204020203" pitchFamily="34" charset="-122"/>
                <a:ea typeface="微软雅黑 Light" panose="020b0502040204020203" pitchFamily="34" charset="-122"/>
              </a:rPr>
              <a:t> </a:t>
            </a:r>
            <a:endParaRPr lang="zh-CN" altLang="en-US" sz="2400" b="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9_标题和内容">
    <p:spTree>
      <p:nvGrpSpPr>
        <p:cNvPr id="1" name=""/>
        <p:cNvGrpSpPr/>
        <p:nvPr/>
      </p:nvGrpSpPr>
      <p:grpSpPr>
        <a:xfrm>
          <a:off x="0" y="0"/>
          <a: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a:xfrm>
            <a:off x="431371" y="390527"/>
            <a:ext cx="520496" cy="274639"/>
            <a:chExt cx="1041399" cy="549275"/>
          </a:xfrm>
        </p:grpSpPr>
        <p:sp>
          <p:nvSpPr>
            <p:cNvPr id="13" name="Freeform 16"/>
            <p:cNvSpPr/>
            <p:nvPr/>
          </p:nvSpPr>
          <p:spPr bwMode="auto">
            <a:xfrm>
              <a:off x="0" y="0"/>
              <a:ext cx="361950" cy="549275"/>
            </a:xfrm>
            <a:custGeom>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t/>
            </a:fld>
            <a:r>
              <a:rPr lang="zh-CN" altLang="en-US" sz="2400" b="0">
                <a:solidFill>
                  <a:schemeClr val="accent1"/>
                </a:solidFill>
                <a:latin typeface="微软雅黑 Light" panose="020b0502040204020203" pitchFamily="34" charset="-122"/>
                <a:ea typeface="微软雅黑 Light" panose="020b0502040204020203" pitchFamily="34" charset="-122"/>
              </a:rPr>
              <a:t> </a:t>
            </a:r>
            <a:endParaRPr lang="zh-CN" altLang="en-US" sz="2400" b="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0_标题和内容">
    <p:spTree>
      <p:nvGrpSpPr>
        <p:cNvPr id="1" name=""/>
        <p:cNvGrpSpPr/>
        <p:nvPr/>
      </p:nvGrpSpPr>
      <p:grpSpPr>
        <a:xfrm>
          <a:off x="0" y="0"/>
          <a: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a:xfrm>
            <a:off x="431371" y="390527"/>
            <a:ext cx="520496" cy="274639"/>
            <a:chExt cx="1041399" cy="549275"/>
          </a:xfrm>
        </p:grpSpPr>
        <p:sp>
          <p:nvSpPr>
            <p:cNvPr id="13" name="Freeform 16"/>
            <p:cNvSpPr/>
            <p:nvPr/>
          </p:nvSpPr>
          <p:spPr bwMode="auto">
            <a:xfrm>
              <a:off x="0" y="0"/>
              <a:ext cx="361950" cy="549275"/>
            </a:xfrm>
            <a:custGeom>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t/>
            </a:fld>
            <a:r>
              <a:rPr lang="zh-CN" altLang="en-US" sz="2400" b="0">
                <a:solidFill>
                  <a:schemeClr val="accent1"/>
                </a:solidFill>
                <a:latin typeface="微软雅黑 Light" panose="020b0502040204020203" pitchFamily="34" charset="-122"/>
                <a:ea typeface="微软雅黑 Light" panose="020b0502040204020203" pitchFamily="34" charset="-122"/>
              </a:rPr>
              <a:t> </a:t>
            </a:r>
            <a:endParaRPr lang="zh-CN" altLang="en-US" sz="2400" b="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1_标题和内容">
    <p:spTree>
      <p:nvGrpSpPr>
        <p:cNvPr id="1" name=""/>
        <p:cNvGrpSpPr/>
        <p:nvPr/>
      </p:nvGrpSpPr>
      <p:grpSpPr>
        <a:xfrm>
          <a:off x="0" y="0"/>
          <a: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a:xfrm>
            <a:off x="431371" y="390527"/>
            <a:ext cx="520496" cy="274639"/>
            <a:chExt cx="1041399" cy="549275"/>
          </a:xfrm>
        </p:grpSpPr>
        <p:sp>
          <p:nvSpPr>
            <p:cNvPr id="13" name="Freeform 16"/>
            <p:cNvSpPr/>
            <p:nvPr/>
          </p:nvSpPr>
          <p:spPr bwMode="auto">
            <a:xfrm>
              <a:off x="0" y="0"/>
              <a:ext cx="361950" cy="549275"/>
            </a:xfrm>
            <a:custGeom>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t/>
            </a:fld>
            <a:r>
              <a:rPr lang="zh-CN" altLang="en-US" sz="2400" b="0">
                <a:solidFill>
                  <a:schemeClr val="accent1"/>
                </a:solidFill>
                <a:latin typeface="微软雅黑 Light" panose="020b0502040204020203" pitchFamily="34" charset="-122"/>
                <a:ea typeface="微软雅黑 Light" panose="020b0502040204020203" pitchFamily="34" charset="-122"/>
              </a:rPr>
              <a:t> </a:t>
            </a:r>
            <a:endParaRPr lang="zh-CN" altLang="en-US" sz="2400" b="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2_标题和内容">
    <p:spTree>
      <p:nvGrpSpPr>
        <p:cNvPr id="1" name=""/>
        <p:cNvGrpSpPr/>
        <p:nvPr/>
      </p:nvGrpSpPr>
      <p:grpSpPr>
        <a:xfrm>
          <a:off x="0" y="0"/>
          <a: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a:xfrm>
            <a:off x="431371" y="390527"/>
            <a:ext cx="520496" cy="274639"/>
            <a:chExt cx="1041399" cy="549275"/>
          </a:xfrm>
        </p:grpSpPr>
        <p:sp>
          <p:nvSpPr>
            <p:cNvPr id="13" name="Freeform 16"/>
            <p:cNvSpPr/>
            <p:nvPr/>
          </p:nvSpPr>
          <p:spPr bwMode="auto">
            <a:xfrm>
              <a:off x="0" y="0"/>
              <a:ext cx="361950" cy="549275"/>
            </a:xfrm>
            <a:custGeom>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t/>
            </a:fld>
            <a:r>
              <a:rPr lang="zh-CN" altLang="en-US" sz="2400" b="0">
                <a:solidFill>
                  <a:schemeClr val="accent1"/>
                </a:solidFill>
                <a:latin typeface="微软雅黑 Light" panose="020b0502040204020203" pitchFamily="34" charset="-122"/>
                <a:ea typeface="微软雅黑 Light" panose="020b0502040204020203" pitchFamily="34" charset="-122"/>
              </a:rPr>
              <a:t> </a:t>
            </a:r>
            <a:endParaRPr lang="zh-CN" altLang="en-US" sz="2400" b="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3_标题和内容">
    <p:spTree>
      <p:nvGrpSpPr>
        <p:cNvPr id="1" name=""/>
        <p:cNvGrpSpPr/>
        <p:nvPr/>
      </p:nvGrpSpPr>
      <p:grpSpPr>
        <a:xfrm>
          <a:off x="0" y="0"/>
          <a: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a:xfrm>
            <a:off x="431371" y="390527"/>
            <a:ext cx="520496" cy="274639"/>
            <a:chExt cx="1041399" cy="549275"/>
          </a:xfrm>
        </p:grpSpPr>
        <p:sp>
          <p:nvSpPr>
            <p:cNvPr id="13" name="Freeform 16"/>
            <p:cNvSpPr/>
            <p:nvPr/>
          </p:nvSpPr>
          <p:spPr bwMode="auto">
            <a:xfrm>
              <a:off x="0" y="0"/>
              <a:ext cx="361950" cy="549275"/>
            </a:xfrm>
            <a:custGeom>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t/>
            </a:fld>
            <a:r>
              <a:rPr lang="zh-CN" altLang="en-US" sz="2400" b="0">
                <a:solidFill>
                  <a:schemeClr val="accent1"/>
                </a:solidFill>
                <a:latin typeface="微软雅黑 Light" panose="020b0502040204020203" pitchFamily="34" charset="-122"/>
                <a:ea typeface="微软雅黑 Light" panose="020b0502040204020203" pitchFamily="34" charset="-122"/>
              </a:rPr>
              <a:t> </a:t>
            </a:r>
            <a:endParaRPr lang="zh-CN" altLang="en-US" sz="2400" b="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596BC5-39E9-41F1-BBD9-DF4DEBACD03C}" type="slidenum">
              <a:rPr lang="zh-CN" altLang="en-US" smtClean="0"/>
              <a:t/>
            </a:fld>
            <a:endParaRPr lang="zh-CN" altLang="en-US"/>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596BC5-39E9-41F1-BBD9-DF4DEBACD03C}"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0596BC5-39E9-41F1-BBD9-DF4DEBACD03C}"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596BC5-39E9-41F1-BBD9-DF4DEBACD03C}"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空白">
    <p:spTree>
      <p:nvGrpSpPr>
        <p:cNvPr id="1" name=""/>
        <p:cNvGrpSpPr/>
        <p:nvPr/>
      </p:nvGrpSpPr>
      <p:grpSpPr>
        <a:xfrm>
          <a:off x="0" y="0"/>
          <a:ext cx="0" cy="0"/>
        </a:xfrm>
      </p:grpSpPr>
      <p:sp>
        <p:nvSpPr>
          <p:cNvPr id="6" name="矩形 5"/>
          <p:cNvSpPr/>
          <p:nvPr userDrawn="1"/>
        </p:nvSpPr>
        <p:spPr>
          <a:xfrm>
            <a:off x="3022600" y="886933"/>
            <a:ext cx="6032500" cy="45719"/>
          </a:xfrm>
          <a:prstGeom prst="rect">
            <a:avLst/>
          </a:prstGeom>
          <a:solidFill>
            <a:srgbClr val="A40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0" y="6619879"/>
            <a:ext cx="10800000" cy="45719"/>
          </a:xfrm>
          <a:prstGeom prst="rect">
            <a:avLst/>
          </a:prstGeom>
          <a:gradFill>
            <a:gsLst>
              <a:gs pos="0">
                <a:srgbClr val="A40022"/>
              </a:gs>
              <a:gs pos="100000">
                <a:srgbClr val="FC022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1" y="6729414"/>
            <a:ext cx="10800000" cy="168590"/>
          </a:xfrm>
          <a:prstGeom prst="rect">
            <a:avLst/>
          </a:prstGeom>
          <a:gradFill>
            <a:gsLst>
              <a:gs pos="0">
                <a:srgbClr val="A40022"/>
              </a:gs>
              <a:gs pos="100000">
                <a:srgbClr val="FC022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占位符 9"/>
          <p:cNvSpPr>
            <a:spLocks noGrp="1"/>
          </p:cNvSpPr>
          <p:nvPr>
            <p:ph type="body" sz="quarter" idx="10" hasCustomPrompt="1"/>
          </p:nvPr>
        </p:nvSpPr>
        <p:spPr>
          <a:xfrm>
            <a:off x="4499195" y="308767"/>
            <a:ext cx="3505200" cy="514350"/>
          </a:xfrm>
        </p:spPr>
        <p:txBody>
          <a:bodyPr>
            <a:noAutofit/>
          </a:bodyPr>
          <a:lstStyle>
            <a:lvl1pPr marL="0" indent="0" algn="ctr">
              <a:buNone/>
              <a:defRPr sz="2800" b="1">
                <a:solidFill>
                  <a:schemeClr val="accent2">
                    <a:lumMod val="50000"/>
                  </a:schemeClr>
                </a:solidFill>
                <a:latin typeface="微软雅黑" panose="020b0503020204020204" pitchFamily="34" charset="-122"/>
                <a:ea typeface="微软雅黑" panose="020b0503020204020204" pitchFamily="34" charset="-122"/>
              </a:defRPr>
            </a:lvl1pPr>
          </a:lstStyle>
          <a:p>
            <a:pPr lvl="0"/>
            <a:r>
              <a:rPr lang="zh-CN" altLang="en-US"/>
              <a:t>点击输入标题内容</a:t>
            </a:r>
            <a:endParaRPr lang="zh-CN" altLang="en-US"/>
          </a:p>
        </p:txBody>
      </p:sp>
      <p:sp>
        <p:nvSpPr>
          <p:cNvPr id="9" name="矩形 8"/>
          <p:cNvSpPr/>
          <p:nvPr userDrawn="1"/>
        </p:nvSpPr>
        <p:spPr>
          <a:xfrm>
            <a:off x="11292000" y="6619879"/>
            <a:ext cx="900000" cy="45719"/>
          </a:xfrm>
          <a:prstGeom prst="rect">
            <a:avLst/>
          </a:prstGeom>
          <a:gradFill>
            <a:gsLst>
              <a:gs pos="0">
                <a:srgbClr val="A40022"/>
              </a:gs>
              <a:gs pos="100000">
                <a:srgbClr val="FC022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11291999" y="6729414"/>
            <a:ext cx="900000" cy="168590"/>
          </a:xfrm>
          <a:prstGeom prst="rect">
            <a:avLst/>
          </a:prstGeom>
          <a:gradFill>
            <a:gsLst>
              <a:gs pos="0">
                <a:srgbClr val="A40022"/>
              </a:gs>
              <a:gs pos="100000">
                <a:srgbClr val="FC022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灯片编号占位符 6"/>
          <p:cNvSpPr>
            <a:spLocks noGrp="1"/>
          </p:cNvSpPr>
          <p:nvPr>
            <p:ph type="sldNum" sz="quarter" idx="12"/>
          </p:nvPr>
        </p:nvSpPr>
        <p:spPr>
          <a:xfrm>
            <a:off x="10817399" y="6619878"/>
            <a:ext cx="457200" cy="264159"/>
          </a:xfrm>
        </p:spPr>
        <p:txBody>
          <a:bodyPr/>
          <a:lstStyle>
            <a:lvl1pPr algn="ctr">
              <a:defRPr>
                <a:solidFill>
                  <a:schemeClr val="accent2">
                    <a:lumMod val="50000"/>
                  </a:schemeClr>
                </a:solidFill>
              </a:defRPr>
            </a:lvl1pPr>
          </a:lstStyle>
          <a:p>
            <a:fld id="{E0596BC5-39E9-41F1-BBD9-DF4DEBACD03C}"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596BC5-39E9-41F1-BBD9-DF4DEBACD03C}"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596BC5-39E9-41F1-BBD9-DF4DEBACD03C}"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26.xml" /><Relationship Id="rId10" Type="http://schemas.openxmlformats.org/officeDocument/2006/relationships/slideLayout" Target="../slideLayouts/slideLayout35.xml" /><Relationship Id="rId11" Type="http://schemas.openxmlformats.org/officeDocument/2006/relationships/slideLayout" Target="../slideLayouts/slideLayout36.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27.xml" /><Relationship Id="rId3" Type="http://schemas.openxmlformats.org/officeDocument/2006/relationships/slideLayout" Target="../slideLayouts/slideLayout28.xml" /><Relationship Id="rId4" Type="http://schemas.openxmlformats.org/officeDocument/2006/relationships/slideLayout" Target="../slideLayouts/slideLayout29.xml" /><Relationship Id="rId5" Type="http://schemas.openxmlformats.org/officeDocument/2006/relationships/slideLayout" Target="../slideLayouts/slideLayout30.xml" /><Relationship Id="rId6" Type="http://schemas.openxmlformats.org/officeDocument/2006/relationships/slideLayout" Target="../slideLayouts/slideLayout31.xml" /><Relationship Id="rId7" Type="http://schemas.openxmlformats.org/officeDocument/2006/relationships/slideLayout" Target="../slideLayouts/slideLayout32.xml" /><Relationship Id="rId8" Type="http://schemas.openxmlformats.org/officeDocument/2006/relationships/slideLayout" Target="../slideLayouts/slideLayout33.xml" /><Relationship Id="rId9" Type="http://schemas.openxmlformats.org/officeDocument/2006/relationships/slideLayout" Target="../slideLayouts/slideLayout34.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3">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596BC5-39E9-41F1-BBD9-DF4DEBACD03C}"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transition/>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png" /><Relationship Id="rId4" Type="http://schemas.microsoft.com/office/2007/relationships/media" Target="../media/media1.mp3" /><Relationship Id="rId5"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1.xml" /><Relationship Id="rId3" Type="http://schemas.openxmlformats.org/officeDocument/2006/relationships/image" Target="../media/image3.jpeg" /><Relationship Id="rId4" Type="http://schemas.openxmlformats.org/officeDocument/2006/relationships/image" Target="../media/image4.jpeg" /><Relationship Id="rId5" Type="http://schemas.openxmlformats.org/officeDocument/2006/relationships/image" Target="../media/image5.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4.xml" /><Relationship Id="rId3" Type="http://schemas.openxmlformats.org/officeDocument/2006/relationships/image" Target="../media/image6.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9.xml" /><Relationship Id="rId3" Type="http://schemas.openxmlformats.org/officeDocument/2006/relationships/image" Target="../media/image7.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6.xml" /><Relationship Id="rId3" Type="http://schemas.openxmlformats.org/officeDocument/2006/relationships/image" Target="../media/image8.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7.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8.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0.xml" /><Relationship Id="rId3" Type="http://schemas.openxmlformats.org/officeDocument/2006/relationships/hyperlink" Target="http://www.rapidesign.cn/" TargetMode="Externa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31.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2.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3.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68.xml" /><Relationship Id="rId11" Type="http://schemas.openxmlformats.org/officeDocument/2006/relationships/tags" Target="../tags/tag69.xml" /><Relationship Id="rId12" Type="http://schemas.openxmlformats.org/officeDocument/2006/relationships/tags" Target="../tags/tag70.xml" /><Relationship Id="rId13" Type="http://schemas.openxmlformats.org/officeDocument/2006/relationships/tags" Target="../tags/tag71.xml" /><Relationship Id="rId14" Type="http://schemas.openxmlformats.org/officeDocument/2006/relationships/tags" Target="../tags/tag72.xml" /><Relationship Id="rId15" Type="http://schemas.openxmlformats.org/officeDocument/2006/relationships/tags" Target="../tags/tag73.xml" /><Relationship Id="rId16" Type="http://schemas.openxmlformats.org/officeDocument/2006/relationships/tags" Target="../tags/tag74.xml" /><Relationship Id="rId17" Type="http://schemas.openxmlformats.org/officeDocument/2006/relationships/tags" Target="../tags/tag75.xml" /><Relationship Id="rId18" Type="http://schemas.openxmlformats.org/officeDocument/2006/relationships/tags" Target="../tags/tag76.xml" /><Relationship Id="rId19" Type="http://schemas.openxmlformats.org/officeDocument/2006/relationships/tags" Target="../tags/tag77.xml" /><Relationship Id="rId2" Type="http://schemas.openxmlformats.org/officeDocument/2006/relationships/notesSlide" Target="../notesSlides/notesSlide34.xml" /><Relationship Id="rId3" Type="http://schemas.openxmlformats.org/officeDocument/2006/relationships/tags" Target="../tags/tag61.xml" /><Relationship Id="rId4" Type="http://schemas.openxmlformats.org/officeDocument/2006/relationships/tags" Target="../tags/tag62.xml" /><Relationship Id="rId5" Type="http://schemas.openxmlformats.org/officeDocument/2006/relationships/tags" Target="../tags/tag63.xml" /><Relationship Id="rId6" Type="http://schemas.openxmlformats.org/officeDocument/2006/relationships/tags" Target="../tags/tag64.xml" /><Relationship Id="rId7" Type="http://schemas.openxmlformats.org/officeDocument/2006/relationships/tags" Target="../tags/tag65.xml" /><Relationship Id="rId8" Type="http://schemas.openxmlformats.org/officeDocument/2006/relationships/tags" Target="../tags/tag66.xml" /><Relationship Id="rId9" Type="http://schemas.openxmlformats.org/officeDocument/2006/relationships/tags" Target="../tags/tag67.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5.xml" /><Relationship Id="rId3" Type="http://schemas.openxmlformats.org/officeDocument/2006/relationships/image" Target="../media/image9.jpeg" /><Relationship Id="rId4" Type="http://schemas.openxmlformats.org/officeDocument/2006/relationships/image" Target="../media/image10.jpeg" /><Relationship Id="rId5" Type="http://schemas.openxmlformats.org/officeDocument/2006/relationships/image" Target="../media/image11.jpeg" /><Relationship Id="rId6" Type="http://schemas.openxmlformats.org/officeDocument/2006/relationships/image" Target="../media/image12.jpe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6.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7.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38.xml" /><Relationship Id="rId3" Type="http://schemas.openxmlformats.org/officeDocument/2006/relationships/image" Target="../media/image13.jpe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9.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79.xml" /><Relationship Id="rId2" Type="http://schemas.openxmlformats.org/officeDocument/2006/relationships/notesSlide" Target="../notesSlides/notesSlide40.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image" Target="../media/image14.png" /><Relationship Id="rId8" Type="http://schemas.openxmlformats.org/officeDocument/2006/relationships/tags" Target="../tags/tag78.xml" /><Relationship Id="rId9" Type="http://schemas.openxmlformats.org/officeDocument/2006/relationships/image" Target="../media/image15.jpe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32.xml" /><Relationship Id="rId10" Type="http://schemas.openxmlformats.org/officeDocument/2006/relationships/image" Target="../media/image14.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41.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7.xml" /><Relationship Id="rId3" Type="http://schemas.openxmlformats.org/officeDocument/2006/relationships/image" Target="../media/image2.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同心圆 4"/>
          <p:cNvSpPr/>
          <p:nvPr/>
        </p:nvSpPr>
        <p:spPr>
          <a:xfrm>
            <a:off x="4364695" y="775513"/>
            <a:ext cx="2787650" cy="2787650"/>
          </a:xfrm>
          <a:prstGeom prst="donut">
            <a:avLst/>
          </a:prstGeom>
          <a:gradFill>
            <a:gsLst>
              <a:gs pos="0">
                <a:srgbClr val="FC0226"/>
              </a:gs>
              <a:gs pos="100000">
                <a:srgbClr val="A40022"/>
              </a:gs>
            </a:gsLst>
            <a:lin ang="5400000" scaled="1"/>
          </a:gra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Rectangle 3"/>
          <p:cNvSpPr txBox="1">
            <a:spLocks noChangeArrowheads="1"/>
          </p:cNvSpPr>
          <p:nvPr/>
        </p:nvSpPr>
        <p:spPr>
          <a:xfrm>
            <a:off x="2258108" y="3915542"/>
            <a:ext cx="7486650" cy="66992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r>
              <a:rPr lang="zh-CN" altLang="en-US" b="1">
                <a:solidFill>
                  <a:schemeClr val="accent2">
                    <a:lumMod val="50000"/>
                  </a:schemeClr>
                </a:solidFill>
                <a:latin typeface="+mn-lt"/>
                <a:ea typeface="+mn-ea"/>
                <a:cs typeface="+mn-ea"/>
                <a:sym typeface="+mn-lt"/>
              </a:rPr>
              <a:t>大气简洁工作汇报工作总结</a:t>
            </a:r>
            <a:endParaRPr lang="zh-CN" altLang="en-US" b="1">
              <a:solidFill>
                <a:schemeClr val="accent2">
                  <a:lumMod val="50000"/>
                </a:schemeClr>
              </a:solidFill>
              <a:latin typeface="+mn-lt"/>
              <a:ea typeface="+mn-ea"/>
              <a:cs typeface="+mn-ea"/>
              <a:sym typeface="+mn-lt"/>
            </a:endParaRPr>
          </a:p>
        </p:txBody>
      </p:sp>
      <p:sp>
        <p:nvSpPr>
          <p:cNvPr id="16" name="Rectangle 4"/>
          <p:cNvSpPr txBox="1">
            <a:spLocks noChangeArrowheads="1"/>
          </p:cNvSpPr>
          <p:nvPr/>
        </p:nvSpPr>
        <p:spPr>
          <a:xfrm>
            <a:off x="2176479" y="4918023"/>
            <a:ext cx="6409408" cy="430212"/>
          </a:xfrm>
          <a:prstGeom prst="rect">
            <a:avLst/>
          </a:prstGeom>
        </p:spPr>
        <p:txBody>
          <a:bodyPr vert="horz" lIns="121920" tIns="60960" rIns="121920" bIns="6096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865">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框架完整的年终总结、工作汇报、述职报告</a:t>
            </a:r>
            <a:r>
              <a:rPr lang="en-US" altLang="zh-CN" sz="1865">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PPT</a:t>
            </a:r>
            <a:r>
              <a:rPr lang="zh-CN" altLang="en-US" sz="1865">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模板</a:t>
            </a:r>
            <a:endParaRPr lang="zh-CN" altLang="en-US" sz="1865">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cxnSp>
        <p:nvCxnSpPr>
          <p:cNvPr id="17" name="直接连接符 5"/>
          <p:cNvCxnSpPr>
            <a:cxnSpLocks noChangeShapeType="1"/>
          </p:cNvCxnSpPr>
          <p:nvPr/>
        </p:nvCxnSpPr>
        <p:spPr bwMode="auto">
          <a:xfrm flipH="1">
            <a:off x="2258108" y="4801584"/>
            <a:ext cx="7486650" cy="0"/>
          </a:xfrm>
          <a:prstGeom prst="line">
            <a:avLst/>
          </a:prstGeom>
          <a:noFill/>
          <a:ln w="28575">
            <a:solidFill>
              <a:schemeClr val="accent2">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矩形 17"/>
          <p:cNvSpPr/>
          <p:nvPr/>
        </p:nvSpPr>
        <p:spPr>
          <a:xfrm>
            <a:off x="7914079" y="384203"/>
            <a:ext cx="1377277" cy="3847193"/>
          </a:xfrm>
          <a:prstGeom prst="rect">
            <a:avLst/>
          </a:prstGeom>
          <a:ln w="3175">
            <a:noFill/>
          </a:ln>
          <a:effectLst>
            <a:outerShdw blurRad="419100" dist="419100" dir="5400000" algn="ctr" rotWithShape="0">
              <a:srgbClr val="000000">
                <a:alpha val="43137"/>
              </a:srgbClr>
            </a:outerShdw>
          </a:effectLst>
        </p:spPr>
        <p:txBody>
          <a:bodyPr wrap="none" lIns="91428" tIns="45713" rIns="91428" bIns="45713">
            <a:spAutoFit/>
          </a:bodyPr>
          <a:lstStyle/>
          <a:p>
            <a:pPr algn="r"/>
            <a:r>
              <a:rPr lang="en-US" altLang="zh-CN" sz="24400" b="1">
                <a:ln>
                  <a:solidFill>
                    <a:schemeClr val="bg1"/>
                  </a:solidFill>
                </a:ln>
                <a:gradFill>
                  <a:gsLst>
                    <a:gs pos="0">
                      <a:srgbClr val="FC0226"/>
                    </a:gs>
                    <a:gs pos="100000">
                      <a:srgbClr val="A40022"/>
                    </a:gs>
                  </a:gsLst>
                  <a:lin ang="5400000" scaled="0"/>
                </a:gradFill>
                <a:cs typeface="+mn-ea"/>
                <a:sym typeface="+mn-lt"/>
              </a:rPr>
              <a:t>1</a:t>
            </a:r>
            <a:endParaRPr lang="en-US" altLang="zh-CN" sz="24400" b="1">
              <a:ln>
                <a:solidFill>
                  <a:schemeClr val="bg1"/>
                </a:solidFill>
              </a:ln>
              <a:gradFill>
                <a:gsLst>
                  <a:gs pos="0">
                    <a:srgbClr val="FC0226"/>
                  </a:gs>
                  <a:gs pos="100000">
                    <a:srgbClr val="A40022"/>
                  </a:gs>
                </a:gsLst>
                <a:lin ang="5400000" scaled="0"/>
              </a:gradFill>
              <a:cs typeface="+mn-ea"/>
              <a:sym typeface="+mn-lt"/>
            </a:endParaRPr>
          </a:p>
        </p:txBody>
      </p:sp>
      <p:pic>
        <p:nvPicPr>
          <p:cNvPr id="25" name="Time Will Tell.mp3">
            <a:hlinkClick action="ppaction://media"/>
          </p:cNvPr>
          <p:cNvPicPr>
            <a:picLocks noChangeAspect="1"/>
          </p:cNvPicPr>
          <p:nvPr>
            <a:audioFile r:link="rId4"/>
            <p:extLst>
              <p:ext uri="{DAA4B4D4-6D71-4841-9C94-3DE7FCFB9230}">
                <p14:media xmlns:p14="http://schemas.microsoft.com/office/powerpoint/2010/main" r:embed="rId5">
                  <p14:trim st="3388.000000" end="21741.687500"/>
                </p14:media>
              </p:ext>
            </p:extLst>
          </p:nvPr>
        </p:nvPicPr>
        <p:blipFill>
          <a:blip r:embed="rId3"/>
          <a:stretch>
            <a:fillRect/>
          </a:stretch>
        </p:blipFill>
        <p:spPr>
          <a:xfrm>
            <a:off x="9659829" y="-423616"/>
            <a:ext cx="336542" cy="336420"/>
          </a:xfrm>
          <a:prstGeom prst="rect">
            <a:avLst/>
          </a:prstGeom>
        </p:spPr>
      </p:pic>
      <p:sp>
        <p:nvSpPr>
          <p:cNvPr id="3" name="矩形 2"/>
          <p:cNvSpPr/>
          <p:nvPr/>
        </p:nvSpPr>
        <p:spPr>
          <a:xfrm>
            <a:off x="3459919" y="654001"/>
            <a:ext cx="1656223" cy="2693045"/>
          </a:xfrm>
          <a:prstGeom prst="rect">
            <a:avLst/>
          </a:prstGeom>
          <a:effectLst>
            <a:outerShdw blurRad="419100" dist="419100" dir="5400000" algn="ctr" rotWithShape="0">
              <a:srgbClr val="000000">
                <a:alpha val="43137"/>
              </a:srgbClr>
            </a:outerShdw>
          </a:effectLst>
        </p:spPr>
        <p:txBody>
          <a:bodyPr wrap="none">
            <a:spAutoFit/>
          </a:bodyPr>
          <a:lstStyle/>
          <a:p>
            <a:r>
              <a:rPr lang="en-US" altLang="zh-CN" sz="16900" b="1">
                <a:ln>
                  <a:solidFill>
                    <a:schemeClr val="bg1"/>
                  </a:solidFill>
                </a:ln>
                <a:gradFill>
                  <a:gsLst>
                    <a:gs pos="0">
                      <a:srgbClr val="FC0226"/>
                    </a:gs>
                    <a:gs pos="100000">
                      <a:srgbClr val="A40022"/>
                    </a:gs>
                  </a:gsLst>
                  <a:lin ang="5400000" scaled="0"/>
                </a:gradFill>
                <a:cs typeface="+mn-ea"/>
                <a:sym typeface="+mn-lt"/>
              </a:rPr>
              <a:t>2 </a:t>
            </a:r>
            <a:endParaRPr lang="zh-CN" altLang="en-US" sz="2000">
              <a:ln>
                <a:solidFill>
                  <a:schemeClr val="bg1"/>
                </a:solidFill>
              </a:ln>
              <a:gradFill>
                <a:gsLst>
                  <a:gs pos="0">
                    <a:srgbClr val="FC0226"/>
                  </a:gs>
                  <a:gs pos="100000">
                    <a:srgbClr val="A40022"/>
                  </a:gs>
                </a:gsLst>
                <a:lin ang="5400000" scaled="0"/>
              </a:gradFill>
            </a:endParaRPr>
          </a:p>
        </p:txBody>
      </p:sp>
      <p:sp>
        <p:nvSpPr>
          <p:cNvPr id="4" name="矩形 3"/>
          <p:cNvSpPr/>
          <p:nvPr/>
        </p:nvSpPr>
        <p:spPr>
          <a:xfrm>
            <a:off x="6605237" y="1430292"/>
            <a:ext cx="1273105" cy="2693045"/>
          </a:xfrm>
          <a:prstGeom prst="rect">
            <a:avLst/>
          </a:prstGeom>
          <a:effectLst>
            <a:outerShdw blurRad="419100" dist="419100" dir="5400000" algn="ctr" rotWithShape="0">
              <a:srgbClr val="000000">
                <a:alpha val="43137"/>
              </a:srgbClr>
            </a:outerShdw>
          </a:effectLst>
        </p:spPr>
        <p:txBody>
          <a:bodyPr wrap="none">
            <a:spAutoFit/>
          </a:bodyPr>
          <a:lstStyle/>
          <a:p>
            <a:r>
              <a:rPr lang="en-US" altLang="zh-CN" sz="16900" b="1">
                <a:ln>
                  <a:solidFill>
                    <a:schemeClr val="bg1"/>
                  </a:solidFill>
                </a:ln>
                <a:gradFill>
                  <a:gsLst>
                    <a:gs pos="0">
                      <a:srgbClr val="FC0226"/>
                    </a:gs>
                    <a:gs pos="100000">
                      <a:srgbClr val="A40022"/>
                    </a:gs>
                  </a:gsLst>
                  <a:lin ang="5400000" scaled="0"/>
                </a:gradFill>
                <a:cs typeface="+mn-ea"/>
                <a:sym typeface="+mn-lt"/>
              </a:rPr>
              <a:t>2</a:t>
            </a:r>
            <a:endParaRPr lang="zh-CN" altLang="en-US" sz="2000">
              <a:ln>
                <a:solidFill>
                  <a:schemeClr val="bg1"/>
                </a:solidFill>
              </a:ln>
              <a:gradFill>
                <a:gsLst>
                  <a:gs pos="0">
                    <a:srgbClr val="FC0226"/>
                  </a:gs>
                  <a:gs pos="100000">
                    <a:srgbClr val="A40022"/>
                  </a:gs>
                </a:gsLst>
                <a:lin ang="5400000" scaled="0"/>
              </a:gradFill>
            </a:endParaRPr>
          </a:p>
        </p:txBody>
      </p:sp>
      <p:sp>
        <p:nvSpPr>
          <p:cNvPr id="6" name="文本框 5"/>
          <p:cNvSpPr txBox="1"/>
          <p:nvPr/>
        </p:nvSpPr>
        <p:spPr>
          <a:xfrm>
            <a:off x="5116142" y="1789729"/>
            <a:ext cx="1317477" cy="769441"/>
          </a:xfrm>
          <a:prstGeom prst="rect">
            <a:avLst/>
          </a:prstGeom>
          <a:noFill/>
          <a:effectLst>
            <a:outerShdw blurRad="419100" dist="419100" dir="5400000" algn="ctr" rotWithShape="0">
              <a:srgbClr val="000000">
                <a:alpha val="43137"/>
              </a:srgbClr>
            </a:outerShdw>
          </a:effectLst>
        </p:spPr>
        <p:txBody>
          <a:bodyPr wrap="none" rtlCol="0">
            <a:spAutoFit/>
          </a:bodyPr>
          <a:lstStyle/>
          <a:p>
            <a:r>
              <a:rPr lang="en-US" altLang="zh-CN" sz="4400">
                <a:solidFill>
                  <a:schemeClr val="accent2">
                    <a:lumMod val="50000"/>
                  </a:schemeClr>
                </a:solidFill>
              </a:rPr>
              <a:t>LOGO</a:t>
            </a:r>
            <a:endParaRPr lang="zh-CN" altLang="en-US" sz="4400">
              <a:solidFill>
                <a:schemeClr val="accent2">
                  <a:lumMod val="50000"/>
                </a:schemeClr>
              </a:solidFill>
            </a:endParaRPr>
          </a:p>
        </p:txBody>
      </p:sp>
      <p:sp>
        <p:nvSpPr>
          <p:cNvPr id="7" name="灯片编号占位符 6"/>
          <p:cNvSpPr>
            <a:spLocks noGrp="1"/>
          </p:cNvSpPr>
          <p:nvPr>
            <p:ph type="sldNum" sz="quarter" idx="12"/>
          </p:nvPr>
        </p:nvSpPr>
        <p:spPr/>
        <p:txBody>
          <a:bodyPr/>
          <a:lstStyle/>
          <a:p>
            <a:fld id="{E0596BC5-39E9-41F1-BBD9-DF4DEBACD03C}" type="slidenum">
              <a:rPr lang="zh-CN" altLang="en-US" smtClean="0"/>
              <a:t>1</a:t>
            </a:fld>
            <a:endParaRPr lang="zh-CN" altLang="en-US"/>
          </a:p>
        </p:txBody>
      </p:sp>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5"/>
                                        </p:tgtEl>
                                      </p:cBhvr>
                                    </p:cmd>
                                  </p:childTnLst>
                                </p:cTn>
                              </p:par>
                            </p:childTnLst>
                          </p:cTn>
                        </p:par>
                        <p:par>
                          <p:cTn id="8" fill="hold" nodeType="afterGroup">
                            <p:stCondLst>
                              <p:cond delay="1"/>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nodeType="afterGroup">
                            <p:stCondLst>
                              <p:cond delay="501"/>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nodeType="afterGroup">
                            <p:stCondLst>
                              <p:cond delay="1001"/>
                            </p:stCondLst>
                            <p:childTnLst>
                              <p:par>
                                <p:cTn id="19" presetID="22" presetClass="entr" presetSubtype="1"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childTnLst>
                          </p:cTn>
                        </p:par>
                        <p:par>
                          <p:cTn id="22" fill="hold" nodeType="afterGroup">
                            <p:stCondLst>
                              <p:cond delay="1501"/>
                            </p:stCondLst>
                            <p:childTnLst>
                              <p:par>
                                <p:cTn id="23" presetID="22" presetClass="entr" presetSubtype="1"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par>
                          <p:cTn id="26" fill="hold" nodeType="afterGroup">
                            <p:stCondLst>
                              <p:cond delay="2001"/>
                            </p:stCondLst>
                            <p:childTnLst>
                              <p:par>
                                <p:cTn id="27" presetID="14" presetClass="entr" presetSubtype="1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par>
                          <p:cTn id="30" fill="hold" nodeType="afterGroup">
                            <p:stCondLst>
                              <p:cond delay="2501"/>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15"/>
                                        </p:tgtEl>
                                        <p:attrNameLst>
                                          <p:attrName>ppt_y</p:attrName>
                                        </p:attrNameLst>
                                      </p:cBhvr>
                                      <p:tavLst>
                                        <p:tav tm="0">
                                          <p:val>
                                            <p:strVal val="#ppt_y"/>
                                          </p:val>
                                        </p:tav>
                                        <p:tav tm="100000">
                                          <p:val>
                                            <p:strVal val="#ppt_y"/>
                                          </p:val>
                                        </p:tav>
                                      </p:tavLst>
                                    </p:anim>
                                    <p:anim calcmode="lin" valueType="num">
                                      <p:cBhvr>
                                        <p:cTn id="35"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15"/>
                                        </p:tgtEl>
                                      </p:cBhvr>
                                    </p:animEffect>
                                  </p:childTnLst>
                                </p:cTn>
                              </p:par>
                            </p:childTnLst>
                          </p:cTn>
                        </p:par>
                        <p:par>
                          <p:cTn id="38" fill="hold" nodeType="afterGroup">
                            <p:stCondLst>
                              <p:cond delay="3001"/>
                            </p:stCondLst>
                            <p:childTnLst>
                              <p:par>
                                <p:cTn id="39" presetID="22" presetClass="entr" presetSubtype="2"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1000"/>
                                        <p:tgtEl>
                                          <p:spTgt spid="17"/>
                                        </p:tgtEl>
                                      </p:cBhvr>
                                    </p:animEffect>
                                  </p:childTnLst>
                                </p:cTn>
                              </p:par>
                            </p:childTnLst>
                          </p:cTn>
                        </p:par>
                        <p:par>
                          <p:cTn id="42" fill="hold" nodeType="afterGroup">
                            <p:stCondLst>
                              <p:cond delay="4001"/>
                            </p:stCondLst>
                            <p:childTnLst>
                              <p:par>
                                <p:cTn id="43" presetID="53" presetClass="entr" presetSubtype="16" fill="hold" grpId="0" nodeType="afterEffect">
                                  <p:stCondLst>
                                    <p:cond delay="0"/>
                                  </p:stCondLst>
                                  <p:iterate type="lt">
                                    <p:tmPct val="7000"/>
                                  </p:iterate>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25"/>
                </p:tgtEl>
              </p:cMediaNode>
            </p:audio>
          </p:childTnLst>
        </p:cTn>
      </p:par>
    </p:tnLst>
    <p:bldLst>
      <p:bldP spid="5" grpId="0" animBg="1"/>
      <p:bldP spid="15" grpId="0"/>
      <p:bldP spid="16" grpId="0"/>
      <p:bldP spid="18" grpId="0"/>
      <p:bldP spid="3" grpId="0"/>
      <p:bldP spid="4" grpId="0"/>
      <p:bldP spid="6"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5" name="组合 44"/>
          <p:cNvGrpSpPr/>
          <p:nvPr/>
        </p:nvGrpSpPr>
        <p:grpSpPr>
          <a:xfrm>
            <a:off x="4998272" y="1615838"/>
            <a:ext cx="1061395" cy="720000"/>
            <a:chOff x="2351847" y="903748"/>
            <a:chExt cx="1108027" cy="990018"/>
          </a:xfrm>
          <a:effectLst>
            <a:outerShdw blurRad="419100" dist="419100" dir="5400000" algn="ctr" rotWithShape="0">
              <a:srgbClr val="000000">
                <a:alpha val="43137"/>
              </a:srgbClr>
            </a:outerShdw>
          </a:effectLst>
        </p:grpSpPr>
        <p:sp>
          <p:nvSpPr>
            <p:cNvPr id="46" name="椭圆 45"/>
            <p:cNvSpPr/>
            <p:nvPr/>
          </p:nvSpPr>
          <p:spPr>
            <a:xfrm>
              <a:off x="2351847" y="903748"/>
              <a:ext cx="751633" cy="9900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7" name="文本框 9"/>
            <p:cNvSpPr txBox="1"/>
            <p:nvPr/>
          </p:nvSpPr>
          <p:spPr>
            <a:xfrm>
              <a:off x="2393075" y="927951"/>
              <a:ext cx="1066799" cy="916847"/>
            </a:xfrm>
            <a:prstGeom prst="rect">
              <a:avLst/>
            </a:prstGeom>
            <a:noFill/>
          </p:spPr>
          <p:txBody>
            <a:bodyPr wrap="square" rtlCol="0">
              <a:spAutoFit/>
            </a:bodyPr>
            <a:lstStyle/>
            <a:p>
              <a:r>
                <a:rPr lang="en-US" altLang="zh-CN" sz="3735">
                  <a:solidFill>
                    <a:schemeClr val="bg1"/>
                  </a:solidFill>
                  <a:latin typeface="Impact" panose="020b0806030902050204" pitchFamily="34" charset="0"/>
                </a:rPr>
                <a:t>01</a:t>
              </a:r>
              <a:endParaRPr lang="zh-CN" altLang="en-US" sz="3735">
                <a:solidFill>
                  <a:schemeClr val="bg1"/>
                </a:solidFill>
                <a:latin typeface="Impact" panose="020b0806030902050204" pitchFamily="34" charset="0"/>
              </a:endParaRPr>
            </a:p>
          </p:txBody>
        </p:sp>
      </p:grpSp>
      <p:grpSp>
        <p:nvGrpSpPr>
          <p:cNvPr id="48" name="组合 47"/>
          <p:cNvGrpSpPr/>
          <p:nvPr/>
        </p:nvGrpSpPr>
        <p:grpSpPr>
          <a:xfrm>
            <a:off x="4998272" y="2546915"/>
            <a:ext cx="1034934" cy="721359"/>
            <a:chOff x="2379471" y="1978505"/>
            <a:chExt cx="1080403" cy="991889"/>
          </a:xfrm>
          <a:effectLst>
            <a:outerShdw blurRad="419100" dist="419100" dir="5400000" algn="ctr" rotWithShape="0">
              <a:srgbClr val="000000">
                <a:alpha val="43137"/>
              </a:srgbClr>
            </a:outerShdw>
          </a:effectLst>
        </p:grpSpPr>
        <p:sp>
          <p:nvSpPr>
            <p:cNvPr id="49" name="椭圆 48"/>
            <p:cNvSpPr/>
            <p:nvPr/>
          </p:nvSpPr>
          <p:spPr>
            <a:xfrm>
              <a:off x="2379471" y="1980374"/>
              <a:ext cx="751633" cy="9900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0" name="文本框 10"/>
            <p:cNvSpPr txBox="1"/>
            <p:nvPr/>
          </p:nvSpPr>
          <p:spPr>
            <a:xfrm>
              <a:off x="2393075" y="1978505"/>
              <a:ext cx="1066799" cy="916849"/>
            </a:xfrm>
            <a:prstGeom prst="rect">
              <a:avLst/>
            </a:prstGeom>
            <a:noFill/>
          </p:spPr>
          <p:txBody>
            <a:bodyPr wrap="square" rtlCol="0">
              <a:spAutoFit/>
            </a:bodyPr>
            <a:lstStyle/>
            <a:p>
              <a:r>
                <a:rPr lang="en-US" altLang="zh-CN" sz="3735">
                  <a:solidFill>
                    <a:schemeClr val="bg1"/>
                  </a:solidFill>
                  <a:latin typeface="Impact" panose="020b0806030902050204" pitchFamily="34" charset="0"/>
                </a:rPr>
                <a:t>02</a:t>
              </a:r>
              <a:endParaRPr lang="zh-CN" altLang="en-US" sz="3735">
                <a:solidFill>
                  <a:schemeClr val="bg1"/>
                </a:solidFill>
                <a:latin typeface="Impact" panose="020b0806030902050204" pitchFamily="34" charset="0"/>
              </a:endParaRPr>
            </a:p>
          </p:txBody>
        </p:sp>
      </p:grpSp>
      <p:grpSp>
        <p:nvGrpSpPr>
          <p:cNvPr id="51" name="组合 50"/>
          <p:cNvGrpSpPr/>
          <p:nvPr/>
        </p:nvGrpSpPr>
        <p:grpSpPr>
          <a:xfrm>
            <a:off x="4998272" y="3460303"/>
            <a:ext cx="1042346" cy="720001"/>
            <a:chOff x="2351846" y="3006475"/>
            <a:chExt cx="1088141" cy="990019"/>
          </a:xfrm>
          <a:effectLst>
            <a:outerShdw blurRad="419100" dist="419100" dir="5400000" algn="ctr" rotWithShape="0">
              <a:srgbClr val="000000">
                <a:alpha val="43137"/>
              </a:srgbClr>
            </a:outerShdw>
          </a:effectLst>
        </p:grpSpPr>
        <p:sp>
          <p:nvSpPr>
            <p:cNvPr id="52" name="椭圆 51"/>
            <p:cNvSpPr/>
            <p:nvPr/>
          </p:nvSpPr>
          <p:spPr>
            <a:xfrm>
              <a:off x="2351846" y="3006475"/>
              <a:ext cx="751633" cy="9900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3" name="文本框 11"/>
            <p:cNvSpPr txBox="1"/>
            <p:nvPr/>
          </p:nvSpPr>
          <p:spPr>
            <a:xfrm>
              <a:off x="2373188" y="3044328"/>
              <a:ext cx="1066799" cy="916848"/>
            </a:xfrm>
            <a:prstGeom prst="rect">
              <a:avLst/>
            </a:prstGeom>
            <a:noFill/>
          </p:spPr>
          <p:txBody>
            <a:bodyPr wrap="square" rtlCol="0">
              <a:spAutoFit/>
            </a:bodyPr>
            <a:lstStyle/>
            <a:p>
              <a:r>
                <a:rPr lang="en-US" altLang="zh-CN" sz="3735">
                  <a:solidFill>
                    <a:schemeClr val="bg1"/>
                  </a:solidFill>
                  <a:latin typeface="Impact" panose="020b0806030902050204" pitchFamily="34" charset="0"/>
                </a:rPr>
                <a:t>03</a:t>
              </a:r>
              <a:endParaRPr lang="zh-CN" altLang="en-US" sz="3735">
                <a:solidFill>
                  <a:schemeClr val="bg1"/>
                </a:solidFill>
                <a:latin typeface="Impact" panose="020b0806030902050204" pitchFamily="34" charset="0"/>
              </a:endParaRPr>
            </a:p>
          </p:txBody>
        </p:sp>
      </p:grpSp>
      <p:grpSp>
        <p:nvGrpSpPr>
          <p:cNvPr id="54" name="组合 53"/>
          <p:cNvGrpSpPr/>
          <p:nvPr/>
        </p:nvGrpSpPr>
        <p:grpSpPr>
          <a:xfrm>
            <a:off x="4998272" y="4379463"/>
            <a:ext cx="1056574" cy="720000"/>
            <a:chOff x="2317106" y="4056842"/>
            <a:chExt cx="1102994" cy="990020"/>
          </a:xfrm>
          <a:effectLst>
            <a:outerShdw blurRad="419100" dist="419100" dir="5400000" algn="ctr" rotWithShape="0">
              <a:srgbClr val="000000">
                <a:alpha val="43137"/>
              </a:srgbClr>
            </a:outerShdw>
          </a:effectLst>
        </p:grpSpPr>
        <p:sp>
          <p:nvSpPr>
            <p:cNvPr id="55" name="椭圆 54"/>
            <p:cNvSpPr/>
            <p:nvPr/>
          </p:nvSpPr>
          <p:spPr>
            <a:xfrm>
              <a:off x="2317106" y="4056842"/>
              <a:ext cx="751633" cy="9900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6" name="文本框 12"/>
            <p:cNvSpPr txBox="1"/>
            <p:nvPr/>
          </p:nvSpPr>
          <p:spPr>
            <a:xfrm>
              <a:off x="2353301" y="4073232"/>
              <a:ext cx="1066799" cy="916851"/>
            </a:xfrm>
            <a:prstGeom prst="rect">
              <a:avLst/>
            </a:prstGeom>
            <a:noFill/>
          </p:spPr>
          <p:txBody>
            <a:bodyPr wrap="square" rtlCol="0">
              <a:spAutoFit/>
            </a:bodyPr>
            <a:lstStyle/>
            <a:p>
              <a:r>
                <a:rPr lang="en-US" altLang="zh-CN" sz="3735">
                  <a:solidFill>
                    <a:schemeClr val="bg1"/>
                  </a:solidFill>
                  <a:latin typeface="Impact" panose="020b0806030902050204" pitchFamily="34" charset="0"/>
                </a:rPr>
                <a:t>04</a:t>
              </a:r>
              <a:endParaRPr lang="zh-CN" altLang="en-US" sz="3735">
                <a:solidFill>
                  <a:schemeClr val="bg1"/>
                </a:solidFill>
                <a:latin typeface="Impact" panose="020b0806030902050204" pitchFamily="34" charset="0"/>
              </a:endParaRPr>
            </a:p>
          </p:txBody>
        </p:sp>
      </p:grpSp>
      <p:grpSp>
        <p:nvGrpSpPr>
          <p:cNvPr id="57" name="组合 56"/>
          <p:cNvGrpSpPr/>
          <p:nvPr/>
        </p:nvGrpSpPr>
        <p:grpSpPr>
          <a:xfrm>
            <a:off x="4998272" y="5291490"/>
            <a:ext cx="1027719" cy="720000"/>
            <a:chOff x="2373400" y="5071353"/>
            <a:chExt cx="1072872" cy="990023"/>
          </a:xfrm>
          <a:effectLst>
            <a:outerShdw blurRad="419100" dist="419100" dir="5400000" algn="ctr" rotWithShape="0">
              <a:srgbClr val="000000">
                <a:alpha val="43137"/>
              </a:srgbClr>
            </a:outerShdw>
          </a:effectLst>
        </p:grpSpPr>
        <p:sp>
          <p:nvSpPr>
            <p:cNvPr id="58" name="椭圆 57"/>
            <p:cNvSpPr/>
            <p:nvPr/>
          </p:nvSpPr>
          <p:spPr>
            <a:xfrm>
              <a:off x="2373400" y="5071353"/>
              <a:ext cx="751633" cy="99002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9" name="文本框 13"/>
            <p:cNvSpPr txBox="1"/>
            <p:nvPr/>
          </p:nvSpPr>
          <p:spPr>
            <a:xfrm>
              <a:off x="2379473" y="5107938"/>
              <a:ext cx="1066799" cy="916852"/>
            </a:xfrm>
            <a:prstGeom prst="rect">
              <a:avLst/>
            </a:prstGeom>
            <a:noFill/>
          </p:spPr>
          <p:txBody>
            <a:bodyPr wrap="square" rtlCol="0">
              <a:spAutoFit/>
            </a:bodyPr>
            <a:lstStyle/>
            <a:p>
              <a:r>
                <a:rPr lang="en-US" altLang="zh-CN" sz="3735">
                  <a:solidFill>
                    <a:schemeClr val="bg1"/>
                  </a:solidFill>
                  <a:latin typeface="Impact" panose="020b0806030902050204" pitchFamily="34" charset="0"/>
                </a:rPr>
                <a:t>05</a:t>
              </a:r>
              <a:endParaRPr lang="zh-CN" altLang="en-US" sz="3735">
                <a:solidFill>
                  <a:schemeClr val="bg1"/>
                </a:solidFill>
                <a:latin typeface="Impact" panose="020b0806030902050204" pitchFamily="34" charset="0"/>
              </a:endParaRPr>
            </a:p>
          </p:txBody>
        </p:sp>
      </p:grpSp>
      <p:grpSp>
        <p:nvGrpSpPr>
          <p:cNvPr id="60" name="组合 59"/>
          <p:cNvGrpSpPr/>
          <p:nvPr/>
        </p:nvGrpSpPr>
        <p:grpSpPr>
          <a:xfrm>
            <a:off x="5806270" y="1651189"/>
            <a:ext cx="5143000" cy="612920"/>
            <a:chOff x="4315150" y="953426"/>
            <a:chExt cx="3857250" cy="540057"/>
          </a:xfrm>
          <a:effectLst>
            <a:outerShdw blurRad="419100" dist="419100" dir="5400000" algn="ctr" rotWithShape="0">
              <a:srgbClr val="000000">
                <a:alpha val="43137"/>
              </a:srgbClr>
            </a:outerShdw>
          </a:effectLst>
        </p:grpSpPr>
        <p:sp>
          <p:nvSpPr>
            <p:cNvPr id="61" name="矩形 60"/>
            <p:cNvSpPr/>
            <p:nvPr/>
          </p:nvSpPr>
          <p:spPr>
            <a:xfrm>
              <a:off x="4841196" y="1036090"/>
              <a:ext cx="2827147" cy="450057"/>
            </a:xfrm>
            <a:prstGeom prst="roundRect">
              <a:avLst/>
            </a:prstGeom>
            <a:ln w="15875">
              <a:noFill/>
            </a:ln>
          </p:spPr>
          <p:txBody>
            <a:bodyPr wrap="square" lIns="91440" tIns="45720" rIns="91440" bIns="45720">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年度工作内容概述</a:t>
              </a:r>
              <a:endParaRPr lang="en-GB" altLang="zh-CN"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平行四边形 61"/>
            <p:cNvSpPr/>
            <p:nvPr/>
          </p:nvSpPr>
          <p:spPr>
            <a:xfrm>
              <a:off x="4315150" y="953426"/>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3" name="组合 62"/>
          <p:cNvGrpSpPr/>
          <p:nvPr/>
        </p:nvGrpSpPr>
        <p:grpSpPr>
          <a:xfrm>
            <a:off x="5806270" y="2576727"/>
            <a:ext cx="5143000" cy="612920"/>
            <a:chOff x="4315150" y="1647579"/>
            <a:chExt cx="3857250" cy="540057"/>
          </a:xfrm>
          <a:effectLst>
            <a:outerShdw blurRad="419100" dist="419100" dir="5400000" algn="ctr" rotWithShape="0">
              <a:srgbClr val="000000">
                <a:alpha val="43137"/>
              </a:srgbClr>
            </a:outerShdw>
          </a:effectLst>
        </p:grpSpPr>
        <p:sp>
          <p:nvSpPr>
            <p:cNvPr id="64" name="矩形 63"/>
            <p:cNvSpPr/>
            <p:nvPr/>
          </p:nvSpPr>
          <p:spPr>
            <a:xfrm>
              <a:off x="4841196" y="1730243"/>
              <a:ext cx="2827147" cy="450057"/>
            </a:xfrm>
            <a:prstGeom prst="roundRect">
              <a:avLst/>
            </a:prstGeom>
            <a:ln w="15875">
              <a:noFill/>
            </a:ln>
          </p:spPr>
          <p:txBody>
            <a:bodyPr wrap="square" lIns="91440" tIns="45720" rIns="91440" bIns="45720">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工作完成具体情况</a:t>
              </a:r>
              <a:endParaRPr lang="en-GB" altLang="zh-CN"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平行四边形 64"/>
            <p:cNvSpPr/>
            <p:nvPr/>
          </p:nvSpPr>
          <p:spPr>
            <a:xfrm>
              <a:off x="4315150" y="1647579"/>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6" name="组合 65"/>
          <p:cNvGrpSpPr/>
          <p:nvPr/>
        </p:nvGrpSpPr>
        <p:grpSpPr>
          <a:xfrm>
            <a:off x="5806270" y="3502264"/>
            <a:ext cx="5143000" cy="612920"/>
            <a:chOff x="4315150" y="2341731"/>
            <a:chExt cx="3857250" cy="540057"/>
          </a:xfrm>
          <a:effectLst>
            <a:outerShdw blurRad="419100" dist="419100" dir="5400000" algn="ctr" rotWithShape="0">
              <a:srgbClr val="000000">
                <a:alpha val="43137"/>
              </a:srgbClr>
            </a:outerShdw>
          </a:effectLst>
        </p:grpSpPr>
        <p:sp>
          <p:nvSpPr>
            <p:cNvPr id="67" name="矩形 66"/>
            <p:cNvSpPr/>
            <p:nvPr/>
          </p:nvSpPr>
          <p:spPr>
            <a:xfrm>
              <a:off x="4841197" y="2424395"/>
              <a:ext cx="2827146" cy="450057"/>
            </a:xfrm>
            <a:prstGeom prst="roundRect">
              <a:avLst/>
            </a:prstGeom>
            <a:ln w="15875">
              <a:noFill/>
            </a:ln>
          </p:spPr>
          <p:txBody>
            <a:bodyPr wrap="square" lIns="91440" tIns="45720" rIns="91440" bIns="45720">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成功项目详细展示</a:t>
              </a:r>
              <a:endParaRPr lang="en-GB" altLang="zh-CN"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平行四边形 67"/>
            <p:cNvSpPr/>
            <p:nvPr/>
          </p:nvSpPr>
          <p:spPr>
            <a:xfrm>
              <a:off x="4315150" y="2341731"/>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9" name="组合 68"/>
          <p:cNvGrpSpPr/>
          <p:nvPr/>
        </p:nvGrpSpPr>
        <p:grpSpPr>
          <a:xfrm>
            <a:off x="5806270" y="4427802"/>
            <a:ext cx="5143000" cy="612920"/>
            <a:chOff x="4315150" y="3035884"/>
            <a:chExt cx="3857250" cy="540057"/>
          </a:xfrm>
          <a:effectLst>
            <a:outerShdw blurRad="419100" dist="419100" dir="5400000" algn="ctr" rotWithShape="0">
              <a:srgbClr val="000000">
                <a:alpha val="43137"/>
              </a:srgbClr>
            </a:outerShdw>
          </a:effectLst>
        </p:grpSpPr>
        <p:sp>
          <p:nvSpPr>
            <p:cNvPr id="70" name="矩形 69"/>
            <p:cNvSpPr/>
            <p:nvPr/>
          </p:nvSpPr>
          <p:spPr>
            <a:xfrm>
              <a:off x="4841196" y="3118548"/>
              <a:ext cx="2827147" cy="450057"/>
            </a:xfrm>
            <a:prstGeom prst="roundRect">
              <a:avLst/>
            </a:prstGeom>
            <a:ln w="15875">
              <a:noFill/>
            </a:ln>
          </p:spPr>
          <p:txBody>
            <a:bodyPr wrap="square" lIns="91440" tIns="45720" rIns="91440" bIns="45720">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工作存在不足之处</a:t>
              </a:r>
              <a:endParaRPr lang="en-GB" altLang="zh-CN"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平行四边形 70"/>
            <p:cNvSpPr/>
            <p:nvPr/>
          </p:nvSpPr>
          <p:spPr>
            <a:xfrm>
              <a:off x="4315150" y="3035884"/>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72" name="组合 71"/>
          <p:cNvGrpSpPr/>
          <p:nvPr/>
        </p:nvGrpSpPr>
        <p:grpSpPr>
          <a:xfrm>
            <a:off x="5806270" y="5353341"/>
            <a:ext cx="5143000" cy="612920"/>
            <a:chOff x="4315150" y="3730038"/>
            <a:chExt cx="3857250" cy="540057"/>
          </a:xfrm>
          <a:effectLst>
            <a:outerShdw blurRad="419100" dist="419100" dir="5400000" algn="ctr" rotWithShape="0">
              <a:srgbClr val="000000">
                <a:alpha val="43137"/>
              </a:srgbClr>
            </a:outerShdw>
          </a:effectLst>
        </p:grpSpPr>
        <p:sp>
          <p:nvSpPr>
            <p:cNvPr id="73" name="矩形 72"/>
            <p:cNvSpPr/>
            <p:nvPr/>
          </p:nvSpPr>
          <p:spPr>
            <a:xfrm>
              <a:off x="4841197" y="3812702"/>
              <a:ext cx="2827146" cy="450057"/>
            </a:xfrm>
            <a:prstGeom prst="roundRect">
              <a:avLst/>
            </a:prstGeom>
            <a:ln w="15875">
              <a:noFill/>
            </a:ln>
          </p:spPr>
          <p:txBody>
            <a:bodyPr wrap="square" lIns="91440" tIns="45720" rIns="91440" bIns="45720">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明年工作目标计划</a:t>
              </a:r>
              <a:endParaRPr lang="en-GB" altLang="zh-CN"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平行四边形 73"/>
            <p:cNvSpPr/>
            <p:nvPr/>
          </p:nvSpPr>
          <p:spPr>
            <a:xfrm>
              <a:off x="4315150" y="3730038"/>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sp>
        <p:nvSpPr>
          <p:cNvPr id="2" name="矩形 1"/>
          <p:cNvSpPr/>
          <p:nvPr/>
        </p:nvSpPr>
        <p:spPr>
          <a:xfrm>
            <a:off x="0" y="0"/>
            <a:ext cx="4269859"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 Placeholder 4"/>
          <p:cNvSpPr txBox="1"/>
          <p:nvPr/>
        </p:nvSpPr>
        <p:spPr>
          <a:xfrm>
            <a:off x="630739" y="3097810"/>
            <a:ext cx="3008380" cy="662379"/>
          </a:xfrm>
          <a:prstGeom prst="rect">
            <a:avLst/>
          </a:prstGeom>
          <a:effectLst>
            <a:outerShdw blurRad="419100" dist="419100" dir="5400000" algn="ctr" rotWithShape="0">
              <a:srgbClr val="000000">
                <a:alpha val="43137"/>
              </a:srgbClr>
            </a:outerShdw>
          </a:effectLst>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7200" b="1">
                <a:solidFill>
                  <a:schemeClr val="bg1"/>
                </a:solidFill>
                <a:latin typeface="微软雅黑" panose="020b0503020204020204" pitchFamily="34" charset="-122"/>
                <a:ea typeface="微软雅黑" panose="020b0503020204020204" pitchFamily="34" charset="-122"/>
              </a:rPr>
              <a:t>目录</a:t>
            </a:r>
            <a:endParaRPr lang="en-US" altLang="zh-CN" sz="7200" b="1">
              <a:solidFill>
                <a:schemeClr val="bg1"/>
              </a:solidFill>
              <a:latin typeface="微软雅黑" panose="020b0503020204020204" pitchFamily="34" charset="-122"/>
              <a:ea typeface="微软雅黑" panose="020b0503020204020204" pitchFamily="34" charset="-122"/>
            </a:endParaRPr>
          </a:p>
          <a:p>
            <a:pPr marL="0" indent="0" algn="ctr">
              <a:buNone/>
            </a:pPr>
            <a:r>
              <a:rPr lang="en-US" altLang="zh-CN" sz="4800" b="1">
                <a:solidFill>
                  <a:schemeClr val="bg1"/>
                </a:solidFill>
                <a:latin typeface="微软雅黑" panose="020b0503020204020204" pitchFamily="34" charset="-122"/>
                <a:ea typeface="微软雅黑" panose="020b0503020204020204" pitchFamily="34" charset="-122"/>
              </a:rPr>
              <a:t>Contents</a:t>
            </a:r>
            <a:endParaRPr lang="en-GB" sz="4800" b="1">
              <a:solidFill>
                <a:schemeClr val="bg1"/>
              </a:solidFill>
              <a:latin typeface="微软雅黑" panose="020b0503020204020204" pitchFamily="34" charset="-122"/>
              <a:ea typeface="微软雅黑" panose="020b0503020204020204" pitchFamily="34" charset="-122"/>
            </a:endParaRPr>
          </a:p>
        </p:txBody>
      </p:sp>
      <p:sp>
        <p:nvSpPr>
          <p:cNvPr id="4" name="同心圆 3"/>
          <p:cNvSpPr/>
          <p:nvPr/>
        </p:nvSpPr>
        <p:spPr>
          <a:xfrm>
            <a:off x="-38642" y="1448229"/>
            <a:ext cx="4267164" cy="4266000"/>
          </a:xfrm>
          <a:prstGeom prst="donut">
            <a:avLst>
              <a:gd name="adj" fmla="val 13126"/>
            </a:avLst>
          </a:prstGeom>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mc:Choice xmlns:p14="http://schemas.microsoft.com/office/powerpoint/2010/main" Requires="p14">
      <p:transition spd="slow" advTm="0" p14:dur="120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xit" presetSubtype="4" fill="hold" nodeType="afterEffect">
                                  <p:stCondLst>
                                    <p:cond delay="0"/>
                                  </p:stCondLst>
                                  <p:childTnLst>
                                    <p:anim calcmode="lin" valueType="num">
                                      <p:cBhvr additive="base">
                                        <p:cTn id="6" dur="500"/>
                                        <p:tgtEl>
                                          <p:spTgt spid="51"/>
                                        </p:tgtEl>
                                        <p:attrNameLst>
                                          <p:attrName>ppt_x</p:attrName>
                                        </p:attrNameLst>
                                      </p:cBhvr>
                                      <p:tavLst>
                                        <p:tav tm="0">
                                          <p:val>
                                            <p:strVal val="ppt_x"/>
                                          </p:val>
                                        </p:tav>
                                        <p:tav tm="100000">
                                          <p:val>
                                            <p:strVal val="ppt_x"/>
                                          </p:val>
                                        </p:tav>
                                      </p:tavLst>
                                    </p:anim>
                                    <p:anim calcmode="lin" valueType="num">
                                      <p:cBhvr additive="base">
                                        <p:cTn id="7" dur="500"/>
                                        <p:tgtEl>
                                          <p:spTgt spid="51"/>
                                        </p:tgtEl>
                                        <p:attrNameLst>
                                          <p:attrName>ppt_y</p:attrName>
                                        </p:attrNameLst>
                                      </p:cBhvr>
                                      <p:tavLst>
                                        <p:tav tm="0">
                                          <p:val>
                                            <p:strVal val="ppt_y"/>
                                          </p:val>
                                        </p:tav>
                                        <p:tav tm="100000">
                                          <p:val>
                                            <p:strVal val="1+ppt_h/2"/>
                                          </p:val>
                                        </p:tav>
                                      </p:tavLst>
                                    </p:anim>
                                    <p:set>
                                      <p:cBhvr>
                                        <p:cTn id="8" dur="1" fill="hold">
                                          <p:stCondLst>
                                            <p:cond delay="499"/>
                                          </p:stCondLst>
                                        </p:cTn>
                                        <p:tgtEl>
                                          <p:spTgt spid="51"/>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54"/>
                                        </p:tgtEl>
                                        <p:attrNameLst>
                                          <p:attrName>ppt_x</p:attrName>
                                        </p:attrNameLst>
                                      </p:cBhvr>
                                      <p:tavLst>
                                        <p:tav tm="0">
                                          <p:val>
                                            <p:strVal val="ppt_x"/>
                                          </p:val>
                                        </p:tav>
                                        <p:tav tm="100000">
                                          <p:val>
                                            <p:strVal val="ppt_x"/>
                                          </p:val>
                                        </p:tav>
                                      </p:tavLst>
                                    </p:anim>
                                    <p:anim calcmode="lin" valueType="num">
                                      <p:cBhvr additive="base">
                                        <p:cTn id="11" dur="500"/>
                                        <p:tgtEl>
                                          <p:spTgt spid="54"/>
                                        </p:tgtEl>
                                        <p:attrNameLst>
                                          <p:attrName>ppt_y</p:attrName>
                                        </p:attrNameLst>
                                      </p:cBhvr>
                                      <p:tavLst>
                                        <p:tav tm="0">
                                          <p:val>
                                            <p:strVal val="ppt_y"/>
                                          </p:val>
                                        </p:tav>
                                        <p:tav tm="100000">
                                          <p:val>
                                            <p:strVal val="1+ppt_h/2"/>
                                          </p:val>
                                        </p:tav>
                                      </p:tavLst>
                                    </p:anim>
                                    <p:set>
                                      <p:cBhvr>
                                        <p:cTn id="12" dur="1" fill="hold">
                                          <p:stCondLst>
                                            <p:cond delay="499"/>
                                          </p:stCondLst>
                                        </p:cTn>
                                        <p:tgtEl>
                                          <p:spTgt spid="54"/>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57"/>
                                        </p:tgtEl>
                                        <p:attrNameLst>
                                          <p:attrName>ppt_x</p:attrName>
                                        </p:attrNameLst>
                                      </p:cBhvr>
                                      <p:tavLst>
                                        <p:tav tm="0">
                                          <p:val>
                                            <p:strVal val="ppt_x"/>
                                          </p:val>
                                        </p:tav>
                                        <p:tav tm="100000">
                                          <p:val>
                                            <p:strVal val="ppt_x"/>
                                          </p:val>
                                        </p:tav>
                                      </p:tavLst>
                                    </p:anim>
                                    <p:anim calcmode="lin" valueType="num">
                                      <p:cBhvr additive="base">
                                        <p:cTn id="15" dur="500"/>
                                        <p:tgtEl>
                                          <p:spTgt spid="57"/>
                                        </p:tgtEl>
                                        <p:attrNameLst>
                                          <p:attrName>ppt_y</p:attrName>
                                        </p:attrNameLst>
                                      </p:cBhvr>
                                      <p:tavLst>
                                        <p:tav tm="0">
                                          <p:val>
                                            <p:strVal val="ppt_y"/>
                                          </p:val>
                                        </p:tav>
                                        <p:tav tm="100000">
                                          <p:val>
                                            <p:strVal val="1+ppt_h/2"/>
                                          </p:val>
                                        </p:tav>
                                      </p:tavLst>
                                    </p:anim>
                                    <p:set>
                                      <p:cBhvr>
                                        <p:cTn id="16" dur="1" fill="hold">
                                          <p:stCondLst>
                                            <p:cond delay="499"/>
                                          </p:stCondLst>
                                        </p:cTn>
                                        <p:tgtEl>
                                          <p:spTgt spid="57"/>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66"/>
                                        </p:tgtEl>
                                        <p:attrNameLst>
                                          <p:attrName>ppt_x</p:attrName>
                                        </p:attrNameLst>
                                      </p:cBhvr>
                                      <p:tavLst>
                                        <p:tav tm="0">
                                          <p:val>
                                            <p:strVal val="ppt_x"/>
                                          </p:val>
                                        </p:tav>
                                        <p:tav tm="100000">
                                          <p:val>
                                            <p:strVal val="ppt_x"/>
                                          </p:val>
                                        </p:tav>
                                      </p:tavLst>
                                    </p:anim>
                                    <p:anim calcmode="lin" valueType="num">
                                      <p:cBhvr additive="base">
                                        <p:cTn id="19" dur="500"/>
                                        <p:tgtEl>
                                          <p:spTgt spid="66"/>
                                        </p:tgtEl>
                                        <p:attrNameLst>
                                          <p:attrName>ppt_y</p:attrName>
                                        </p:attrNameLst>
                                      </p:cBhvr>
                                      <p:tavLst>
                                        <p:tav tm="0">
                                          <p:val>
                                            <p:strVal val="ppt_y"/>
                                          </p:val>
                                        </p:tav>
                                        <p:tav tm="100000">
                                          <p:val>
                                            <p:strVal val="1+ppt_h/2"/>
                                          </p:val>
                                        </p:tav>
                                      </p:tavLst>
                                    </p:anim>
                                    <p:set>
                                      <p:cBhvr>
                                        <p:cTn id="20" dur="1" fill="hold">
                                          <p:stCondLst>
                                            <p:cond delay="499"/>
                                          </p:stCondLst>
                                        </p:cTn>
                                        <p:tgtEl>
                                          <p:spTgt spid="66"/>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69"/>
                                        </p:tgtEl>
                                        <p:attrNameLst>
                                          <p:attrName>ppt_x</p:attrName>
                                        </p:attrNameLst>
                                      </p:cBhvr>
                                      <p:tavLst>
                                        <p:tav tm="0">
                                          <p:val>
                                            <p:strVal val="ppt_x"/>
                                          </p:val>
                                        </p:tav>
                                        <p:tav tm="100000">
                                          <p:val>
                                            <p:strVal val="ppt_x"/>
                                          </p:val>
                                        </p:tav>
                                      </p:tavLst>
                                    </p:anim>
                                    <p:anim calcmode="lin" valueType="num">
                                      <p:cBhvr additive="base">
                                        <p:cTn id="23" dur="500"/>
                                        <p:tgtEl>
                                          <p:spTgt spid="69"/>
                                        </p:tgtEl>
                                        <p:attrNameLst>
                                          <p:attrName>ppt_y</p:attrName>
                                        </p:attrNameLst>
                                      </p:cBhvr>
                                      <p:tavLst>
                                        <p:tav tm="0">
                                          <p:val>
                                            <p:strVal val="ppt_y"/>
                                          </p:val>
                                        </p:tav>
                                        <p:tav tm="100000">
                                          <p:val>
                                            <p:strVal val="1+ppt_h/2"/>
                                          </p:val>
                                        </p:tav>
                                      </p:tavLst>
                                    </p:anim>
                                    <p:set>
                                      <p:cBhvr>
                                        <p:cTn id="24" dur="1" fill="hold">
                                          <p:stCondLst>
                                            <p:cond delay="499"/>
                                          </p:stCondLst>
                                        </p:cTn>
                                        <p:tgtEl>
                                          <p:spTgt spid="69"/>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72"/>
                                        </p:tgtEl>
                                        <p:attrNameLst>
                                          <p:attrName>ppt_x</p:attrName>
                                        </p:attrNameLst>
                                      </p:cBhvr>
                                      <p:tavLst>
                                        <p:tav tm="0">
                                          <p:val>
                                            <p:strVal val="ppt_x"/>
                                          </p:val>
                                        </p:tav>
                                        <p:tav tm="100000">
                                          <p:val>
                                            <p:strVal val="ppt_x"/>
                                          </p:val>
                                        </p:tav>
                                      </p:tavLst>
                                    </p:anim>
                                    <p:anim calcmode="lin" valueType="num">
                                      <p:cBhvr additive="base">
                                        <p:cTn id="27" dur="500"/>
                                        <p:tgtEl>
                                          <p:spTgt spid="72"/>
                                        </p:tgtEl>
                                        <p:attrNameLst>
                                          <p:attrName>ppt_y</p:attrName>
                                        </p:attrNameLst>
                                      </p:cBhvr>
                                      <p:tavLst>
                                        <p:tav tm="0">
                                          <p:val>
                                            <p:strVal val="ppt_y"/>
                                          </p:val>
                                        </p:tav>
                                        <p:tav tm="100000">
                                          <p:val>
                                            <p:strVal val="1+ppt_h/2"/>
                                          </p:val>
                                        </p:tav>
                                      </p:tavLst>
                                    </p:anim>
                                    <p:set>
                                      <p:cBhvr>
                                        <p:cTn id="28" dur="1" fill="hold">
                                          <p:stCondLst>
                                            <p:cond delay="499"/>
                                          </p:stCondLst>
                                        </p:cTn>
                                        <p:tgtEl>
                                          <p:spTgt spid="72"/>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45"/>
                                        </p:tgtEl>
                                        <p:attrNameLst>
                                          <p:attrName>ppt_x</p:attrName>
                                        </p:attrNameLst>
                                      </p:cBhvr>
                                      <p:tavLst>
                                        <p:tav tm="0">
                                          <p:val>
                                            <p:strVal val="ppt_x"/>
                                          </p:val>
                                        </p:tav>
                                        <p:tav tm="100000">
                                          <p:val>
                                            <p:strVal val="ppt_x"/>
                                          </p:val>
                                        </p:tav>
                                      </p:tavLst>
                                    </p:anim>
                                    <p:anim calcmode="lin" valueType="num">
                                      <p:cBhvr additive="base">
                                        <p:cTn id="31" dur="500"/>
                                        <p:tgtEl>
                                          <p:spTgt spid="45"/>
                                        </p:tgtEl>
                                        <p:attrNameLst>
                                          <p:attrName>ppt_y</p:attrName>
                                        </p:attrNameLst>
                                      </p:cBhvr>
                                      <p:tavLst>
                                        <p:tav tm="0">
                                          <p:val>
                                            <p:strVal val="ppt_y"/>
                                          </p:val>
                                        </p:tav>
                                        <p:tav tm="100000">
                                          <p:val>
                                            <p:strVal val="1+ppt_h/2"/>
                                          </p:val>
                                        </p:tav>
                                      </p:tavLst>
                                    </p:anim>
                                    <p:set>
                                      <p:cBhvr>
                                        <p:cTn id="32" dur="1" fill="hold">
                                          <p:stCondLst>
                                            <p:cond delay="499"/>
                                          </p:stCondLst>
                                        </p:cTn>
                                        <p:tgtEl>
                                          <p:spTgt spid="45"/>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60"/>
                                        </p:tgtEl>
                                        <p:attrNameLst>
                                          <p:attrName>ppt_x</p:attrName>
                                        </p:attrNameLst>
                                      </p:cBhvr>
                                      <p:tavLst>
                                        <p:tav tm="0">
                                          <p:val>
                                            <p:strVal val="ppt_x"/>
                                          </p:val>
                                        </p:tav>
                                        <p:tav tm="100000">
                                          <p:val>
                                            <p:strVal val="ppt_x"/>
                                          </p:val>
                                        </p:tav>
                                      </p:tavLst>
                                    </p:anim>
                                    <p:anim calcmode="lin" valueType="num">
                                      <p:cBhvr additive="base">
                                        <p:cTn id="35" dur="500"/>
                                        <p:tgtEl>
                                          <p:spTgt spid="60"/>
                                        </p:tgtEl>
                                        <p:attrNameLst>
                                          <p:attrName>ppt_y</p:attrName>
                                        </p:attrNameLst>
                                      </p:cBhvr>
                                      <p:tavLst>
                                        <p:tav tm="0">
                                          <p:val>
                                            <p:strVal val="ppt_y"/>
                                          </p:val>
                                        </p:tav>
                                        <p:tav tm="100000">
                                          <p:val>
                                            <p:strVal val="1+ppt_h/2"/>
                                          </p:val>
                                        </p:tav>
                                      </p:tavLst>
                                    </p:anim>
                                    <p:set>
                                      <p:cBhvr>
                                        <p:cTn id="36" dur="1" fill="hold">
                                          <p:stCondLst>
                                            <p:cond delay="499"/>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占位符 1"/>
          <p:cNvSpPr>
            <a:spLocks noGrp="1"/>
          </p:cNvSpPr>
          <p:nvPr>
            <p:ph type="body" sz="quarter" idx="10"/>
          </p:nvPr>
        </p:nvSpPr>
        <p:spPr/>
        <p:txBody>
          <a:bodyPr/>
          <a:lstStyle/>
          <a:p>
            <a:r>
              <a:rPr lang="zh-CN" altLang="en-US">
                <a:solidFill>
                  <a:schemeClr val="tx1">
                    <a:lumMod val="75000"/>
                    <a:lumOff val="25000"/>
                  </a:schemeClr>
                </a:solidFill>
              </a:rPr>
              <a:t>工作完成具体情况</a:t>
            </a:r>
            <a:endParaRPr lang="en-GB" altLang="zh-CN">
              <a:solidFill>
                <a:schemeClr val="tx1">
                  <a:lumMod val="75000"/>
                  <a:lumOff val="25000"/>
                </a:schemeClr>
              </a:solidFill>
            </a:endParaRPr>
          </a:p>
        </p:txBody>
      </p:sp>
      <p:pic>
        <p:nvPicPr>
          <p:cNvPr id="3" name="02_Meet Our Offices.jpg"/>
          <p:cNvPicPr/>
          <p:nvPr/>
        </p:nvPicPr>
        <p:blipFill>
          <a:blip r:embed="rId3">
            <a:extLst>
              <a:ext uri="{28A0092B-C50C-407E-A947-70E740481C1C}">
                <a14:useLocalDpi xmlns:a14="http://schemas.microsoft.com/office/drawing/2010/main" val="0"/>
              </a:ext>
            </a:extLst>
          </a:blip>
          <a:stretch>
            <a:fillRect/>
          </a:stretch>
        </p:blipFill>
        <p:spPr>
          <a:xfrm>
            <a:off x="6397041" y="1985164"/>
            <a:ext cx="4616285" cy="1985179"/>
          </a:xfrm>
          <a:prstGeom prst="rect">
            <a:avLst/>
          </a:prstGeom>
          <a:ln w="12700">
            <a:miter lim="400000"/>
          </a:ln>
          <a:effectLst>
            <a:outerShdw blurRad="419100" dist="419100" dir="5400000" algn="ctr" rotWithShape="0">
              <a:srgbClr val="000000">
                <a:alpha val="43137"/>
              </a:srgbClr>
            </a:outerShdw>
          </a:effec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864908" y="4194381"/>
            <a:ext cx="2148419" cy="1435144"/>
          </a:xfrm>
          <a:prstGeom prst="rect">
            <a:avLst/>
          </a:prstGeom>
          <a:noFill/>
          <a:effectLst>
            <a:outerShdw blurRad="419100" dist="4191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397041" y="4201358"/>
            <a:ext cx="2132612" cy="1421190"/>
          </a:xfrm>
          <a:prstGeom prst="rect">
            <a:avLst/>
          </a:prstGeom>
          <a:noFill/>
          <a:effectLst>
            <a:outerShdw blurRad="419100" dist="4191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grpSp>
        <p:nvGrpSpPr>
          <p:cNvPr id="6" name="组合 5"/>
          <p:cNvGrpSpPr/>
          <p:nvPr/>
        </p:nvGrpSpPr>
        <p:grpSpPr>
          <a:xfrm>
            <a:off x="1596571" y="1767098"/>
            <a:ext cx="3979270" cy="872849"/>
            <a:chOff x="2897566" y="3525192"/>
            <a:chExt cx="8104811" cy="1741252"/>
          </a:xfrm>
          <a:effectLst>
            <a:outerShdw blurRad="419100" dist="419100" dir="5400000" algn="ctr" rotWithShape="0">
              <a:srgbClr val="000000">
                <a:alpha val="43137"/>
              </a:srgbClr>
            </a:outerShdw>
          </a:effectLst>
        </p:grpSpPr>
        <p:sp>
          <p:nvSpPr>
            <p:cNvPr id="7" name="Rounded Rectangle 43"/>
            <p:cNvSpPr/>
            <p:nvPr/>
          </p:nvSpPr>
          <p:spPr>
            <a:xfrm>
              <a:off x="2897566" y="3525192"/>
              <a:ext cx="8104811" cy="993633"/>
            </a:xfrm>
            <a:prstGeom prst="roundRect">
              <a:avLst/>
            </a:prstGeom>
            <a:gradFill>
              <a:gsLst>
                <a:gs pos="5000">
                  <a:srgbClr val="A40022"/>
                </a:gs>
                <a:gs pos="100000">
                  <a:srgbClr val="FC022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id-ID" sz="1170">
                <a:solidFill>
                  <a:prstClr val="white"/>
                </a:solidFill>
                <a:latin typeface="Calibri" panose="020f0502020204030204"/>
              </a:endParaRPr>
            </a:p>
          </p:txBody>
        </p:sp>
        <p:sp>
          <p:nvSpPr>
            <p:cNvPr id="8" name="TextBox 20"/>
            <p:cNvSpPr txBox="1"/>
            <p:nvPr/>
          </p:nvSpPr>
          <p:spPr>
            <a:xfrm>
              <a:off x="3492868" y="3618306"/>
              <a:ext cx="6241807" cy="920978"/>
            </a:xfrm>
            <a:prstGeom prst="rect">
              <a:avLst/>
            </a:prstGeom>
            <a:noFill/>
          </p:spPr>
          <p:txBody>
            <a:bodyPr wrap="square" rtlCol="0">
              <a:spAutoFit/>
            </a:bodyPr>
            <a:lstStyle/>
            <a:p>
              <a:pPr defTabSz="913765">
                <a:defRPr/>
              </a:pPr>
              <a:r>
                <a:rPr lang="zh-CN" altLang="en-US" sz="2400">
                  <a:solidFill>
                    <a:prstClr val="white"/>
                  </a:solidFill>
                  <a:latin typeface="思源黑体 CN Medium" panose="020b0600000000000000" pitchFamily="34" charset="-122"/>
                  <a:ea typeface="思源黑体 CN Medium" panose="020b0600000000000000" pitchFamily="34" charset="-122"/>
                </a:rPr>
                <a:t>点击输入标题内容</a:t>
              </a:r>
              <a:endParaRPr lang="id-ID" sz="2400">
                <a:solidFill>
                  <a:prstClr val="white"/>
                </a:solidFill>
                <a:latin typeface="思源黑体 CN Medium" panose="020b0600000000000000" pitchFamily="34" charset="-122"/>
                <a:ea typeface="思源黑体 CN Medium" panose="020b0600000000000000" pitchFamily="34" charset="-122"/>
              </a:endParaRPr>
            </a:p>
          </p:txBody>
        </p:sp>
        <p:sp>
          <p:nvSpPr>
            <p:cNvPr id="9" name="TextBox 21"/>
            <p:cNvSpPr txBox="1"/>
            <p:nvPr/>
          </p:nvSpPr>
          <p:spPr>
            <a:xfrm>
              <a:off x="4065694" y="4630328"/>
              <a:ext cx="2811555" cy="636116"/>
            </a:xfrm>
            <a:prstGeom prst="rect">
              <a:avLst/>
            </a:prstGeom>
            <a:noFill/>
          </p:spPr>
          <p:txBody>
            <a:bodyPr wrap="square" rtlCol="0">
              <a:spAutoFit/>
            </a:bodyPr>
            <a:lstStyle/>
            <a:p>
              <a:pPr defTabSz="913765">
                <a:defRPr/>
              </a:pPr>
              <a:r>
                <a:rPr lang="en-US" altLang="zh-CN" sz="1470">
                  <a:solidFill>
                    <a:prstClr val="black">
                      <a:lumMod val="75000"/>
                      <a:lumOff val="25000"/>
                    </a:prstClr>
                  </a:solidFill>
                  <a:latin typeface="方正兰亭纤黑_GBK" panose="02000000000000000000" pitchFamily="2" charset="-122"/>
                  <a:ea typeface="方正兰亭纤黑_GBK" panose="02000000000000000000" pitchFamily="2" charset="-122"/>
                </a:rPr>
                <a:t>Add Content</a:t>
              </a:r>
              <a:endParaRPr lang="zh-CN" altLang="en-US" sz="1470">
                <a:solidFill>
                  <a:prstClr val="black">
                    <a:lumMod val="75000"/>
                    <a:lumOff val="25000"/>
                  </a:prstClr>
                </a:solidFill>
                <a:latin typeface="方正兰亭纤黑_GBK" panose="02000000000000000000" pitchFamily="2" charset="-122"/>
                <a:ea typeface="方正兰亭纤黑_GBK" panose="02000000000000000000" pitchFamily="2" charset="-122"/>
              </a:endParaRPr>
            </a:p>
          </p:txBody>
        </p:sp>
      </p:grpSp>
      <p:sp>
        <p:nvSpPr>
          <p:cNvPr id="10" name="TextBox 29"/>
          <p:cNvSpPr txBox="1"/>
          <p:nvPr/>
        </p:nvSpPr>
        <p:spPr>
          <a:xfrm>
            <a:off x="1761259" y="2744349"/>
            <a:ext cx="479296" cy="616303"/>
          </a:xfrm>
          <a:prstGeom prst="rect">
            <a:avLst/>
          </a:prstGeom>
          <a:noFill/>
        </p:spPr>
        <p:txBody>
          <a:bodyPr wrap="square" lIns="42969" tIns="21485" rIns="42969" bIns="21485" rtlCol="0">
            <a:spAutoFit/>
          </a:bodyPr>
          <a:lstStyle/>
          <a:p>
            <a:pPr defTabSz="913765">
              <a:defRPr/>
            </a:pPr>
            <a:r>
              <a:rPr lang="id-ID" sz="3725">
                <a:solidFill>
                  <a:srgbClr val="D60C0C"/>
                </a:solidFill>
              </a:rPr>
              <a:t>1</a:t>
            </a:r>
            <a:r>
              <a:rPr lang="en-US" sz="3725">
                <a:solidFill>
                  <a:srgbClr val="D60C0C"/>
                </a:solidFill>
              </a:rPr>
              <a:t>.</a:t>
            </a:r>
            <a:endParaRPr lang="id-ID" sz="3725">
              <a:solidFill>
                <a:srgbClr val="D60C0C"/>
              </a:solidFill>
            </a:endParaRPr>
          </a:p>
        </p:txBody>
      </p:sp>
      <p:sp>
        <p:nvSpPr>
          <p:cNvPr id="11" name="Rectangle 19"/>
          <p:cNvSpPr/>
          <p:nvPr/>
        </p:nvSpPr>
        <p:spPr>
          <a:xfrm>
            <a:off x="2177752" y="2815707"/>
            <a:ext cx="3398091" cy="763010"/>
          </a:xfrm>
          <a:prstGeom prst="rect">
            <a:avLst/>
          </a:prstGeom>
        </p:spPr>
        <p:txBody>
          <a:bodyPr wrap="square" lIns="42969" tIns="21485" rIns="42969" bIns="21485">
            <a:spAutoFit/>
          </a:bodyPr>
          <a:lstStyle/>
          <a:p>
            <a:pPr defTabSz="913765">
              <a:lnSpc>
                <a:spcPct val="150000"/>
              </a:lnSpc>
              <a:defRPr/>
            </a:pPr>
            <a:r>
              <a:rPr lang="zh-CN" altLang="en-US" sz="1040">
                <a:solidFill>
                  <a:schemeClr val="tx1">
                    <a:lumMod val="75000"/>
                    <a:lumOff val="25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在此框中选择粘贴，并选择只保留文字。您的内容打在这里，或者通过复制您的文本后，在此框您的内容打在这里，或者通过复制您的文本后，</a:t>
            </a:r>
            <a:endParaRPr lang="en-US" altLang="zh-CN" sz="104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TextBox 33"/>
          <p:cNvSpPr txBox="1"/>
          <p:nvPr/>
        </p:nvSpPr>
        <p:spPr>
          <a:xfrm>
            <a:off x="1761259" y="3790419"/>
            <a:ext cx="479296" cy="616303"/>
          </a:xfrm>
          <a:prstGeom prst="rect">
            <a:avLst/>
          </a:prstGeom>
          <a:noFill/>
        </p:spPr>
        <p:txBody>
          <a:bodyPr wrap="square" lIns="42969" tIns="21485" rIns="42969" bIns="21485" rtlCol="0">
            <a:spAutoFit/>
          </a:bodyPr>
          <a:lstStyle/>
          <a:p>
            <a:pPr defTabSz="913765">
              <a:defRPr/>
            </a:pPr>
            <a:r>
              <a:rPr lang="en-US" sz="3725">
                <a:solidFill>
                  <a:srgbClr val="D60C0C"/>
                </a:solidFill>
              </a:rPr>
              <a:t>2.</a:t>
            </a:r>
            <a:endParaRPr lang="id-ID" sz="3725">
              <a:solidFill>
                <a:srgbClr val="D60C0C"/>
              </a:solidFill>
            </a:endParaRPr>
          </a:p>
        </p:txBody>
      </p:sp>
      <p:sp>
        <p:nvSpPr>
          <p:cNvPr id="13" name="Rectangle 19"/>
          <p:cNvSpPr/>
          <p:nvPr/>
        </p:nvSpPr>
        <p:spPr>
          <a:xfrm>
            <a:off x="2177752" y="3861780"/>
            <a:ext cx="3398091" cy="763010"/>
          </a:xfrm>
          <a:prstGeom prst="rect">
            <a:avLst/>
          </a:prstGeom>
        </p:spPr>
        <p:txBody>
          <a:bodyPr wrap="square" lIns="42969" tIns="21485" rIns="42969" bIns="21485">
            <a:spAutoFit/>
          </a:bodyPr>
          <a:lstStyle/>
          <a:p>
            <a:pPr defTabSz="913765">
              <a:lnSpc>
                <a:spcPct val="150000"/>
              </a:lnSpc>
              <a:defRPr/>
            </a:pPr>
            <a:r>
              <a:rPr lang="zh-CN" altLang="en-US" sz="1040">
                <a:solidFill>
                  <a:schemeClr val="tx1">
                    <a:lumMod val="75000"/>
                    <a:lumOff val="25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在此框中选择粘贴，并选择只保留文字。您的内容打在这里，或者通过复制您的文本后，在此框您的内容打在这里，或者通过复制您的文本后，</a:t>
            </a:r>
            <a:endParaRPr lang="en-US" altLang="zh-CN" sz="104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TextBox 35"/>
          <p:cNvSpPr txBox="1"/>
          <p:nvPr/>
        </p:nvSpPr>
        <p:spPr>
          <a:xfrm>
            <a:off x="1761259" y="4837202"/>
            <a:ext cx="479296" cy="616303"/>
          </a:xfrm>
          <a:prstGeom prst="rect">
            <a:avLst/>
          </a:prstGeom>
          <a:noFill/>
        </p:spPr>
        <p:txBody>
          <a:bodyPr wrap="square" lIns="42969" tIns="21485" rIns="42969" bIns="21485" rtlCol="0">
            <a:spAutoFit/>
          </a:bodyPr>
          <a:lstStyle/>
          <a:p>
            <a:pPr defTabSz="913765">
              <a:defRPr/>
            </a:pPr>
            <a:r>
              <a:rPr lang="en-US" sz="3725">
                <a:solidFill>
                  <a:srgbClr val="D60C0C"/>
                </a:solidFill>
              </a:rPr>
              <a:t>3.</a:t>
            </a:r>
            <a:endParaRPr lang="id-ID" sz="3725">
              <a:solidFill>
                <a:srgbClr val="D60C0C"/>
              </a:solidFill>
            </a:endParaRPr>
          </a:p>
        </p:txBody>
      </p:sp>
      <p:sp>
        <p:nvSpPr>
          <p:cNvPr id="15" name="Rectangle 19"/>
          <p:cNvSpPr/>
          <p:nvPr/>
        </p:nvSpPr>
        <p:spPr>
          <a:xfrm>
            <a:off x="2177752" y="4908560"/>
            <a:ext cx="3398091" cy="763010"/>
          </a:xfrm>
          <a:prstGeom prst="rect">
            <a:avLst/>
          </a:prstGeom>
        </p:spPr>
        <p:txBody>
          <a:bodyPr wrap="square" lIns="42969" tIns="21485" rIns="42969" bIns="21485">
            <a:spAutoFit/>
          </a:bodyPr>
          <a:lstStyle/>
          <a:p>
            <a:pPr defTabSz="913765">
              <a:lnSpc>
                <a:spcPct val="150000"/>
              </a:lnSpc>
              <a:defRPr/>
            </a:pPr>
            <a:r>
              <a:rPr lang="zh-CN" altLang="en-US" sz="1040">
                <a:solidFill>
                  <a:schemeClr val="tx1">
                    <a:lumMod val="75000"/>
                    <a:lumOff val="25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在此框中选择粘贴，并选择只保留文字。您的内容打在这里，或者通过复制您的文本后，在此框您的内容打在这里，或者通过复制您的文本后，</a:t>
            </a:r>
            <a:endParaRPr lang="en-US" altLang="zh-CN" sz="104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1888850" y="3717768"/>
            <a:ext cx="3686991" cy="0"/>
          </a:xfrm>
          <a:prstGeom prst="line">
            <a:avLst/>
          </a:prstGeom>
          <a:ln>
            <a:solidFill>
              <a:srgbClr val="D60C0C"/>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888850" y="4786108"/>
            <a:ext cx="3686991" cy="0"/>
          </a:xfrm>
          <a:prstGeom prst="line">
            <a:avLst/>
          </a:prstGeom>
          <a:ln>
            <a:solidFill>
              <a:srgbClr val="D60C0C"/>
            </a:solidFill>
          </a:ln>
        </p:spPr>
        <p:style>
          <a:lnRef idx="1">
            <a:schemeClr val="accent1"/>
          </a:lnRef>
          <a:fillRef idx="0">
            <a:schemeClr val="accent1"/>
          </a:fillRef>
          <a:effectRef idx="0">
            <a:schemeClr val="accent1"/>
          </a:effectRef>
          <a:fontRef idx="minor">
            <a:schemeClr val="tx1"/>
          </a:fontRef>
        </p:style>
      </p:cxnSp>
      <p:sp>
        <p:nvSpPr>
          <p:cNvPr id="18" name="灯片编号占位符 17"/>
          <p:cNvSpPr>
            <a:spLocks noGrp="1"/>
          </p:cNvSpPr>
          <p:nvPr>
            <p:ph type="sldNum" sz="quarter" idx="12"/>
          </p:nvPr>
        </p:nvSpPr>
        <p:spPr/>
        <p:txBody>
          <a:bodyPr/>
          <a:lstStyle/>
          <a:p>
            <a:fld id="{E0596BC5-39E9-41F1-BBD9-DF4DEBACD03C}" type="slidenum">
              <a:rPr lang="zh-CN" altLang="en-US" smtClean="0"/>
              <a:t>11</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par>
                          <p:cTn id="17" fill="hold" nodeType="afterGroup">
                            <p:stCondLst>
                              <p:cond delay="500"/>
                            </p:stCondLst>
                            <p:childTnLst>
                              <p:par>
                                <p:cTn id="18" presetID="14" presetClass="entr" presetSubtype="1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par>
                          <p:cTn id="21" fill="hold" nodeType="afterGroup">
                            <p:stCondLst>
                              <p:cond delay="1000"/>
                            </p:stCondLst>
                            <p:childTnLst>
                              <p:par>
                                <p:cTn id="22" presetID="14" presetClass="entr" presetSubtype="1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par>
                          <p:cTn id="25" fill="hold" nodeType="afterGroup">
                            <p:stCondLst>
                              <p:cond delay="1500"/>
                            </p:stCondLst>
                            <p:childTnLst>
                              <p:par>
                                <p:cTn id="26" presetID="12" presetClass="entr" presetSubtype="4"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ppt_y</p:attrName>
                                        </p:attrNameLst>
                                      </p:cBhvr>
                                      <p:tavLst>
                                        <p:tav tm="0">
                                          <p:val>
                                            <p:strVal val="#ppt_y+#ppt_h*1.125000"/>
                                          </p:val>
                                        </p:tav>
                                        <p:tav tm="100000">
                                          <p:val>
                                            <p:strVal val="#ppt_y"/>
                                          </p:val>
                                        </p:tav>
                                      </p:tavLst>
                                    </p:anim>
                                    <p:animEffect transition="in" filter="wipe(up)">
                                      <p:cBhvr>
                                        <p:cTn id="29" dur="500"/>
                                        <p:tgtEl>
                                          <p:spTgt spid="11"/>
                                        </p:tgtEl>
                                      </p:cBhvr>
                                    </p:animEffect>
                                  </p:childTnLst>
                                </p:cTn>
                              </p:par>
                            </p:childTnLst>
                          </p:cTn>
                        </p:par>
                        <p:par>
                          <p:cTn id="30" fill="hold" nodeType="afterGroup">
                            <p:stCondLst>
                              <p:cond delay="2000"/>
                            </p:stCondLst>
                            <p:childTnLst>
                              <p:par>
                                <p:cTn id="31" presetID="12" presetClass="entr" presetSubtype="4"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p:tgtEl>
                                          <p:spTgt spid="16"/>
                                        </p:tgtEl>
                                        <p:attrNameLst>
                                          <p:attrName>ppt_y</p:attrName>
                                        </p:attrNameLst>
                                      </p:cBhvr>
                                      <p:tavLst>
                                        <p:tav tm="0">
                                          <p:val>
                                            <p:strVal val="#ppt_y+#ppt_h*1.125000"/>
                                          </p:val>
                                        </p:tav>
                                        <p:tav tm="100000">
                                          <p:val>
                                            <p:strVal val="#ppt_y"/>
                                          </p:val>
                                        </p:tav>
                                      </p:tavLst>
                                    </p:anim>
                                    <p:animEffect transition="in" filter="wipe(up)">
                                      <p:cBhvr>
                                        <p:cTn id="34" dur="500"/>
                                        <p:tgtEl>
                                          <p:spTgt spid="16"/>
                                        </p:tgtEl>
                                      </p:cBhvr>
                                    </p:animEffect>
                                  </p:childTnLst>
                                </p:cTn>
                              </p:par>
                            </p:childTnLst>
                          </p:cTn>
                        </p:par>
                        <p:par>
                          <p:cTn id="35" fill="hold" nodeType="afterGroup">
                            <p:stCondLst>
                              <p:cond delay="2500"/>
                            </p:stCondLst>
                            <p:childTnLst>
                              <p:par>
                                <p:cTn id="36" presetID="14" presetClass="entr" presetSubtype="1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randombar(horizontal)">
                                      <p:cBhvr>
                                        <p:cTn id="38" dur="500"/>
                                        <p:tgtEl>
                                          <p:spTgt spid="12"/>
                                        </p:tgtEl>
                                      </p:cBhvr>
                                    </p:animEffect>
                                  </p:childTnLst>
                                </p:cTn>
                              </p:par>
                            </p:childTnLst>
                          </p:cTn>
                        </p:par>
                        <p:par>
                          <p:cTn id="39" fill="hold" nodeType="afterGroup">
                            <p:stCondLst>
                              <p:cond delay="3000"/>
                            </p:stCondLst>
                            <p:childTnLst>
                              <p:par>
                                <p:cTn id="40" presetID="12" presetClass="entr" presetSubtype="4"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p:tgtEl>
                                          <p:spTgt spid="13"/>
                                        </p:tgtEl>
                                        <p:attrNameLst>
                                          <p:attrName>ppt_y</p:attrName>
                                        </p:attrNameLst>
                                      </p:cBhvr>
                                      <p:tavLst>
                                        <p:tav tm="0">
                                          <p:val>
                                            <p:strVal val="#ppt_y+#ppt_h*1.125000"/>
                                          </p:val>
                                        </p:tav>
                                        <p:tav tm="100000">
                                          <p:val>
                                            <p:strVal val="#ppt_y"/>
                                          </p:val>
                                        </p:tav>
                                      </p:tavLst>
                                    </p:anim>
                                    <p:animEffect transition="in" filter="wipe(up)">
                                      <p:cBhvr>
                                        <p:cTn id="43" dur="500"/>
                                        <p:tgtEl>
                                          <p:spTgt spid="13"/>
                                        </p:tgtEl>
                                      </p:cBhvr>
                                    </p:animEffect>
                                  </p:childTnLst>
                                </p:cTn>
                              </p:par>
                            </p:childTnLst>
                          </p:cTn>
                        </p:par>
                        <p:par>
                          <p:cTn id="44" fill="hold" nodeType="afterGroup">
                            <p:stCondLst>
                              <p:cond delay="3500"/>
                            </p:stCondLst>
                            <p:childTnLst>
                              <p:par>
                                <p:cTn id="45" presetID="12" presetClass="entr" presetSubtype="4"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p:tgtEl>
                                          <p:spTgt spid="17"/>
                                        </p:tgtEl>
                                        <p:attrNameLst>
                                          <p:attrName>ppt_y</p:attrName>
                                        </p:attrNameLst>
                                      </p:cBhvr>
                                      <p:tavLst>
                                        <p:tav tm="0">
                                          <p:val>
                                            <p:strVal val="#ppt_y+#ppt_h*1.125000"/>
                                          </p:val>
                                        </p:tav>
                                        <p:tav tm="100000">
                                          <p:val>
                                            <p:strVal val="#ppt_y"/>
                                          </p:val>
                                        </p:tav>
                                      </p:tavLst>
                                    </p:anim>
                                    <p:animEffect transition="in" filter="wipe(up)">
                                      <p:cBhvr>
                                        <p:cTn id="48" dur="500"/>
                                        <p:tgtEl>
                                          <p:spTgt spid="17"/>
                                        </p:tgtEl>
                                      </p:cBhvr>
                                    </p:animEffect>
                                  </p:childTnLst>
                                </p:cTn>
                              </p:par>
                            </p:childTnLst>
                          </p:cTn>
                        </p:par>
                        <p:par>
                          <p:cTn id="49" fill="hold" nodeType="afterGroup">
                            <p:stCondLst>
                              <p:cond delay="4000"/>
                            </p:stCondLst>
                            <p:childTnLst>
                              <p:par>
                                <p:cTn id="50" presetID="14" presetClass="entr" presetSubtype="1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randombar(horizontal)">
                                      <p:cBhvr>
                                        <p:cTn id="52" dur="500"/>
                                        <p:tgtEl>
                                          <p:spTgt spid="14"/>
                                        </p:tgtEl>
                                      </p:cBhvr>
                                    </p:animEffect>
                                  </p:childTnLst>
                                </p:cTn>
                              </p:par>
                            </p:childTnLst>
                          </p:cTn>
                        </p:par>
                        <p:par>
                          <p:cTn id="53" fill="hold" nodeType="afterGroup">
                            <p:stCondLst>
                              <p:cond delay="4500"/>
                            </p:stCondLst>
                            <p:childTnLst>
                              <p:par>
                                <p:cTn id="54" presetID="1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p:tgtEl>
                                          <p:spTgt spid="15"/>
                                        </p:tgtEl>
                                        <p:attrNameLst>
                                          <p:attrName>ppt_y</p:attrName>
                                        </p:attrNameLst>
                                      </p:cBhvr>
                                      <p:tavLst>
                                        <p:tav tm="0">
                                          <p:val>
                                            <p:strVal val="#ppt_y+#ppt_h*1.125000"/>
                                          </p:val>
                                        </p:tav>
                                        <p:tav tm="100000">
                                          <p:val>
                                            <p:strVal val="#ppt_y"/>
                                          </p:val>
                                        </p:tav>
                                      </p:tavLst>
                                    </p:anim>
                                    <p:animEffect transition="in" filter="wipe(up)">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占位符 1"/>
          <p:cNvSpPr>
            <a:spLocks noGrp="1"/>
          </p:cNvSpPr>
          <p:nvPr>
            <p:ph type="body" sz="quarter" idx="10"/>
          </p:nvPr>
        </p:nvSpPr>
        <p:spPr/>
        <p:txBody>
          <a:bodyPr/>
          <a:lstStyle/>
          <a:p>
            <a:r>
              <a:rPr lang="zh-CN" altLang="en-US">
                <a:solidFill>
                  <a:schemeClr val="tx1">
                    <a:lumMod val="75000"/>
                    <a:lumOff val="25000"/>
                  </a:schemeClr>
                </a:solidFill>
              </a:rPr>
              <a:t>工作完成具体情况</a:t>
            </a:r>
            <a:endParaRPr lang="en-GB" altLang="zh-CN">
              <a:solidFill>
                <a:schemeClr val="tx1">
                  <a:lumMod val="75000"/>
                  <a:lumOff val="25000"/>
                </a:schemeClr>
              </a:solidFill>
            </a:endParaRPr>
          </a:p>
        </p:txBody>
      </p:sp>
      <p:sp>
        <p:nvSpPr>
          <p:cNvPr id="3" name="椭圆 2"/>
          <p:cNvSpPr/>
          <p:nvPr/>
        </p:nvSpPr>
        <p:spPr>
          <a:xfrm>
            <a:off x="4289704" y="2273931"/>
            <a:ext cx="3111171" cy="3176440"/>
          </a:xfrm>
          <a:prstGeom prst="ellipse">
            <a:avLst/>
          </a:prstGeom>
          <a:noFill/>
          <a:ln w="44450">
            <a:solidFill>
              <a:srgbClr val="FF0000"/>
            </a:solid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grpSp>
        <p:nvGrpSpPr>
          <p:cNvPr id="4" name="组合 3"/>
          <p:cNvGrpSpPr/>
          <p:nvPr/>
        </p:nvGrpSpPr>
        <p:grpSpPr>
          <a:xfrm>
            <a:off x="4211494" y="2021262"/>
            <a:ext cx="1414169" cy="1443836"/>
            <a:chOff x="8223541" y="4032225"/>
            <a:chExt cx="2880320" cy="2880320"/>
          </a:xfrm>
          <a:effectLst>
            <a:outerShdw blurRad="419100" dist="419100" dir="5400000" algn="ctr" rotWithShape="0">
              <a:srgbClr val="000000">
                <a:alpha val="43137"/>
              </a:srgbClr>
            </a:outerShdw>
          </a:effectLst>
        </p:grpSpPr>
        <p:sp>
          <p:nvSpPr>
            <p:cNvPr id="5" name="泪滴形 4"/>
            <p:cNvSpPr/>
            <p:nvPr/>
          </p:nvSpPr>
          <p:spPr>
            <a:xfrm flipV="1">
              <a:off x="8223541" y="4032225"/>
              <a:ext cx="2880320" cy="2880320"/>
            </a:xfrm>
            <a:prstGeom prst="teardrop">
              <a:avLst/>
            </a:prstGeom>
            <a:gradFill>
              <a:gsLst>
                <a:gs pos="0">
                  <a:srgbClr val="A40022"/>
                </a:gs>
                <a:gs pos="100000">
                  <a:srgbClr val="FC022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sp>
          <p:nvSpPr>
            <p:cNvPr id="6" name="TextBox 58"/>
            <p:cNvSpPr txBox="1"/>
            <p:nvPr/>
          </p:nvSpPr>
          <p:spPr>
            <a:xfrm>
              <a:off x="8907617" y="5149463"/>
              <a:ext cx="1949302" cy="1140734"/>
            </a:xfrm>
            <a:prstGeom prst="rect">
              <a:avLst/>
            </a:prstGeom>
            <a:noFill/>
          </p:spPr>
          <p:txBody>
            <a:bodyPr wrap="square" rtlCol="0">
              <a:spAutoFit/>
            </a:bodyPr>
            <a:lstStyle/>
            <a:p>
              <a:pPr defTabSz="913765">
                <a:defRPr/>
              </a:pPr>
              <a:r>
                <a:rPr lang="en-US" altLang="zh-CN" sz="3115">
                  <a:solidFill>
                    <a:prstClr val="white"/>
                  </a:solidFill>
                  <a:latin typeface="Calibri" panose="020f0502020204030204"/>
                  <a:ea typeface="等线" panose="02010600030101010101" pitchFamily="2" charset="-122"/>
                </a:rPr>
                <a:t>20%</a:t>
              </a:r>
              <a:endParaRPr lang="zh-CN" altLang="en-US" sz="3115">
                <a:solidFill>
                  <a:prstClr val="white"/>
                </a:solidFill>
                <a:latin typeface="Calibri" panose="020f0502020204030204"/>
                <a:ea typeface="等线" panose="02010600030101010101" pitchFamily="2" charset="-122"/>
              </a:endParaRPr>
            </a:p>
          </p:txBody>
        </p:sp>
      </p:grpSp>
      <p:grpSp>
        <p:nvGrpSpPr>
          <p:cNvPr id="7" name="组合 6"/>
          <p:cNvGrpSpPr/>
          <p:nvPr/>
        </p:nvGrpSpPr>
        <p:grpSpPr>
          <a:xfrm>
            <a:off x="6097778" y="2021261"/>
            <a:ext cx="1414169" cy="1443836"/>
            <a:chOff x="12065445" y="4032225"/>
            <a:chExt cx="2880320" cy="2880320"/>
          </a:xfrm>
          <a:solidFill>
            <a:schemeClr val="tx1">
              <a:lumMod val="75000"/>
              <a:lumOff val="25000"/>
            </a:schemeClr>
          </a:solidFill>
          <a:effectLst>
            <a:outerShdw blurRad="419100" dist="419100" dir="5400000" algn="ctr" rotWithShape="0">
              <a:srgbClr val="000000">
                <a:alpha val="43137"/>
              </a:srgbClr>
            </a:outerShdw>
          </a:effectLst>
        </p:grpSpPr>
        <p:sp>
          <p:nvSpPr>
            <p:cNvPr id="8" name="泪滴形 7"/>
            <p:cNvSpPr/>
            <p:nvPr/>
          </p:nvSpPr>
          <p:spPr>
            <a:xfrm flipH="1" flipV="1">
              <a:off x="12065445" y="4032225"/>
              <a:ext cx="2880320" cy="2880320"/>
            </a:xfrm>
            <a:prstGeom prst="teardrop">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sp>
          <p:nvSpPr>
            <p:cNvPr id="9" name="TextBox 63"/>
            <p:cNvSpPr txBox="1"/>
            <p:nvPr/>
          </p:nvSpPr>
          <p:spPr>
            <a:xfrm>
              <a:off x="12541501" y="4900656"/>
              <a:ext cx="2196244" cy="1140734"/>
            </a:xfrm>
            <a:prstGeom prst="rect">
              <a:avLst/>
            </a:prstGeom>
            <a:noFill/>
          </p:spPr>
          <p:txBody>
            <a:bodyPr wrap="square" rtlCol="0">
              <a:spAutoFit/>
            </a:bodyPr>
            <a:lstStyle/>
            <a:p>
              <a:pPr defTabSz="913765">
                <a:defRPr/>
              </a:pPr>
              <a:r>
                <a:rPr lang="en-US" altLang="zh-CN" sz="3115">
                  <a:solidFill>
                    <a:prstClr val="white"/>
                  </a:solidFill>
                  <a:latin typeface="Calibri" panose="020f0502020204030204"/>
                  <a:ea typeface="等线" panose="02010600030101010101" pitchFamily="2" charset="-122"/>
                </a:rPr>
                <a:t>10%</a:t>
              </a:r>
              <a:endParaRPr lang="zh-CN" altLang="en-US" sz="3115">
                <a:solidFill>
                  <a:prstClr val="white"/>
                </a:solidFill>
                <a:latin typeface="Calibri" panose="020f0502020204030204"/>
                <a:ea typeface="等线" panose="02010600030101010101" pitchFamily="2" charset="-122"/>
              </a:endParaRPr>
            </a:p>
          </p:txBody>
        </p:sp>
      </p:grpSp>
      <p:grpSp>
        <p:nvGrpSpPr>
          <p:cNvPr id="10" name="组合 9"/>
          <p:cNvGrpSpPr/>
          <p:nvPr/>
        </p:nvGrpSpPr>
        <p:grpSpPr>
          <a:xfrm>
            <a:off x="6097778" y="3963139"/>
            <a:ext cx="1414169" cy="1443836"/>
            <a:chOff x="12065445" y="7906092"/>
            <a:chExt cx="2880320" cy="2880320"/>
          </a:xfrm>
          <a:effectLst>
            <a:outerShdw blurRad="419100" dist="419100" dir="5400000" algn="ctr" rotWithShape="0">
              <a:srgbClr val="000000">
                <a:alpha val="43137"/>
              </a:srgbClr>
            </a:outerShdw>
          </a:effectLst>
        </p:grpSpPr>
        <p:sp>
          <p:nvSpPr>
            <p:cNvPr id="11" name="泪滴形 10"/>
            <p:cNvSpPr/>
            <p:nvPr/>
          </p:nvSpPr>
          <p:spPr>
            <a:xfrm flipH="1">
              <a:off x="12065445" y="7906092"/>
              <a:ext cx="2880320" cy="2880320"/>
            </a:xfrm>
            <a:prstGeom prst="teardrop">
              <a:avLst/>
            </a:prstGeom>
            <a:gradFill>
              <a:gsLst>
                <a:gs pos="0">
                  <a:srgbClr val="A40022"/>
                </a:gs>
                <a:gs pos="100000">
                  <a:srgbClr val="FC022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sp>
          <p:nvSpPr>
            <p:cNvPr id="12" name="TextBox 64"/>
            <p:cNvSpPr txBox="1"/>
            <p:nvPr/>
          </p:nvSpPr>
          <p:spPr>
            <a:xfrm>
              <a:off x="12663453" y="8799757"/>
              <a:ext cx="1970020" cy="1140735"/>
            </a:xfrm>
            <a:prstGeom prst="rect">
              <a:avLst/>
            </a:prstGeom>
            <a:noFill/>
          </p:spPr>
          <p:txBody>
            <a:bodyPr wrap="square" rtlCol="0">
              <a:spAutoFit/>
            </a:bodyPr>
            <a:lstStyle/>
            <a:p>
              <a:pPr defTabSz="913765">
                <a:defRPr/>
              </a:pPr>
              <a:r>
                <a:rPr lang="en-US" altLang="zh-CN" sz="3115">
                  <a:solidFill>
                    <a:prstClr val="white"/>
                  </a:solidFill>
                  <a:latin typeface="Calibri" panose="020f0502020204030204"/>
                  <a:ea typeface="等线" panose="02010600030101010101" pitchFamily="2" charset="-122"/>
                </a:rPr>
                <a:t>30%</a:t>
              </a:r>
              <a:endParaRPr lang="zh-CN" altLang="en-US" sz="3115">
                <a:solidFill>
                  <a:prstClr val="white"/>
                </a:solidFill>
                <a:latin typeface="Calibri" panose="020f0502020204030204"/>
                <a:ea typeface="等线" panose="02010600030101010101" pitchFamily="2" charset="-122"/>
              </a:endParaRPr>
            </a:p>
          </p:txBody>
        </p:sp>
      </p:grpSp>
      <p:grpSp>
        <p:nvGrpSpPr>
          <p:cNvPr id="13" name="组合 12"/>
          <p:cNvGrpSpPr/>
          <p:nvPr/>
        </p:nvGrpSpPr>
        <p:grpSpPr>
          <a:xfrm>
            <a:off x="4211494" y="3963139"/>
            <a:ext cx="1414169" cy="1443836"/>
            <a:chOff x="8223541" y="7906092"/>
            <a:chExt cx="2880320" cy="2880320"/>
          </a:xfrm>
          <a:solidFill>
            <a:schemeClr val="tx1">
              <a:lumMod val="75000"/>
              <a:lumOff val="25000"/>
            </a:schemeClr>
          </a:solidFill>
          <a:effectLst>
            <a:outerShdw blurRad="419100" dist="419100" dir="5400000" algn="ctr" rotWithShape="0">
              <a:srgbClr val="000000">
                <a:alpha val="43137"/>
              </a:srgbClr>
            </a:outerShdw>
          </a:effectLst>
        </p:grpSpPr>
        <p:sp>
          <p:nvSpPr>
            <p:cNvPr id="14" name="泪滴形 13"/>
            <p:cNvSpPr/>
            <p:nvPr/>
          </p:nvSpPr>
          <p:spPr>
            <a:xfrm>
              <a:off x="8223541" y="7906092"/>
              <a:ext cx="2880320" cy="2880320"/>
            </a:xfrm>
            <a:prstGeom prst="teardrop">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sp>
          <p:nvSpPr>
            <p:cNvPr id="15" name="TextBox 65"/>
            <p:cNvSpPr txBox="1"/>
            <p:nvPr/>
          </p:nvSpPr>
          <p:spPr>
            <a:xfrm>
              <a:off x="8840695" y="8799757"/>
              <a:ext cx="1930150" cy="1140735"/>
            </a:xfrm>
            <a:prstGeom prst="rect">
              <a:avLst/>
            </a:prstGeom>
            <a:noFill/>
          </p:spPr>
          <p:txBody>
            <a:bodyPr wrap="square" rtlCol="0">
              <a:spAutoFit/>
            </a:bodyPr>
            <a:lstStyle/>
            <a:p>
              <a:pPr defTabSz="913765">
                <a:defRPr/>
              </a:pPr>
              <a:r>
                <a:rPr lang="en-US" altLang="zh-CN" sz="3115">
                  <a:solidFill>
                    <a:prstClr val="white"/>
                  </a:solidFill>
                  <a:latin typeface="Calibri" panose="020f0502020204030204"/>
                  <a:ea typeface="等线" panose="02010600030101010101" pitchFamily="2" charset="-122"/>
                </a:rPr>
                <a:t>40%</a:t>
              </a:r>
              <a:endParaRPr lang="zh-CN" altLang="en-US" sz="3115">
                <a:solidFill>
                  <a:prstClr val="white"/>
                </a:solidFill>
                <a:latin typeface="Calibri" panose="020f0502020204030204"/>
                <a:ea typeface="等线" panose="02010600030101010101" pitchFamily="2" charset="-122"/>
              </a:endParaRPr>
            </a:p>
          </p:txBody>
        </p:sp>
      </p:grpSp>
      <p:sp>
        <p:nvSpPr>
          <p:cNvPr id="16" name="椭圆 15"/>
          <p:cNvSpPr/>
          <p:nvPr/>
        </p:nvSpPr>
        <p:spPr>
          <a:xfrm>
            <a:off x="5536816" y="3385604"/>
            <a:ext cx="616947" cy="629889"/>
          </a:xfrm>
          <a:prstGeom prst="ellipse">
            <a:avLst/>
          </a:prstGeom>
          <a:gradFill>
            <a:gsLst>
              <a:gs pos="0">
                <a:srgbClr val="A40022"/>
              </a:gs>
              <a:gs pos="100000">
                <a:srgbClr val="FC0226"/>
              </a:gs>
            </a:gsLst>
            <a:lin ang="5400000" scaled="0"/>
          </a:gra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grpSp>
        <p:nvGrpSpPr>
          <p:cNvPr id="17" name="组合 16"/>
          <p:cNvGrpSpPr/>
          <p:nvPr/>
        </p:nvGrpSpPr>
        <p:grpSpPr>
          <a:xfrm>
            <a:off x="7652226" y="1893204"/>
            <a:ext cx="2856116" cy="3840752"/>
            <a:chOff x="15231483" y="3776764"/>
            <a:chExt cx="5817219" cy="7661946"/>
          </a:xfrm>
        </p:grpSpPr>
        <p:grpSp>
          <p:nvGrpSpPr>
            <p:cNvPr id="18" name="组合 17"/>
            <p:cNvGrpSpPr/>
            <p:nvPr/>
          </p:nvGrpSpPr>
          <p:grpSpPr>
            <a:xfrm>
              <a:off x="15276015" y="3776764"/>
              <a:ext cx="5772685" cy="2940206"/>
              <a:chOff x="15276015" y="3776764"/>
              <a:chExt cx="5772685" cy="2940206"/>
            </a:xfrm>
          </p:grpSpPr>
          <p:sp>
            <p:nvSpPr>
              <p:cNvPr id="22" name="TextBox 69"/>
              <p:cNvSpPr txBox="1"/>
              <p:nvPr/>
            </p:nvSpPr>
            <p:spPr>
              <a:xfrm>
                <a:off x="15276015" y="3776764"/>
                <a:ext cx="3525967" cy="812508"/>
              </a:xfrm>
              <a:prstGeom prst="rect">
                <a:avLst/>
              </a:prstGeom>
              <a:noFill/>
            </p:spPr>
            <p:txBody>
              <a:bodyPr wrap="square" tIns="0" bIns="0" rtlCol="0" anchor="t">
                <a:spAutoFit/>
              </a:bodyPr>
              <a:lstStyle/>
              <a:p>
                <a:pPr defTabSz="913765">
                  <a:lnSpc>
                    <a:spcPct val="150000"/>
                  </a:lnSpc>
                  <a:defRPr/>
                </a:pP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输入标题</a:t>
                </a: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3" name="TextBox 70"/>
              <p:cNvSpPr txBox="1"/>
              <p:nvPr/>
            </p:nvSpPr>
            <p:spPr>
              <a:xfrm>
                <a:off x="15276015" y="4856592"/>
                <a:ext cx="5772685" cy="1860378"/>
              </a:xfrm>
              <a:prstGeom prst="rect">
                <a:avLst/>
              </a:prstGeom>
              <a:noFill/>
            </p:spPr>
            <p:txBody>
              <a:bodyPr wrap="square" rtlCol="0">
                <a:spAutoFit/>
              </a:bodyPr>
              <a:lstStyle/>
              <a:p>
                <a:pPr defTabSz="913765">
                  <a:lnSpc>
                    <a:spcPct val="130000"/>
                  </a:lnSpc>
                  <a:defRPr/>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15231483" y="8654897"/>
              <a:ext cx="5817219" cy="2783813"/>
              <a:chOff x="15231483" y="8654897"/>
              <a:chExt cx="5817219" cy="2783813"/>
            </a:xfrm>
          </p:grpSpPr>
          <p:sp>
            <p:nvSpPr>
              <p:cNvPr id="20" name="TextBox 71"/>
              <p:cNvSpPr txBox="1"/>
              <p:nvPr/>
            </p:nvSpPr>
            <p:spPr>
              <a:xfrm>
                <a:off x="15231483" y="8654897"/>
                <a:ext cx="3415027" cy="812508"/>
              </a:xfrm>
              <a:prstGeom prst="rect">
                <a:avLst/>
              </a:prstGeom>
              <a:noFill/>
            </p:spPr>
            <p:txBody>
              <a:bodyPr wrap="square" tIns="0" bIns="0" rtlCol="0" anchor="t">
                <a:spAutoFit/>
              </a:bodyPr>
              <a:lstStyle/>
              <a:p>
                <a:pPr defTabSz="913765">
                  <a:lnSpc>
                    <a:spcPct val="150000"/>
                  </a:lnSpc>
                  <a:defRPr/>
                </a:pP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输入标题</a:t>
                </a: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1" name="TextBox 72"/>
              <p:cNvSpPr txBox="1"/>
              <p:nvPr/>
            </p:nvSpPr>
            <p:spPr>
              <a:xfrm>
                <a:off x="15276016" y="9578332"/>
                <a:ext cx="5772685" cy="1860378"/>
              </a:xfrm>
              <a:prstGeom prst="rect">
                <a:avLst/>
              </a:prstGeom>
              <a:noFill/>
            </p:spPr>
            <p:txBody>
              <a:bodyPr wrap="square" rtlCol="0">
                <a:spAutoFit/>
              </a:bodyPr>
              <a:lstStyle/>
              <a:p>
                <a:pPr defTabSz="913765">
                  <a:lnSpc>
                    <a:spcPct val="130000"/>
                  </a:lnSpc>
                  <a:defRPr/>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grpSp>
        <p:nvGrpSpPr>
          <p:cNvPr id="24" name="组合 23"/>
          <p:cNvGrpSpPr/>
          <p:nvPr/>
        </p:nvGrpSpPr>
        <p:grpSpPr>
          <a:xfrm>
            <a:off x="1074057" y="1972831"/>
            <a:ext cx="2874910" cy="3741119"/>
            <a:chOff x="1833337" y="3935612"/>
            <a:chExt cx="5855498" cy="7463183"/>
          </a:xfrm>
        </p:grpSpPr>
        <p:grpSp>
          <p:nvGrpSpPr>
            <p:cNvPr id="25" name="组合 24"/>
            <p:cNvGrpSpPr/>
            <p:nvPr/>
          </p:nvGrpSpPr>
          <p:grpSpPr>
            <a:xfrm>
              <a:off x="1833337" y="3935612"/>
              <a:ext cx="5855498" cy="2781355"/>
              <a:chOff x="1833337" y="3935612"/>
              <a:chExt cx="5855498" cy="2781355"/>
            </a:xfrm>
          </p:grpSpPr>
          <p:sp>
            <p:nvSpPr>
              <p:cNvPr id="29" name="TextBox 45"/>
              <p:cNvSpPr txBox="1"/>
              <p:nvPr/>
            </p:nvSpPr>
            <p:spPr>
              <a:xfrm>
                <a:off x="4734282" y="3935612"/>
                <a:ext cx="2836378" cy="812508"/>
              </a:xfrm>
              <a:prstGeom prst="rect">
                <a:avLst/>
              </a:prstGeom>
              <a:noFill/>
            </p:spPr>
            <p:txBody>
              <a:bodyPr wrap="square" tIns="0" bIns="0" rtlCol="0" anchor="t">
                <a:spAutoFit/>
              </a:bodyPr>
              <a:lstStyle/>
              <a:p>
                <a:pPr algn="r" defTabSz="913765">
                  <a:lnSpc>
                    <a:spcPct val="150000"/>
                  </a:lnSpc>
                  <a:defRPr/>
                </a:pP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输入标题</a:t>
                </a: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30" name="TextBox 46"/>
              <p:cNvSpPr txBox="1"/>
              <p:nvPr/>
            </p:nvSpPr>
            <p:spPr>
              <a:xfrm>
                <a:off x="1833337" y="4856591"/>
                <a:ext cx="5855498" cy="1860376"/>
              </a:xfrm>
              <a:prstGeom prst="rect">
                <a:avLst/>
              </a:prstGeom>
              <a:noFill/>
            </p:spPr>
            <p:txBody>
              <a:bodyPr wrap="square" rtlCol="0">
                <a:spAutoFit/>
              </a:bodyPr>
              <a:lstStyle/>
              <a:p>
                <a:pPr algn="r" defTabSz="913765">
                  <a:lnSpc>
                    <a:spcPct val="130000"/>
                  </a:lnSpc>
                  <a:defRPr/>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1833337" y="8617440"/>
              <a:ext cx="5855498" cy="2781355"/>
              <a:chOff x="1833337" y="8617440"/>
              <a:chExt cx="5855498" cy="2781355"/>
            </a:xfrm>
          </p:grpSpPr>
          <p:sp>
            <p:nvSpPr>
              <p:cNvPr id="27" name="TextBox 73"/>
              <p:cNvSpPr txBox="1"/>
              <p:nvPr/>
            </p:nvSpPr>
            <p:spPr>
              <a:xfrm>
                <a:off x="4734282" y="8617440"/>
                <a:ext cx="2836378" cy="812508"/>
              </a:xfrm>
              <a:prstGeom prst="rect">
                <a:avLst/>
              </a:prstGeom>
              <a:noFill/>
            </p:spPr>
            <p:txBody>
              <a:bodyPr wrap="square" tIns="0" bIns="0" rtlCol="0" anchor="t">
                <a:spAutoFit/>
              </a:bodyPr>
              <a:lstStyle/>
              <a:p>
                <a:pPr algn="r" defTabSz="913765">
                  <a:lnSpc>
                    <a:spcPct val="150000"/>
                  </a:lnSpc>
                  <a:defRPr/>
                </a:pP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输入标题</a:t>
                </a: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8" name="TextBox 74"/>
              <p:cNvSpPr txBox="1"/>
              <p:nvPr/>
            </p:nvSpPr>
            <p:spPr>
              <a:xfrm>
                <a:off x="1833337" y="9538419"/>
                <a:ext cx="5855498" cy="1860376"/>
              </a:xfrm>
              <a:prstGeom prst="rect">
                <a:avLst/>
              </a:prstGeom>
              <a:noFill/>
            </p:spPr>
            <p:txBody>
              <a:bodyPr wrap="square" rtlCol="0">
                <a:spAutoFit/>
              </a:bodyPr>
              <a:lstStyle/>
              <a:p>
                <a:pPr algn="r" defTabSz="913765">
                  <a:lnSpc>
                    <a:spcPct val="130000"/>
                  </a:lnSpc>
                  <a:defRPr/>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
        <p:nvSpPr>
          <p:cNvPr id="31" name="灯片编号占位符 30"/>
          <p:cNvSpPr>
            <a:spLocks noGrp="1"/>
          </p:cNvSpPr>
          <p:nvPr>
            <p:ph type="sldNum" sz="quarter" idx="12"/>
          </p:nvPr>
        </p:nvSpPr>
        <p:spPr/>
        <p:txBody>
          <a:bodyPr/>
          <a:lstStyle/>
          <a:p>
            <a:fld id="{E0596BC5-39E9-41F1-BBD9-DF4DEBACD03C}" type="slidenum">
              <a:rPr lang="zh-CN" altLang="en-US" smtClean="0"/>
              <a:t>12</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 presetClass="path" presetSubtype="0" accel="50000" decel="50000" fill="hold" grpId="0" nodeType="withEffect">
                                  <p:stCondLst>
                                    <p:cond delay="0"/>
                                  </p:stCondLst>
                                  <p:childTnLst>
                                    <p:animMotion origin="layout" path="M 0 0 C 0.069 0 0.125 0.056 0.125 0.125 C 0.125 0.194 0.069 0.25 0 0.25 C -0.069 0.25 -0.125 0.194 -0.125 0.125 C -0.125 0.056 -0.069 0 0 0 Z" pathEditMode="relative" ptsTypes="">
                                      <p:cBhvr>
                                        <p:cTn id="9" dur="2000" fill="hold"/>
                                        <p:tgtEl>
                                          <p:spTgt spid="3"/>
                                        </p:tgtEl>
                                        <p:attrNameLst>
                                          <p:attrName>ppt_x</p:attrName>
                                          <p:attrName>ppt_y</p:attrName>
                                        </p:attrNameLst>
                                      </p:cBhvr>
                                    </p:animMotion>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nodeType="afterGroup">
                            <p:stCondLst>
                              <p:cond delay="2000"/>
                            </p:stCondLst>
                            <p:childTnLst>
                              <p:par>
                                <p:cTn id="16" presetID="53" presetClass="entr" presetSubtype="16"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nodeType="afterGroup">
                            <p:stCondLst>
                              <p:cond delay="2500"/>
                            </p:stCondLst>
                            <p:childTnLst>
                              <p:par>
                                <p:cTn id="22" presetID="53" presetClass="entr" presetSubtype="16"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nodeType="afterGroup">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childTnLst>
                          </p:cTn>
                        </p:par>
                        <p:par>
                          <p:cTn id="33" fill="hold" nodeType="afterGroup">
                            <p:stCondLst>
                              <p:cond delay="3500"/>
                            </p:stCondLst>
                            <p:childTnLst>
                              <p:par>
                                <p:cTn id="34" presetID="53" presetClass="entr" presetSubtype="16"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par>
                          <p:cTn id="39" fill="hold" nodeType="afterGroup">
                            <p:stCondLst>
                              <p:cond delay="4000"/>
                            </p:stCondLst>
                            <p:childTnLst>
                              <p:par>
                                <p:cTn id="40" presetID="2" presetClass="entr" presetSubtype="2"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1+#ppt_w/2"/>
                                          </p:val>
                                        </p:tav>
                                        <p:tav tm="100000">
                                          <p:val>
                                            <p:strVal val="#ppt_x"/>
                                          </p:val>
                                        </p:tav>
                                      </p:tavLst>
                                    </p:anim>
                                    <p:anim calcmode="lin" valueType="num">
                                      <p:cBhvr additive="base">
                                        <p:cTn id="43" dur="500" fill="hold"/>
                                        <p:tgtEl>
                                          <p:spTgt spid="17"/>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0-#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6" grpId="0" animBg="1"/>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占位符 1"/>
          <p:cNvSpPr>
            <a:spLocks noGrp="1"/>
          </p:cNvSpPr>
          <p:nvPr>
            <p:ph type="body" sz="quarter" idx="10"/>
          </p:nvPr>
        </p:nvSpPr>
        <p:spPr/>
        <p:txBody>
          <a:bodyPr/>
          <a:lstStyle/>
          <a:p>
            <a:r>
              <a:rPr lang="zh-CN" altLang="en-US">
                <a:solidFill>
                  <a:schemeClr val="tx1">
                    <a:lumMod val="75000"/>
                    <a:lumOff val="25000"/>
                  </a:schemeClr>
                </a:solidFill>
              </a:rPr>
              <a:t>工作完成具体情况</a:t>
            </a:r>
            <a:endParaRPr lang="en-GB" altLang="zh-CN">
              <a:solidFill>
                <a:schemeClr val="tx1">
                  <a:lumMod val="75000"/>
                  <a:lumOff val="25000"/>
                </a:schemeClr>
              </a:solidFill>
            </a:endParaRPr>
          </a:p>
        </p:txBody>
      </p:sp>
      <p:grpSp>
        <p:nvGrpSpPr>
          <p:cNvPr id="3" name="组合 2"/>
          <p:cNvGrpSpPr/>
          <p:nvPr/>
        </p:nvGrpSpPr>
        <p:grpSpPr>
          <a:xfrm>
            <a:off x="1404073" y="2160233"/>
            <a:ext cx="5479716" cy="3900448"/>
            <a:chOff x="2076485" y="4309464"/>
            <a:chExt cx="11160861" cy="7781034"/>
          </a:xfrm>
          <a:effectLst>
            <a:outerShdw blurRad="419100" dist="419100" dir="5400000" algn="ctr" rotWithShape="0">
              <a:srgbClr val="000000">
                <a:alpha val="43137"/>
              </a:srgbClr>
            </a:outerShdw>
          </a:effectLst>
        </p:grpSpPr>
        <p:cxnSp>
          <p:nvCxnSpPr>
            <p:cNvPr id="4" name="直接连接符 3"/>
            <p:cNvCxnSpPr/>
            <p:nvPr/>
          </p:nvCxnSpPr>
          <p:spPr>
            <a:xfrm>
              <a:off x="2076485" y="9010146"/>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2076485" y="4309464"/>
              <a:ext cx="11160861" cy="7781034"/>
              <a:chOff x="2076485" y="4309464"/>
              <a:chExt cx="11160861" cy="7781034"/>
            </a:xfrm>
          </p:grpSpPr>
          <p:cxnSp>
            <p:nvCxnSpPr>
              <p:cNvPr id="6" name="直接连接符 5"/>
              <p:cNvCxnSpPr/>
              <p:nvPr/>
            </p:nvCxnSpPr>
            <p:spPr>
              <a:xfrm flipH="1">
                <a:off x="2076485" y="4309464"/>
                <a:ext cx="0" cy="7781034"/>
              </a:xfrm>
              <a:prstGeom prst="line">
                <a:avLst/>
              </a:prstGeom>
              <a:ln w="44450">
                <a:solidFill>
                  <a:schemeClr val="bg1">
                    <a:lumMod val="50000"/>
                    <a:alpha val="51000"/>
                  </a:schemeClr>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2076485" y="12090498"/>
                <a:ext cx="11160861" cy="0"/>
              </a:xfrm>
              <a:prstGeom prst="line">
                <a:avLst/>
              </a:prstGeom>
              <a:ln w="44450">
                <a:solidFill>
                  <a:schemeClr val="bg1">
                    <a:lumMod val="50000"/>
                    <a:alpha val="51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076485" y="5534091"/>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076485" y="6442533"/>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076485" y="7352468"/>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076485" y="8199981"/>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076485" y="9763045"/>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076485" y="10513363"/>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076485" y="11292283"/>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grpSp>
      </p:grpSp>
      <p:sp>
        <p:nvSpPr>
          <p:cNvPr id="15" name="矩形 14"/>
          <p:cNvSpPr/>
          <p:nvPr/>
        </p:nvSpPr>
        <p:spPr>
          <a:xfrm>
            <a:off x="2928641" y="3684871"/>
            <a:ext cx="860188" cy="2375811"/>
          </a:xfrm>
          <a:prstGeom prst="rect">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sp>
        <p:nvSpPr>
          <p:cNvPr id="16" name="矩形 15"/>
          <p:cNvSpPr/>
          <p:nvPr/>
        </p:nvSpPr>
        <p:spPr>
          <a:xfrm>
            <a:off x="4194221" y="3229491"/>
            <a:ext cx="860188" cy="2831191"/>
          </a:xfrm>
          <a:prstGeom prst="rect">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sp>
        <p:nvSpPr>
          <p:cNvPr id="17" name="矩形 16"/>
          <p:cNvSpPr/>
          <p:nvPr/>
        </p:nvSpPr>
        <p:spPr>
          <a:xfrm>
            <a:off x="5459798" y="2774111"/>
            <a:ext cx="860188" cy="3286572"/>
          </a:xfrm>
          <a:prstGeom prst="rect">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sp>
        <p:nvSpPr>
          <p:cNvPr id="18" name="矩形 17"/>
          <p:cNvSpPr/>
          <p:nvPr/>
        </p:nvSpPr>
        <p:spPr>
          <a:xfrm>
            <a:off x="2928641" y="4302888"/>
            <a:ext cx="860188" cy="1757795"/>
          </a:xfrm>
          <a:prstGeom prst="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sp>
        <p:nvSpPr>
          <p:cNvPr id="19" name="矩形 18"/>
          <p:cNvSpPr/>
          <p:nvPr/>
        </p:nvSpPr>
        <p:spPr>
          <a:xfrm>
            <a:off x="4194221" y="3945089"/>
            <a:ext cx="860188" cy="2115593"/>
          </a:xfrm>
          <a:prstGeom prst="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sp>
        <p:nvSpPr>
          <p:cNvPr id="20" name="矩形 19"/>
          <p:cNvSpPr/>
          <p:nvPr/>
        </p:nvSpPr>
        <p:spPr>
          <a:xfrm>
            <a:off x="5459798" y="3392127"/>
            <a:ext cx="860188" cy="2668556"/>
          </a:xfrm>
          <a:prstGeom prst="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sp>
        <p:nvSpPr>
          <p:cNvPr id="21" name="矩形 20"/>
          <p:cNvSpPr/>
          <p:nvPr/>
        </p:nvSpPr>
        <p:spPr>
          <a:xfrm>
            <a:off x="1847667" y="4302888"/>
            <a:ext cx="860188" cy="1757795"/>
          </a:xfrm>
          <a:prstGeom prst="rect">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sp>
        <p:nvSpPr>
          <p:cNvPr id="22" name="矩形 21"/>
          <p:cNvSpPr/>
          <p:nvPr/>
        </p:nvSpPr>
        <p:spPr>
          <a:xfrm>
            <a:off x="1847667" y="4872777"/>
            <a:ext cx="860188" cy="1187905"/>
          </a:xfrm>
          <a:prstGeom prst="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sp>
        <p:nvSpPr>
          <p:cNvPr id="23" name="TextBox 73"/>
          <p:cNvSpPr txBox="1"/>
          <p:nvPr/>
        </p:nvSpPr>
        <p:spPr>
          <a:xfrm>
            <a:off x="1930545" y="5299897"/>
            <a:ext cx="804800" cy="349756"/>
          </a:xfrm>
          <a:prstGeom prst="rect">
            <a:avLst/>
          </a:prstGeom>
          <a:noFill/>
        </p:spPr>
        <p:txBody>
          <a:bodyPr wrap="square" lIns="42969" tIns="21485" rIns="42969" bIns="21485" rtlCol="0">
            <a:spAutoFit/>
          </a:bodyPr>
          <a:lstStyle/>
          <a:p>
            <a:pPr defTabSz="913765">
              <a:defRPr/>
            </a:pPr>
            <a:r>
              <a:rPr lang="en-US" altLang="zh-CN" sz="1990">
                <a:solidFill>
                  <a:prstClr val="white"/>
                </a:solidFill>
                <a:latin typeface="思源黑体 CN Medium" panose="020b0600000000000000" pitchFamily="34" charset="-122"/>
                <a:ea typeface="思源黑体 CN Medium" panose="020b0600000000000000" pitchFamily="34" charset="-122"/>
              </a:rPr>
              <a:t>30%</a:t>
            </a:r>
            <a:endParaRPr lang="zh-CN" altLang="en-US" sz="1990">
              <a:solidFill>
                <a:prstClr val="white"/>
              </a:solidFill>
              <a:latin typeface="思源黑体 CN Medium" panose="020b0600000000000000" pitchFamily="34" charset="-122"/>
              <a:ea typeface="思源黑体 CN Medium" panose="020b0600000000000000" pitchFamily="34" charset="-122"/>
            </a:endParaRPr>
          </a:p>
        </p:txBody>
      </p:sp>
      <p:sp>
        <p:nvSpPr>
          <p:cNvPr id="24" name="TextBox 74"/>
          <p:cNvSpPr txBox="1"/>
          <p:nvPr/>
        </p:nvSpPr>
        <p:spPr>
          <a:xfrm>
            <a:off x="2989205" y="4876595"/>
            <a:ext cx="804800" cy="349756"/>
          </a:xfrm>
          <a:prstGeom prst="rect">
            <a:avLst/>
          </a:prstGeom>
          <a:noFill/>
        </p:spPr>
        <p:txBody>
          <a:bodyPr wrap="square" lIns="42969" tIns="21485" rIns="42969" bIns="21485" rtlCol="0">
            <a:spAutoFit/>
          </a:bodyPr>
          <a:lstStyle/>
          <a:p>
            <a:pPr defTabSz="913765">
              <a:defRPr/>
            </a:pPr>
            <a:r>
              <a:rPr lang="en-US" altLang="zh-CN" sz="1990">
                <a:solidFill>
                  <a:prstClr val="white"/>
                </a:solidFill>
                <a:latin typeface="思源黑体 CN Medium" panose="020b0600000000000000" pitchFamily="34" charset="-122"/>
                <a:ea typeface="思源黑体 CN Medium" panose="020b0600000000000000" pitchFamily="34" charset="-122"/>
              </a:rPr>
              <a:t>60%</a:t>
            </a:r>
            <a:endParaRPr lang="zh-CN" altLang="en-US" sz="1990">
              <a:solidFill>
                <a:prstClr val="white"/>
              </a:solidFill>
              <a:latin typeface="思源黑体 CN Medium" panose="020b0600000000000000" pitchFamily="34" charset="-122"/>
              <a:ea typeface="思源黑体 CN Medium" panose="020b0600000000000000" pitchFamily="34" charset="-122"/>
            </a:endParaRPr>
          </a:p>
        </p:txBody>
      </p:sp>
      <p:sp>
        <p:nvSpPr>
          <p:cNvPr id="25" name="TextBox 75"/>
          <p:cNvSpPr txBox="1"/>
          <p:nvPr/>
        </p:nvSpPr>
        <p:spPr>
          <a:xfrm>
            <a:off x="4249608" y="4302886"/>
            <a:ext cx="804800" cy="349756"/>
          </a:xfrm>
          <a:prstGeom prst="rect">
            <a:avLst/>
          </a:prstGeom>
          <a:noFill/>
        </p:spPr>
        <p:txBody>
          <a:bodyPr wrap="square" lIns="42969" tIns="21485" rIns="42969" bIns="21485" rtlCol="0">
            <a:spAutoFit/>
          </a:bodyPr>
          <a:lstStyle/>
          <a:p>
            <a:pPr defTabSz="913765">
              <a:defRPr/>
            </a:pPr>
            <a:r>
              <a:rPr lang="en-US" altLang="zh-CN" sz="1990">
                <a:solidFill>
                  <a:prstClr val="white"/>
                </a:solidFill>
                <a:latin typeface="思源黑体 CN Medium" panose="020b0600000000000000" pitchFamily="34" charset="-122"/>
                <a:ea typeface="思源黑体 CN Medium" panose="020b0600000000000000" pitchFamily="34" charset="-122"/>
              </a:rPr>
              <a:t>80%</a:t>
            </a:r>
            <a:endParaRPr lang="zh-CN" altLang="en-US" sz="1990">
              <a:solidFill>
                <a:prstClr val="white"/>
              </a:solidFill>
              <a:latin typeface="思源黑体 CN Medium" panose="020b0600000000000000" pitchFamily="34" charset="-122"/>
              <a:ea typeface="思源黑体 CN Medium" panose="020b0600000000000000" pitchFamily="34" charset="-122"/>
            </a:endParaRPr>
          </a:p>
        </p:txBody>
      </p:sp>
      <p:sp>
        <p:nvSpPr>
          <p:cNvPr id="26" name="TextBox 76"/>
          <p:cNvSpPr txBox="1"/>
          <p:nvPr/>
        </p:nvSpPr>
        <p:spPr>
          <a:xfrm>
            <a:off x="5535956" y="3710537"/>
            <a:ext cx="804800" cy="349756"/>
          </a:xfrm>
          <a:prstGeom prst="rect">
            <a:avLst/>
          </a:prstGeom>
          <a:noFill/>
        </p:spPr>
        <p:txBody>
          <a:bodyPr wrap="square" lIns="42969" tIns="21485" rIns="42969" bIns="21485" rtlCol="0">
            <a:spAutoFit/>
          </a:bodyPr>
          <a:lstStyle/>
          <a:p>
            <a:pPr defTabSz="913765">
              <a:defRPr/>
            </a:pPr>
            <a:r>
              <a:rPr lang="en-US" altLang="zh-CN" sz="1990">
                <a:solidFill>
                  <a:prstClr val="white"/>
                </a:solidFill>
                <a:latin typeface="思源黑体 CN Medium" panose="020b0600000000000000" pitchFamily="34" charset="-122"/>
                <a:ea typeface="思源黑体 CN Medium" panose="020b0600000000000000" pitchFamily="34" charset="-122"/>
              </a:rPr>
              <a:t>90%</a:t>
            </a:r>
            <a:endParaRPr lang="zh-CN" altLang="en-US" sz="1990">
              <a:solidFill>
                <a:prstClr val="white"/>
              </a:solidFill>
              <a:latin typeface="思源黑体 CN Medium" panose="020b0600000000000000" pitchFamily="34" charset="-122"/>
              <a:ea typeface="思源黑体 CN Medium" panose="020b0600000000000000" pitchFamily="34" charset="-122"/>
            </a:endParaRPr>
          </a:p>
        </p:txBody>
      </p:sp>
      <p:sp>
        <p:nvSpPr>
          <p:cNvPr id="27" name="TextBox 77"/>
          <p:cNvSpPr txBox="1"/>
          <p:nvPr/>
        </p:nvSpPr>
        <p:spPr>
          <a:xfrm>
            <a:off x="1881956" y="3806586"/>
            <a:ext cx="804800" cy="349756"/>
          </a:xfrm>
          <a:prstGeom prst="rect">
            <a:avLst/>
          </a:prstGeom>
          <a:noFill/>
        </p:spPr>
        <p:txBody>
          <a:bodyPr wrap="square" lIns="42969" tIns="21485" rIns="42969" bIns="21485" rtlCol="0">
            <a:spAutoFit/>
          </a:bodyPr>
          <a:lstStyle/>
          <a:p>
            <a:pPr defTabSz="913765">
              <a:defRPr/>
            </a:pPr>
            <a:r>
              <a:rPr lang="en-US" altLang="zh-CN" sz="1990">
                <a:solidFill>
                  <a:prstClr val="black"/>
                </a:solidFill>
                <a:latin typeface="思源黑体 CN Medium" panose="020b0600000000000000" pitchFamily="34" charset="-122"/>
                <a:ea typeface="思源黑体 CN Medium" panose="020b0600000000000000" pitchFamily="34" charset="-122"/>
              </a:rPr>
              <a:t>300</a:t>
            </a:r>
            <a:r>
              <a:rPr lang="zh-CN" altLang="en-US" sz="1990">
                <a:solidFill>
                  <a:prstClr val="black"/>
                </a:solidFill>
                <a:latin typeface="思源黑体 CN Medium" panose="020b0600000000000000" pitchFamily="34" charset="-122"/>
                <a:ea typeface="思源黑体 CN Medium" panose="020b0600000000000000" pitchFamily="34" charset="-122"/>
              </a:rPr>
              <a:t>万</a:t>
            </a:r>
            <a:endParaRPr lang="zh-CN" altLang="en-US" sz="1990">
              <a:solidFill>
                <a:prstClr val="black"/>
              </a:solidFill>
              <a:latin typeface="思源黑体 CN Medium" panose="020b0600000000000000" pitchFamily="34" charset="-122"/>
              <a:ea typeface="思源黑体 CN Medium" panose="020b0600000000000000" pitchFamily="34" charset="-122"/>
            </a:endParaRPr>
          </a:p>
        </p:txBody>
      </p:sp>
      <p:sp>
        <p:nvSpPr>
          <p:cNvPr id="28" name="TextBox 78"/>
          <p:cNvSpPr txBox="1"/>
          <p:nvPr/>
        </p:nvSpPr>
        <p:spPr>
          <a:xfrm>
            <a:off x="2988685" y="3225293"/>
            <a:ext cx="804800" cy="349756"/>
          </a:xfrm>
          <a:prstGeom prst="rect">
            <a:avLst/>
          </a:prstGeom>
          <a:noFill/>
        </p:spPr>
        <p:txBody>
          <a:bodyPr wrap="square" lIns="42969" tIns="21485" rIns="42969" bIns="21485" rtlCol="0">
            <a:spAutoFit/>
          </a:bodyPr>
          <a:lstStyle/>
          <a:p>
            <a:pPr defTabSz="913765">
              <a:defRPr/>
            </a:pPr>
            <a:r>
              <a:rPr lang="en-US" altLang="zh-CN" sz="1990">
                <a:solidFill>
                  <a:prstClr val="black"/>
                </a:solidFill>
                <a:latin typeface="思源黑体 CN Medium" panose="020b0600000000000000" pitchFamily="34" charset="-122"/>
                <a:ea typeface="思源黑体 CN Medium" panose="020b0600000000000000" pitchFamily="34" charset="-122"/>
              </a:rPr>
              <a:t>500</a:t>
            </a:r>
            <a:r>
              <a:rPr lang="zh-CN" altLang="en-US" sz="1990">
                <a:solidFill>
                  <a:prstClr val="black"/>
                </a:solidFill>
                <a:latin typeface="思源黑体 CN Medium" panose="020b0600000000000000" pitchFamily="34" charset="-122"/>
                <a:ea typeface="思源黑体 CN Medium" panose="020b0600000000000000" pitchFamily="34" charset="-122"/>
              </a:rPr>
              <a:t>万</a:t>
            </a:r>
            <a:endParaRPr lang="zh-CN" altLang="en-US" sz="1990">
              <a:solidFill>
                <a:prstClr val="black"/>
              </a:solidFill>
              <a:latin typeface="思源黑体 CN Medium" panose="020b0600000000000000" pitchFamily="34" charset="-122"/>
              <a:ea typeface="思源黑体 CN Medium" panose="020b0600000000000000" pitchFamily="34" charset="-122"/>
            </a:endParaRPr>
          </a:p>
        </p:txBody>
      </p:sp>
      <p:sp>
        <p:nvSpPr>
          <p:cNvPr id="29" name="TextBox 79"/>
          <p:cNvSpPr txBox="1"/>
          <p:nvPr/>
        </p:nvSpPr>
        <p:spPr>
          <a:xfrm>
            <a:off x="4249608" y="2798242"/>
            <a:ext cx="804800" cy="349756"/>
          </a:xfrm>
          <a:prstGeom prst="rect">
            <a:avLst/>
          </a:prstGeom>
          <a:noFill/>
        </p:spPr>
        <p:txBody>
          <a:bodyPr wrap="square" lIns="42969" tIns="21485" rIns="42969" bIns="21485" rtlCol="0">
            <a:spAutoFit/>
          </a:bodyPr>
          <a:lstStyle/>
          <a:p>
            <a:pPr defTabSz="913765">
              <a:defRPr/>
            </a:pPr>
            <a:r>
              <a:rPr lang="en-US" altLang="zh-CN" sz="1990">
                <a:solidFill>
                  <a:prstClr val="black"/>
                </a:solidFill>
                <a:latin typeface="思源黑体 CN Medium" panose="020b0600000000000000" pitchFamily="34" charset="-122"/>
                <a:ea typeface="思源黑体 CN Medium" panose="020b0600000000000000" pitchFamily="34" charset="-122"/>
              </a:rPr>
              <a:t>800</a:t>
            </a:r>
            <a:r>
              <a:rPr lang="zh-CN" altLang="en-US" sz="1990">
                <a:solidFill>
                  <a:prstClr val="black"/>
                </a:solidFill>
                <a:latin typeface="思源黑体 CN Medium" panose="020b0600000000000000" pitchFamily="34" charset="-122"/>
                <a:ea typeface="思源黑体 CN Medium" panose="020b0600000000000000" pitchFamily="34" charset="-122"/>
              </a:rPr>
              <a:t>万</a:t>
            </a:r>
            <a:endParaRPr lang="zh-CN" altLang="en-US" sz="1990">
              <a:solidFill>
                <a:prstClr val="black"/>
              </a:solidFill>
              <a:latin typeface="思源黑体 CN Medium" panose="020b0600000000000000" pitchFamily="34" charset="-122"/>
              <a:ea typeface="思源黑体 CN Medium" panose="020b0600000000000000" pitchFamily="34" charset="-122"/>
            </a:endParaRPr>
          </a:p>
        </p:txBody>
      </p:sp>
      <p:sp>
        <p:nvSpPr>
          <p:cNvPr id="30" name="TextBox 80"/>
          <p:cNvSpPr txBox="1"/>
          <p:nvPr/>
        </p:nvSpPr>
        <p:spPr>
          <a:xfrm>
            <a:off x="5391914" y="2277806"/>
            <a:ext cx="1141429" cy="349756"/>
          </a:xfrm>
          <a:prstGeom prst="rect">
            <a:avLst/>
          </a:prstGeom>
          <a:noFill/>
        </p:spPr>
        <p:txBody>
          <a:bodyPr wrap="square" lIns="42969" tIns="21485" rIns="42969" bIns="21485" rtlCol="0">
            <a:spAutoFit/>
          </a:bodyPr>
          <a:lstStyle/>
          <a:p>
            <a:pPr defTabSz="913765">
              <a:defRPr/>
            </a:pPr>
            <a:r>
              <a:rPr lang="en-US" altLang="zh-CN" sz="1990">
                <a:solidFill>
                  <a:prstClr val="black"/>
                </a:solidFill>
                <a:latin typeface="思源黑体 CN Medium" panose="020b0600000000000000" pitchFamily="34" charset="-122"/>
                <a:ea typeface="思源黑体 CN Medium" panose="020b0600000000000000" pitchFamily="34" charset="-122"/>
              </a:rPr>
              <a:t>1000</a:t>
            </a:r>
            <a:r>
              <a:rPr lang="zh-CN" altLang="en-US" sz="1990">
                <a:solidFill>
                  <a:prstClr val="black"/>
                </a:solidFill>
                <a:latin typeface="思源黑体 CN Medium" panose="020b0600000000000000" pitchFamily="34" charset="-122"/>
                <a:ea typeface="思源黑体 CN Medium" panose="020b0600000000000000" pitchFamily="34" charset="-122"/>
              </a:rPr>
              <a:t>万</a:t>
            </a:r>
            <a:endParaRPr lang="zh-CN" altLang="en-US" sz="1990">
              <a:solidFill>
                <a:prstClr val="black"/>
              </a:solidFill>
              <a:latin typeface="思源黑体 CN Medium" panose="020b0600000000000000" pitchFamily="34" charset="-122"/>
              <a:ea typeface="思源黑体 CN Medium" panose="020b0600000000000000" pitchFamily="34" charset="-122"/>
            </a:endParaRPr>
          </a:p>
        </p:txBody>
      </p:sp>
      <p:grpSp>
        <p:nvGrpSpPr>
          <p:cNvPr id="31" name="组合 30"/>
          <p:cNvGrpSpPr/>
          <p:nvPr/>
        </p:nvGrpSpPr>
        <p:grpSpPr>
          <a:xfrm>
            <a:off x="7256592" y="1474813"/>
            <a:ext cx="3238411" cy="857724"/>
            <a:chOff x="14425667" y="2942113"/>
            <a:chExt cx="6595860" cy="1711082"/>
          </a:xfrm>
          <a:effectLst>
            <a:outerShdw blurRad="419100" dist="419100" dir="5400000" algn="ctr" rotWithShape="0">
              <a:srgbClr val="000000">
                <a:alpha val="43137"/>
              </a:srgbClr>
            </a:outerShdw>
          </a:effectLst>
        </p:grpSpPr>
        <p:sp>
          <p:nvSpPr>
            <p:cNvPr id="32" name="Rounded Rectangle 43"/>
            <p:cNvSpPr/>
            <p:nvPr/>
          </p:nvSpPr>
          <p:spPr>
            <a:xfrm>
              <a:off x="14441266" y="2942113"/>
              <a:ext cx="6580260" cy="922203"/>
            </a:xfrm>
            <a:prstGeom prst="roundRect">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id-ID" sz="1170">
                <a:solidFill>
                  <a:prstClr val="white"/>
                </a:solidFill>
                <a:latin typeface="Calibri" panose="020f0502020204030204"/>
              </a:endParaRPr>
            </a:p>
          </p:txBody>
        </p:sp>
        <p:sp>
          <p:nvSpPr>
            <p:cNvPr id="33" name="TextBox 82"/>
            <p:cNvSpPr txBox="1"/>
            <p:nvPr/>
          </p:nvSpPr>
          <p:spPr>
            <a:xfrm>
              <a:off x="14902049" y="2982859"/>
              <a:ext cx="6116542" cy="920980"/>
            </a:xfrm>
            <a:prstGeom prst="rect">
              <a:avLst/>
            </a:prstGeom>
            <a:noFill/>
          </p:spPr>
          <p:txBody>
            <a:bodyPr wrap="square" rtlCol="0">
              <a:spAutoFit/>
            </a:bodyPr>
            <a:lstStyle/>
            <a:p>
              <a:pPr defTabSz="913765">
                <a:defRPr/>
              </a:pPr>
              <a:r>
                <a:rPr lang="zh-CN" altLang="en-US" sz="2400">
                  <a:solidFill>
                    <a:prstClr val="white"/>
                  </a:solidFill>
                  <a:latin typeface="思源黑体 CN Medium" panose="020b0600000000000000" pitchFamily="34" charset="-122"/>
                  <a:ea typeface="思源黑体 CN Medium" panose="020b0600000000000000" pitchFamily="34" charset="-122"/>
                </a:rPr>
                <a:t>点击输入标题内容</a:t>
              </a:r>
              <a:endParaRPr lang="id-ID" sz="2400">
                <a:solidFill>
                  <a:prstClr val="white"/>
                </a:solidFill>
                <a:latin typeface="思源黑体 CN Medium" panose="020b0600000000000000" pitchFamily="34" charset="-122"/>
                <a:ea typeface="思源黑体 CN Medium" panose="020b0600000000000000" pitchFamily="34" charset="-122"/>
              </a:endParaRPr>
            </a:p>
          </p:txBody>
        </p:sp>
        <p:sp>
          <p:nvSpPr>
            <p:cNvPr id="34" name="TextBox 83"/>
            <p:cNvSpPr txBox="1"/>
            <p:nvPr/>
          </p:nvSpPr>
          <p:spPr>
            <a:xfrm>
              <a:off x="14425667" y="4017078"/>
              <a:ext cx="2811555" cy="636117"/>
            </a:xfrm>
            <a:prstGeom prst="rect">
              <a:avLst/>
            </a:prstGeom>
            <a:noFill/>
          </p:spPr>
          <p:txBody>
            <a:bodyPr wrap="square" rtlCol="0">
              <a:spAutoFit/>
            </a:bodyPr>
            <a:lstStyle/>
            <a:p>
              <a:pPr defTabSz="913765">
                <a:defRPr/>
              </a:pPr>
              <a:r>
                <a:rPr lang="en-US" altLang="zh-CN" sz="1470">
                  <a:solidFill>
                    <a:prstClr val="black">
                      <a:lumMod val="75000"/>
                      <a:lumOff val="25000"/>
                    </a:prstClr>
                  </a:solidFill>
                  <a:latin typeface="方正兰亭纤黑_GBK" panose="02000000000000000000" pitchFamily="2" charset="-122"/>
                  <a:ea typeface="方正兰亭纤黑_GBK" panose="02000000000000000000" pitchFamily="2" charset="-122"/>
                </a:rPr>
                <a:t>Add Content</a:t>
              </a:r>
              <a:endParaRPr lang="zh-CN" altLang="en-US" sz="1470">
                <a:solidFill>
                  <a:prstClr val="black">
                    <a:lumMod val="75000"/>
                    <a:lumOff val="25000"/>
                  </a:prstClr>
                </a:solidFill>
                <a:latin typeface="方正兰亭纤黑_GBK" panose="02000000000000000000" pitchFamily="2" charset="-122"/>
                <a:ea typeface="方正兰亭纤黑_GBK" panose="02000000000000000000" pitchFamily="2" charset="-122"/>
              </a:endParaRPr>
            </a:p>
          </p:txBody>
        </p:sp>
      </p:grpSp>
      <p:sp>
        <p:nvSpPr>
          <p:cNvPr id="35" name="TextBox 84"/>
          <p:cNvSpPr txBox="1"/>
          <p:nvPr/>
        </p:nvSpPr>
        <p:spPr>
          <a:xfrm>
            <a:off x="7272507" y="2366021"/>
            <a:ext cx="3864197" cy="1082136"/>
          </a:xfrm>
          <a:prstGeom prst="rect">
            <a:avLst/>
          </a:prstGeom>
          <a:noFill/>
        </p:spPr>
        <p:txBody>
          <a:bodyPr wrap="square" lIns="42969" tIns="21485" rIns="42969" bIns="21485" rtlCol="0">
            <a:spAutoFit/>
          </a:bodyPr>
          <a:lstStyle/>
          <a:p>
            <a:pPr defTabSz="913765">
              <a:lnSpc>
                <a:spcPct val="150000"/>
              </a:lnSpc>
              <a:defRPr/>
            </a:pPr>
            <a:r>
              <a:rPr lang="zh-CN" altLang="en-US" sz="1125">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您的内容打在这里，或者通过复制您的文本后，在此框中选择粘贴，并选择只保留文字。您的内容打在这里</a:t>
            </a:r>
            <a:endParaRPr lang="en-US" altLang="zh-CN" sz="1125">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36" name="直接连接符 35"/>
          <p:cNvCxnSpPr/>
          <p:nvPr/>
        </p:nvCxnSpPr>
        <p:spPr>
          <a:xfrm>
            <a:off x="7272507" y="2342896"/>
            <a:ext cx="3686991" cy="0"/>
          </a:xfrm>
          <a:prstGeom prst="line">
            <a:avLst/>
          </a:prstGeom>
          <a:ln>
            <a:solidFill>
              <a:srgbClr val="D60C0C"/>
            </a:solidFill>
          </a:ln>
        </p:spPr>
        <p:style>
          <a:lnRef idx="1">
            <a:schemeClr val="accent1"/>
          </a:lnRef>
          <a:fillRef idx="0">
            <a:schemeClr val="accent1"/>
          </a:fillRef>
          <a:effectRef idx="0">
            <a:schemeClr val="accent1"/>
          </a:effectRef>
          <a:fontRef idx="minor">
            <a:schemeClr val="tx1"/>
          </a:fontRef>
        </p:style>
      </p:cxnSp>
      <p:sp>
        <p:nvSpPr>
          <p:cNvPr id="37" name="TextBox 86"/>
          <p:cNvSpPr txBox="1"/>
          <p:nvPr/>
        </p:nvSpPr>
        <p:spPr>
          <a:xfrm>
            <a:off x="7227335" y="3609482"/>
            <a:ext cx="3267669" cy="869450"/>
          </a:xfrm>
          <a:prstGeom prst="rect">
            <a:avLst/>
          </a:prstGeom>
          <a:noFill/>
          <a:effectLst>
            <a:outerShdw blurRad="419100" dist="419100" dir="5400000" algn="ctr" rotWithShape="0">
              <a:srgbClr val="000000">
                <a:alpha val="43137"/>
              </a:srgbClr>
            </a:outerShdw>
          </a:effectLst>
        </p:spPr>
        <p:txBody>
          <a:bodyPr wrap="square" lIns="42969" tIns="21485" rIns="42969" bIns="21485" rtlCol="0">
            <a:spAutoFit/>
          </a:bodyPr>
          <a:lstStyle/>
          <a:p>
            <a:pPr defTabSz="913765">
              <a:defRPr/>
            </a:pPr>
            <a:r>
              <a:rPr lang="en-US" altLang="zh-CN" sz="5370">
                <a:solidFill>
                  <a:srgbClr val="E61911"/>
                </a:solidFill>
                <a:ea typeface="微软雅黑" panose="020b0503020204020204" pitchFamily="34" charset="-122"/>
              </a:rPr>
              <a:t>123,456,78</a:t>
            </a:r>
            <a:endParaRPr lang="zh-CN" altLang="en-US" sz="5370">
              <a:solidFill>
                <a:srgbClr val="E61911"/>
              </a:solidFill>
              <a:ea typeface="微软雅黑" panose="020b0503020204020204" pitchFamily="34" charset="-122"/>
            </a:endParaRPr>
          </a:p>
        </p:txBody>
      </p:sp>
      <p:grpSp>
        <p:nvGrpSpPr>
          <p:cNvPr id="38" name="组合 37"/>
          <p:cNvGrpSpPr/>
          <p:nvPr/>
        </p:nvGrpSpPr>
        <p:grpSpPr>
          <a:xfrm>
            <a:off x="7364917" y="4620174"/>
            <a:ext cx="2373737" cy="1508148"/>
            <a:chOff x="14646294" y="9216801"/>
            <a:chExt cx="4834732" cy="3008617"/>
          </a:xfrm>
        </p:grpSpPr>
        <p:sp>
          <p:nvSpPr>
            <p:cNvPr id="39" name="Freeform 41"/>
            <p:cNvSpPr>
              <a:spLocks noEditPoints="1"/>
            </p:cNvSpPr>
            <p:nvPr/>
          </p:nvSpPr>
          <p:spPr bwMode="auto">
            <a:xfrm>
              <a:off x="14646294" y="9298653"/>
              <a:ext cx="511506" cy="1114764"/>
            </a:xfrm>
            <a:custGeom>
              <a:gdLst>
                <a:gd name="T0" fmla="*/ 44 w 89"/>
                <a:gd name="T1" fmla="*/ 41 h 227"/>
                <a:gd name="T2" fmla="*/ 65 w 89"/>
                <a:gd name="T3" fmla="*/ 21 h 227"/>
                <a:gd name="T4" fmla="*/ 44 w 89"/>
                <a:gd name="T5" fmla="*/ 0 h 227"/>
                <a:gd name="T6" fmla="*/ 24 w 89"/>
                <a:gd name="T7" fmla="*/ 21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6">
                  <a:moveTo>
                    <a:pt x="44" y="41"/>
                  </a:moveTo>
                  <a:cubicBezTo>
                    <a:pt x="56" y="41"/>
                    <a:pt x="65" y="32"/>
                    <a:pt x="65" y="21"/>
                  </a:cubicBezTo>
                  <a:cubicBezTo>
                    <a:pt x="65" y="9"/>
                    <a:pt x="56" y="0"/>
                    <a:pt x="44" y="0"/>
                  </a:cubicBezTo>
                  <a:cubicBezTo>
                    <a:pt x="33" y="0"/>
                    <a:pt x="24" y="9"/>
                    <a:pt x="24" y="21"/>
                  </a:cubicBezTo>
                  <a:cubicBezTo>
                    <a:pt x="24" y="32"/>
                    <a:pt x="33" y="41"/>
                    <a:pt x="44" y="41"/>
                  </a:cubicBezTo>
                  <a:close/>
                  <a:moveTo>
                    <a:pt x="89" y="60"/>
                  </a:moveTo>
                  <a:cubicBezTo>
                    <a:pt x="89" y="60"/>
                    <a:pt x="89" y="60"/>
                    <a:pt x="89" y="60"/>
                  </a:cubicBezTo>
                  <a:cubicBezTo>
                    <a:pt x="88" y="51"/>
                    <a:pt x="81" y="44"/>
                    <a:pt x="71" y="44"/>
                  </a:cubicBezTo>
                  <a:cubicBezTo>
                    <a:pt x="17" y="44"/>
                    <a:pt x="17" y="44"/>
                    <a:pt x="17" y="44"/>
                  </a:cubicBezTo>
                  <a:cubicBezTo>
                    <a:pt x="8"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1" y="76"/>
                    <a:pt x="21" y="76"/>
                    <a:pt x="21" y="76"/>
                  </a:cubicBezTo>
                  <a:cubicBezTo>
                    <a:pt x="21" y="77"/>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7"/>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79163" tIns="39581" rIns="79163" bIns="39581" numCol="1" anchor="t" anchorCtr="0" compatLnSpc="1"/>
            <a:lstStyle/>
            <a:p>
              <a:pPr defTabSz="913765">
                <a:defRPr/>
              </a:pPr>
              <a:endParaRPr lang="zh-CN" altLang="en-US" sz="1170">
                <a:solidFill>
                  <a:schemeClr val="tx1">
                    <a:lumMod val="75000"/>
                    <a:lumOff val="25000"/>
                  </a:schemeClr>
                </a:solidFill>
                <a:latin typeface="Calibri" panose="020f0502020204030204"/>
                <a:ea typeface="等线" panose="02010600030101010101" pitchFamily="2" charset="-122"/>
              </a:endParaRPr>
            </a:p>
          </p:txBody>
        </p:sp>
        <p:sp>
          <p:nvSpPr>
            <p:cNvPr id="40" name="Freeform 41"/>
            <p:cNvSpPr>
              <a:spLocks noEditPoints="1"/>
            </p:cNvSpPr>
            <p:nvPr/>
          </p:nvSpPr>
          <p:spPr bwMode="auto">
            <a:xfrm>
              <a:off x="14646294" y="10976872"/>
              <a:ext cx="511506" cy="1114764"/>
            </a:xfrm>
            <a:custGeom>
              <a:gdLst>
                <a:gd name="T0" fmla="*/ 44 w 89"/>
                <a:gd name="T1" fmla="*/ 41 h 227"/>
                <a:gd name="T2" fmla="*/ 65 w 89"/>
                <a:gd name="T3" fmla="*/ 21 h 227"/>
                <a:gd name="T4" fmla="*/ 44 w 89"/>
                <a:gd name="T5" fmla="*/ 0 h 227"/>
                <a:gd name="T6" fmla="*/ 24 w 89"/>
                <a:gd name="T7" fmla="*/ 21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6">
                  <a:moveTo>
                    <a:pt x="44" y="41"/>
                  </a:moveTo>
                  <a:cubicBezTo>
                    <a:pt x="56" y="41"/>
                    <a:pt x="65" y="32"/>
                    <a:pt x="65" y="21"/>
                  </a:cubicBezTo>
                  <a:cubicBezTo>
                    <a:pt x="65" y="9"/>
                    <a:pt x="56" y="0"/>
                    <a:pt x="44" y="0"/>
                  </a:cubicBezTo>
                  <a:cubicBezTo>
                    <a:pt x="33" y="0"/>
                    <a:pt x="24" y="9"/>
                    <a:pt x="24" y="21"/>
                  </a:cubicBezTo>
                  <a:cubicBezTo>
                    <a:pt x="24" y="32"/>
                    <a:pt x="33" y="41"/>
                    <a:pt x="44" y="41"/>
                  </a:cubicBezTo>
                  <a:close/>
                  <a:moveTo>
                    <a:pt x="89" y="60"/>
                  </a:moveTo>
                  <a:cubicBezTo>
                    <a:pt x="89" y="60"/>
                    <a:pt x="89" y="60"/>
                    <a:pt x="89" y="60"/>
                  </a:cubicBezTo>
                  <a:cubicBezTo>
                    <a:pt x="88" y="51"/>
                    <a:pt x="81" y="44"/>
                    <a:pt x="71" y="44"/>
                  </a:cubicBezTo>
                  <a:cubicBezTo>
                    <a:pt x="17" y="44"/>
                    <a:pt x="17" y="44"/>
                    <a:pt x="17" y="44"/>
                  </a:cubicBezTo>
                  <a:cubicBezTo>
                    <a:pt x="8"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1" y="76"/>
                    <a:pt x="21" y="76"/>
                    <a:pt x="21" y="76"/>
                  </a:cubicBezTo>
                  <a:cubicBezTo>
                    <a:pt x="21" y="77"/>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7"/>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BB0A0B"/>
            </a:solidFill>
            <a:ln>
              <a:noFill/>
            </a:ln>
            <a:extLst>
              <a:ext uri="{91240B29-F687-4F45-9708-019B960494DF}">
                <a14:hiddenLine xmlns:a14="http://schemas.microsoft.com/office/drawing/2010/main" w="9525">
                  <a:solidFill>
                    <a:srgbClr val="000000"/>
                  </a:solidFill>
                  <a:round/>
                </a14:hiddenLine>
              </a:ext>
            </a:extLst>
          </p:spPr>
          <p:txBody>
            <a:bodyPr vert="horz" wrap="square" lIns="79163" tIns="39581" rIns="79163" bIns="39581" numCol="1" anchor="t" anchorCtr="0" compatLnSpc="1"/>
            <a:lstStyle/>
            <a:p>
              <a:pPr defTabSz="913765">
                <a:defRPr/>
              </a:pPr>
              <a:endParaRPr lang="zh-CN" altLang="en-US" sz="1170">
                <a:solidFill>
                  <a:schemeClr val="tx1">
                    <a:lumMod val="75000"/>
                    <a:lumOff val="25000"/>
                  </a:schemeClr>
                </a:solidFill>
                <a:latin typeface="Calibri" panose="020f0502020204030204"/>
                <a:ea typeface="等线" panose="02010600030101010101" pitchFamily="2" charset="-122"/>
              </a:endParaRPr>
            </a:p>
          </p:txBody>
        </p:sp>
        <p:grpSp>
          <p:nvGrpSpPr>
            <p:cNvPr id="41" name="组合 40"/>
            <p:cNvGrpSpPr/>
            <p:nvPr/>
          </p:nvGrpSpPr>
          <p:grpSpPr>
            <a:xfrm>
              <a:off x="15486418" y="9216801"/>
              <a:ext cx="3994608" cy="1248546"/>
              <a:chOff x="969258" y="2005844"/>
              <a:chExt cx="2079175" cy="1735011"/>
            </a:xfrm>
          </p:grpSpPr>
          <p:sp>
            <p:nvSpPr>
              <p:cNvPr id="45" name="Rectangle 4"/>
              <p:cNvSpPr/>
              <p:nvPr/>
            </p:nvSpPr>
            <p:spPr bwMode="auto">
              <a:xfrm>
                <a:off x="974037" y="2443618"/>
                <a:ext cx="2074396" cy="1297237"/>
              </a:xfrm>
              <a:prstGeom prst="rect">
                <a:avLst/>
              </a:prstGeom>
            </p:spPr>
            <p:txBody>
              <a:bodyPr wrap="square">
                <a:spAutoFit/>
              </a:bodyPr>
              <a:lstStyle/>
              <a:p>
                <a:pPr defTabSz="913765">
                  <a:lnSpc>
                    <a:spcPct val="150000"/>
                  </a:lnSpc>
                  <a:defRPr/>
                </a:pPr>
                <a:r>
                  <a:rPr lang="zh-CN" altLang="en-US" sz="865">
                    <a:solidFill>
                      <a:schemeClr val="tx1">
                        <a:lumMod val="75000"/>
                        <a:lumOff val="25000"/>
                      </a:schemeClr>
                    </a:solidFill>
                    <a:latin typeface="方正兰亭纤黑_GBK" panose="02000000000000000000" pitchFamily="2" charset="-122"/>
                    <a:ea typeface="方正兰亭纤黑_GBK" panose="02000000000000000000" pitchFamily="2" charset="-122"/>
                  </a:rPr>
                  <a:t>添加你的饿内容文字，添加你的饿内容文字，添加你的饿</a:t>
                </a:r>
                <a:endParaRPr lang="id-ID" altLang="zh-CN" sz="865">
                  <a:solidFill>
                    <a:schemeClr val="tx1">
                      <a:lumMod val="75000"/>
                      <a:lumOff val="25000"/>
                    </a:schemeClr>
                  </a:solidFill>
                  <a:latin typeface="Lato" panose="020f0502020204030203" pitchFamily="34" charset="0"/>
                  <a:ea typeface="等线" panose="02010600030101010101" pitchFamily="2" charset="-122"/>
                </a:endParaRPr>
              </a:p>
            </p:txBody>
          </p:sp>
          <p:sp>
            <p:nvSpPr>
              <p:cNvPr id="46" name="Rectangle 5"/>
              <p:cNvSpPr/>
              <p:nvPr/>
            </p:nvSpPr>
            <p:spPr bwMode="auto">
              <a:xfrm>
                <a:off x="969258" y="2005844"/>
                <a:ext cx="1136219" cy="735894"/>
              </a:xfrm>
              <a:prstGeom prst="rect">
                <a:avLst/>
              </a:prstGeom>
            </p:spPr>
            <p:txBody>
              <a:bodyPr wrap="square">
                <a:spAutoFit/>
              </a:bodyPr>
              <a:lstStyle/>
              <a:p>
                <a:pPr defTabSz="913765">
                  <a:defRPr/>
                </a:pPr>
                <a:r>
                  <a:rPr lang="zh-CN" altLang="en-US" sz="1125" b="1">
                    <a:solidFill>
                      <a:schemeClr val="tx1">
                        <a:lumMod val="75000"/>
                        <a:lumOff val="25000"/>
                      </a:schemeClr>
                    </a:solidFill>
                    <a:latin typeface="Calibri" panose="020f0502020204030204"/>
                    <a:ea typeface="Roboto" pitchFamily="2" charset="0"/>
                    <a:cs typeface="Open Sans" panose="020b0606030504020204" pitchFamily="34" charset="0"/>
                  </a:rPr>
                  <a:t>添加标题</a:t>
                </a:r>
                <a:endParaRPr lang="en-US" sz="1125" b="1">
                  <a:solidFill>
                    <a:schemeClr val="tx1">
                      <a:lumMod val="75000"/>
                      <a:lumOff val="25000"/>
                    </a:schemeClr>
                  </a:solidFill>
                  <a:latin typeface="Calibri" panose="020f0502020204030204"/>
                  <a:ea typeface="Roboto" pitchFamily="2" charset="0"/>
                  <a:cs typeface="Open Sans" panose="020b0606030504020204" pitchFamily="34" charset="0"/>
                </a:endParaRPr>
              </a:p>
            </p:txBody>
          </p:sp>
        </p:grpSp>
        <p:grpSp>
          <p:nvGrpSpPr>
            <p:cNvPr id="42" name="组合 41"/>
            <p:cNvGrpSpPr/>
            <p:nvPr/>
          </p:nvGrpSpPr>
          <p:grpSpPr>
            <a:xfrm>
              <a:off x="15486418" y="10976872"/>
              <a:ext cx="3994608" cy="1248546"/>
              <a:chOff x="969258" y="2005844"/>
              <a:chExt cx="2079175" cy="1735011"/>
            </a:xfrm>
          </p:grpSpPr>
          <p:sp>
            <p:nvSpPr>
              <p:cNvPr id="43" name="Rectangle 4"/>
              <p:cNvSpPr/>
              <p:nvPr/>
            </p:nvSpPr>
            <p:spPr bwMode="auto">
              <a:xfrm>
                <a:off x="974037" y="2443618"/>
                <a:ext cx="2074396" cy="1297237"/>
              </a:xfrm>
              <a:prstGeom prst="rect">
                <a:avLst/>
              </a:prstGeom>
            </p:spPr>
            <p:txBody>
              <a:bodyPr wrap="square">
                <a:spAutoFit/>
              </a:bodyPr>
              <a:lstStyle/>
              <a:p>
                <a:pPr defTabSz="913765">
                  <a:lnSpc>
                    <a:spcPct val="150000"/>
                  </a:lnSpc>
                  <a:defRPr/>
                </a:pPr>
                <a:r>
                  <a:rPr lang="zh-CN" altLang="en-US" sz="865">
                    <a:solidFill>
                      <a:schemeClr val="tx1">
                        <a:lumMod val="75000"/>
                        <a:lumOff val="25000"/>
                      </a:schemeClr>
                    </a:solidFill>
                    <a:latin typeface="方正兰亭纤黑_GBK" panose="02000000000000000000" pitchFamily="2" charset="-122"/>
                    <a:ea typeface="方正兰亭纤黑_GBK" panose="02000000000000000000" pitchFamily="2" charset="-122"/>
                  </a:rPr>
                  <a:t>添加你的饿内容文字，添加你的饿内容文字，添加你的饿</a:t>
                </a:r>
                <a:endParaRPr lang="id-ID" altLang="zh-CN" sz="865">
                  <a:solidFill>
                    <a:schemeClr val="tx1">
                      <a:lumMod val="75000"/>
                      <a:lumOff val="25000"/>
                    </a:schemeClr>
                  </a:solidFill>
                  <a:latin typeface="Lato" panose="020f0502020204030203" pitchFamily="34" charset="0"/>
                  <a:ea typeface="等线" panose="02010600030101010101" pitchFamily="2" charset="-122"/>
                </a:endParaRPr>
              </a:p>
            </p:txBody>
          </p:sp>
          <p:sp>
            <p:nvSpPr>
              <p:cNvPr id="44" name="Rectangle 5"/>
              <p:cNvSpPr/>
              <p:nvPr/>
            </p:nvSpPr>
            <p:spPr bwMode="auto">
              <a:xfrm>
                <a:off x="969258" y="2005844"/>
                <a:ext cx="1136219" cy="735894"/>
              </a:xfrm>
              <a:prstGeom prst="rect">
                <a:avLst/>
              </a:prstGeom>
            </p:spPr>
            <p:txBody>
              <a:bodyPr wrap="square">
                <a:spAutoFit/>
              </a:bodyPr>
              <a:lstStyle/>
              <a:p>
                <a:pPr defTabSz="913765">
                  <a:defRPr/>
                </a:pPr>
                <a:r>
                  <a:rPr lang="zh-CN" altLang="en-US" sz="1125" b="1">
                    <a:solidFill>
                      <a:schemeClr val="tx1">
                        <a:lumMod val="75000"/>
                        <a:lumOff val="25000"/>
                      </a:schemeClr>
                    </a:solidFill>
                    <a:latin typeface="Calibri" panose="020f0502020204030204"/>
                    <a:ea typeface="Roboto" pitchFamily="2" charset="0"/>
                    <a:cs typeface="Open Sans" panose="020b0606030504020204" pitchFamily="34" charset="0"/>
                  </a:rPr>
                  <a:t>添加标题</a:t>
                </a:r>
                <a:endParaRPr lang="en-US" sz="1125" b="1">
                  <a:solidFill>
                    <a:schemeClr val="tx1">
                      <a:lumMod val="75000"/>
                      <a:lumOff val="25000"/>
                    </a:schemeClr>
                  </a:solidFill>
                  <a:latin typeface="Calibri" panose="020f0502020204030204"/>
                  <a:ea typeface="Roboto" pitchFamily="2" charset="0"/>
                  <a:cs typeface="Open Sans" panose="020b0606030504020204" pitchFamily="34" charset="0"/>
                </a:endParaRPr>
              </a:p>
            </p:txBody>
          </p:sp>
        </p:grpSp>
      </p:grpSp>
      <p:sp>
        <p:nvSpPr>
          <p:cNvPr id="47" name="灯片编号占位符 46"/>
          <p:cNvSpPr>
            <a:spLocks noGrp="1"/>
          </p:cNvSpPr>
          <p:nvPr>
            <p:ph type="sldNum" sz="quarter" idx="12"/>
          </p:nvPr>
        </p:nvSpPr>
        <p:spPr/>
        <p:txBody>
          <a:bodyPr/>
          <a:lstStyle/>
          <a:p>
            <a:fld id="{E0596BC5-39E9-41F1-BBD9-DF4DEBACD03C}" type="slidenum">
              <a:rPr lang="zh-CN" altLang="en-US" smtClean="0"/>
              <a:t>13</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childTnLst>
                          </p:cTn>
                        </p:par>
                        <p:par>
                          <p:cTn id="21" fill="hold" nodeType="afterGroup">
                            <p:stCondLst>
                              <p:cond delay="1000"/>
                            </p:stCondLst>
                            <p:childTnLst>
                              <p:par>
                                <p:cTn id="22" presetID="12" presetClass="entr" presetSubtype="4"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p:tgtEl>
                                          <p:spTgt spid="22"/>
                                        </p:tgtEl>
                                        <p:attrNameLst>
                                          <p:attrName>ppt_y</p:attrName>
                                        </p:attrNameLst>
                                      </p:cBhvr>
                                      <p:tavLst>
                                        <p:tav tm="0">
                                          <p:val>
                                            <p:strVal val="#ppt_y+#ppt_h*1.125000"/>
                                          </p:val>
                                        </p:tav>
                                        <p:tav tm="100000">
                                          <p:val>
                                            <p:strVal val="#ppt_y"/>
                                          </p:val>
                                        </p:tav>
                                      </p:tavLst>
                                    </p:anim>
                                    <p:animEffect transition="in" filter="wipe(up)">
                                      <p:cBhvr>
                                        <p:cTn id="25" dur="500"/>
                                        <p:tgtEl>
                                          <p:spTgt spid="22"/>
                                        </p:tgtEl>
                                      </p:cBhvr>
                                    </p:animEffect>
                                  </p:childTnLst>
                                </p:cTn>
                              </p:par>
                            </p:childTnLst>
                          </p:cTn>
                        </p:par>
                        <p:par>
                          <p:cTn id="26" fill="hold" nodeType="afterGroup">
                            <p:stCondLst>
                              <p:cond delay="1500"/>
                            </p:stCondLst>
                            <p:childTnLst>
                              <p:par>
                                <p:cTn id="27" presetID="12" presetClass="entr" presetSubtype="4"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p:tgtEl>
                                          <p:spTgt spid="18"/>
                                        </p:tgtEl>
                                        <p:attrNameLst>
                                          <p:attrName>ppt_y</p:attrName>
                                        </p:attrNameLst>
                                      </p:cBhvr>
                                      <p:tavLst>
                                        <p:tav tm="0">
                                          <p:val>
                                            <p:strVal val="#ppt_y+#ppt_h*1.125000"/>
                                          </p:val>
                                        </p:tav>
                                        <p:tav tm="100000">
                                          <p:val>
                                            <p:strVal val="#ppt_y"/>
                                          </p:val>
                                        </p:tav>
                                      </p:tavLst>
                                    </p:anim>
                                    <p:animEffect transition="in" filter="wipe(up)">
                                      <p:cBhvr>
                                        <p:cTn id="30" dur="500"/>
                                        <p:tgtEl>
                                          <p:spTgt spid="18"/>
                                        </p:tgtEl>
                                      </p:cBhvr>
                                    </p:animEffect>
                                  </p:childTnLst>
                                </p:cTn>
                              </p:par>
                            </p:childTnLst>
                          </p:cTn>
                        </p:par>
                        <p:par>
                          <p:cTn id="31" fill="hold" nodeType="afterGroup">
                            <p:stCondLst>
                              <p:cond delay="2000"/>
                            </p:stCondLst>
                            <p:childTnLst>
                              <p:par>
                                <p:cTn id="32" presetID="12" presetClass="entr" presetSubtype="4"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p:tgtEl>
                                          <p:spTgt spid="19"/>
                                        </p:tgtEl>
                                        <p:attrNameLst>
                                          <p:attrName>ppt_y</p:attrName>
                                        </p:attrNameLst>
                                      </p:cBhvr>
                                      <p:tavLst>
                                        <p:tav tm="0">
                                          <p:val>
                                            <p:strVal val="#ppt_y+#ppt_h*1.125000"/>
                                          </p:val>
                                        </p:tav>
                                        <p:tav tm="100000">
                                          <p:val>
                                            <p:strVal val="#ppt_y"/>
                                          </p:val>
                                        </p:tav>
                                      </p:tavLst>
                                    </p:anim>
                                    <p:animEffect transition="in" filter="wipe(up)">
                                      <p:cBhvr>
                                        <p:cTn id="35" dur="500"/>
                                        <p:tgtEl>
                                          <p:spTgt spid="19"/>
                                        </p:tgtEl>
                                      </p:cBhvr>
                                    </p:animEffect>
                                  </p:childTnLst>
                                </p:cTn>
                              </p:par>
                            </p:childTnLst>
                          </p:cTn>
                        </p:par>
                        <p:par>
                          <p:cTn id="36" fill="hold" nodeType="afterGroup">
                            <p:stCondLst>
                              <p:cond delay="2500"/>
                            </p:stCondLst>
                            <p:childTnLst>
                              <p:par>
                                <p:cTn id="37" presetID="1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p:tgtEl>
                                          <p:spTgt spid="20"/>
                                        </p:tgtEl>
                                        <p:attrNameLst>
                                          <p:attrName>ppt_y</p:attrName>
                                        </p:attrNameLst>
                                      </p:cBhvr>
                                      <p:tavLst>
                                        <p:tav tm="0">
                                          <p:val>
                                            <p:strVal val="#ppt_y+#ppt_h*1.125000"/>
                                          </p:val>
                                        </p:tav>
                                        <p:tav tm="100000">
                                          <p:val>
                                            <p:strVal val="#ppt_y"/>
                                          </p:val>
                                        </p:tav>
                                      </p:tavLst>
                                    </p:anim>
                                    <p:animEffect transition="in" filter="wipe(up)">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par>
                          <p:cTn id="53" fill="hold" nodeType="afterGroup">
                            <p:stCondLst>
                              <p:cond delay="3000"/>
                            </p:stCondLst>
                            <p:childTnLst>
                              <p:par>
                                <p:cTn id="54" presetID="47"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anim calcmode="lin" valueType="num">
                                      <p:cBhvr>
                                        <p:cTn id="57" dur="500" fill="hold"/>
                                        <p:tgtEl>
                                          <p:spTgt spid="27"/>
                                        </p:tgtEl>
                                        <p:attrNameLst>
                                          <p:attrName>ppt_x</p:attrName>
                                        </p:attrNameLst>
                                      </p:cBhvr>
                                      <p:tavLst>
                                        <p:tav tm="0">
                                          <p:val>
                                            <p:strVal val="#ppt_x"/>
                                          </p:val>
                                        </p:tav>
                                        <p:tav tm="100000">
                                          <p:val>
                                            <p:strVal val="#ppt_x"/>
                                          </p:val>
                                        </p:tav>
                                      </p:tavLst>
                                    </p:anim>
                                    <p:anim calcmode="lin" valueType="num">
                                      <p:cBhvr>
                                        <p:cTn id="58" dur="500" fill="hold"/>
                                        <p:tgtEl>
                                          <p:spTgt spid="27"/>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anim calcmode="lin" valueType="num">
                                      <p:cBhvr>
                                        <p:cTn id="62" dur="500" fill="hold"/>
                                        <p:tgtEl>
                                          <p:spTgt spid="28"/>
                                        </p:tgtEl>
                                        <p:attrNameLst>
                                          <p:attrName>ppt_x</p:attrName>
                                        </p:attrNameLst>
                                      </p:cBhvr>
                                      <p:tavLst>
                                        <p:tav tm="0">
                                          <p:val>
                                            <p:strVal val="#ppt_x"/>
                                          </p:val>
                                        </p:tav>
                                        <p:tav tm="100000">
                                          <p:val>
                                            <p:strVal val="#ppt_x"/>
                                          </p:val>
                                        </p:tav>
                                      </p:tavLst>
                                    </p:anim>
                                    <p:anim calcmode="lin" valueType="num">
                                      <p:cBhvr>
                                        <p:cTn id="63" dur="500" fill="hold"/>
                                        <p:tgtEl>
                                          <p:spTgt spid="28"/>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anim calcmode="lin" valueType="num">
                                      <p:cBhvr>
                                        <p:cTn id="67" dur="500" fill="hold"/>
                                        <p:tgtEl>
                                          <p:spTgt spid="29"/>
                                        </p:tgtEl>
                                        <p:attrNameLst>
                                          <p:attrName>ppt_x</p:attrName>
                                        </p:attrNameLst>
                                      </p:cBhvr>
                                      <p:tavLst>
                                        <p:tav tm="0">
                                          <p:val>
                                            <p:strVal val="#ppt_x"/>
                                          </p:val>
                                        </p:tav>
                                        <p:tav tm="100000">
                                          <p:val>
                                            <p:strVal val="#ppt_x"/>
                                          </p:val>
                                        </p:tav>
                                      </p:tavLst>
                                    </p:anim>
                                    <p:anim calcmode="lin" valueType="num">
                                      <p:cBhvr>
                                        <p:cTn id="68" dur="500" fill="hold"/>
                                        <p:tgtEl>
                                          <p:spTgt spid="2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anim calcmode="lin" valueType="num">
                                      <p:cBhvr>
                                        <p:cTn id="72" dur="500" fill="hold"/>
                                        <p:tgtEl>
                                          <p:spTgt spid="30"/>
                                        </p:tgtEl>
                                        <p:attrNameLst>
                                          <p:attrName>ppt_x</p:attrName>
                                        </p:attrNameLst>
                                      </p:cBhvr>
                                      <p:tavLst>
                                        <p:tav tm="0">
                                          <p:val>
                                            <p:strVal val="#ppt_x"/>
                                          </p:val>
                                        </p:tav>
                                        <p:tav tm="100000">
                                          <p:val>
                                            <p:strVal val="#ppt_x"/>
                                          </p:val>
                                        </p:tav>
                                      </p:tavLst>
                                    </p:anim>
                                    <p:anim calcmode="lin" valueType="num">
                                      <p:cBhvr>
                                        <p:cTn id="73" dur="500" fill="hold"/>
                                        <p:tgtEl>
                                          <p:spTgt spid="30"/>
                                        </p:tgtEl>
                                        <p:attrNameLst>
                                          <p:attrName>ppt_y</p:attrName>
                                        </p:attrNameLst>
                                      </p:cBhvr>
                                      <p:tavLst>
                                        <p:tav tm="0">
                                          <p:val>
                                            <p:strVal val="#ppt_y-.1"/>
                                          </p:val>
                                        </p:tav>
                                        <p:tav tm="100000">
                                          <p:val>
                                            <p:strVal val="#ppt_y"/>
                                          </p:val>
                                        </p:tav>
                                      </p:tavLst>
                                    </p:anim>
                                  </p:childTnLst>
                                </p:cTn>
                              </p:par>
                            </p:childTnLst>
                          </p:cTn>
                        </p:par>
                        <p:par>
                          <p:cTn id="74" fill="hold" nodeType="afterGroup">
                            <p:stCondLst>
                              <p:cond delay="3500"/>
                            </p:stCondLst>
                            <p:childTnLst>
                              <p:par>
                                <p:cTn id="75" presetID="53" presetClass="entr" presetSubtype="16" fill="hold"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p:cTn id="77" dur="500" fill="hold"/>
                                        <p:tgtEl>
                                          <p:spTgt spid="31"/>
                                        </p:tgtEl>
                                        <p:attrNameLst>
                                          <p:attrName>ppt_w</p:attrName>
                                        </p:attrNameLst>
                                      </p:cBhvr>
                                      <p:tavLst>
                                        <p:tav tm="0">
                                          <p:val>
                                            <p:fltVal val="0"/>
                                          </p:val>
                                        </p:tav>
                                        <p:tav tm="100000">
                                          <p:val>
                                            <p:strVal val="#ppt_w"/>
                                          </p:val>
                                        </p:tav>
                                      </p:tavLst>
                                    </p:anim>
                                    <p:anim calcmode="lin" valueType="num">
                                      <p:cBhvr>
                                        <p:cTn id="78" dur="500" fill="hold"/>
                                        <p:tgtEl>
                                          <p:spTgt spid="31"/>
                                        </p:tgtEl>
                                        <p:attrNameLst>
                                          <p:attrName>ppt_h</p:attrName>
                                        </p:attrNameLst>
                                      </p:cBhvr>
                                      <p:tavLst>
                                        <p:tav tm="0">
                                          <p:val>
                                            <p:fltVal val="0"/>
                                          </p:val>
                                        </p:tav>
                                        <p:tav tm="100000">
                                          <p:val>
                                            <p:strVal val="#ppt_h"/>
                                          </p:val>
                                        </p:tav>
                                      </p:tavLst>
                                    </p:anim>
                                    <p:animEffect transition="in" filter="fade">
                                      <p:cBhvr>
                                        <p:cTn id="79" dur="500"/>
                                        <p:tgtEl>
                                          <p:spTgt spid="31"/>
                                        </p:tgtEl>
                                      </p:cBhvr>
                                    </p:animEffect>
                                  </p:childTnLst>
                                </p:cTn>
                              </p:par>
                            </p:childTnLst>
                          </p:cTn>
                        </p:par>
                        <p:par>
                          <p:cTn id="80" fill="hold" nodeType="afterGroup">
                            <p:stCondLst>
                              <p:cond delay="4000"/>
                            </p:stCondLst>
                            <p:childTnLst>
                              <p:par>
                                <p:cTn id="81" presetID="12" presetClass="entr" presetSubtype="8" fill="hold"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p:tgtEl>
                                          <p:spTgt spid="36"/>
                                        </p:tgtEl>
                                        <p:attrNameLst>
                                          <p:attrName>ppt_x</p:attrName>
                                        </p:attrNameLst>
                                      </p:cBhvr>
                                      <p:tavLst>
                                        <p:tav tm="0">
                                          <p:val>
                                            <p:strVal val="#ppt_x-#ppt_w*1.125000"/>
                                          </p:val>
                                        </p:tav>
                                        <p:tav tm="100000">
                                          <p:val>
                                            <p:strVal val="#ppt_x"/>
                                          </p:val>
                                        </p:tav>
                                      </p:tavLst>
                                    </p:anim>
                                    <p:animEffect transition="in" filter="wipe(right)">
                                      <p:cBhvr>
                                        <p:cTn id="84" dur="500"/>
                                        <p:tgtEl>
                                          <p:spTgt spid="36"/>
                                        </p:tgtEl>
                                      </p:cBhvr>
                                    </p:animEffect>
                                  </p:childTnLst>
                                </p:cTn>
                              </p:par>
                            </p:childTnLst>
                          </p:cTn>
                        </p:par>
                        <p:par>
                          <p:cTn id="85" fill="hold" nodeType="afterGroup">
                            <p:stCondLst>
                              <p:cond delay="4500"/>
                            </p:stCondLst>
                            <p:childTnLst>
                              <p:par>
                                <p:cTn id="86" presetID="14" presetClass="entr" presetSubtype="10" fill="hold" grpId="0"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randombar(horizontal)">
                                      <p:cBhvr>
                                        <p:cTn id="88" dur="500"/>
                                        <p:tgtEl>
                                          <p:spTgt spid="35"/>
                                        </p:tgtEl>
                                      </p:cBhvr>
                                    </p:animEffect>
                                  </p:childTnLst>
                                </p:cTn>
                              </p:par>
                            </p:childTnLst>
                          </p:cTn>
                        </p:par>
                        <p:par>
                          <p:cTn id="89" fill="hold" nodeType="afterGroup">
                            <p:stCondLst>
                              <p:cond delay="5000"/>
                            </p:stCondLst>
                            <p:childTnLst>
                              <p:par>
                                <p:cTn id="90" presetID="12" presetClass="entr" presetSubtype="4" fill="hold" grpId="0" nodeType="afterEffect">
                                  <p:stCondLst>
                                    <p:cond delay="0"/>
                                  </p:stCondLst>
                                  <p:iterate type="lt">
                                    <p:tmPct val="50000"/>
                                  </p:iterate>
                                  <p:childTnLst>
                                    <p:set>
                                      <p:cBhvr>
                                        <p:cTn id="91" dur="1" fill="hold">
                                          <p:stCondLst>
                                            <p:cond delay="0"/>
                                          </p:stCondLst>
                                        </p:cTn>
                                        <p:tgtEl>
                                          <p:spTgt spid="37"/>
                                        </p:tgtEl>
                                        <p:attrNameLst>
                                          <p:attrName>style.visibility</p:attrName>
                                        </p:attrNameLst>
                                      </p:cBhvr>
                                      <p:to>
                                        <p:strVal val="visible"/>
                                      </p:to>
                                    </p:set>
                                    <p:anim calcmode="lin" valueType="num">
                                      <p:cBhvr additive="base">
                                        <p:cTn id="92" dur="200"/>
                                        <p:tgtEl>
                                          <p:spTgt spid="37"/>
                                        </p:tgtEl>
                                        <p:attrNameLst>
                                          <p:attrName>ppt_y</p:attrName>
                                        </p:attrNameLst>
                                      </p:cBhvr>
                                      <p:tavLst>
                                        <p:tav tm="0">
                                          <p:val>
                                            <p:strVal val="#ppt_y+#ppt_h*1.125000"/>
                                          </p:val>
                                        </p:tav>
                                        <p:tav tm="100000">
                                          <p:val>
                                            <p:strVal val="#ppt_y"/>
                                          </p:val>
                                        </p:tav>
                                      </p:tavLst>
                                    </p:anim>
                                    <p:animEffect transition="in" filter="wipe(up)">
                                      <p:cBhvr>
                                        <p:cTn id="93" dur="200"/>
                                        <p:tgtEl>
                                          <p:spTgt spid="37"/>
                                        </p:tgtEl>
                                      </p:cBhvr>
                                    </p:animEffect>
                                  </p:childTnLst>
                                </p:cTn>
                              </p:par>
                            </p:childTnLst>
                          </p:cTn>
                        </p:par>
                        <p:par>
                          <p:cTn id="94" fill="hold" nodeType="afterGroup">
                            <p:stCondLst>
                              <p:cond delay="5200"/>
                            </p:stCondLst>
                            <p:childTnLst>
                              <p:par>
                                <p:cTn id="95" presetID="14" presetClass="entr" presetSubtype="10"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randombar(horizontal)">
                                      <p:cBhvr>
                                        <p:cTn id="9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P spid="29" grpId="0"/>
      <p:bldP spid="30" grpId="0"/>
      <p:bldP spid="35" grpId="0"/>
      <p:bldP spid="37"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占位符 1"/>
          <p:cNvSpPr>
            <a:spLocks noGrp="1"/>
          </p:cNvSpPr>
          <p:nvPr>
            <p:ph type="body" sz="quarter" idx="10"/>
          </p:nvPr>
        </p:nvSpPr>
        <p:spPr/>
        <p:txBody>
          <a:bodyPr/>
          <a:lstStyle/>
          <a:p>
            <a:r>
              <a:rPr lang="zh-CN" altLang="en-US">
                <a:solidFill>
                  <a:schemeClr val="tx1">
                    <a:lumMod val="75000"/>
                    <a:lumOff val="25000"/>
                  </a:schemeClr>
                </a:solidFill>
              </a:rPr>
              <a:t>工作完成具体情况</a:t>
            </a:r>
            <a:endParaRPr lang="en-GB" altLang="zh-CN">
              <a:solidFill>
                <a:schemeClr val="tx1">
                  <a:lumMod val="75000"/>
                  <a:lumOff val="25000"/>
                </a:schemeClr>
              </a:solidFill>
            </a:endParaRPr>
          </a:p>
        </p:txBody>
      </p:sp>
      <p:sp>
        <p:nvSpPr>
          <p:cNvPr id="3" name="Shape 514"/>
          <p:cNvSpPr/>
          <p:nvPr/>
        </p:nvSpPr>
        <p:spPr>
          <a:xfrm>
            <a:off x="9318466" y="2272704"/>
            <a:ext cx="1691157" cy="2782432"/>
          </a:xfrm>
          <a:custGeom>
            <a:cxnLst>
              <a:cxn ang="0">
                <a:pos x="wd2" y="hd2"/>
              </a:cxn>
              <a:cxn ang="5400000">
                <a:pos x="wd2" y="hd2"/>
              </a:cxn>
              <a:cxn ang="10800000">
                <a:pos x="wd2" y="hd2"/>
              </a:cxn>
              <a:cxn ang="16200000">
                <a:pos x="wd2" y="hd2"/>
              </a:cxn>
            </a:cxnLst>
            <a:rect l="0" t="0" r="r" b="b"/>
            <a:pathLst>
              <a:path w="21599" h="21600" extrusionOk="0">
                <a:moveTo>
                  <a:pt x="0" y="0"/>
                </a:moveTo>
                <a:lnTo>
                  <a:pt x="0" y="1790"/>
                </a:lnTo>
                <a:lnTo>
                  <a:pt x="3643" y="1790"/>
                </a:lnTo>
                <a:cubicBezTo>
                  <a:pt x="7802" y="1790"/>
                  <a:pt x="11571" y="2809"/>
                  <a:pt x="14305" y="4448"/>
                </a:cubicBezTo>
                <a:cubicBezTo>
                  <a:pt x="17038" y="6089"/>
                  <a:pt x="18717" y="8332"/>
                  <a:pt x="18717" y="10800"/>
                </a:cubicBezTo>
                <a:cubicBezTo>
                  <a:pt x="18717" y="13268"/>
                  <a:pt x="17038" y="15511"/>
                  <a:pt x="14305" y="17152"/>
                </a:cubicBezTo>
                <a:cubicBezTo>
                  <a:pt x="11571" y="18791"/>
                  <a:pt x="7802" y="19812"/>
                  <a:pt x="3643" y="19812"/>
                </a:cubicBezTo>
                <a:lnTo>
                  <a:pt x="0" y="19812"/>
                </a:lnTo>
                <a:lnTo>
                  <a:pt x="0" y="21600"/>
                </a:lnTo>
                <a:lnTo>
                  <a:pt x="3643" y="21600"/>
                </a:lnTo>
                <a:cubicBezTo>
                  <a:pt x="8569" y="21600"/>
                  <a:pt x="13055" y="20390"/>
                  <a:pt x="16308" y="18439"/>
                </a:cubicBezTo>
                <a:cubicBezTo>
                  <a:pt x="19563" y="16489"/>
                  <a:pt x="21600" y="13780"/>
                  <a:pt x="21599" y="10800"/>
                </a:cubicBezTo>
                <a:cubicBezTo>
                  <a:pt x="21600" y="7820"/>
                  <a:pt x="19563" y="5111"/>
                  <a:pt x="16308" y="3161"/>
                </a:cubicBezTo>
                <a:cubicBezTo>
                  <a:pt x="13055" y="1210"/>
                  <a:pt x="8569" y="0"/>
                  <a:pt x="3643" y="0"/>
                </a:cubicBezTo>
                <a:lnTo>
                  <a:pt x="0" y="0"/>
                </a:lnTo>
                <a:close/>
              </a:path>
            </a:pathLst>
          </a:custGeom>
          <a:solidFill>
            <a:srgbClr val="843C0C"/>
          </a:solidFill>
          <a:ln w="12700">
            <a:miter lim="400000"/>
          </a:ln>
        </p:spPr>
        <p:txBody>
          <a:bodyPr lIns="17904" tIns="17904" rIns="17904" bIns="17904" anchor="ct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95">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 name="Shape 515"/>
          <p:cNvSpPr/>
          <p:nvPr/>
        </p:nvSpPr>
        <p:spPr>
          <a:xfrm>
            <a:off x="5083491" y="4824560"/>
            <a:ext cx="1613968" cy="230577"/>
          </a:xfrm>
          <a:prstGeom prst="rect">
            <a:avLst/>
          </a:prstGeom>
          <a:solidFill>
            <a:srgbClr val="843C0C"/>
          </a:solidFill>
          <a:ln w="12700">
            <a:miter lim="400000"/>
          </a:ln>
        </p:spPr>
        <p:txBody>
          <a:bodyPr lIns="17904" tIns="17904" rIns="17904" bIns="17904" anchor="ct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95">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5" name="Shape 516"/>
          <p:cNvSpPr/>
          <p:nvPr/>
        </p:nvSpPr>
        <p:spPr>
          <a:xfrm>
            <a:off x="6697459" y="4824560"/>
            <a:ext cx="2627245" cy="230577"/>
          </a:xfrm>
          <a:prstGeom prst="rect">
            <a:avLst/>
          </a:prstGeom>
          <a:solidFill>
            <a:srgbClr val="843C0C"/>
          </a:solidFill>
          <a:ln w="12700">
            <a:miter lim="400000"/>
          </a:ln>
        </p:spPr>
        <p:txBody>
          <a:bodyPr lIns="17904" tIns="17904" rIns="17904" bIns="17904" anchor="ct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95">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 name="Shape 517"/>
          <p:cNvSpPr/>
          <p:nvPr/>
        </p:nvSpPr>
        <p:spPr>
          <a:xfrm>
            <a:off x="2375157" y="2272704"/>
            <a:ext cx="2084572" cy="1391216"/>
          </a:xfrm>
          <a:custGeom>
            <a:cxnLst>
              <a:cxn ang="0">
                <a:pos x="wd2" y="hd2"/>
              </a:cxn>
              <a:cxn ang="5400000">
                <a:pos x="wd2" y="hd2"/>
              </a:cxn>
              <a:cxn ang="10800000">
                <a:pos x="wd2" y="hd2"/>
              </a:cxn>
              <a:cxn ang="16200000">
                <a:pos x="wd2" y="hd2"/>
              </a:cxn>
            </a:cxnLst>
            <a:rect l="0" t="0" r="r" b="b"/>
            <a:pathLst>
              <a:path w="21599" h="21600" extrusionOk="0">
                <a:moveTo>
                  <a:pt x="14569" y="0"/>
                </a:moveTo>
                <a:cubicBezTo>
                  <a:pt x="10573" y="0"/>
                  <a:pt x="6931" y="2419"/>
                  <a:pt x="4292" y="6323"/>
                </a:cubicBezTo>
                <a:cubicBezTo>
                  <a:pt x="1652" y="10223"/>
                  <a:pt x="-1" y="15640"/>
                  <a:pt x="0" y="21600"/>
                </a:cubicBezTo>
                <a:lnTo>
                  <a:pt x="2340" y="21600"/>
                </a:lnTo>
                <a:cubicBezTo>
                  <a:pt x="2340" y="16664"/>
                  <a:pt x="3700" y="12177"/>
                  <a:pt x="5917" y="8896"/>
                </a:cubicBezTo>
                <a:cubicBezTo>
                  <a:pt x="8135" y="5618"/>
                  <a:pt x="11195" y="3580"/>
                  <a:pt x="14569" y="3580"/>
                </a:cubicBezTo>
                <a:lnTo>
                  <a:pt x="21599" y="3580"/>
                </a:lnTo>
                <a:lnTo>
                  <a:pt x="21599" y="0"/>
                </a:lnTo>
                <a:lnTo>
                  <a:pt x="14569" y="0"/>
                </a:lnTo>
                <a:close/>
              </a:path>
            </a:pathLst>
          </a:custGeom>
          <a:solidFill>
            <a:srgbClr val="843C0C"/>
          </a:solidFill>
          <a:ln w="12700">
            <a:miter lim="400000"/>
          </a:ln>
        </p:spPr>
        <p:txBody>
          <a:bodyPr lIns="17904" tIns="17904" rIns="17904" bIns="17904" anchor="ct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95">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7" name="Shape 518"/>
          <p:cNvSpPr/>
          <p:nvPr/>
        </p:nvSpPr>
        <p:spPr>
          <a:xfrm>
            <a:off x="4453496" y="2272704"/>
            <a:ext cx="2428297" cy="230577"/>
          </a:xfrm>
          <a:prstGeom prst="rect">
            <a:avLst/>
          </a:prstGeom>
          <a:solidFill>
            <a:srgbClr val="843C0C"/>
          </a:solidFill>
          <a:ln w="12700">
            <a:miter lim="400000"/>
          </a:ln>
        </p:spPr>
        <p:txBody>
          <a:bodyPr lIns="17904" tIns="17904" rIns="17904" bIns="17904" anchor="ct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95">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 name="Shape 519"/>
          <p:cNvSpPr/>
          <p:nvPr/>
        </p:nvSpPr>
        <p:spPr>
          <a:xfrm>
            <a:off x="6875554" y="2272704"/>
            <a:ext cx="2449148" cy="230577"/>
          </a:xfrm>
          <a:prstGeom prst="rect">
            <a:avLst/>
          </a:prstGeom>
          <a:solidFill>
            <a:srgbClr val="843C0C"/>
          </a:solidFill>
          <a:ln w="12700">
            <a:miter lim="400000"/>
          </a:ln>
        </p:spPr>
        <p:txBody>
          <a:bodyPr lIns="17904" tIns="17904" rIns="17904" bIns="17904" anchor="ct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95">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9" name="Shape 546"/>
          <p:cNvSpPr/>
          <p:nvPr/>
        </p:nvSpPr>
        <p:spPr>
          <a:xfrm>
            <a:off x="2375841" y="3663922"/>
            <a:ext cx="220652" cy="3211588"/>
          </a:xfrm>
          <a:prstGeom prst="rect">
            <a:avLst/>
          </a:prstGeom>
          <a:solidFill>
            <a:srgbClr val="843C0C"/>
          </a:solidFill>
          <a:ln w="12700">
            <a:miter lim="400000"/>
          </a:ln>
        </p:spPr>
        <p:txBody>
          <a:bodyPr lIns="0" tIns="0" rIns="0" bIns="0" anchor="ctr"/>
          <a:lstStyle/>
          <a:p>
            <a:pPr defTabSz="913765">
              <a:defRPr sz="3200"/>
            </a:pPr>
            <a:endParaRPr sz="277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0" name="组合 9"/>
          <p:cNvGrpSpPr/>
          <p:nvPr/>
        </p:nvGrpSpPr>
        <p:grpSpPr>
          <a:xfrm>
            <a:off x="8283142" y="4634599"/>
            <a:ext cx="2020964" cy="1441444"/>
            <a:chOff x="16516497" y="9245600"/>
            <a:chExt cx="4116217" cy="2875548"/>
          </a:xfrm>
          <a:effectLst>
            <a:outerShdw blurRad="419100" dist="419100" dir="5400000" algn="ctr" rotWithShape="0">
              <a:srgbClr val="000000">
                <a:alpha val="43137"/>
              </a:srgbClr>
            </a:outerShdw>
          </a:effectLst>
        </p:grpSpPr>
        <p:sp>
          <p:nvSpPr>
            <p:cNvPr id="11" name="Shape 529"/>
            <p:cNvSpPr/>
            <p:nvPr/>
          </p:nvSpPr>
          <p:spPr>
            <a:xfrm>
              <a:off x="16516497" y="10871687"/>
              <a:ext cx="4116217" cy="1249461"/>
            </a:xfrm>
            <a:prstGeom prst="rect">
              <a:avLst/>
            </a:prstGeom>
            <a:ln w="12700">
              <a:miter lim="400000"/>
            </a:ln>
          </p:spPr>
          <p:txBody>
            <a:bodyPr lIns="0" tIns="0" rIns="0" bIns="0">
              <a:spAutoFit/>
            </a:bodyPr>
            <a:lstStyle/>
            <a:p>
              <a:pPr algn="ctr" defTabSz="913765">
                <a:lnSpc>
                  <a:spcPct val="110000"/>
                </a:lnSpc>
                <a:defRPr sz="1800"/>
              </a:pPr>
              <a:r>
                <a:rPr lang="zh-CN" altLang="en-US" sz="1600" b="1">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rPr>
                <a:t>标题</a:t>
              </a:r>
              <a:endParaRPr lang="en-US" altLang="zh-CN" sz="1600" b="1">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endParaRPr>
            </a:p>
            <a:p>
              <a:pPr defTabSz="913765">
                <a:lnSpc>
                  <a:spcPct val="110000"/>
                </a:lnSpc>
                <a:defRPr sz="1800"/>
              </a:pPr>
              <a:r>
                <a:rPr lang="zh-CN" altLang="en-US" sz="1050" kern="10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单击添加公测期工作描述文字内容单击添加公测期工作描述文字</a:t>
              </a:r>
              <a:r>
                <a:rPr lang="zh-CN" altLang="en-US" sz="1050" kern="100">
                  <a:solidFill>
                    <a:srgbClr val="E7E6E6"/>
                  </a:solidFill>
                  <a:latin typeface="Arial" panose="020b0604020202020204" pitchFamily="34" charset="0"/>
                  <a:ea typeface="微软雅黑" panose="020b0503020204020204" pitchFamily="34" charset="-122"/>
                  <a:sym typeface="Arial" panose="020b0604020202020204" pitchFamily="34" charset="0"/>
                </a:rPr>
                <a:t>内容</a:t>
              </a:r>
              <a:endParaRPr lang="zh-CN" altLang="en-US" sz="1050">
                <a:solidFill>
                  <a:srgbClr val="E7E6E6"/>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12" name="Group 533"/>
            <p:cNvGrpSpPr/>
            <p:nvPr/>
          </p:nvGrpSpPr>
          <p:grpSpPr>
            <a:xfrm>
              <a:off x="18034264" y="9245600"/>
              <a:ext cx="1252278" cy="1252278"/>
              <a:chExt cx="1252277" cy="1252277"/>
            </a:xfrm>
          </p:grpSpPr>
          <p:sp>
            <p:nvSpPr>
              <p:cNvPr id="13" name="Shape 531"/>
              <p:cNvSpPr/>
              <p:nvPr/>
            </p:nvSpPr>
            <p:spPr>
              <a:xfrm>
                <a:off x="0" y="0"/>
                <a:ext cx="1252278" cy="1252278"/>
              </a:xfrm>
              <a:custGeom>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4"/>
                    </a:lnTo>
                    <a:cubicBezTo>
                      <a:pt x="0" y="1372"/>
                      <a:pt x="1372" y="0"/>
                      <a:pt x="3065" y="0"/>
                    </a:cubicBezTo>
                    <a:lnTo>
                      <a:pt x="18535" y="0"/>
                    </a:lnTo>
                    <a:cubicBezTo>
                      <a:pt x="20228" y="0"/>
                      <a:pt x="21600" y="1372"/>
                      <a:pt x="21600" y="3064"/>
                    </a:cubicBezTo>
                    <a:cubicBezTo>
                      <a:pt x="21600" y="3064"/>
                      <a:pt x="21600" y="18535"/>
                      <a:pt x="21600" y="18535"/>
                    </a:cubicBezTo>
                    <a:close/>
                  </a:path>
                </a:pathLst>
              </a:custGeom>
              <a:gradFill>
                <a:gsLst>
                  <a:gs pos="0">
                    <a:srgbClr val="A40022"/>
                  </a:gs>
                  <a:gs pos="100000">
                    <a:srgbClr val="FC0226"/>
                  </a:gs>
                </a:gsLst>
                <a:lin ang="5400000" scaled="0"/>
              </a:gradFill>
              <a:ln w="12700" cap="flat">
                <a:noFill/>
                <a:miter lim="400000"/>
              </a:ln>
              <a:effectLst/>
            </p:spPr>
            <p:txBody>
              <a:bodyPr wrap="square" lIns="32984" tIns="32984" rIns="32984" bIns="3298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4" name="Shape 532"/>
              <p:cNvSpPr/>
              <p:nvPr/>
            </p:nvSpPr>
            <p:spPr>
              <a:xfrm>
                <a:off x="202401" y="271813"/>
                <a:ext cx="847476" cy="674248"/>
              </a:xfrm>
              <a:custGeom>
                <a:cxnLst>
                  <a:cxn ang="0">
                    <a:pos x="wd2" y="hd2"/>
                  </a:cxn>
                  <a:cxn ang="5400000">
                    <a:pos x="wd2" y="hd2"/>
                  </a:cxn>
                  <a:cxn ang="10800000">
                    <a:pos x="wd2" y="hd2"/>
                  </a:cxn>
                  <a:cxn ang="16200000">
                    <a:pos x="wd2" y="hd2"/>
                  </a:cxn>
                </a:cxnLst>
                <a:rect l="0" t="0" r="r" b="b"/>
                <a:pathLst>
                  <a:path w="21247" h="21600" extrusionOk="0">
                    <a:moveTo>
                      <a:pt x="11836" y="15693"/>
                    </a:moveTo>
                    <a:cubicBezTo>
                      <a:pt x="11625" y="15170"/>
                      <a:pt x="9094" y="9550"/>
                      <a:pt x="8316" y="7930"/>
                    </a:cubicBezTo>
                    <a:lnTo>
                      <a:pt x="8197" y="7677"/>
                    </a:lnTo>
                    <a:lnTo>
                      <a:pt x="6094" y="7677"/>
                    </a:lnTo>
                    <a:lnTo>
                      <a:pt x="5978" y="7930"/>
                    </a:lnTo>
                    <a:cubicBezTo>
                      <a:pt x="5186" y="9585"/>
                      <a:pt x="2786" y="14947"/>
                      <a:pt x="2518" y="15524"/>
                    </a:cubicBezTo>
                    <a:cubicBezTo>
                      <a:pt x="2500" y="15573"/>
                      <a:pt x="2477" y="15631"/>
                      <a:pt x="2452" y="15693"/>
                    </a:cubicBezTo>
                    <a:cubicBezTo>
                      <a:pt x="2452" y="15693"/>
                      <a:pt x="11836" y="15693"/>
                      <a:pt x="11836" y="15693"/>
                    </a:cubicBezTo>
                    <a:close/>
                    <a:moveTo>
                      <a:pt x="14122" y="18116"/>
                    </a:moveTo>
                    <a:cubicBezTo>
                      <a:pt x="14598" y="19922"/>
                      <a:pt x="14073" y="21600"/>
                      <a:pt x="12552" y="21600"/>
                    </a:cubicBezTo>
                    <a:lnTo>
                      <a:pt x="1740" y="21600"/>
                    </a:lnTo>
                    <a:cubicBezTo>
                      <a:pt x="219" y="21600"/>
                      <a:pt x="-306" y="19940"/>
                      <a:pt x="169" y="18134"/>
                    </a:cubicBezTo>
                    <a:cubicBezTo>
                      <a:pt x="169" y="18134"/>
                      <a:pt x="2046" y="13669"/>
                      <a:pt x="5098" y="7259"/>
                    </a:cubicBezTo>
                    <a:lnTo>
                      <a:pt x="5098" y="3551"/>
                    </a:lnTo>
                    <a:lnTo>
                      <a:pt x="4910" y="3551"/>
                    </a:lnTo>
                    <a:cubicBezTo>
                      <a:pt x="4637" y="3551"/>
                      <a:pt x="4415" y="3267"/>
                      <a:pt x="4415" y="2916"/>
                    </a:cubicBezTo>
                    <a:cubicBezTo>
                      <a:pt x="4415" y="2569"/>
                      <a:pt x="4640" y="2285"/>
                      <a:pt x="4910" y="2285"/>
                    </a:cubicBezTo>
                    <a:lnTo>
                      <a:pt x="5696" y="2285"/>
                    </a:lnTo>
                    <a:lnTo>
                      <a:pt x="5231" y="0"/>
                    </a:lnTo>
                    <a:lnTo>
                      <a:pt x="9029" y="0"/>
                    </a:lnTo>
                    <a:lnTo>
                      <a:pt x="8562" y="2285"/>
                    </a:lnTo>
                    <a:lnTo>
                      <a:pt x="9386" y="2285"/>
                    </a:lnTo>
                    <a:cubicBezTo>
                      <a:pt x="9655" y="2285"/>
                      <a:pt x="9877" y="2569"/>
                      <a:pt x="9877" y="2916"/>
                    </a:cubicBezTo>
                    <a:cubicBezTo>
                      <a:pt x="9874" y="3267"/>
                      <a:pt x="9655" y="3551"/>
                      <a:pt x="9382" y="3551"/>
                    </a:cubicBezTo>
                    <a:lnTo>
                      <a:pt x="9194" y="3551"/>
                    </a:lnTo>
                    <a:lnTo>
                      <a:pt x="9194" y="7259"/>
                    </a:lnTo>
                    <a:cubicBezTo>
                      <a:pt x="12247" y="13669"/>
                      <a:pt x="14122" y="18116"/>
                      <a:pt x="14122" y="18116"/>
                    </a:cubicBezTo>
                    <a:cubicBezTo>
                      <a:pt x="14122" y="18116"/>
                      <a:pt x="14122" y="18116"/>
                      <a:pt x="14122" y="18116"/>
                    </a:cubicBezTo>
                    <a:close/>
                    <a:moveTo>
                      <a:pt x="8152" y="11538"/>
                    </a:moveTo>
                    <a:cubicBezTo>
                      <a:pt x="8152" y="11143"/>
                      <a:pt x="7903" y="10819"/>
                      <a:pt x="7592" y="10819"/>
                    </a:cubicBezTo>
                    <a:cubicBezTo>
                      <a:pt x="7283" y="10819"/>
                      <a:pt x="7029" y="11143"/>
                      <a:pt x="7029" y="11538"/>
                    </a:cubicBezTo>
                    <a:cubicBezTo>
                      <a:pt x="7029" y="11933"/>
                      <a:pt x="7283" y="12258"/>
                      <a:pt x="7592" y="12258"/>
                    </a:cubicBezTo>
                    <a:cubicBezTo>
                      <a:pt x="7903" y="12258"/>
                      <a:pt x="8152" y="11933"/>
                      <a:pt x="8152" y="11538"/>
                    </a:cubicBezTo>
                    <a:cubicBezTo>
                      <a:pt x="8152" y="11538"/>
                      <a:pt x="8152" y="11538"/>
                      <a:pt x="8152" y="11538"/>
                    </a:cubicBezTo>
                    <a:close/>
                    <a:moveTo>
                      <a:pt x="5995" y="12284"/>
                    </a:moveTo>
                    <a:cubicBezTo>
                      <a:pt x="5572" y="12284"/>
                      <a:pt x="5231" y="12724"/>
                      <a:pt x="5231" y="13260"/>
                    </a:cubicBezTo>
                    <a:cubicBezTo>
                      <a:pt x="5231" y="13802"/>
                      <a:pt x="5576" y="14241"/>
                      <a:pt x="5995" y="14241"/>
                    </a:cubicBezTo>
                    <a:cubicBezTo>
                      <a:pt x="6419" y="14241"/>
                      <a:pt x="6762" y="13802"/>
                      <a:pt x="6762" y="13260"/>
                    </a:cubicBezTo>
                    <a:cubicBezTo>
                      <a:pt x="6762" y="12724"/>
                      <a:pt x="6419" y="12284"/>
                      <a:pt x="5995" y="12284"/>
                    </a:cubicBezTo>
                    <a:cubicBezTo>
                      <a:pt x="5995" y="12284"/>
                      <a:pt x="5995" y="12284"/>
                      <a:pt x="5995" y="12284"/>
                    </a:cubicBezTo>
                    <a:close/>
                    <a:moveTo>
                      <a:pt x="7458" y="13807"/>
                    </a:moveTo>
                    <a:cubicBezTo>
                      <a:pt x="7458" y="14362"/>
                      <a:pt x="7811" y="14810"/>
                      <a:pt x="8243" y="14810"/>
                    </a:cubicBezTo>
                    <a:cubicBezTo>
                      <a:pt x="8676" y="14810"/>
                      <a:pt x="9029" y="14362"/>
                      <a:pt x="9029" y="13807"/>
                    </a:cubicBezTo>
                    <a:cubicBezTo>
                      <a:pt x="9029" y="13252"/>
                      <a:pt x="8676" y="12803"/>
                      <a:pt x="8243" y="12803"/>
                    </a:cubicBezTo>
                    <a:cubicBezTo>
                      <a:pt x="7811" y="12803"/>
                      <a:pt x="7458" y="13252"/>
                      <a:pt x="7458" y="13807"/>
                    </a:cubicBezTo>
                    <a:cubicBezTo>
                      <a:pt x="7458" y="13807"/>
                      <a:pt x="7458" y="13807"/>
                      <a:pt x="7458" y="13807"/>
                    </a:cubicBezTo>
                    <a:close/>
                    <a:moveTo>
                      <a:pt x="19492" y="7380"/>
                    </a:moveTo>
                    <a:lnTo>
                      <a:pt x="16664" y="3763"/>
                    </a:lnTo>
                    <a:lnTo>
                      <a:pt x="12730" y="8818"/>
                    </a:lnTo>
                    <a:lnTo>
                      <a:pt x="11941" y="9830"/>
                    </a:lnTo>
                    <a:lnTo>
                      <a:pt x="17592" y="9830"/>
                    </a:lnTo>
                    <a:cubicBezTo>
                      <a:pt x="17592" y="9830"/>
                      <a:pt x="19492" y="7380"/>
                      <a:pt x="19492" y="7380"/>
                    </a:cubicBezTo>
                    <a:close/>
                    <a:moveTo>
                      <a:pt x="21107" y="8583"/>
                    </a:moveTo>
                    <a:cubicBezTo>
                      <a:pt x="20923" y="8818"/>
                      <a:pt x="20620" y="8818"/>
                      <a:pt x="20433" y="8583"/>
                    </a:cubicBezTo>
                    <a:lnTo>
                      <a:pt x="20200" y="8286"/>
                    </a:lnTo>
                    <a:lnTo>
                      <a:pt x="14039" y="16163"/>
                    </a:lnTo>
                    <a:lnTo>
                      <a:pt x="10871" y="9355"/>
                    </a:lnTo>
                    <a:lnTo>
                      <a:pt x="15956" y="2857"/>
                    </a:lnTo>
                    <a:lnTo>
                      <a:pt x="15723" y="2562"/>
                    </a:lnTo>
                    <a:cubicBezTo>
                      <a:pt x="15535" y="2325"/>
                      <a:pt x="15539" y="1939"/>
                      <a:pt x="15723" y="1704"/>
                    </a:cubicBezTo>
                    <a:cubicBezTo>
                      <a:pt x="15907" y="1469"/>
                      <a:pt x="16209" y="1465"/>
                      <a:pt x="16397" y="1704"/>
                    </a:cubicBezTo>
                    <a:lnTo>
                      <a:pt x="21107" y="7721"/>
                    </a:lnTo>
                    <a:cubicBezTo>
                      <a:pt x="21294" y="7958"/>
                      <a:pt x="21294" y="8342"/>
                      <a:pt x="21107" y="8583"/>
                    </a:cubicBezTo>
                    <a:cubicBezTo>
                      <a:pt x="21107" y="8583"/>
                      <a:pt x="21107" y="8583"/>
                      <a:pt x="21107" y="8583"/>
                    </a:cubicBezTo>
                    <a:close/>
                    <a:moveTo>
                      <a:pt x="16178" y="6435"/>
                    </a:moveTo>
                    <a:cubicBezTo>
                      <a:pt x="16178" y="6790"/>
                      <a:pt x="16400" y="7073"/>
                      <a:pt x="16678" y="7073"/>
                    </a:cubicBezTo>
                    <a:cubicBezTo>
                      <a:pt x="16952" y="7073"/>
                      <a:pt x="17178" y="6790"/>
                      <a:pt x="17178" y="6435"/>
                    </a:cubicBezTo>
                    <a:cubicBezTo>
                      <a:pt x="17178" y="6084"/>
                      <a:pt x="16952" y="5795"/>
                      <a:pt x="16678" y="5795"/>
                    </a:cubicBezTo>
                    <a:cubicBezTo>
                      <a:pt x="16400" y="5795"/>
                      <a:pt x="16178" y="6084"/>
                      <a:pt x="16178" y="6435"/>
                    </a:cubicBezTo>
                    <a:cubicBezTo>
                      <a:pt x="16178" y="6435"/>
                      <a:pt x="16178" y="6435"/>
                      <a:pt x="16178" y="6435"/>
                    </a:cubicBezTo>
                    <a:close/>
                    <a:moveTo>
                      <a:pt x="15424" y="7718"/>
                    </a:moveTo>
                    <a:cubicBezTo>
                      <a:pt x="15011" y="7718"/>
                      <a:pt x="14674" y="8144"/>
                      <a:pt x="14674" y="8676"/>
                    </a:cubicBezTo>
                    <a:cubicBezTo>
                      <a:pt x="14674" y="9203"/>
                      <a:pt x="15011" y="9634"/>
                      <a:pt x="15424" y="9634"/>
                    </a:cubicBezTo>
                    <a:cubicBezTo>
                      <a:pt x="15841" y="9634"/>
                      <a:pt x="16175" y="9203"/>
                      <a:pt x="16175" y="8676"/>
                    </a:cubicBezTo>
                    <a:cubicBezTo>
                      <a:pt x="16175" y="8144"/>
                      <a:pt x="15841" y="7718"/>
                      <a:pt x="15424" y="7718"/>
                    </a:cubicBezTo>
                    <a:cubicBezTo>
                      <a:pt x="15424" y="7718"/>
                      <a:pt x="15424" y="7718"/>
                      <a:pt x="15424" y="7718"/>
                    </a:cubicBezTo>
                    <a:close/>
                    <a:moveTo>
                      <a:pt x="17095" y="7713"/>
                    </a:moveTo>
                    <a:cubicBezTo>
                      <a:pt x="17297" y="7713"/>
                      <a:pt x="17463" y="7926"/>
                      <a:pt x="17463" y="8184"/>
                    </a:cubicBezTo>
                    <a:cubicBezTo>
                      <a:pt x="17463" y="8445"/>
                      <a:pt x="17297" y="8658"/>
                      <a:pt x="17095" y="8658"/>
                    </a:cubicBezTo>
                    <a:cubicBezTo>
                      <a:pt x="16890" y="8658"/>
                      <a:pt x="16726" y="8445"/>
                      <a:pt x="16726" y="8184"/>
                    </a:cubicBezTo>
                    <a:cubicBezTo>
                      <a:pt x="16726" y="7926"/>
                      <a:pt x="16890" y="7713"/>
                      <a:pt x="17095" y="7713"/>
                    </a:cubicBezTo>
                    <a:cubicBezTo>
                      <a:pt x="17095" y="7713"/>
                      <a:pt x="17095" y="7713"/>
                      <a:pt x="17095" y="7713"/>
                    </a:cubicBezTo>
                    <a:close/>
                  </a:path>
                </a:pathLst>
              </a:custGeom>
              <a:solidFill>
                <a:srgbClr val="FFFFFF"/>
              </a:solidFill>
              <a:ln w="12700" cap="flat">
                <a:noFill/>
                <a:miter lim="400000"/>
              </a:ln>
              <a:effectLst/>
            </p:spPr>
            <p:txBody>
              <a:bodyPr wrap="square" lIns="32984" tIns="32984" rIns="32984" bIns="3298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5" name="组合 14"/>
          <p:cNvGrpSpPr/>
          <p:nvPr/>
        </p:nvGrpSpPr>
        <p:grpSpPr>
          <a:xfrm>
            <a:off x="8283142" y="2062653"/>
            <a:ext cx="2020964" cy="1383497"/>
            <a:chOff x="16516497" y="4114800"/>
            <a:chExt cx="4116217" cy="2759947"/>
          </a:xfrm>
          <a:effectLst>
            <a:outerShdw blurRad="419100" dist="419100" dir="5400000" algn="ctr" rotWithShape="0">
              <a:srgbClr val="000000">
                <a:alpha val="43137"/>
              </a:srgbClr>
            </a:outerShdw>
          </a:effectLst>
        </p:grpSpPr>
        <p:sp>
          <p:nvSpPr>
            <p:cNvPr id="16" name="Shape 526"/>
            <p:cNvSpPr/>
            <p:nvPr/>
          </p:nvSpPr>
          <p:spPr>
            <a:xfrm>
              <a:off x="16516497" y="5625287"/>
              <a:ext cx="4116217" cy="1249460"/>
            </a:xfrm>
            <a:prstGeom prst="rect">
              <a:avLst/>
            </a:prstGeom>
            <a:ln w="12700">
              <a:miter lim="400000"/>
            </a:ln>
          </p:spPr>
          <p:txBody>
            <a:bodyPr lIns="0" tIns="0" rIns="0" bIns="0">
              <a:spAutoFit/>
            </a:bodyPr>
            <a:lstStyle/>
            <a:p>
              <a:pPr algn="ctr" defTabSz="913765">
                <a:lnSpc>
                  <a:spcPct val="110000"/>
                </a:lnSpc>
                <a:defRPr sz="1800"/>
              </a:pPr>
              <a:r>
                <a:rPr lang="zh-CN" altLang="en-US" sz="1600" b="1">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rPr>
                <a:t>标题</a:t>
              </a:r>
              <a:endParaRPr lang="en-US" altLang="zh-CN" sz="1600" b="1">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endParaRPr>
            </a:p>
            <a:p>
              <a:pPr defTabSz="913765">
                <a:lnSpc>
                  <a:spcPct val="110000"/>
                </a:lnSpc>
                <a:defRPr sz="1800"/>
              </a:pPr>
              <a:r>
                <a:rPr lang="zh-CN" altLang="en-US" sz="1050" kern="10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单击添加内测期工作描述文字内容单击添加内测期工作描述</a:t>
              </a:r>
              <a:r>
                <a:rPr lang="zh-CN" altLang="en-US" sz="1050" kern="100">
                  <a:solidFill>
                    <a:srgbClr val="E7E6E6"/>
                  </a:solidFill>
                  <a:latin typeface="Arial" panose="020b0604020202020204" pitchFamily="34" charset="0"/>
                  <a:ea typeface="微软雅黑" panose="020b0503020204020204" pitchFamily="34" charset="-122"/>
                  <a:sym typeface="Arial" panose="020b0604020202020204" pitchFamily="34" charset="0"/>
                </a:rPr>
                <a:t>文字内容</a:t>
              </a:r>
              <a:endParaRPr lang="zh-CN" altLang="en-US" sz="1050">
                <a:solidFill>
                  <a:srgbClr val="E7E6E6"/>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17" name="Group 536"/>
            <p:cNvGrpSpPr/>
            <p:nvPr/>
          </p:nvGrpSpPr>
          <p:grpSpPr>
            <a:xfrm>
              <a:off x="18034264" y="4114800"/>
              <a:ext cx="1252278" cy="1252285"/>
              <a:chExt cx="1252277" cy="1252283"/>
            </a:xfrm>
          </p:grpSpPr>
          <p:sp>
            <p:nvSpPr>
              <p:cNvPr id="18" name="Shape 534"/>
              <p:cNvSpPr/>
              <p:nvPr/>
            </p:nvSpPr>
            <p:spPr>
              <a:xfrm>
                <a:off x="0" y="0"/>
                <a:ext cx="1252278" cy="1252284"/>
              </a:xfrm>
              <a:custGeom>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gradFill>
                <a:gsLst>
                  <a:gs pos="0">
                    <a:srgbClr val="A40022"/>
                  </a:gs>
                  <a:gs pos="100000">
                    <a:srgbClr val="FC0226"/>
                  </a:gs>
                </a:gsLst>
                <a:lin ang="5400000" scaled="0"/>
              </a:gradFill>
              <a:ln w="12700" cap="flat">
                <a:noFill/>
                <a:miter lim="400000"/>
              </a:ln>
              <a:effectLst/>
            </p:spPr>
            <p:txBody>
              <a:bodyPr wrap="square" lIns="32984" tIns="32984" rIns="32984" bIns="3298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9" name="Shape 535"/>
              <p:cNvSpPr/>
              <p:nvPr/>
            </p:nvSpPr>
            <p:spPr>
              <a:xfrm>
                <a:off x="216765" y="336688"/>
                <a:ext cx="818747" cy="614342"/>
              </a:xfrm>
              <a:custGeom>
                <a:cxnLst>
                  <a:cxn ang="0">
                    <a:pos x="wd2" y="hd2"/>
                  </a:cxn>
                  <a:cxn ang="5400000">
                    <a:pos x="wd2" y="hd2"/>
                  </a:cxn>
                  <a:cxn ang="10800000">
                    <a:pos x="wd2" y="hd2"/>
                  </a:cxn>
                  <a:cxn ang="16200000">
                    <a:pos x="wd2" y="hd2"/>
                  </a:cxn>
                </a:cxnLst>
                <a:rect l="0" t="0" r="r" b="b"/>
                <a:pathLst>
                  <a:path w="21600" h="21578" extrusionOk="0">
                    <a:moveTo>
                      <a:pt x="12681" y="3"/>
                    </a:moveTo>
                    <a:cubicBezTo>
                      <a:pt x="12634" y="9"/>
                      <a:pt x="12588" y="30"/>
                      <a:pt x="12543" y="63"/>
                    </a:cubicBezTo>
                    <a:cubicBezTo>
                      <a:pt x="12453" y="132"/>
                      <a:pt x="12392" y="231"/>
                      <a:pt x="12361" y="368"/>
                    </a:cubicBezTo>
                    <a:lnTo>
                      <a:pt x="7960" y="20658"/>
                    </a:lnTo>
                    <a:cubicBezTo>
                      <a:pt x="7928" y="20795"/>
                      <a:pt x="7938" y="20925"/>
                      <a:pt x="7989" y="21045"/>
                    </a:cubicBezTo>
                    <a:cubicBezTo>
                      <a:pt x="8040" y="21166"/>
                      <a:pt x="8115" y="21247"/>
                      <a:pt x="8218" y="21289"/>
                    </a:cubicBezTo>
                    <a:lnTo>
                      <a:pt x="8949" y="21554"/>
                    </a:lnTo>
                    <a:cubicBezTo>
                      <a:pt x="9043" y="21596"/>
                      <a:pt x="9136" y="21583"/>
                      <a:pt x="9226" y="21515"/>
                    </a:cubicBezTo>
                    <a:cubicBezTo>
                      <a:pt x="9317" y="21447"/>
                      <a:pt x="9377" y="21347"/>
                      <a:pt x="9409" y="21210"/>
                    </a:cubicBezTo>
                    <a:lnTo>
                      <a:pt x="13813" y="920"/>
                    </a:lnTo>
                    <a:cubicBezTo>
                      <a:pt x="13845" y="783"/>
                      <a:pt x="13835" y="653"/>
                      <a:pt x="13784" y="533"/>
                    </a:cubicBezTo>
                    <a:cubicBezTo>
                      <a:pt x="13732" y="412"/>
                      <a:pt x="13655" y="331"/>
                      <a:pt x="13552" y="289"/>
                    </a:cubicBezTo>
                    <a:lnTo>
                      <a:pt x="12821" y="20"/>
                    </a:lnTo>
                    <a:cubicBezTo>
                      <a:pt x="12774" y="0"/>
                      <a:pt x="12727" y="-4"/>
                      <a:pt x="12681" y="3"/>
                    </a:cubicBezTo>
                    <a:close/>
                    <a:moveTo>
                      <a:pt x="5890" y="2919"/>
                    </a:moveTo>
                    <a:cubicBezTo>
                      <a:pt x="5788" y="2919"/>
                      <a:pt x="5698" y="2971"/>
                      <a:pt x="5619" y="3076"/>
                    </a:cubicBezTo>
                    <a:lnTo>
                      <a:pt x="118" y="10400"/>
                    </a:lnTo>
                    <a:cubicBezTo>
                      <a:pt x="39" y="10505"/>
                      <a:pt x="0" y="10624"/>
                      <a:pt x="0" y="10761"/>
                    </a:cubicBezTo>
                    <a:cubicBezTo>
                      <a:pt x="0" y="10897"/>
                      <a:pt x="39" y="11017"/>
                      <a:pt x="118" y="11122"/>
                    </a:cubicBezTo>
                    <a:lnTo>
                      <a:pt x="5619" y="18450"/>
                    </a:lnTo>
                    <a:cubicBezTo>
                      <a:pt x="5698" y="18556"/>
                      <a:pt x="5787" y="18607"/>
                      <a:pt x="5890" y="18607"/>
                    </a:cubicBezTo>
                    <a:cubicBezTo>
                      <a:pt x="5992" y="18607"/>
                      <a:pt x="6086" y="18556"/>
                      <a:pt x="6164" y="18450"/>
                    </a:cubicBezTo>
                    <a:lnTo>
                      <a:pt x="6752" y="17663"/>
                    </a:lnTo>
                    <a:cubicBezTo>
                      <a:pt x="6831" y="17558"/>
                      <a:pt x="6872" y="17438"/>
                      <a:pt x="6872" y="17303"/>
                    </a:cubicBezTo>
                    <a:cubicBezTo>
                      <a:pt x="6872" y="17166"/>
                      <a:pt x="6831" y="17046"/>
                      <a:pt x="6752" y="16942"/>
                    </a:cubicBezTo>
                    <a:lnTo>
                      <a:pt x="2112" y="10761"/>
                    </a:lnTo>
                    <a:lnTo>
                      <a:pt x="6752" y="4584"/>
                    </a:lnTo>
                    <a:cubicBezTo>
                      <a:pt x="6831" y="4480"/>
                      <a:pt x="6872" y="4360"/>
                      <a:pt x="6872" y="4223"/>
                    </a:cubicBezTo>
                    <a:cubicBezTo>
                      <a:pt x="6872" y="4088"/>
                      <a:pt x="6831" y="3969"/>
                      <a:pt x="6752" y="3863"/>
                    </a:cubicBezTo>
                    <a:lnTo>
                      <a:pt x="6164" y="3076"/>
                    </a:lnTo>
                    <a:cubicBezTo>
                      <a:pt x="6086" y="2971"/>
                      <a:pt x="5992" y="2919"/>
                      <a:pt x="5890" y="2919"/>
                    </a:cubicBezTo>
                    <a:close/>
                    <a:moveTo>
                      <a:pt x="15710" y="2919"/>
                    </a:moveTo>
                    <a:cubicBezTo>
                      <a:pt x="15608" y="2919"/>
                      <a:pt x="15518" y="2971"/>
                      <a:pt x="15439" y="3076"/>
                    </a:cubicBezTo>
                    <a:lnTo>
                      <a:pt x="14848" y="3863"/>
                    </a:lnTo>
                    <a:cubicBezTo>
                      <a:pt x="14769" y="3968"/>
                      <a:pt x="14731" y="4087"/>
                      <a:pt x="14731" y="4223"/>
                    </a:cubicBezTo>
                    <a:cubicBezTo>
                      <a:pt x="14731" y="4360"/>
                      <a:pt x="14769" y="4480"/>
                      <a:pt x="14848" y="4584"/>
                    </a:cubicBezTo>
                    <a:lnTo>
                      <a:pt x="19488" y="10761"/>
                    </a:lnTo>
                    <a:lnTo>
                      <a:pt x="14848" y="16942"/>
                    </a:lnTo>
                    <a:cubicBezTo>
                      <a:pt x="14769" y="17046"/>
                      <a:pt x="14731" y="17166"/>
                      <a:pt x="14731" y="17303"/>
                    </a:cubicBezTo>
                    <a:cubicBezTo>
                      <a:pt x="14731" y="17438"/>
                      <a:pt x="14769" y="17558"/>
                      <a:pt x="14848" y="17663"/>
                    </a:cubicBezTo>
                    <a:lnTo>
                      <a:pt x="15439" y="18450"/>
                    </a:lnTo>
                    <a:cubicBezTo>
                      <a:pt x="15518" y="18556"/>
                      <a:pt x="15608" y="18607"/>
                      <a:pt x="15710" y="18607"/>
                    </a:cubicBezTo>
                    <a:cubicBezTo>
                      <a:pt x="15812" y="18607"/>
                      <a:pt x="15903" y="18556"/>
                      <a:pt x="15981" y="18450"/>
                    </a:cubicBezTo>
                    <a:lnTo>
                      <a:pt x="21482" y="11122"/>
                    </a:lnTo>
                    <a:cubicBezTo>
                      <a:pt x="21561" y="11017"/>
                      <a:pt x="21600" y="10897"/>
                      <a:pt x="21600" y="10761"/>
                    </a:cubicBezTo>
                    <a:cubicBezTo>
                      <a:pt x="21600" y="10624"/>
                      <a:pt x="21561" y="10504"/>
                      <a:pt x="21482" y="10400"/>
                    </a:cubicBezTo>
                    <a:lnTo>
                      <a:pt x="15981" y="3076"/>
                    </a:lnTo>
                    <a:cubicBezTo>
                      <a:pt x="15903" y="2971"/>
                      <a:pt x="15812" y="2919"/>
                      <a:pt x="15710" y="2919"/>
                    </a:cubicBezTo>
                    <a:close/>
                  </a:path>
                </a:pathLst>
              </a:custGeom>
              <a:solidFill>
                <a:srgbClr val="FFFFFF"/>
              </a:solidFill>
              <a:ln w="12700" cap="flat">
                <a:noFill/>
                <a:miter lim="400000"/>
              </a:ln>
              <a:effectLst/>
            </p:spPr>
            <p:txBody>
              <a:bodyPr wrap="square" lIns="32984" tIns="32984" rIns="32984" bIns="3298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0" name="组合 19"/>
          <p:cNvGrpSpPr/>
          <p:nvPr/>
        </p:nvGrpSpPr>
        <p:grpSpPr>
          <a:xfrm>
            <a:off x="3444438" y="2062654"/>
            <a:ext cx="2020964" cy="1520689"/>
            <a:chOff x="6661225" y="4114800"/>
            <a:chExt cx="4116217" cy="3033632"/>
          </a:xfrm>
          <a:effectLst>
            <a:outerShdw blurRad="419100" dist="419100" dir="5400000" algn="ctr" rotWithShape="0">
              <a:srgbClr val="000000">
                <a:alpha val="43137"/>
              </a:srgbClr>
            </a:outerShdw>
          </a:effectLst>
        </p:grpSpPr>
        <p:sp>
          <p:nvSpPr>
            <p:cNvPr id="21" name="Shape 525"/>
            <p:cNvSpPr/>
            <p:nvPr/>
          </p:nvSpPr>
          <p:spPr>
            <a:xfrm>
              <a:off x="6661225" y="5544396"/>
              <a:ext cx="4116217" cy="1604036"/>
            </a:xfrm>
            <a:prstGeom prst="rect">
              <a:avLst/>
            </a:prstGeom>
            <a:ln w="12700">
              <a:miter lim="400000"/>
            </a:ln>
          </p:spPr>
          <p:txBody>
            <a:bodyPr lIns="0" tIns="0" rIns="0" bIns="0">
              <a:spAutoFit/>
            </a:bodyPr>
            <a:lstStyle/>
            <a:p>
              <a:pPr algn="ctr" defTabSz="913765">
                <a:lnSpc>
                  <a:spcPct val="110000"/>
                </a:lnSpc>
                <a:defRPr sz="1800"/>
              </a:pPr>
              <a:r>
                <a:rPr lang="zh-CN" altLang="en-US" sz="1600" b="1">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rPr>
                <a:t>标题</a:t>
              </a:r>
              <a:endParaRPr lang="en-US" altLang="zh-CN" sz="1600" b="1">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endParaRPr>
            </a:p>
            <a:p>
              <a:pPr defTabSz="913765">
                <a:lnSpc>
                  <a:spcPct val="110000"/>
                </a:lnSpc>
                <a:defRPr sz="1800"/>
              </a:pPr>
              <a:r>
                <a:rPr lang="zh-CN" altLang="en-US" sz="1050" kern="10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单击添加方案期工作描述文字内容单击添加方案期工作描述文字内容</a:t>
              </a:r>
              <a:endParaRPr lang="zh-CN" altLang="en-US" sz="1050">
                <a:solidFill>
                  <a:prstClr val="black">
                    <a:lumMod val="65000"/>
                    <a:lumOff val="35000"/>
                  </a:prstClr>
                </a:solidFill>
                <a:latin typeface="Arial" panose="020b0604020202020204" pitchFamily="34" charset="0"/>
                <a:ea typeface="微软雅黑" panose="020b0503020204020204" pitchFamily="34" charset="-122"/>
                <a:cs typeface="Roboto Light"/>
                <a:sym typeface="Arial" panose="020b0604020202020204" pitchFamily="34" charset="0"/>
              </a:endParaRPr>
            </a:p>
            <a:p>
              <a:pPr defTabSz="913765">
                <a:lnSpc>
                  <a:spcPct val="110000"/>
                </a:lnSpc>
                <a:defRPr sz="1800"/>
              </a:pPr>
              <a:endParaRPr lang="zh-CN" altLang="en-US" sz="1050">
                <a:solidFill>
                  <a:prstClr val="black">
                    <a:lumMod val="65000"/>
                    <a:lumOff val="35000"/>
                  </a:prstClr>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22" name="Group 539"/>
            <p:cNvGrpSpPr/>
            <p:nvPr/>
          </p:nvGrpSpPr>
          <p:grpSpPr>
            <a:xfrm>
              <a:off x="8115563" y="4114800"/>
              <a:ext cx="1252290" cy="1252285"/>
              <a:chExt cx="1252289" cy="1252283"/>
            </a:xfrm>
          </p:grpSpPr>
          <p:sp>
            <p:nvSpPr>
              <p:cNvPr id="23" name="Shape 537"/>
              <p:cNvSpPr/>
              <p:nvPr/>
            </p:nvSpPr>
            <p:spPr>
              <a:xfrm>
                <a:off x="0" y="0"/>
                <a:ext cx="1252290" cy="1252284"/>
              </a:xfrm>
              <a:custGeom>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gradFill>
                <a:gsLst>
                  <a:gs pos="0">
                    <a:srgbClr val="A40022"/>
                  </a:gs>
                  <a:gs pos="100000">
                    <a:srgbClr val="FC0226"/>
                  </a:gs>
                </a:gsLst>
                <a:lin ang="5400000" scaled="0"/>
              </a:gradFill>
              <a:ln w="12700" cap="flat">
                <a:noFill/>
                <a:miter lim="400000"/>
              </a:ln>
              <a:effectLst/>
            </p:spPr>
            <p:txBody>
              <a:bodyPr wrap="square" lIns="32984" tIns="32984" rIns="32984" bIns="3298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4" name="Shape 538"/>
              <p:cNvSpPr/>
              <p:nvPr/>
            </p:nvSpPr>
            <p:spPr>
              <a:xfrm>
                <a:off x="282288" y="292477"/>
                <a:ext cx="687714" cy="687689"/>
              </a:xfrm>
              <a:custGeom>
                <a:cxnLst>
                  <a:cxn ang="0">
                    <a:pos x="wd2" y="hd2"/>
                  </a:cxn>
                  <a:cxn ang="5400000">
                    <a:pos x="wd2" y="hd2"/>
                  </a:cxn>
                  <a:cxn ang="10800000">
                    <a:pos x="wd2" y="hd2"/>
                  </a:cxn>
                  <a:cxn ang="16200000">
                    <a:pos x="wd2" y="hd2"/>
                  </a:cxn>
                </a:cxnLst>
                <a:rect l="0" t="0" r="r" b="b"/>
                <a:pathLst>
                  <a:path w="21554" h="21600" extrusionOk="0">
                    <a:moveTo>
                      <a:pt x="15017" y="5596"/>
                    </a:moveTo>
                    <a:lnTo>
                      <a:pt x="8281" y="12346"/>
                    </a:lnTo>
                    <a:cubicBezTo>
                      <a:pt x="8018" y="12609"/>
                      <a:pt x="8018" y="13038"/>
                      <a:pt x="8281" y="13302"/>
                    </a:cubicBezTo>
                    <a:cubicBezTo>
                      <a:pt x="8413" y="13434"/>
                      <a:pt x="8583" y="13499"/>
                      <a:pt x="8755" y="13499"/>
                    </a:cubicBezTo>
                    <a:cubicBezTo>
                      <a:pt x="8929" y="13499"/>
                      <a:pt x="9101" y="13434"/>
                      <a:pt x="9232" y="13302"/>
                    </a:cubicBezTo>
                    <a:lnTo>
                      <a:pt x="15967" y="6552"/>
                    </a:lnTo>
                    <a:cubicBezTo>
                      <a:pt x="16230" y="6288"/>
                      <a:pt x="16230" y="5860"/>
                      <a:pt x="15967" y="5596"/>
                    </a:cubicBezTo>
                    <a:cubicBezTo>
                      <a:pt x="15703" y="5332"/>
                      <a:pt x="15279" y="5332"/>
                      <a:pt x="15017" y="5596"/>
                    </a:cubicBezTo>
                    <a:cubicBezTo>
                      <a:pt x="15017" y="5596"/>
                      <a:pt x="15017" y="5596"/>
                      <a:pt x="15017" y="5596"/>
                    </a:cubicBezTo>
                    <a:close/>
                    <a:moveTo>
                      <a:pt x="19439" y="5820"/>
                    </a:moveTo>
                    <a:lnTo>
                      <a:pt x="18811" y="6450"/>
                    </a:lnTo>
                    <a:cubicBezTo>
                      <a:pt x="18753" y="5484"/>
                      <a:pt x="18351" y="4585"/>
                      <a:pt x="17664" y="3895"/>
                    </a:cubicBezTo>
                    <a:cubicBezTo>
                      <a:pt x="16977" y="3207"/>
                      <a:pt x="16078" y="2808"/>
                      <a:pt x="15115" y="2745"/>
                    </a:cubicBezTo>
                    <a:lnTo>
                      <a:pt x="15746" y="2119"/>
                    </a:lnTo>
                    <a:lnTo>
                      <a:pt x="15746" y="2116"/>
                    </a:lnTo>
                    <a:cubicBezTo>
                      <a:pt x="16240" y="1621"/>
                      <a:pt x="16894" y="1351"/>
                      <a:pt x="17595" y="1351"/>
                    </a:cubicBezTo>
                    <a:cubicBezTo>
                      <a:pt x="18292" y="1351"/>
                      <a:pt x="18946" y="1621"/>
                      <a:pt x="19439" y="2116"/>
                    </a:cubicBezTo>
                    <a:cubicBezTo>
                      <a:pt x="19933" y="2610"/>
                      <a:pt x="20206" y="3268"/>
                      <a:pt x="20206" y="3968"/>
                    </a:cubicBezTo>
                    <a:cubicBezTo>
                      <a:pt x="20206" y="4667"/>
                      <a:pt x="19936" y="5325"/>
                      <a:pt x="19439" y="5820"/>
                    </a:cubicBezTo>
                    <a:cubicBezTo>
                      <a:pt x="19439" y="5820"/>
                      <a:pt x="19439" y="5820"/>
                      <a:pt x="19439" y="5820"/>
                    </a:cubicBezTo>
                    <a:close/>
                    <a:moveTo>
                      <a:pt x="16710" y="8553"/>
                    </a:moveTo>
                    <a:lnTo>
                      <a:pt x="8506" y="16775"/>
                    </a:lnTo>
                    <a:lnTo>
                      <a:pt x="8742" y="15665"/>
                    </a:lnTo>
                    <a:cubicBezTo>
                      <a:pt x="8785" y="15463"/>
                      <a:pt x="8735" y="15259"/>
                      <a:pt x="8608" y="15100"/>
                    </a:cubicBezTo>
                    <a:cubicBezTo>
                      <a:pt x="8478" y="14938"/>
                      <a:pt x="8285" y="14850"/>
                      <a:pt x="8084" y="14850"/>
                    </a:cubicBezTo>
                    <a:lnTo>
                      <a:pt x="6735" y="14850"/>
                    </a:lnTo>
                    <a:lnTo>
                      <a:pt x="6735" y="13499"/>
                    </a:lnTo>
                    <a:cubicBezTo>
                      <a:pt x="6735" y="13126"/>
                      <a:pt x="6433" y="12823"/>
                      <a:pt x="6061" y="12823"/>
                    </a:cubicBezTo>
                    <a:lnTo>
                      <a:pt x="5000" y="12823"/>
                    </a:lnTo>
                    <a:lnTo>
                      <a:pt x="13011" y="4841"/>
                    </a:lnTo>
                    <a:lnTo>
                      <a:pt x="13017" y="4851"/>
                    </a:lnTo>
                    <a:cubicBezTo>
                      <a:pt x="13510" y="4356"/>
                      <a:pt x="14168" y="4084"/>
                      <a:pt x="14865" y="4084"/>
                    </a:cubicBezTo>
                    <a:cubicBezTo>
                      <a:pt x="15562" y="4084"/>
                      <a:pt x="16220" y="4356"/>
                      <a:pt x="16710" y="4851"/>
                    </a:cubicBezTo>
                    <a:cubicBezTo>
                      <a:pt x="17203" y="5346"/>
                      <a:pt x="17476" y="6001"/>
                      <a:pt x="17476" y="6700"/>
                    </a:cubicBezTo>
                    <a:cubicBezTo>
                      <a:pt x="17476" y="7402"/>
                      <a:pt x="17207" y="8058"/>
                      <a:pt x="16710" y="8553"/>
                    </a:cubicBezTo>
                    <a:cubicBezTo>
                      <a:pt x="16710" y="8553"/>
                      <a:pt x="16710" y="8553"/>
                      <a:pt x="16710" y="8553"/>
                    </a:cubicBezTo>
                    <a:close/>
                    <a:moveTo>
                      <a:pt x="6798" y="18334"/>
                    </a:moveTo>
                    <a:lnTo>
                      <a:pt x="4289" y="19109"/>
                    </a:lnTo>
                    <a:cubicBezTo>
                      <a:pt x="4144" y="18677"/>
                      <a:pt x="3917" y="18297"/>
                      <a:pt x="3605" y="17985"/>
                    </a:cubicBezTo>
                    <a:cubicBezTo>
                      <a:pt x="3335" y="17714"/>
                      <a:pt x="3023" y="17506"/>
                      <a:pt x="2694" y="17336"/>
                    </a:cubicBezTo>
                    <a:lnTo>
                      <a:pt x="3839" y="14175"/>
                    </a:lnTo>
                    <a:lnTo>
                      <a:pt x="5387" y="14175"/>
                    </a:lnTo>
                    <a:lnTo>
                      <a:pt x="5387" y="15522"/>
                    </a:lnTo>
                    <a:cubicBezTo>
                      <a:pt x="5387" y="15898"/>
                      <a:pt x="5690" y="16198"/>
                      <a:pt x="6061" y="16198"/>
                    </a:cubicBezTo>
                    <a:lnTo>
                      <a:pt x="7251" y="16198"/>
                    </a:lnTo>
                    <a:cubicBezTo>
                      <a:pt x="7251" y="16198"/>
                      <a:pt x="6798" y="18334"/>
                      <a:pt x="6798" y="18334"/>
                    </a:cubicBezTo>
                    <a:close/>
                    <a:moveTo>
                      <a:pt x="20394" y="1163"/>
                    </a:moveTo>
                    <a:cubicBezTo>
                      <a:pt x="19646" y="412"/>
                      <a:pt x="18651" y="0"/>
                      <a:pt x="17595" y="0"/>
                    </a:cubicBezTo>
                    <a:cubicBezTo>
                      <a:pt x="16536" y="0"/>
                      <a:pt x="15543" y="412"/>
                      <a:pt x="14796" y="1160"/>
                    </a:cubicBezTo>
                    <a:lnTo>
                      <a:pt x="2895" y="13022"/>
                    </a:lnTo>
                    <a:cubicBezTo>
                      <a:pt x="2823" y="13090"/>
                      <a:pt x="2770" y="13176"/>
                      <a:pt x="2733" y="13268"/>
                    </a:cubicBezTo>
                    <a:lnTo>
                      <a:pt x="40" y="20694"/>
                    </a:lnTo>
                    <a:cubicBezTo>
                      <a:pt x="-46" y="20931"/>
                      <a:pt x="11" y="21205"/>
                      <a:pt x="185" y="21389"/>
                    </a:cubicBezTo>
                    <a:cubicBezTo>
                      <a:pt x="316" y="21524"/>
                      <a:pt x="491" y="21600"/>
                      <a:pt x="675" y="21600"/>
                    </a:cubicBezTo>
                    <a:cubicBezTo>
                      <a:pt x="741" y="21600"/>
                      <a:pt x="806" y="21590"/>
                      <a:pt x="872" y="21571"/>
                    </a:cubicBezTo>
                    <a:lnTo>
                      <a:pt x="7571" y="19511"/>
                    </a:lnTo>
                    <a:cubicBezTo>
                      <a:pt x="7676" y="19478"/>
                      <a:pt x="7771" y="19419"/>
                      <a:pt x="7850" y="19343"/>
                    </a:cubicBezTo>
                    <a:lnTo>
                      <a:pt x="20394" y="6771"/>
                    </a:lnTo>
                    <a:cubicBezTo>
                      <a:pt x="21140" y="6025"/>
                      <a:pt x="21554" y="5026"/>
                      <a:pt x="21554" y="3968"/>
                    </a:cubicBezTo>
                    <a:cubicBezTo>
                      <a:pt x="21551" y="2906"/>
                      <a:pt x="21140" y="1912"/>
                      <a:pt x="20394" y="1163"/>
                    </a:cubicBezTo>
                    <a:cubicBezTo>
                      <a:pt x="20394" y="1163"/>
                      <a:pt x="20394" y="1163"/>
                      <a:pt x="20394" y="1163"/>
                    </a:cubicBezTo>
                    <a:close/>
                  </a:path>
                </a:pathLst>
              </a:custGeom>
              <a:solidFill>
                <a:srgbClr val="FFFFFF"/>
              </a:solidFill>
              <a:ln w="12700" cap="flat">
                <a:noFill/>
                <a:miter lim="400000"/>
              </a:ln>
              <a:effectLst/>
            </p:spPr>
            <p:txBody>
              <a:bodyPr wrap="square" lIns="32984" tIns="32984" rIns="32984" bIns="3298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5" name="组合 24"/>
          <p:cNvGrpSpPr/>
          <p:nvPr/>
        </p:nvGrpSpPr>
        <p:grpSpPr>
          <a:xfrm>
            <a:off x="5869282" y="4634599"/>
            <a:ext cx="2020964" cy="1441444"/>
            <a:chOff x="11600048" y="9245600"/>
            <a:chExt cx="4116217" cy="2875548"/>
          </a:xfrm>
          <a:effectLst>
            <a:outerShdw blurRad="419100" dist="419100" dir="5400000" algn="ctr" rotWithShape="0">
              <a:srgbClr val="000000">
                <a:alpha val="43137"/>
              </a:srgbClr>
            </a:outerShdw>
          </a:effectLst>
        </p:grpSpPr>
        <p:sp>
          <p:nvSpPr>
            <p:cNvPr id="26" name="Shape 527"/>
            <p:cNvSpPr/>
            <p:nvPr/>
          </p:nvSpPr>
          <p:spPr>
            <a:xfrm>
              <a:off x="11600048" y="10871687"/>
              <a:ext cx="4116217" cy="1249461"/>
            </a:xfrm>
            <a:prstGeom prst="rect">
              <a:avLst/>
            </a:prstGeom>
            <a:ln w="12700">
              <a:miter lim="400000"/>
            </a:ln>
          </p:spPr>
          <p:txBody>
            <a:bodyPr lIns="0" tIns="0" rIns="0" bIns="0">
              <a:spAutoFit/>
            </a:bodyPr>
            <a:lstStyle/>
            <a:p>
              <a:pPr algn="ctr" defTabSz="913765">
                <a:lnSpc>
                  <a:spcPct val="110000"/>
                </a:lnSpc>
                <a:defRPr sz="1800"/>
              </a:pPr>
              <a:r>
                <a:rPr lang="zh-CN" altLang="en-US" sz="1600" b="1">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rPr>
                <a:t>标题</a:t>
              </a:r>
              <a:endParaRPr lang="en-US" altLang="zh-CN" sz="1600" b="1">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endParaRPr>
            </a:p>
            <a:p>
              <a:pPr defTabSz="913765">
                <a:lnSpc>
                  <a:spcPct val="110000"/>
                </a:lnSpc>
                <a:defRPr sz="1800"/>
              </a:pPr>
              <a:r>
                <a:rPr lang="zh-CN" altLang="en-US" sz="1050" kern="10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单击添加公测期工作描述文字内容单击添加公测期工作描述文字内容</a:t>
              </a:r>
              <a:endParaRPr lang="zh-CN" altLang="en-US" sz="1050">
                <a:solidFill>
                  <a:prstClr val="black">
                    <a:lumMod val="65000"/>
                    <a:lumOff val="35000"/>
                  </a:prstClr>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27" name="Group 542"/>
            <p:cNvGrpSpPr/>
            <p:nvPr/>
          </p:nvGrpSpPr>
          <p:grpSpPr>
            <a:xfrm>
              <a:off x="13068564" y="9245600"/>
              <a:ext cx="1252278" cy="1252278"/>
              <a:chExt cx="1252277" cy="1252277"/>
            </a:xfrm>
          </p:grpSpPr>
          <p:sp>
            <p:nvSpPr>
              <p:cNvPr id="28" name="Shape 540"/>
              <p:cNvSpPr/>
              <p:nvPr/>
            </p:nvSpPr>
            <p:spPr>
              <a:xfrm>
                <a:off x="0" y="0"/>
                <a:ext cx="1252278" cy="1252278"/>
              </a:xfrm>
              <a:custGeom>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4"/>
                    </a:lnTo>
                    <a:cubicBezTo>
                      <a:pt x="0" y="1372"/>
                      <a:pt x="1372" y="0"/>
                      <a:pt x="3065" y="0"/>
                    </a:cubicBezTo>
                    <a:lnTo>
                      <a:pt x="18535" y="0"/>
                    </a:lnTo>
                    <a:cubicBezTo>
                      <a:pt x="20228" y="0"/>
                      <a:pt x="21600" y="1372"/>
                      <a:pt x="21600" y="3064"/>
                    </a:cubicBezTo>
                    <a:cubicBezTo>
                      <a:pt x="21600" y="3064"/>
                      <a:pt x="21600" y="18535"/>
                      <a:pt x="21600" y="18535"/>
                    </a:cubicBezTo>
                    <a:close/>
                  </a:path>
                </a:pathLst>
              </a:custGeom>
              <a:gradFill>
                <a:gsLst>
                  <a:gs pos="0">
                    <a:srgbClr val="A40022"/>
                  </a:gs>
                  <a:gs pos="100000">
                    <a:srgbClr val="FC0226"/>
                  </a:gs>
                </a:gsLst>
                <a:lin ang="5400000" scaled="0"/>
              </a:gradFill>
              <a:ln w="12700" cap="flat">
                <a:noFill/>
                <a:miter lim="400000"/>
              </a:ln>
              <a:effectLst/>
            </p:spPr>
            <p:txBody>
              <a:bodyPr wrap="square" lIns="32984" tIns="32984" rIns="32984" bIns="3298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9" name="Shape 541"/>
              <p:cNvSpPr/>
              <p:nvPr/>
            </p:nvSpPr>
            <p:spPr>
              <a:xfrm>
                <a:off x="292937" y="261367"/>
                <a:ext cx="666403" cy="729543"/>
              </a:xfrm>
              <a:custGeom>
                <a:cxnLst>
                  <a:cxn ang="0">
                    <a:pos x="wd2" y="hd2"/>
                  </a:cxn>
                  <a:cxn ang="5400000">
                    <a:pos x="wd2" y="hd2"/>
                  </a:cxn>
                  <a:cxn ang="10800000">
                    <a:pos x="wd2" y="hd2"/>
                  </a:cxn>
                  <a:cxn ang="16200000">
                    <a:pos x="wd2" y="hd2"/>
                  </a:cxn>
                </a:cxnLst>
                <a:rect l="0" t="0" r="r" b="b"/>
                <a:pathLst>
                  <a:path w="21600" h="21600" extrusionOk="0">
                    <a:moveTo>
                      <a:pt x="2887" y="0"/>
                    </a:moveTo>
                    <a:cubicBezTo>
                      <a:pt x="2408" y="0"/>
                      <a:pt x="2017" y="357"/>
                      <a:pt x="2017" y="795"/>
                    </a:cubicBezTo>
                    <a:lnTo>
                      <a:pt x="2017" y="9673"/>
                    </a:lnTo>
                    <a:cubicBezTo>
                      <a:pt x="2017" y="10110"/>
                      <a:pt x="2408" y="10468"/>
                      <a:pt x="2887" y="10468"/>
                    </a:cubicBezTo>
                    <a:cubicBezTo>
                      <a:pt x="3366" y="10468"/>
                      <a:pt x="3757" y="10110"/>
                      <a:pt x="3757" y="9673"/>
                    </a:cubicBezTo>
                    <a:lnTo>
                      <a:pt x="3757" y="1589"/>
                    </a:lnTo>
                    <a:lnTo>
                      <a:pt x="12607" y="1589"/>
                    </a:lnTo>
                    <a:lnTo>
                      <a:pt x="12607" y="7685"/>
                    </a:lnTo>
                    <a:cubicBezTo>
                      <a:pt x="12607" y="8122"/>
                      <a:pt x="12998" y="8480"/>
                      <a:pt x="13477" y="8480"/>
                    </a:cubicBezTo>
                    <a:lnTo>
                      <a:pt x="19713" y="8480"/>
                    </a:lnTo>
                    <a:cubicBezTo>
                      <a:pt x="19757" y="8480"/>
                      <a:pt x="19817" y="8481"/>
                      <a:pt x="19860" y="8468"/>
                    </a:cubicBezTo>
                    <a:lnTo>
                      <a:pt x="19860" y="20011"/>
                    </a:lnTo>
                    <a:lnTo>
                      <a:pt x="3757" y="20011"/>
                    </a:lnTo>
                    <a:lnTo>
                      <a:pt x="3757" y="16829"/>
                    </a:lnTo>
                    <a:cubicBezTo>
                      <a:pt x="3757" y="16391"/>
                      <a:pt x="3366" y="16034"/>
                      <a:pt x="2887" y="16034"/>
                    </a:cubicBezTo>
                    <a:cubicBezTo>
                      <a:pt x="2408" y="16034"/>
                      <a:pt x="2017" y="16391"/>
                      <a:pt x="2017" y="16829"/>
                    </a:cubicBezTo>
                    <a:lnTo>
                      <a:pt x="2017" y="20805"/>
                    </a:lnTo>
                    <a:cubicBezTo>
                      <a:pt x="2017" y="21243"/>
                      <a:pt x="2408" y="21600"/>
                      <a:pt x="2887" y="21600"/>
                    </a:cubicBezTo>
                    <a:lnTo>
                      <a:pt x="20730" y="21600"/>
                    </a:lnTo>
                    <a:cubicBezTo>
                      <a:pt x="21209" y="21600"/>
                      <a:pt x="21600" y="21243"/>
                      <a:pt x="21600" y="20805"/>
                    </a:cubicBezTo>
                    <a:lnTo>
                      <a:pt x="21600" y="6744"/>
                    </a:lnTo>
                    <a:cubicBezTo>
                      <a:pt x="21600" y="6519"/>
                      <a:pt x="21501" y="6307"/>
                      <a:pt x="21327" y="6161"/>
                    </a:cubicBezTo>
                    <a:lnTo>
                      <a:pt x="14317" y="211"/>
                    </a:lnTo>
                    <a:cubicBezTo>
                      <a:pt x="14158" y="79"/>
                      <a:pt x="13943" y="0"/>
                      <a:pt x="13725" y="0"/>
                    </a:cubicBezTo>
                    <a:lnTo>
                      <a:pt x="2887" y="0"/>
                    </a:lnTo>
                    <a:close/>
                    <a:moveTo>
                      <a:pt x="14347" y="2411"/>
                    </a:moveTo>
                    <a:lnTo>
                      <a:pt x="19612" y="6890"/>
                    </a:lnTo>
                    <a:lnTo>
                      <a:pt x="14347" y="6890"/>
                    </a:lnTo>
                    <a:cubicBezTo>
                      <a:pt x="14347" y="6890"/>
                      <a:pt x="14347" y="2411"/>
                      <a:pt x="14347" y="2411"/>
                    </a:cubicBezTo>
                    <a:close/>
                    <a:moveTo>
                      <a:pt x="7665" y="8599"/>
                    </a:moveTo>
                    <a:cubicBezTo>
                      <a:pt x="7442" y="8610"/>
                      <a:pt x="7224" y="8702"/>
                      <a:pt x="7064" y="8867"/>
                    </a:cubicBezTo>
                    <a:cubicBezTo>
                      <a:pt x="6745" y="9198"/>
                      <a:pt x="6773" y="9701"/>
                      <a:pt x="7136" y="9992"/>
                    </a:cubicBezTo>
                    <a:lnTo>
                      <a:pt x="9981" y="12299"/>
                    </a:lnTo>
                    <a:lnTo>
                      <a:pt x="870" y="12299"/>
                    </a:lnTo>
                    <a:cubicBezTo>
                      <a:pt x="392" y="12299"/>
                      <a:pt x="0" y="12656"/>
                      <a:pt x="0" y="13094"/>
                    </a:cubicBezTo>
                    <a:cubicBezTo>
                      <a:pt x="0" y="13531"/>
                      <a:pt x="392" y="13888"/>
                      <a:pt x="870" y="13888"/>
                    </a:cubicBezTo>
                    <a:lnTo>
                      <a:pt x="9939" y="13888"/>
                    </a:lnTo>
                    <a:lnTo>
                      <a:pt x="7136" y="16168"/>
                    </a:lnTo>
                    <a:cubicBezTo>
                      <a:pt x="6773" y="16460"/>
                      <a:pt x="6744" y="16962"/>
                      <a:pt x="7064" y="17293"/>
                    </a:cubicBezTo>
                    <a:cubicBezTo>
                      <a:pt x="7238" y="17465"/>
                      <a:pt x="7473" y="17558"/>
                      <a:pt x="7720" y="17558"/>
                    </a:cubicBezTo>
                    <a:cubicBezTo>
                      <a:pt x="7923" y="17558"/>
                      <a:pt x="8125" y="17494"/>
                      <a:pt x="8300" y="17362"/>
                    </a:cubicBezTo>
                    <a:lnTo>
                      <a:pt x="12826" y="13677"/>
                    </a:lnTo>
                    <a:cubicBezTo>
                      <a:pt x="13014" y="13532"/>
                      <a:pt x="13115" y="13307"/>
                      <a:pt x="13115" y="13082"/>
                    </a:cubicBezTo>
                    <a:cubicBezTo>
                      <a:pt x="13115" y="12857"/>
                      <a:pt x="13014" y="12641"/>
                      <a:pt x="12826" y="12483"/>
                    </a:cubicBezTo>
                    <a:lnTo>
                      <a:pt x="8300" y="8802"/>
                    </a:lnTo>
                    <a:cubicBezTo>
                      <a:pt x="8118" y="8656"/>
                      <a:pt x="7888" y="8587"/>
                      <a:pt x="7665" y="8599"/>
                    </a:cubicBezTo>
                    <a:close/>
                  </a:path>
                </a:pathLst>
              </a:custGeom>
              <a:solidFill>
                <a:srgbClr val="FFFFFF"/>
              </a:solidFill>
              <a:ln w="12700" cap="flat">
                <a:noFill/>
                <a:miter lim="400000"/>
              </a:ln>
              <a:effectLst/>
            </p:spPr>
            <p:txBody>
              <a:bodyPr wrap="square" lIns="32984" tIns="32984" rIns="32984" bIns="3298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0" name="组合 29"/>
          <p:cNvGrpSpPr/>
          <p:nvPr/>
        </p:nvGrpSpPr>
        <p:grpSpPr>
          <a:xfrm>
            <a:off x="5869283" y="2062653"/>
            <a:ext cx="2020964" cy="1561237"/>
            <a:chOff x="11600049" y="4114800"/>
            <a:chExt cx="4116217" cy="3114523"/>
          </a:xfrm>
          <a:effectLst>
            <a:outerShdw blurRad="419100" dist="419100" dir="5400000" algn="ctr" rotWithShape="0">
              <a:srgbClr val="000000">
                <a:alpha val="43137"/>
              </a:srgbClr>
            </a:outerShdw>
          </a:effectLst>
        </p:grpSpPr>
        <p:sp>
          <p:nvSpPr>
            <p:cNvPr id="31" name="Shape 524"/>
            <p:cNvSpPr/>
            <p:nvPr/>
          </p:nvSpPr>
          <p:spPr>
            <a:xfrm>
              <a:off x="11600049" y="5625286"/>
              <a:ext cx="4116217" cy="1604037"/>
            </a:xfrm>
            <a:prstGeom prst="rect">
              <a:avLst/>
            </a:prstGeom>
            <a:ln w="12700">
              <a:miter lim="400000"/>
            </a:ln>
          </p:spPr>
          <p:txBody>
            <a:bodyPr lIns="0" tIns="0" rIns="0" bIns="0">
              <a:spAutoFit/>
            </a:bodyPr>
            <a:lstStyle/>
            <a:p>
              <a:pPr algn="ctr" defTabSz="913765">
                <a:lnSpc>
                  <a:spcPct val="110000"/>
                </a:lnSpc>
                <a:defRPr sz="1800"/>
              </a:pPr>
              <a:r>
                <a:rPr lang="zh-CN" altLang="en-US" sz="1600" b="1">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rPr>
                <a:t>标题</a:t>
              </a:r>
              <a:endParaRPr lang="en-US" altLang="zh-CN" sz="1600" b="1">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endParaRPr>
            </a:p>
            <a:p>
              <a:pPr algn="ctr" defTabSz="913765">
                <a:lnSpc>
                  <a:spcPct val="110000"/>
                </a:lnSpc>
                <a:defRPr sz="1800"/>
              </a:pPr>
              <a:r>
                <a:rPr lang="zh-CN" altLang="en-US" sz="1050" kern="10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单击添加封测期工作描述文字内容单击添加封测期工作描述文字内容</a:t>
              </a:r>
              <a:endParaRPr lang="zh-CN" altLang="en-US" sz="1050">
                <a:solidFill>
                  <a:prstClr val="black">
                    <a:lumMod val="65000"/>
                    <a:lumOff val="35000"/>
                  </a:prstClr>
                </a:solidFill>
                <a:latin typeface="Arial" panose="020b0604020202020204" pitchFamily="34" charset="0"/>
                <a:ea typeface="微软雅黑" panose="020b0503020204020204" pitchFamily="34" charset="-122"/>
                <a:cs typeface="Roboto Light"/>
                <a:sym typeface="Arial" panose="020b0604020202020204" pitchFamily="34" charset="0"/>
              </a:endParaRPr>
            </a:p>
            <a:p>
              <a:pPr defTabSz="913765">
                <a:lnSpc>
                  <a:spcPct val="110000"/>
                </a:lnSpc>
                <a:defRPr sz="1800"/>
              </a:pPr>
              <a:endParaRPr lang="zh-CN" altLang="en-US" sz="1050">
                <a:solidFill>
                  <a:prstClr val="black">
                    <a:lumMod val="65000"/>
                    <a:lumOff val="35000"/>
                  </a:prstClr>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32" name="Group 545"/>
            <p:cNvGrpSpPr/>
            <p:nvPr/>
          </p:nvGrpSpPr>
          <p:grpSpPr>
            <a:xfrm>
              <a:off x="13068564" y="4114800"/>
              <a:ext cx="1252278" cy="1252285"/>
              <a:chExt cx="1252277" cy="1252283"/>
            </a:xfrm>
          </p:grpSpPr>
          <p:sp>
            <p:nvSpPr>
              <p:cNvPr id="33" name="Shape 543"/>
              <p:cNvSpPr/>
              <p:nvPr/>
            </p:nvSpPr>
            <p:spPr>
              <a:xfrm>
                <a:off x="0" y="0"/>
                <a:ext cx="1252278" cy="1252284"/>
              </a:xfrm>
              <a:custGeom>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gradFill>
                <a:gsLst>
                  <a:gs pos="0">
                    <a:srgbClr val="A40022"/>
                  </a:gs>
                  <a:gs pos="100000">
                    <a:srgbClr val="FC0226"/>
                  </a:gs>
                </a:gsLst>
                <a:lin ang="5400000" scaled="0"/>
              </a:gradFill>
              <a:ln w="12700" cap="flat">
                <a:noFill/>
                <a:miter lim="400000"/>
              </a:ln>
              <a:effectLst/>
            </p:spPr>
            <p:txBody>
              <a:bodyPr wrap="square" lIns="32984" tIns="32984" rIns="32984" bIns="3298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4" name="Shape 544"/>
              <p:cNvSpPr/>
              <p:nvPr/>
            </p:nvSpPr>
            <p:spPr>
              <a:xfrm>
                <a:off x="274925" y="178870"/>
                <a:ext cx="715140" cy="889502"/>
              </a:xfrm>
              <a:custGeom>
                <a:cxnLst>
                  <a:cxn ang="0">
                    <a:pos x="wd2" y="hd2"/>
                  </a:cxn>
                  <a:cxn ang="5400000">
                    <a:pos x="wd2" y="hd2"/>
                  </a:cxn>
                  <a:cxn ang="10800000">
                    <a:pos x="wd2" y="hd2"/>
                  </a:cxn>
                  <a:cxn ang="16200000">
                    <a:pos x="wd2" y="hd2"/>
                  </a:cxn>
                </a:cxnLst>
                <a:rect l="0" t="0" r="r" b="b"/>
                <a:pathLst>
                  <a:path w="21534" h="21600" extrusionOk="0">
                    <a:moveTo>
                      <a:pt x="10986" y="13727"/>
                    </a:moveTo>
                    <a:cubicBezTo>
                      <a:pt x="10886" y="13807"/>
                      <a:pt x="10821" y="13909"/>
                      <a:pt x="10796" y="14020"/>
                    </a:cubicBezTo>
                    <a:cubicBezTo>
                      <a:pt x="10633" y="14769"/>
                      <a:pt x="10770" y="15397"/>
                      <a:pt x="10871" y="15855"/>
                    </a:cubicBezTo>
                    <a:cubicBezTo>
                      <a:pt x="11001" y="16451"/>
                      <a:pt x="10988" y="16602"/>
                      <a:pt x="10801" y="16704"/>
                    </a:cubicBezTo>
                    <a:cubicBezTo>
                      <a:pt x="10735" y="16740"/>
                      <a:pt x="10638" y="16782"/>
                      <a:pt x="10550" y="16782"/>
                    </a:cubicBezTo>
                    <a:cubicBezTo>
                      <a:pt x="10314" y="16782"/>
                      <a:pt x="10122" y="16462"/>
                      <a:pt x="10068" y="16363"/>
                    </a:cubicBezTo>
                    <a:cubicBezTo>
                      <a:pt x="9922" y="16094"/>
                      <a:pt x="9539" y="15965"/>
                      <a:pt x="9200" y="16072"/>
                    </a:cubicBezTo>
                    <a:cubicBezTo>
                      <a:pt x="7672" y="16550"/>
                      <a:pt x="8012" y="17811"/>
                      <a:pt x="8260" y="18731"/>
                    </a:cubicBezTo>
                    <a:cubicBezTo>
                      <a:pt x="8389" y="19208"/>
                      <a:pt x="8535" y="19749"/>
                      <a:pt x="8343" y="19941"/>
                    </a:cubicBezTo>
                    <a:cubicBezTo>
                      <a:pt x="8243" y="20040"/>
                      <a:pt x="8009" y="20062"/>
                      <a:pt x="7830" y="20062"/>
                    </a:cubicBezTo>
                    <a:cubicBezTo>
                      <a:pt x="7302" y="20062"/>
                      <a:pt x="6955" y="19979"/>
                      <a:pt x="6796" y="19815"/>
                    </a:cubicBezTo>
                    <a:cubicBezTo>
                      <a:pt x="6502" y="19511"/>
                      <a:pt x="6717" y="18819"/>
                      <a:pt x="6944" y="18086"/>
                    </a:cubicBezTo>
                    <a:cubicBezTo>
                      <a:pt x="7166" y="17371"/>
                      <a:pt x="7417" y="16560"/>
                      <a:pt x="7319" y="15789"/>
                    </a:cubicBezTo>
                    <a:cubicBezTo>
                      <a:pt x="7246" y="15220"/>
                      <a:pt x="6922" y="14932"/>
                      <a:pt x="6356" y="14932"/>
                    </a:cubicBezTo>
                    <a:lnTo>
                      <a:pt x="6356" y="14932"/>
                    </a:lnTo>
                    <a:cubicBezTo>
                      <a:pt x="6230" y="14932"/>
                      <a:pt x="6108" y="14945"/>
                      <a:pt x="5989" y="14958"/>
                    </a:cubicBezTo>
                    <a:cubicBezTo>
                      <a:pt x="5884" y="14969"/>
                      <a:pt x="5786" y="14980"/>
                      <a:pt x="5699" y="14980"/>
                    </a:cubicBezTo>
                    <a:cubicBezTo>
                      <a:pt x="5524" y="14980"/>
                      <a:pt x="5483" y="14931"/>
                      <a:pt x="5454" y="14896"/>
                    </a:cubicBezTo>
                    <a:cubicBezTo>
                      <a:pt x="5379" y="14807"/>
                      <a:pt x="5290" y="14599"/>
                      <a:pt x="5290" y="14121"/>
                    </a:cubicBezTo>
                    <a:lnTo>
                      <a:pt x="5292" y="12768"/>
                    </a:lnTo>
                    <a:cubicBezTo>
                      <a:pt x="5292" y="12623"/>
                      <a:pt x="5221" y="12484"/>
                      <a:pt x="5094" y="12380"/>
                    </a:cubicBezTo>
                    <a:lnTo>
                      <a:pt x="2415" y="10213"/>
                    </a:lnTo>
                    <a:lnTo>
                      <a:pt x="6779" y="6693"/>
                    </a:lnTo>
                    <a:lnTo>
                      <a:pt x="8570" y="8137"/>
                    </a:lnTo>
                    <a:lnTo>
                      <a:pt x="6405" y="10150"/>
                    </a:lnTo>
                    <a:cubicBezTo>
                      <a:pt x="6358" y="10194"/>
                      <a:pt x="6361" y="10259"/>
                      <a:pt x="6411" y="10300"/>
                    </a:cubicBezTo>
                    <a:cubicBezTo>
                      <a:pt x="6438" y="10321"/>
                      <a:pt x="6473" y="10332"/>
                      <a:pt x="6507" y="10332"/>
                    </a:cubicBezTo>
                    <a:cubicBezTo>
                      <a:pt x="6539" y="10332"/>
                      <a:pt x="6571" y="10323"/>
                      <a:pt x="6596" y="10305"/>
                    </a:cubicBezTo>
                    <a:lnTo>
                      <a:pt x="9093" y="8560"/>
                    </a:lnTo>
                    <a:lnTo>
                      <a:pt x="11369" y="10394"/>
                    </a:lnTo>
                    <a:lnTo>
                      <a:pt x="9906" y="11755"/>
                    </a:lnTo>
                    <a:cubicBezTo>
                      <a:pt x="9860" y="11798"/>
                      <a:pt x="9862" y="11864"/>
                      <a:pt x="9913" y="11905"/>
                    </a:cubicBezTo>
                    <a:cubicBezTo>
                      <a:pt x="9939" y="11926"/>
                      <a:pt x="9974" y="11937"/>
                      <a:pt x="10009" y="11937"/>
                    </a:cubicBezTo>
                    <a:cubicBezTo>
                      <a:pt x="10040" y="11937"/>
                      <a:pt x="10072" y="11928"/>
                      <a:pt x="10098" y="11910"/>
                    </a:cubicBezTo>
                    <a:lnTo>
                      <a:pt x="11785" y="10730"/>
                    </a:lnTo>
                    <a:lnTo>
                      <a:pt x="13244" y="11906"/>
                    </a:lnTo>
                    <a:cubicBezTo>
                      <a:pt x="13244" y="11906"/>
                      <a:pt x="10986" y="13727"/>
                      <a:pt x="10986" y="13727"/>
                    </a:cubicBezTo>
                    <a:close/>
                    <a:moveTo>
                      <a:pt x="21534" y="2084"/>
                    </a:moveTo>
                    <a:cubicBezTo>
                      <a:pt x="21534" y="1527"/>
                      <a:pt x="21265" y="1004"/>
                      <a:pt x="20777" y="610"/>
                    </a:cubicBezTo>
                    <a:cubicBezTo>
                      <a:pt x="20289" y="216"/>
                      <a:pt x="19641" y="0"/>
                      <a:pt x="18950" y="0"/>
                    </a:cubicBezTo>
                    <a:cubicBezTo>
                      <a:pt x="18261" y="0"/>
                      <a:pt x="17612" y="216"/>
                      <a:pt x="17124" y="610"/>
                    </a:cubicBezTo>
                    <a:lnTo>
                      <a:pt x="13867" y="3237"/>
                    </a:lnTo>
                    <a:lnTo>
                      <a:pt x="12140" y="1845"/>
                    </a:lnTo>
                    <a:cubicBezTo>
                      <a:pt x="11741" y="1523"/>
                      <a:pt x="11210" y="1346"/>
                      <a:pt x="10646" y="1346"/>
                    </a:cubicBezTo>
                    <a:cubicBezTo>
                      <a:pt x="10082" y="1346"/>
                      <a:pt x="9551" y="1523"/>
                      <a:pt x="9152" y="1845"/>
                    </a:cubicBezTo>
                    <a:lnTo>
                      <a:pt x="5804" y="4545"/>
                    </a:lnTo>
                    <a:cubicBezTo>
                      <a:pt x="5676" y="4648"/>
                      <a:pt x="5604" y="4788"/>
                      <a:pt x="5604" y="4933"/>
                    </a:cubicBezTo>
                    <a:cubicBezTo>
                      <a:pt x="5604" y="5075"/>
                      <a:pt x="5672" y="5211"/>
                      <a:pt x="5794" y="5313"/>
                    </a:cubicBezTo>
                    <a:lnTo>
                      <a:pt x="199" y="9824"/>
                    </a:lnTo>
                    <a:cubicBezTo>
                      <a:pt x="-65" y="10038"/>
                      <a:pt x="-66" y="10385"/>
                      <a:pt x="199" y="10598"/>
                    </a:cubicBezTo>
                    <a:lnTo>
                      <a:pt x="3384" y="13176"/>
                    </a:lnTo>
                    <a:lnTo>
                      <a:pt x="3382" y="14119"/>
                    </a:lnTo>
                    <a:cubicBezTo>
                      <a:pt x="3382" y="14838"/>
                      <a:pt x="3539" y="15359"/>
                      <a:pt x="3874" y="15758"/>
                    </a:cubicBezTo>
                    <a:cubicBezTo>
                      <a:pt x="4226" y="16178"/>
                      <a:pt x="4774" y="16441"/>
                      <a:pt x="5405" y="16504"/>
                    </a:cubicBezTo>
                    <a:cubicBezTo>
                      <a:pt x="5350" y="16886"/>
                      <a:pt x="5220" y="17304"/>
                      <a:pt x="5094" y="17713"/>
                    </a:cubicBezTo>
                    <a:cubicBezTo>
                      <a:pt x="4766" y="18772"/>
                      <a:pt x="4426" y="19866"/>
                      <a:pt x="5293" y="20761"/>
                    </a:cubicBezTo>
                    <a:cubicBezTo>
                      <a:pt x="5831" y="21318"/>
                      <a:pt x="6685" y="21600"/>
                      <a:pt x="7830" y="21600"/>
                    </a:cubicBezTo>
                    <a:cubicBezTo>
                      <a:pt x="8909" y="21600"/>
                      <a:pt x="9512" y="21222"/>
                      <a:pt x="9829" y="20906"/>
                    </a:cubicBezTo>
                    <a:cubicBezTo>
                      <a:pt x="10593" y="20141"/>
                      <a:pt x="10333" y="19179"/>
                      <a:pt x="10124" y="18404"/>
                    </a:cubicBezTo>
                    <a:cubicBezTo>
                      <a:pt x="10114" y="18363"/>
                      <a:pt x="10103" y="18323"/>
                      <a:pt x="10092" y="18282"/>
                    </a:cubicBezTo>
                    <a:cubicBezTo>
                      <a:pt x="10240" y="18308"/>
                      <a:pt x="10393" y="18321"/>
                      <a:pt x="10550" y="18321"/>
                    </a:cubicBezTo>
                    <a:cubicBezTo>
                      <a:pt x="11010" y="18321"/>
                      <a:pt x="11453" y="18206"/>
                      <a:pt x="11870" y="17979"/>
                    </a:cubicBezTo>
                    <a:cubicBezTo>
                      <a:pt x="12464" y="17654"/>
                      <a:pt x="12807" y="17168"/>
                      <a:pt x="12859" y="16573"/>
                    </a:cubicBezTo>
                    <a:cubicBezTo>
                      <a:pt x="12890" y="16231"/>
                      <a:pt x="12818" y="15904"/>
                      <a:pt x="12749" y="15588"/>
                    </a:cubicBezTo>
                    <a:cubicBezTo>
                      <a:pt x="12676" y="15252"/>
                      <a:pt x="12606" y="14934"/>
                      <a:pt x="12633" y="14574"/>
                    </a:cubicBezTo>
                    <a:lnTo>
                      <a:pt x="14956" y="12701"/>
                    </a:lnTo>
                    <a:cubicBezTo>
                      <a:pt x="15082" y="12794"/>
                      <a:pt x="15246" y="12847"/>
                      <a:pt x="15417" y="12847"/>
                    </a:cubicBezTo>
                    <a:cubicBezTo>
                      <a:pt x="15597" y="12847"/>
                      <a:pt x="15771" y="12789"/>
                      <a:pt x="15898" y="12686"/>
                    </a:cubicBezTo>
                    <a:lnTo>
                      <a:pt x="19246" y="9986"/>
                    </a:lnTo>
                    <a:cubicBezTo>
                      <a:pt x="19645" y="9663"/>
                      <a:pt x="19865" y="9236"/>
                      <a:pt x="19865" y="8781"/>
                    </a:cubicBezTo>
                    <a:cubicBezTo>
                      <a:pt x="19865" y="8326"/>
                      <a:pt x="19645" y="7898"/>
                      <a:pt x="19246" y="7576"/>
                    </a:cubicBezTo>
                    <a:lnTo>
                      <a:pt x="17520" y="6184"/>
                    </a:lnTo>
                    <a:lnTo>
                      <a:pt x="20777" y="3557"/>
                    </a:lnTo>
                    <a:cubicBezTo>
                      <a:pt x="21265" y="3163"/>
                      <a:pt x="21534" y="2640"/>
                      <a:pt x="21534" y="2084"/>
                    </a:cubicBezTo>
                    <a:cubicBezTo>
                      <a:pt x="21534" y="2084"/>
                      <a:pt x="21534" y="2084"/>
                      <a:pt x="21534" y="2084"/>
                    </a:cubicBezTo>
                    <a:close/>
                  </a:path>
                </a:pathLst>
              </a:custGeom>
              <a:solidFill>
                <a:srgbClr val="FFFFFF"/>
              </a:solidFill>
              <a:ln w="12700" cap="flat">
                <a:noFill/>
                <a:miter lim="400000"/>
              </a:ln>
              <a:effectLst/>
            </p:spPr>
            <p:txBody>
              <a:bodyPr wrap="square" lIns="32984" tIns="32984" rIns="32984" bIns="3298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5" name="组合 34"/>
          <p:cNvGrpSpPr/>
          <p:nvPr/>
        </p:nvGrpSpPr>
        <p:grpSpPr>
          <a:xfrm>
            <a:off x="941339" y="3574381"/>
            <a:ext cx="1852363" cy="629560"/>
            <a:chOff x="1581848" y="7286171"/>
            <a:chExt cx="3772817" cy="1255913"/>
          </a:xfrm>
          <a:effectLst>
            <a:outerShdw blurRad="419100" dist="419100" dir="5400000" algn="ctr" rotWithShape="0">
              <a:srgbClr val="000000">
                <a:alpha val="43137"/>
              </a:srgbClr>
            </a:outerShdw>
          </a:effectLst>
        </p:grpSpPr>
        <p:sp>
          <p:nvSpPr>
            <p:cNvPr id="36" name="Shape 530"/>
            <p:cNvSpPr/>
            <p:nvPr/>
          </p:nvSpPr>
          <p:spPr>
            <a:xfrm>
              <a:off x="1581848" y="7286171"/>
              <a:ext cx="2251979" cy="1249459"/>
            </a:xfrm>
            <a:prstGeom prst="rect">
              <a:avLst/>
            </a:prstGeom>
            <a:ln w="12700">
              <a:miter lim="400000"/>
            </a:ln>
          </p:spPr>
          <p:txBody>
            <a:bodyPr lIns="0" tIns="0" rIns="0" bIns="0">
              <a:spAutoFit/>
            </a:bodyPr>
            <a:lstStyle/>
            <a:p>
              <a:pPr algn="ctr" defTabSz="913765">
                <a:lnSpc>
                  <a:spcPct val="110000"/>
                </a:lnSpc>
                <a:defRPr sz="1800"/>
              </a:pPr>
              <a:r>
                <a:rPr lang="zh-CN" altLang="en-US" sz="1600" b="1">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rPr>
                <a:t>标题</a:t>
              </a:r>
              <a:endParaRPr lang="en-US" altLang="zh-CN" sz="1600" b="1">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endParaRPr>
            </a:p>
            <a:p>
              <a:pPr algn="r" defTabSz="913765">
                <a:lnSpc>
                  <a:spcPct val="110000"/>
                </a:lnSpc>
                <a:defRPr sz="1800"/>
              </a:pPr>
              <a:r>
                <a:rPr lang="zh-CN" altLang="en-US" sz="1050" kern="100">
                  <a:solidFill>
                    <a:prstClr val="black">
                      <a:lumMod val="95000"/>
                      <a:lumOff val="5000"/>
                    </a:prstClr>
                  </a:solidFill>
                  <a:latin typeface="Arial" panose="020b0604020202020204" pitchFamily="34" charset="0"/>
                  <a:ea typeface="微软雅黑" panose="020b0503020204020204" pitchFamily="34" charset="-122"/>
                  <a:sym typeface="Arial" panose="020b0604020202020204" pitchFamily="34" charset="0"/>
                </a:rPr>
                <a:t>单击添加筹备期工作描述文字内容</a:t>
              </a:r>
              <a:endParaRPr sz="1050">
                <a:solidFill>
                  <a:prstClr val="black">
                    <a:lumMod val="95000"/>
                    <a:lumOff val="5000"/>
                  </a:prstClr>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37" name="Group 549"/>
            <p:cNvGrpSpPr/>
            <p:nvPr/>
          </p:nvGrpSpPr>
          <p:grpSpPr>
            <a:xfrm>
              <a:off x="4102363" y="7289800"/>
              <a:ext cx="1252302" cy="1252284"/>
              <a:chExt cx="1252301" cy="1252283"/>
            </a:xfrm>
          </p:grpSpPr>
          <p:sp>
            <p:nvSpPr>
              <p:cNvPr id="38" name="Shape 547"/>
              <p:cNvSpPr/>
              <p:nvPr/>
            </p:nvSpPr>
            <p:spPr>
              <a:xfrm>
                <a:off x="0" y="0"/>
                <a:ext cx="1252302" cy="1252284"/>
              </a:xfrm>
              <a:custGeom>
                <a:cxnLst>
                  <a:cxn ang="0">
                    <a:pos x="wd2" y="hd2"/>
                  </a:cxn>
                  <a:cxn ang="5400000">
                    <a:pos x="wd2" y="hd2"/>
                  </a:cxn>
                  <a:cxn ang="10800000">
                    <a:pos x="wd2" y="hd2"/>
                  </a:cxn>
                  <a:cxn ang="16200000">
                    <a:pos x="wd2" y="hd2"/>
                  </a:cxn>
                </a:cxnLst>
                <a:rect l="0" t="0" r="r" b="b"/>
                <a:pathLst>
                  <a:path w="21600" h="21600" extrusionOk="0">
                    <a:moveTo>
                      <a:pt x="21600" y="18535"/>
                    </a:moveTo>
                    <a:cubicBezTo>
                      <a:pt x="21600" y="20227"/>
                      <a:pt x="20228" y="21600"/>
                      <a:pt x="18535" y="21600"/>
                    </a:cubicBezTo>
                    <a:lnTo>
                      <a:pt x="3065" y="21600"/>
                    </a:lnTo>
                    <a:cubicBezTo>
                      <a:pt x="1372" y="21600"/>
                      <a:pt x="0" y="20227"/>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gradFill>
                <a:gsLst>
                  <a:gs pos="0">
                    <a:srgbClr val="A40022"/>
                  </a:gs>
                  <a:gs pos="100000">
                    <a:srgbClr val="FC0226"/>
                  </a:gs>
                </a:gsLst>
                <a:lin ang="5400000" scaled="0"/>
              </a:gradFill>
              <a:ln w="12700" cap="flat">
                <a:noFill/>
                <a:miter lim="400000"/>
              </a:ln>
              <a:effectLst/>
            </p:spPr>
            <p:txBody>
              <a:bodyPr wrap="square" lIns="32984" tIns="32984" rIns="32984" bIns="3298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9" name="Shape 548"/>
              <p:cNvSpPr/>
              <p:nvPr/>
            </p:nvSpPr>
            <p:spPr>
              <a:xfrm>
                <a:off x="219660" y="248677"/>
                <a:ext cx="812981" cy="751845"/>
              </a:xfrm>
              <a:custGeom>
                <a:cxnLst>
                  <a:cxn ang="0">
                    <a:pos x="wd2" y="hd2"/>
                  </a:cxn>
                  <a:cxn ang="5400000">
                    <a:pos x="wd2" y="hd2"/>
                  </a:cxn>
                  <a:cxn ang="10800000">
                    <a:pos x="wd2" y="hd2"/>
                  </a:cxn>
                  <a:cxn ang="16200000">
                    <a:pos x="wd2" y="hd2"/>
                  </a:cxn>
                </a:cxnLst>
                <a:rect l="0" t="0" r="r" b="b"/>
                <a:pathLst>
                  <a:path w="21600" h="21600" extrusionOk="0">
                    <a:moveTo>
                      <a:pt x="10731" y="0"/>
                    </a:moveTo>
                    <a:cubicBezTo>
                      <a:pt x="10354" y="0"/>
                      <a:pt x="10049" y="329"/>
                      <a:pt x="10049" y="738"/>
                    </a:cubicBezTo>
                    <a:lnTo>
                      <a:pt x="10049" y="3384"/>
                    </a:lnTo>
                    <a:cubicBezTo>
                      <a:pt x="10049" y="3790"/>
                      <a:pt x="10354" y="4122"/>
                      <a:pt x="10731" y="4122"/>
                    </a:cubicBezTo>
                    <a:cubicBezTo>
                      <a:pt x="11107" y="4122"/>
                      <a:pt x="11414" y="3790"/>
                      <a:pt x="11414" y="3384"/>
                    </a:cubicBezTo>
                    <a:lnTo>
                      <a:pt x="11414" y="738"/>
                    </a:lnTo>
                    <a:cubicBezTo>
                      <a:pt x="11414" y="329"/>
                      <a:pt x="11107" y="0"/>
                      <a:pt x="10731" y="0"/>
                    </a:cubicBezTo>
                    <a:close/>
                    <a:moveTo>
                      <a:pt x="3570" y="3247"/>
                    </a:moveTo>
                    <a:cubicBezTo>
                      <a:pt x="3388" y="3247"/>
                      <a:pt x="3215" y="3325"/>
                      <a:pt x="3086" y="3466"/>
                    </a:cubicBezTo>
                    <a:cubicBezTo>
                      <a:pt x="2957" y="3603"/>
                      <a:pt x="2888" y="3788"/>
                      <a:pt x="2888" y="3985"/>
                    </a:cubicBezTo>
                    <a:cubicBezTo>
                      <a:pt x="2888" y="4182"/>
                      <a:pt x="2957" y="4368"/>
                      <a:pt x="3086" y="4508"/>
                    </a:cubicBezTo>
                    <a:cubicBezTo>
                      <a:pt x="3086" y="4508"/>
                      <a:pt x="4819" y="6378"/>
                      <a:pt x="4819" y="6378"/>
                    </a:cubicBezTo>
                    <a:cubicBezTo>
                      <a:pt x="4946" y="6516"/>
                      <a:pt x="5117" y="6592"/>
                      <a:pt x="5299" y="6592"/>
                    </a:cubicBezTo>
                    <a:cubicBezTo>
                      <a:pt x="5484" y="6592"/>
                      <a:pt x="5655" y="6518"/>
                      <a:pt x="5783" y="6378"/>
                    </a:cubicBezTo>
                    <a:cubicBezTo>
                      <a:pt x="6050" y="6091"/>
                      <a:pt x="6050" y="5623"/>
                      <a:pt x="5783" y="5336"/>
                    </a:cubicBezTo>
                    <a:lnTo>
                      <a:pt x="4054" y="3466"/>
                    </a:lnTo>
                    <a:cubicBezTo>
                      <a:pt x="3924" y="3328"/>
                      <a:pt x="3753" y="3247"/>
                      <a:pt x="3570" y="3247"/>
                    </a:cubicBezTo>
                    <a:close/>
                    <a:moveTo>
                      <a:pt x="17889" y="3247"/>
                    </a:moveTo>
                    <a:cubicBezTo>
                      <a:pt x="17707" y="3247"/>
                      <a:pt x="17535" y="3325"/>
                      <a:pt x="17406" y="3466"/>
                    </a:cubicBezTo>
                    <a:lnTo>
                      <a:pt x="15677" y="5332"/>
                    </a:lnTo>
                    <a:cubicBezTo>
                      <a:pt x="15547" y="5472"/>
                      <a:pt x="15478" y="5660"/>
                      <a:pt x="15478" y="5855"/>
                    </a:cubicBezTo>
                    <a:cubicBezTo>
                      <a:pt x="15478" y="6054"/>
                      <a:pt x="15547" y="6238"/>
                      <a:pt x="15677" y="6378"/>
                    </a:cubicBezTo>
                    <a:cubicBezTo>
                      <a:pt x="15806" y="6518"/>
                      <a:pt x="15976" y="6592"/>
                      <a:pt x="16160" y="6592"/>
                    </a:cubicBezTo>
                    <a:cubicBezTo>
                      <a:pt x="16342" y="6592"/>
                      <a:pt x="16515" y="6516"/>
                      <a:pt x="16644" y="6378"/>
                    </a:cubicBezTo>
                    <a:lnTo>
                      <a:pt x="18373" y="4504"/>
                    </a:lnTo>
                    <a:cubicBezTo>
                      <a:pt x="18502" y="4364"/>
                      <a:pt x="18572" y="4182"/>
                      <a:pt x="18572" y="3985"/>
                    </a:cubicBezTo>
                    <a:cubicBezTo>
                      <a:pt x="18572" y="3791"/>
                      <a:pt x="18502" y="3602"/>
                      <a:pt x="18373" y="3462"/>
                    </a:cubicBezTo>
                    <a:cubicBezTo>
                      <a:pt x="18244" y="3324"/>
                      <a:pt x="18071" y="3247"/>
                      <a:pt x="17889" y="3247"/>
                    </a:cubicBezTo>
                    <a:close/>
                    <a:moveTo>
                      <a:pt x="10742" y="6245"/>
                    </a:moveTo>
                    <a:cubicBezTo>
                      <a:pt x="8004" y="6245"/>
                      <a:pt x="5775" y="8654"/>
                      <a:pt x="5775" y="11612"/>
                    </a:cubicBezTo>
                    <a:cubicBezTo>
                      <a:pt x="5775" y="13742"/>
                      <a:pt x="6904" y="16089"/>
                      <a:pt x="8457" y="17291"/>
                    </a:cubicBezTo>
                    <a:lnTo>
                      <a:pt x="8457" y="20425"/>
                    </a:lnTo>
                    <a:cubicBezTo>
                      <a:pt x="8457" y="20755"/>
                      <a:pt x="8662" y="21041"/>
                      <a:pt x="8955" y="21124"/>
                    </a:cubicBezTo>
                    <a:lnTo>
                      <a:pt x="10573" y="21577"/>
                    </a:lnTo>
                    <a:cubicBezTo>
                      <a:pt x="10628" y="21591"/>
                      <a:pt x="10685" y="21600"/>
                      <a:pt x="10742" y="21600"/>
                    </a:cubicBezTo>
                    <a:cubicBezTo>
                      <a:pt x="10799" y="21600"/>
                      <a:pt x="10853" y="21591"/>
                      <a:pt x="10908" y="21577"/>
                    </a:cubicBezTo>
                    <a:lnTo>
                      <a:pt x="12525" y="21124"/>
                    </a:lnTo>
                    <a:cubicBezTo>
                      <a:pt x="12819" y="21041"/>
                      <a:pt x="13024" y="20752"/>
                      <a:pt x="13024" y="20425"/>
                    </a:cubicBezTo>
                    <a:lnTo>
                      <a:pt x="13024" y="17291"/>
                    </a:lnTo>
                    <a:cubicBezTo>
                      <a:pt x="14577" y="16089"/>
                      <a:pt x="15705" y="13742"/>
                      <a:pt x="15705" y="11612"/>
                    </a:cubicBezTo>
                    <a:cubicBezTo>
                      <a:pt x="15705" y="8654"/>
                      <a:pt x="13478" y="6245"/>
                      <a:pt x="10742" y="6245"/>
                    </a:cubicBezTo>
                    <a:close/>
                    <a:moveTo>
                      <a:pt x="10742" y="7693"/>
                    </a:moveTo>
                    <a:cubicBezTo>
                      <a:pt x="12741" y="7693"/>
                      <a:pt x="14366" y="9453"/>
                      <a:pt x="14366" y="11616"/>
                    </a:cubicBezTo>
                    <a:cubicBezTo>
                      <a:pt x="14368" y="13412"/>
                      <a:pt x="13315" y="15469"/>
                      <a:pt x="11970" y="16303"/>
                    </a:cubicBezTo>
                    <a:cubicBezTo>
                      <a:pt x="11706" y="16468"/>
                      <a:pt x="11576" y="16801"/>
                      <a:pt x="11655" y="17119"/>
                    </a:cubicBezTo>
                    <a:cubicBezTo>
                      <a:pt x="11664" y="17153"/>
                      <a:pt x="11675" y="17186"/>
                      <a:pt x="11688" y="17217"/>
                    </a:cubicBezTo>
                    <a:lnTo>
                      <a:pt x="11688" y="17896"/>
                    </a:lnTo>
                    <a:lnTo>
                      <a:pt x="9793" y="17896"/>
                    </a:lnTo>
                    <a:lnTo>
                      <a:pt x="9793" y="17217"/>
                    </a:lnTo>
                    <a:cubicBezTo>
                      <a:pt x="9806" y="17186"/>
                      <a:pt x="9816" y="17153"/>
                      <a:pt x="9825" y="17119"/>
                    </a:cubicBezTo>
                    <a:cubicBezTo>
                      <a:pt x="9902" y="16804"/>
                      <a:pt x="9773" y="16468"/>
                      <a:pt x="9511" y="16303"/>
                    </a:cubicBezTo>
                    <a:cubicBezTo>
                      <a:pt x="8167" y="15469"/>
                      <a:pt x="7115" y="13412"/>
                      <a:pt x="7115" y="11616"/>
                    </a:cubicBezTo>
                    <a:cubicBezTo>
                      <a:pt x="7115" y="9453"/>
                      <a:pt x="8741" y="7693"/>
                      <a:pt x="10742" y="7693"/>
                    </a:cubicBezTo>
                    <a:close/>
                    <a:moveTo>
                      <a:pt x="682" y="10866"/>
                    </a:moveTo>
                    <a:cubicBezTo>
                      <a:pt x="305" y="10866"/>
                      <a:pt x="0" y="11196"/>
                      <a:pt x="0" y="11604"/>
                    </a:cubicBezTo>
                    <a:cubicBezTo>
                      <a:pt x="0" y="12009"/>
                      <a:pt x="305" y="12342"/>
                      <a:pt x="682" y="12342"/>
                    </a:cubicBezTo>
                    <a:lnTo>
                      <a:pt x="3130" y="12342"/>
                    </a:lnTo>
                    <a:cubicBezTo>
                      <a:pt x="3505" y="12342"/>
                      <a:pt x="3808" y="12009"/>
                      <a:pt x="3808" y="11604"/>
                    </a:cubicBezTo>
                    <a:cubicBezTo>
                      <a:pt x="3808" y="11196"/>
                      <a:pt x="3505" y="10866"/>
                      <a:pt x="3130" y="10866"/>
                    </a:cubicBezTo>
                    <a:lnTo>
                      <a:pt x="682" y="10866"/>
                    </a:lnTo>
                    <a:close/>
                    <a:moveTo>
                      <a:pt x="18470" y="10866"/>
                    </a:moveTo>
                    <a:cubicBezTo>
                      <a:pt x="18095" y="10866"/>
                      <a:pt x="17788" y="11196"/>
                      <a:pt x="17788" y="11604"/>
                    </a:cubicBezTo>
                    <a:cubicBezTo>
                      <a:pt x="17788" y="12009"/>
                      <a:pt x="18095" y="12342"/>
                      <a:pt x="18470" y="12342"/>
                    </a:cubicBezTo>
                    <a:lnTo>
                      <a:pt x="20918" y="12342"/>
                    </a:lnTo>
                    <a:cubicBezTo>
                      <a:pt x="21295" y="12342"/>
                      <a:pt x="21600" y="12009"/>
                      <a:pt x="21600" y="11604"/>
                    </a:cubicBezTo>
                    <a:cubicBezTo>
                      <a:pt x="21600" y="11196"/>
                      <a:pt x="21295" y="10866"/>
                      <a:pt x="20918" y="10866"/>
                    </a:cubicBezTo>
                    <a:lnTo>
                      <a:pt x="18470" y="10866"/>
                    </a:lnTo>
                    <a:close/>
                    <a:moveTo>
                      <a:pt x="5299" y="16737"/>
                    </a:moveTo>
                    <a:cubicBezTo>
                      <a:pt x="5117" y="16737"/>
                      <a:pt x="4945" y="16811"/>
                      <a:pt x="4815" y="16951"/>
                    </a:cubicBezTo>
                    <a:lnTo>
                      <a:pt x="3086" y="18821"/>
                    </a:lnTo>
                    <a:cubicBezTo>
                      <a:pt x="2820" y="19111"/>
                      <a:pt x="2820" y="19580"/>
                      <a:pt x="3086" y="19867"/>
                    </a:cubicBezTo>
                    <a:cubicBezTo>
                      <a:pt x="3215" y="20007"/>
                      <a:pt x="3388" y="20082"/>
                      <a:pt x="3570" y="20082"/>
                    </a:cubicBezTo>
                    <a:cubicBezTo>
                      <a:pt x="3753" y="20082"/>
                      <a:pt x="3924" y="20007"/>
                      <a:pt x="4054" y="19867"/>
                    </a:cubicBezTo>
                    <a:lnTo>
                      <a:pt x="5783" y="17993"/>
                    </a:lnTo>
                    <a:cubicBezTo>
                      <a:pt x="5912" y="17856"/>
                      <a:pt x="5981" y="17669"/>
                      <a:pt x="5981" y="17474"/>
                    </a:cubicBezTo>
                    <a:cubicBezTo>
                      <a:pt x="5981" y="17277"/>
                      <a:pt x="5912" y="17092"/>
                      <a:pt x="5783" y="16951"/>
                    </a:cubicBezTo>
                    <a:cubicBezTo>
                      <a:pt x="5655" y="16811"/>
                      <a:pt x="5484" y="16737"/>
                      <a:pt x="5299" y="16737"/>
                    </a:cubicBezTo>
                    <a:close/>
                    <a:moveTo>
                      <a:pt x="16160" y="16737"/>
                    </a:moveTo>
                    <a:cubicBezTo>
                      <a:pt x="15978" y="16737"/>
                      <a:pt x="15806" y="16811"/>
                      <a:pt x="15677" y="16951"/>
                    </a:cubicBezTo>
                    <a:cubicBezTo>
                      <a:pt x="15547" y="17092"/>
                      <a:pt x="15478" y="17277"/>
                      <a:pt x="15478" y="17474"/>
                    </a:cubicBezTo>
                    <a:cubicBezTo>
                      <a:pt x="15478" y="17669"/>
                      <a:pt x="15547" y="17856"/>
                      <a:pt x="15677" y="17993"/>
                    </a:cubicBezTo>
                    <a:lnTo>
                      <a:pt x="17409" y="19867"/>
                    </a:lnTo>
                    <a:cubicBezTo>
                      <a:pt x="17536" y="20007"/>
                      <a:pt x="17707" y="20082"/>
                      <a:pt x="17889" y="20082"/>
                    </a:cubicBezTo>
                    <a:cubicBezTo>
                      <a:pt x="18071" y="20082"/>
                      <a:pt x="18244" y="20007"/>
                      <a:pt x="18373" y="19867"/>
                    </a:cubicBezTo>
                    <a:cubicBezTo>
                      <a:pt x="18638" y="19578"/>
                      <a:pt x="18638" y="19108"/>
                      <a:pt x="18373" y="18821"/>
                    </a:cubicBezTo>
                    <a:cubicBezTo>
                      <a:pt x="18373" y="18821"/>
                      <a:pt x="16640" y="16951"/>
                      <a:pt x="16640" y="16951"/>
                    </a:cubicBezTo>
                    <a:cubicBezTo>
                      <a:pt x="16513" y="16811"/>
                      <a:pt x="16342" y="16737"/>
                      <a:pt x="16160" y="16737"/>
                    </a:cubicBezTo>
                    <a:close/>
                    <a:moveTo>
                      <a:pt x="9797" y="18985"/>
                    </a:moveTo>
                    <a:lnTo>
                      <a:pt x="11688" y="18985"/>
                    </a:lnTo>
                    <a:cubicBezTo>
                      <a:pt x="11688" y="18985"/>
                      <a:pt x="11688" y="19863"/>
                      <a:pt x="11688" y="19863"/>
                    </a:cubicBezTo>
                    <a:lnTo>
                      <a:pt x="10742" y="20129"/>
                    </a:lnTo>
                    <a:lnTo>
                      <a:pt x="9797" y="19863"/>
                    </a:lnTo>
                    <a:lnTo>
                      <a:pt x="9797" y="18985"/>
                    </a:lnTo>
                    <a:close/>
                  </a:path>
                </a:pathLst>
              </a:custGeom>
              <a:solidFill>
                <a:srgbClr val="FFFFFF"/>
              </a:solidFill>
              <a:ln w="12700" cap="flat">
                <a:noFill/>
                <a:miter lim="400000"/>
              </a:ln>
              <a:effectLst/>
            </p:spPr>
            <p:txBody>
              <a:bodyPr wrap="square" lIns="32984" tIns="32984" rIns="32984" bIns="3298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0" name="组合 39"/>
          <p:cNvGrpSpPr/>
          <p:nvPr/>
        </p:nvGrpSpPr>
        <p:grpSpPr>
          <a:xfrm>
            <a:off x="3646679" y="4274589"/>
            <a:ext cx="2020964" cy="2065027"/>
            <a:chOff x="6645500" y="8544464"/>
            <a:chExt cx="4116217" cy="4119537"/>
          </a:xfrm>
          <a:effectLst>
            <a:outerShdw blurRad="419100" dist="419100" dir="5400000" algn="ctr" rotWithShape="0">
              <a:srgbClr val="000000">
                <a:alpha val="43137"/>
              </a:srgbClr>
            </a:outerShdw>
          </a:effectLst>
        </p:grpSpPr>
        <p:sp>
          <p:nvSpPr>
            <p:cNvPr id="41" name="Shape 528"/>
            <p:cNvSpPr/>
            <p:nvPr/>
          </p:nvSpPr>
          <p:spPr>
            <a:xfrm>
              <a:off x="6645500" y="11414541"/>
              <a:ext cx="4116217" cy="1249460"/>
            </a:xfrm>
            <a:prstGeom prst="rect">
              <a:avLst/>
            </a:prstGeom>
            <a:ln w="12700">
              <a:miter lim="400000"/>
            </a:ln>
          </p:spPr>
          <p:txBody>
            <a:bodyPr lIns="0" tIns="0" rIns="0" bIns="0">
              <a:spAutoFit/>
            </a:bodyPr>
            <a:lstStyle/>
            <a:p>
              <a:pPr algn="ctr" defTabSz="913765">
                <a:lnSpc>
                  <a:spcPct val="110000"/>
                </a:lnSpc>
                <a:defRPr sz="1800"/>
              </a:pPr>
              <a:r>
                <a:rPr lang="zh-CN" altLang="en-US" sz="1600" b="1">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rPr>
                <a:t>标题</a:t>
              </a:r>
              <a:endParaRPr lang="en-US" altLang="zh-CN" sz="1600" b="1">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endParaRPr>
            </a:p>
            <a:p>
              <a:pPr defTabSz="913765">
                <a:lnSpc>
                  <a:spcPct val="110000"/>
                </a:lnSpc>
                <a:defRPr sz="1800"/>
              </a:pPr>
              <a:r>
                <a:rPr lang="zh-CN" altLang="en-US" sz="1050" kern="10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单击添加公测期工作描述文字内容单击添加公测期工作描述文字</a:t>
              </a:r>
              <a:r>
                <a:rPr lang="zh-CN" altLang="en-US" sz="1050" kern="100">
                  <a:solidFill>
                    <a:srgbClr val="E7E6E6"/>
                  </a:solidFill>
                  <a:latin typeface="Arial" panose="020b0604020202020204" pitchFamily="34" charset="0"/>
                  <a:ea typeface="微软雅黑" panose="020b0503020204020204" pitchFamily="34" charset="-122"/>
                  <a:sym typeface="Arial" panose="020b0604020202020204" pitchFamily="34" charset="0"/>
                </a:rPr>
                <a:t>内容</a:t>
              </a:r>
              <a:endParaRPr lang="zh-CN" altLang="en-US" sz="1050">
                <a:solidFill>
                  <a:srgbClr val="E7E6E6"/>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pic>
          <p:nvPicPr>
            <p:cNvPr id="42" name="05_How We Work_Done.jpg"/>
            <p:cNvPicPr/>
            <p:nvPr/>
          </p:nvPicPr>
          <p:blipFill>
            <a:blip r:embed="rId3">
              <a:extLst>
                <a:ext uri="{28A0092B-C50C-407E-A947-70E740481C1C}">
                  <a14:useLocalDpi xmlns:a14="http://schemas.microsoft.com/office/drawing/2010/main" val="0"/>
                </a:ext>
              </a:extLst>
            </a:blip>
            <a:stretch>
              <a:fillRect/>
            </a:stretch>
          </p:blipFill>
          <p:spPr>
            <a:xfrm>
              <a:off x="7414419" y="8544464"/>
              <a:ext cx="2654697" cy="2654697"/>
            </a:xfrm>
            <a:prstGeom prst="roundRect">
              <a:avLst>
                <a:gd name="adj" fmla="val 13617"/>
              </a:avLst>
            </a:prstGeom>
            <a:solidFill>
              <a:srgbClr val="FFFFFF">
                <a:shade val="85000"/>
              </a:srgbClr>
            </a:solidFill>
            <a:ln>
              <a:noFill/>
            </a:ln>
            <a:effectLst/>
          </p:spPr>
        </p:pic>
      </p:grpSp>
      <p:sp>
        <p:nvSpPr>
          <p:cNvPr id="43" name="灯片编号占位符 42"/>
          <p:cNvSpPr>
            <a:spLocks noGrp="1"/>
          </p:cNvSpPr>
          <p:nvPr>
            <p:ph type="sldNum" sz="quarter" idx="12"/>
          </p:nvPr>
        </p:nvSpPr>
        <p:spPr/>
        <p:txBody>
          <a:bodyPr/>
          <a:lstStyle/>
          <a:p>
            <a:fld id="{E0596BC5-39E9-41F1-BBD9-DF4DEBACD03C}" type="slidenum">
              <a:rPr lang="zh-CN" altLang="en-US" smtClean="0"/>
              <a:t>14</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par>
                                <p:cTn id="8" presetID="53" presetClass="entr" presetSubtype="16" fill="hold" nodeType="withEffect">
                                  <p:stCondLst>
                                    <p:cond delay="500"/>
                                  </p:stCondLst>
                                  <p:childTnLst>
                                    <p:set>
                                      <p:cBhvr>
                                        <p:cTn id="9" dur="1" fill="hold">
                                          <p:stCondLst>
                                            <p:cond delay="0"/>
                                          </p:stCondLst>
                                        </p:cTn>
                                        <p:tgtEl>
                                          <p:spTgt spid="35"/>
                                        </p:tgtEl>
                                        <p:attrNameLst>
                                          <p:attrName>style.visibility</p:attrName>
                                        </p:attrNameLst>
                                      </p:cBhvr>
                                      <p:to>
                                        <p:strVal val="visible"/>
                                      </p:to>
                                    </p:set>
                                    <p:anim calcmode="lin" valueType="num">
                                      <p:cBhvr>
                                        <p:cTn id="10" dur="500" fill="hold"/>
                                        <p:tgtEl>
                                          <p:spTgt spid="35"/>
                                        </p:tgtEl>
                                        <p:attrNameLst>
                                          <p:attrName>ppt_w</p:attrName>
                                        </p:attrNameLst>
                                      </p:cBhvr>
                                      <p:tavLst>
                                        <p:tav tm="0">
                                          <p:val>
                                            <p:fltVal val="0"/>
                                          </p:val>
                                        </p:tav>
                                        <p:tav tm="100000">
                                          <p:val>
                                            <p:strVal val="#ppt_w"/>
                                          </p:val>
                                        </p:tav>
                                      </p:tavLst>
                                    </p:anim>
                                    <p:anim calcmode="lin" valueType="num">
                                      <p:cBhvr>
                                        <p:cTn id="11" dur="500" fill="hold"/>
                                        <p:tgtEl>
                                          <p:spTgt spid="35"/>
                                        </p:tgtEl>
                                        <p:attrNameLst>
                                          <p:attrName>ppt_h</p:attrName>
                                        </p:attrNameLst>
                                      </p:cBhvr>
                                      <p:tavLst>
                                        <p:tav tm="0">
                                          <p:val>
                                            <p:fltVal val="0"/>
                                          </p:val>
                                        </p:tav>
                                        <p:tav tm="100000">
                                          <p:val>
                                            <p:strVal val="#ppt_h"/>
                                          </p:val>
                                        </p:tav>
                                      </p:tavLst>
                                    </p:anim>
                                    <p:animEffect transition="in" filter="fade">
                                      <p:cBhvr>
                                        <p:cTn id="12" dur="500"/>
                                        <p:tgtEl>
                                          <p:spTgt spid="35"/>
                                        </p:tgtEl>
                                      </p:cBhvr>
                                    </p:animEffect>
                                  </p:childTnLst>
                                </p:cTn>
                              </p:par>
                            </p:childTnLst>
                          </p:cTn>
                        </p:par>
                        <p:par>
                          <p:cTn id="13" fill="hold" nodeType="afterGroup">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1000"/>
                                        <p:tgtEl>
                                          <p:spTgt spid="6"/>
                                        </p:tgtEl>
                                      </p:cBhvr>
                                    </p:animEffect>
                                  </p:childTnLst>
                                </p:cTn>
                              </p:par>
                              <p:par>
                                <p:cTn id="17" presetID="53" presetClass="entr" presetSubtype="16" fill="hold"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par>
                          <p:cTn id="22" fill="hold" nodeType="afterGroup">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1000"/>
                                        <p:tgtEl>
                                          <p:spTgt spid="7"/>
                                        </p:tgtEl>
                                      </p:cBhvr>
                                    </p:animEffect>
                                  </p:childTnLst>
                                </p:cTn>
                              </p:par>
                              <p:par>
                                <p:cTn id="26" presetID="53" presetClass="entr" presetSubtype="16" fill="hold" nodeType="withEffect">
                                  <p:stCondLst>
                                    <p:cond delay="500"/>
                                  </p:stCondLst>
                                  <p:childTnLst>
                                    <p:set>
                                      <p:cBhvr>
                                        <p:cTn id="27" dur="1" fill="hold">
                                          <p:stCondLst>
                                            <p:cond delay="0"/>
                                          </p:stCondLst>
                                        </p:cTn>
                                        <p:tgtEl>
                                          <p:spTgt spid="30"/>
                                        </p:tgtEl>
                                        <p:attrNameLst>
                                          <p:attrName>style.visibility</p:attrName>
                                        </p:attrNameLst>
                                      </p:cBhvr>
                                      <p:to>
                                        <p:strVal val="visible"/>
                                      </p:to>
                                    </p:set>
                                    <p:anim calcmode="lin" valueType="num">
                                      <p:cBhvr>
                                        <p:cTn id="28" dur="500" fill="hold"/>
                                        <p:tgtEl>
                                          <p:spTgt spid="30"/>
                                        </p:tgtEl>
                                        <p:attrNameLst>
                                          <p:attrName>ppt_w</p:attrName>
                                        </p:attrNameLst>
                                      </p:cBhvr>
                                      <p:tavLst>
                                        <p:tav tm="0">
                                          <p:val>
                                            <p:fltVal val="0"/>
                                          </p:val>
                                        </p:tav>
                                        <p:tav tm="100000">
                                          <p:val>
                                            <p:strVal val="#ppt_w"/>
                                          </p:val>
                                        </p:tav>
                                      </p:tavLst>
                                    </p:anim>
                                    <p:anim calcmode="lin" valueType="num">
                                      <p:cBhvr>
                                        <p:cTn id="29" dur="500" fill="hold"/>
                                        <p:tgtEl>
                                          <p:spTgt spid="30"/>
                                        </p:tgtEl>
                                        <p:attrNameLst>
                                          <p:attrName>ppt_h</p:attrName>
                                        </p:attrNameLst>
                                      </p:cBhvr>
                                      <p:tavLst>
                                        <p:tav tm="0">
                                          <p:val>
                                            <p:fltVal val="0"/>
                                          </p:val>
                                        </p:tav>
                                        <p:tav tm="100000">
                                          <p:val>
                                            <p:strVal val="#ppt_h"/>
                                          </p:val>
                                        </p:tav>
                                      </p:tavLst>
                                    </p:anim>
                                    <p:animEffect transition="in" filter="fade">
                                      <p:cBhvr>
                                        <p:cTn id="30" dur="500"/>
                                        <p:tgtEl>
                                          <p:spTgt spid="30"/>
                                        </p:tgtEl>
                                      </p:cBhvr>
                                    </p:animEffect>
                                  </p:childTnLst>
                                </p:cTn>
                              </p:par>
                            </p:childTnLst>
                          </p:cTn>
                        </p:par>
                        <p:par>
                          <p:cTn id="31" fill="hold" nodeType="afterGroup">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1000"/>
                                        <p:tgtEl>
                                          <p:spTgt spid="8"/>
                                        </p:tgtEl>
                                      </p:cBhvr>
                                    </p:animEffect>
                                  </p:childTnLst>
                                </p:cTn>
                              </p:par>
                              <p:par>
                                <p:cTn id="35" presetID="53" presetClass="entr" presetSubtype="16" fill="hold" nodeType="withEffect">
                                  <p:stCondLst>
                                    <p:cond delay="50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nodeType="afterGroup">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1000"/>
                                        <p:tgtEl>
                                          <p:spTgt spid="3"/>
                                        </p:tgtEl>
                                      </p:cBhvr>
                                    </p:animEffect>
                                  </p:childTnLst>
                                </p:cTn>
                              </p:par>
                              <p:par>
                                <p:cTn id="44" presetID="53" presetClass="entr" presetSubtype="16" fill="hold" nodeType="withEffect">
                                  <p:stCondLst>
                                    <p:cond delay="50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nodeType="afterGroup">
                            <p:stCondLst>
                              <p:cond delay="5000"/>
                            </p:stCondLst>
                            <p:childTnLst>
                              <p:par>
                                <p:cTn id="50" presetID="22" presetClass="entr" presetSubtype="2" fill="hold" grpId="0"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right)">
                                      <p:cBhvr>
                                        <p:cTn id="52" dur="1000"/>
                                        <p:tgtEl>
                                          <p:spTgt spid="5"/>
                                        </p:tgtEl>
                                      </p:cBhvr>
                                    </p:animEffect>
                                  </p:childTnLst>
                                </p:cTn>
                              </p:par>
                              <p:par>
                                <p:cTn id="53" presetID="53" presetClass="entr" presetSubtype="16" fill="hold" nodeType="withEffect">
                                  <p:stCondLst>
                                    <p:cond delay="500"/>
                                  </p:stCondLst>
                                  <p:childTnLst>
                                    <p:set>
                                      <p:cBhvr>
                                        <p:cTn id="54" dur="1" fill="hold">
                                          <p:stCondLst>
                                            <p:cond delay="0"/>
                                          </p:stCondLst>
                                        </p:cTn>
                                        <p:tgtEl>
                                          <p:spTgt spid="25"/>
                                        </p:tgtEl>
                                        <p:attrNameLst>
                                          <p:attrName>style.visibility</p:attrName>
                                        </p:attrNameLst>
                                      </p:cBhvr>
                                      <p:to>
                                        <p:strVal val="visible"/>
                                      </p:to>
                                    </p:set>
                                    <p:anim calcmode="lin" valueType="num">
                                      <p:cBhvr>
                                        <p:cTn id="55" dur="500" fill="hold"/>
                                        <p:tgtEl>
                                          <p:spTgt spid="25"/>
                                        </p:tgtEl>
                                        <p:attrNameLst>
                                          <p:attrName>ppt_w</p:attrName>
                                        </p:attrNameLst>
                                      </p:cBhvr>
                                      <p:tavLst>
                                        <p:tav tm="0">
                                          <p:val>
                                            <p:fltVal val="0"/>
                                          </p:val>
                                        </p:tav>
                                        <p:tav tm="100000">
                                          <p:val>
                                            <p:strVal val="#ppt_w"/>
                                          </p:val>
                                        </p:tav>
                                      </p:tavLst>
                                    </p:anim>
                                    <p:anim calcmode="lin" valueType="num">
                                      <p:cBhvr>
                                        <p:cTn id="56" dur="500" fill="hold"/>
                                        <p:tgtEl>
                                          <p:spTgt spid="25"/>
                                        </p:tgtEl>
                                        <p:attrNameLst>
                                          <p:attrName>ppt_h</p:attrName>
                                        </p:attrNameLst>
                                      </p:cBhvr>
                                      <p:tavLst>
                                        <p:tav tm="0">
                                          <p:val>
                                            <p:fltVal val="0"/>
                                          </p:val>
                                        </p:tav>
                                        <p:tav tm="100000">
                                          <p:val>
                                            <p:strVal val="#ppt_h"/>
                                          </p:val>
                                        </p:tav>
                                      </p:tavLst>
                                    </p:anim>
                                    <p:animEffect transition="in" filter="fade">
                                      <p:cBhvr>
                                        <p:cTn id="57" dur="500"/>
                                        <p:tgtEl>
                                          <p:spTgt spid="25"/>
                                        </p:tgtEl>
                                      </p:cBhvr>
                                    </p:animEffect>
                                  </p:childTnLst>
                                </p:cTn>
                              </p:par>
                            </p:childTnLst>
                          </p:cTn>
                        </p:par>
                        <p:par>
                          <p:cTn id="58" fill="hold" nodeType="afterGroup">
                            <p:stCondLst>
                              <p:cond delay="6000"/>
                            </p:stCondLst>
                            <p:childTnLst>
                              <p:par>
                                <p:cTn id="59" presetID="22" presetClass="entr" presetSubtype="2" fill="hold" grpId="0"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right)">
                                      <p:cBhvr>
                                        <p:cTn id="61" dur="1000"/>
                                        <p:tgtEl>
                                          <p:spTgt spid="4"/>
                                        </p:tgtEl>
                                      </p:cBhvr>
                                    </p:animEffect>
                                  </p:childTnLst>
                                </p:cTn>
                              </p:par>
                              <p:par>
                                <p:cTn id="62" presetID="53" presetClass="entr" presetSubtype="16" fill="hold" nodeType="withEffect">
                                  <p:stCondLst>
                                    <p:cond delay="500"/>
                                  </p:stCondLst>
                                  <p:childTnLst>
                                    <p:set>
                                      <p:cBhvr>
                                        <p:cTn id="63" dur="1" fill="hold">
                                          <p:stCondLst>
                                            <p:cond delay="0"/>
                                          </p:stCondLst>
                                        </p:cTn>
                                        <p:tgtEl>
                                          <p:spTgt spid="40"/>
                                        </p:tgtEl>
                                        <p:attrNameLst>
                                          <p:attrName>style.visibility</p:attrName>
                                        </p:attrNameLst>
                                      </p:cBhvr>
                                      <p:to>
                                        <p:strVal val="visible"/>
                                      </p:to>
                                    </p:set>
                                    <p:anim calcmode="lin" valueType="num">
                                      <p:cBhvr>
                                        <p:cTn id="64" dur="500" fill="hold"/>
                                        <p:tgtEl>
                                          <p:spTgt spid="40"/>
                                        </p:tgtEl>
                                        <p:attrNameLst>
                                          <p:attrName>ppt_w</p:attrName>
                                        </p:attrNameLst>
                                      </p:cBhvr>
                                      <p:tavLst>
                                        <p:tav tm="0">
                                          <p:val>
                                            <p:fltVal val="0"/>
                                          </p:val>
                                        </p:tav>
                                        <p:tav tm="100000">
                                          <p:val>
                                            <p:strVal val="#ppt_w"/>
                                          </p:val>
                                        </p:tav>
                                      </p:tavLst>
                                    </p:anim>
                                    <p:anim calcmode="lin" valueType="num">
                                      <p:cBhvr>
                                        <p:cTn id="65" dur="500" fill="hold"/>
                                        <p:tgtEl>
                                          <p:spTgt spid="40"/>
                                        </p:tgtEl>
                                        <p:attrNameLst>
                                          <p:attrName>ppt_h</p:attrName>
                                        </p:attrNameLst>
                                      </p:cBhvr>
                                      <p:tavLst>
                                        <p:tav tm="0">
                                          <p:val>
                                            <p:fltVal val="0"/>
                                          </p:val>
                                        </p:tav>
                                        <p:tav tm="100000">
                                          <p:val>
                                            <p:strVal val="#ppt_h"/>
                                          </p:val>
                                        </p:tav>
                                      </p:tavLst>
                                    </p:anim>
                                    <p:animEffect transition="in" filter="fade">
                                      <p:cBhvr>
                                        <p:cTn id="6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占位符 1"/>
          <p:cNvSpPr>
            <a:spLocks noGrp="1"/>
          </p:cNvSpPr>
          <p:nvPr>
            <p:ph type="body" sz="quarter" idx="10"/>
          </p:nvPr>
        </p:nvSpPr>
        <p:spPr/>
        <p:txBody>
          <a:bodyPr/>
          <a:lstStyle/>
          <a:p>
            <a:r>
              <a:rPr lang="zh-CN" altLang="en-US">
                <a:solidFill>
                  <a:schemeClr val="tx1">
                    <a:lumMod val="75000"/>
                    <a:lumOff val="25000"/>
                  </a:schemeClr>
                </a:solidFill>
              </a:rPr>
              <a:t>工作完成具体情况</a:t>
            </a:r>
            <a:endParaRPr lang="en-GB" altLang="zh-CN">
              <a:solidFill>
                <a:schemeClr val="tx1">
                  <a:lumMod val="75000"/>
                  <a:lumOff val="25000"/>
                </a:schemeClr>
              </a:solidFill>
            </a:endParaRPr>
          </a:p>
        </p:txBody>
      </p:sp>
      <p:sp>
        <p:nvSpPr>
          <p:cNvPr id="31" name="TextBox 63"/>
          <p:cNvSpPr txBox="1"/>
          <p:nvPr/>
        </p:nvSpPr>
        <p:spPr>
          <a:xfrm>
            <a:off x="7297327" y="3618503"/>
            <a:ext cx="397760" cy="269927"/>
          </a:xfrm>
          <a:prstGeom prst="rect">
            <a:avLst/>
          </a:prstGeom>
          <a:noFill/>
          <a:effectLst>
            <a:outerShdw blurRad="419100" dist="419100" dir="5400000" algn="ctr" rotWithShape="0">
              <a:srgbClr val="000000">
                <a:alpha val="43137"/>
              </a:srgbClr>
            </a:outerShdw>
          </a:effectLst>
        </p:spPr>
        <p:txBody>
          <a:bodyPr wrap="none" lIns="42969" tIns="21485" rIns="42969" bIns="21485" rtlCol="0">
            <a:spAutoFit/>
          </a:bodyPr>
          <a:lstStyle/>
          <a:p>
            <a:pPr defTabSz="913765">
              <a:defRPr/>
            </a:pPr>
            <a:r>
              <a:rPr lang="id-ID" sz="1470">
                <a:solidFill>
                  <a:prstClr val="black"/>
                </a:solidFill>
                <a:latin typeface="方正兰亭纤黑_GBK" panose="02000000000000000000" pitchFamily="2" charset="-122"/>
                <a:ea typeface="方正兰亭纤黑_GBK" panose="02000000000000000000" pitchFamily="2" charset="-122"/>
              </a:rPr>
              <a:t>45%</a:t>
            </a:r>
            <a:endParaRPr lang="id-ID" sz="1470">
              <a:solidFill>
                <a:prstClr val="black"/>
              </a:solidFill>
              <a:latin typeface="方正兰亭纤黑_GBK" panose="02000000000000000000" pitchFamily="2" charset="-122"/>
              <a:ea typeface="方正兰亭纤黑_GBK" panose="02000000000000000000" pitchFamily="2" charset="-122"/>
            </a:endParaRPr>
          </a:p>
        </p:txBody>
      </p:sp>
      <p:sp>
        <p:nvSpPr>
          <p:cNvPr id="32" name="Rectangle 1"/>
          <p:cNvSpPr/>
          <p:nvPr/>
        </p:nvSpPr>
        <p:spPr>
          <a:xfrm>
            <a:off x="7255518" y="3911637"/>
            <a:ext cx="561277" cy="1326903"/>
          </a:xfrm>
          <a:prstGeom prst="rect">
            <a:avLst/>
          </a:prstGeom>
          <a:solidFill>
            <a:srgbClr val="843C0C"/>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rtlCol="0" anchor="ctr"/>
          <a:lstStyle/>
          <a:p>
            <a:pPr algn="ctr" defTabSz="913765">
              <a:defRPr/>
            </a:pPr>
            <a:endParaRPr lang="id-ID" sz="780">
              <a:solidFill>
                <a:srgbClr val="ED7D31"/>
              </a:solidFill>
              <a:latin typeface="Calibri" panose="020f0502020204030204"/>
            </a:endParaRPr>
          </a:p>
        </p:txBody>
      </p:sp>
      <p:grpSp>
        <p:nvGrpSpPr>
          <p:cNvPr id="33" name="组合 32"/>
          <p:cNvGrpSpPr/>
          <p:nvPr/>
        </p:nvGrpSpPr>
        <p:grpSpPr>
          <a:xfrm>
            <a:off x="7126999" y="4952017"/>
            <a:ext cx="761747" cy="929243"/>
            <a:chOff x="14161708" y="9878803"/>
            <a:chExt cx="1551494" cy="1853752"/>
          </a:xfrm>
          <a:effectLst>
            <a:outerShdw blurRad="419100" dist="419100" dir="5400000" algn="ctr" rotWithShape="0">
              <a:srgbClr val="000000">
                <a:alpha val="43137"/>
              </a:srgbClr>
            </a:outerShdw>
          </a:effectLst>
        </p:grpSpPr>
        <p:sp>
          <p:nvSpPr>
            <p:cNvPr id="34" name="TextBox 71"/>
            <p:cNvSpPr txBox="1"/>
            <p:nvPr/>
          </p:nvSpPr>
          <p:spPr>
            <a:xfrm>
              <a:off x="14161708" y="11202993"/>
              <a:ext cx="1551494" cy="529562"/>
            </a:xfrm>
            <a:prstGeom prst="rect">
              <a:avLst/>
            </a:prstGeom>
            <a:noFill/>
          </p:spPr>
          <p:txBody>
            <a:bodyPr wrap="none" rtlCol="0">
              <a:spAutoFit/>
            </a:bodyPr>
            <a:lstStyle/>
            <a:p>
              <a:pPr algn="ctr" defTabSz="913765">
                <a:defRPr/>
              </a:pPr>
              <a:r>
                <a:rPr lang="zh-CN" altLang="en-US" sz="1125">
                  <a:solidFill>
                    <a:schemeClr val="tx1">
                      <a:lumMod val="75000"/>
                      <a:lumOff val="25000"/>
                    </a:schemeClr>
                  </a:solidFill>
                  <a:latin typeface="方正兰亭纤黑_GBK" panose="02000000000000000000" pitchFamily="2" charset="-122"/>
                  <a:ea typeface="方正兰亭纤黑_GBK" panose="02000000000000000000" pitchFamily="2" charset="-122"/>
                </a:rPr>
                <a:t>添加标题</a:t>
              </a:r>
              <a:endParaRPr lang="id-ID" sz="1125">
                <a:solidFill>
                  <a:schemeClr val="tx1">
                    <a:lumMod val="75000"/>
                    <a:lumOff val="25000"/>
                  </a:schemeClr>
                </a:solidFill>
                <a:latin typeface="方正兰亭纤黑_GBK" panose="02000000000000000000" pitchFamily="2" charset="-122"/>
                <a:ea typeface="方正兰亭纤黑_GBK" panose="02000000000000000000" pitchFamily="2" charset="-122"/>
              </a:endParaRPr>
            </a:p>
          </p:txBody>
        </p:sp>
        <p:grpSp>
          <p:nvGrpSpPr>
            <p:cNvPr id="35" name="组合 34"/>
            <p:cNvGrpSpPr/>
            <p:nvPr/>
          </p:nvGrpSpPr>
          <p:grpSpPr>
            <a:xfrm>
              <a:off x="14421548" y="9878803"/>
              <a:ext cx="1143186" cy="1143185"/>
              <a:chOff x="14421548" y="9878803"/>
              <a:chExt cx="1143186" cy="1143185"/>
            </a:xfrm>
          </p:grpSpPr>
          <p:sp>
            <p:nvSpPr>
              <p:cNvPr id="36" name="Oval 2"/>
              <p:cNvSpPr/>
              <p:nvPr/>
            </p:nvSpPr>
            <p:spPr>
              <a:xfrm>
                <a:off x="14421548" y="9878803"/>
                <a:ext cx="1143186" cy="1143185"/>
              </a:xfrm>
              <a:prstGeom prst="ellipse">
                <a:avLst/>
              </a:prstGeom>
              <a:gradFill>
                <a:gsLst>
                  <a:gs pos="0">
                    <a:srgbClr val="A40022"/>
                  </a:gs>
                  <a:gs pos="100000">
                    <a:srgbClr val="FC0226"/>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id-ID" sz="780">
                  <a:solidFill>
                    <a:srgbClr val="ED7D31"/>
                  </a:solidFill>
                  <a:latin typeface="Calibri" panose="020f0502020204030204"/>
                </a:endParaRPr>
              </a:p>
            </p:txBody>
          </p:sp>
          <p:sp>
            <p:nvSpPr>
              <p:cNvPr id="37" name="TextBox 69"/>
              <p:cNvSpPr txBox="1"/>
              <p:nvPr/>
            </p:nvSpPr>
            <p:spPr>
              <a:xfrm>
                <a:off x="14656491" y="10165659"/>
                <a:ext cx="748321" cy="821846"/>
              </a:xfrm>
              <a:prstGeom prst="rect">
                <a:avLst/>
              </a:prstGeom>
              <a:noFill/>
            </p:spPr>
            <p:txBody>
              <a:bodyPr wrap="none" rtlCol="0">
                <a:spAutoFit/>
              </a:bodyPr>
              <a:lstStyle/>
              <a:p>
                <a:pPr defTabSz="913765">
                  <a:defRPr/>
                </a:pPr>
                <a:r>
                  <a:rPr lang="en-US" sz="2075" b="1">
                    <a:solidFill>
                      <a:prstClr val="white"/>
                    </a:solidFill>
                    <a:latin typeface="思源黑体 CN Medium" panose="020b0600000000000000" pitchFamily="34" charset="-122"/>
                    <a:ea typeface="思源黑体 CN Medium" panose="020b0600000000000000" pitchFamily="34" charset="-122"/>
                  </a:rPr>
                  <a:t>A</a:t>
                </a:r>
                <a:endParaRPr lang="id-ID" sz="2075" b="1">
                  <a:solidFill>
                    <a:prstClr val="white"/>
                  </a:solidFill>
                  <a:latin typeface="思源黑体 CN Medium" panose="020b0600000000000000" pitchFamily="34" charset="-122"/>
                  <a:ea typeface="思源黑体 CN Medium" panose="020b0600000000000000" pitchFamily="34" charset="-122"/>
                </a:endParaRPr>
              </a:p>
            </p:txBody>
          </p:sp>
        </p:grpSp>
      </p:grpSp>
      <p:grpSp>
        <p:nvGrpSpPr>
          <p:cNvPr id="38" name="组合 37"/>
          <p:cNvGrpSpPr/>
          <p:nvPr/>
        </p:nvGrpSpPr>
        <p:grpSpPr>
          <a:xfrm>
            <a:off x="1858618" y="4034689"/>
            <a:ext cx="4347540" cy="1834313"/>
            <a:chOff x="3431297" y="8048830"/>
            <a:chExt cx="8854891" cy="3659284"/>
          </a:xfrm>
          <a:effectLst>
            <a:outerShdw blurRad="419100" dist="419100" dir="5400000" algn="ctr" rotWithShape="0">
              <a:srgbClr val="000000">
                <a:alpha val="43137"/>
              </a:srgbClr>
            </a:outerShdw>
          </a:effectLst>
        </p:grpSpPr>
        <p:sp>
          <p:nvSpPr>
            <p:cNvPr id="39" name="TextBox 26"/>
            <p:cNvSpPr txBox="1"/>
            <p:nvPr/>
          </p:nvSpPr>
          <p:spPr>
            <a:xfrm>
              <a:off x="3431297" y="10890990"/>
              <a:ext cx="1551495" cy="529562"/>
            </a:xfrm>
            <a:prstGeom prst="rect">
              <a:avLst/>
            </a:prstGeom>
            <a:noFill/>
          </p:spPr>
          <p:txBody>
            <a:bodyPr wrap="none" rtlCol="0">
              <a:spAutoFit/>
            </a:bodyPr>
            <a:lstStyle/>
            <a:p>
              <a:pPr defTabSz="913765">
                <a:defRPr/>
              </a:pPr>
              <a:r>
                <a:rPr lang="zh-CN" altLang="en-US" sz="1125">
                  <a:solidFill>
                    <a:schemeClr val="tx1">
                      <a:lumMod val="75000"/>
                      <a:lumOff val="25000"/>
                    </a:schemeClr>
                  </a:solidFill>
                  <a:latin typeface="思源黑体 CN Medium" panose="020b0600000000000000" pitchFamily="34" charset="-122"/>
                  <a:ea typeface="思源黑体 CN Medium" panose="020b0600000000000000" pitchFamily="34" charset="-122"/>
                </a:rPr>
                <a:t>添加标题</a:t>
              </a:r>
              <a:endParaRPr lang="id-ID" altLang="zh-CN" sz="1125">
                <a:solidFill>
                  <a:schemeClr val="tx1">
                    <a:lumMod val="75000"/>
                    <a:lumOff val="25000"/>
                  </a:schemeClr>
                </a:solidFill>
                <a:latin typeface="思源黑体 CN Medium" panose="020b0600000000000000" pitchFamily="34" charset="-122"/>
                <a:ea typeface="思源黑体 CN Medium" panose="020b0600000000000000" pitchFamily="34" charset="-122"/>
              </a:endParaRPr>
            </a:p>
          </p:txBody>
        </p:sp>
        <p:grpSp>
          <p:nvGrpSpPr>
            <p:cNvPr id="40" name="组合 39"/>
            <p:cNvGrpSpPr/>
            <p:nvPr/>
          </p:nvGrpSpPr>
          <p:grpSpPr>
            <a:xfrm>
              <a:off x="5238872" y="8262350"/>
              <a:ext cx="5824782" cy="2884595"/>
              <a:chOff x="5084915" y="8029674"/>
              <a:chExt cx="4462044" cy="2884595"/>
            </a:xfrm>
          </p:grpSpPr>
          <p:cxnSp>
            <p:nvCxnSpPr>
              <p:cNvPr id="77" name="Straight Connector 54"/>
              <p:cNvCxnSpPr/>
              <p:nvPr/>
            </p:nvCxnSpPr>
            <p:spPr>
              <a:xfrm>
                <a:off x="5084917" y="10910699"/>
                <a:ext cx="4462042" cy="3570"/>
              </a:xfrm>
              <a:prstGeom prst="line">
                <a:avLst/>
              </a:prstGeom>
              <a:ln w="254000" cap="rnd">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8" name="Straight Connector 20"/>
              <p:cNvCxnSpPr/>
              <p:nvPr/>
            </p:nvCxnSpPr>
            <p:spPr>
              <a:xfrm>
                <a:off x="5084915" y="10910699"/>
                <a:ext cx="2584913" cy="0"/>
              </a:xfrm>
              <a:prstGeom prst="line">
                <a:avLst/>
              </a:prstGeom>
              <a:ln w="254000" cap="rnd">
                <a:solidFill>
                  <a:srgbClr val="A40022"/>
                </a:solidFill>
              </a:ln>
            </p:spPr>
            <p:style>
              <a:lnRef idx="1">
                <a:schemeClr val="accent1"/>
              </a:lnRef>
              <a:fillRef idx="0">
                <a:schemeClr val="accent1"/>
              </a:fillRef>
              <a:effectRef idx="0">
                <a:schemeClr val="accent1"/>
              </a:effectRef>
              <a:fontRef idx="minor">
                <a:schemeClr val="tx1"/>
              </a:fontRef>
            </p:style>
          </p:cxnSp>
          <p:cxnSp>
            <p:nvCxnSpPr>
              <p:cNvPr id="79" name="Straight Connector 54"/>
              <p:cNvCxnSpPr/>
              <p:nvPr/>
            </p:nvCxnSpPr>
            <p:spPr>
              <a:xfrm>
                <a:off x="5084917" y="9973890"/>
                <a:ext cx="4462042" cy="3570"/>
              </a:xfrm>
              <a:prstGeom prst="line">
                <a:avLst/>
              </a:prstGeom>
              <a:ln w="254000" cap="rnd">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0" name="Straight Connector 20"/>
              <p:cNvCxnSpPr/>
              <p:nvPr/>
            </p:nvCxnSpPr>
            <p:spPr>
              <a:xfrm>
                <a:off x="5084915" y="9973890"/>
                <a:ext cx="3814463" cy="0"/>
              </a:xfrm>
              <a:prstGeom prst="line">
                <a:avLst/>
              </a:prstGeom>
              <a:ln w="254000" cap="rnd">
                <a:solidFill>
                  <a:srgbClr val="A40022"/>
                </a:solidFill>
              </a:ln>
            </p:spPr>
            <p:style>
              <a:lnRef idx="1">
                <a:schemeClr val="accent1"/>
              </a:lnRef>
              <a:fillRef idx="0">
                <a:schemeClr val="accent1"/>
              </a:fillRef>
              <a:effectRef idx="0">
                <a:schemeClr val="accent1"/>
              </a:effectRef>
              <a:fontRef idx="minor">
                <a:schemeClr val="tx1"/>
              </a:fontRef>
            </p:style>
          </p:cxnSp>
          <p:cxnSp>
            <p:nvCxnSpPr>
              <p:cNvPr id="91" name="Straight Connector 54"/>
              <p:cNvCxnSpPr/>
              <p:nvPr/>
            </p:nvCxnSpPr>
            <p:spPr>
              <a:xfrm>
                <a:off x="5084917" y="9109794"/>
                <a:ext cx="4462042" cy="3570"/>
              </a:xfrm>
              <a:prstGeom prst="line">
                <a:avLst/>
              </a:prstGeom>
              <a:ln w="254000" cap="rnd">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2" name="Straight Connector 20"/>
              <p:cNvCxnSpPr/>
              <p:nvPr/>
            </p:nvCxnSpPr>
            <p:spPr>
              <a:xfrm>
                <a:off x="5084915" y="9109794"/>
                <a:ext cx="2584913" cy="0"/>
              </a:xfrm>
              <a:prstGeom prst="line">
                <a:avLst/>
              </a:prstGeom>
              <a:ln w="254000" cap="rnd">
                <a:solidFill>
                  <a:srgbClr val="A40022"/>
                </a:solidFill>
              </a:ln>
            </p:spPr>
            <p:style>
              <a:lnRef idx="1">
                <a:schemeClr val="accent1"/>
              </a:lnRef>
              <a:fillRef idx="0">
                <a:schemeClr val="accent1"/>
              </a:fillRef>
              <a:effectRef idx="0">
                <a:schemeClr val="accent1"/>
              </a:effectRef>
              <a:fontRef idx="minor">
                <a:schemeClr val="tx1"/>
              </a:fontRef>
            </p:style>
          </p:cxnSp>
          <p:cxnSp>
            <p:nvCxnSpPr>
              <p:cNvPr id="93" name="Straight Connector 54"/>
              <p:cNvCxnSpPr/>
              <p:nvPr/>
            </p:nvCxnSpPr>
            <p:spPr>
              <a:xfrm>
                <a:off x="5084917" y="8029674"/>
                <a:ext cx="4462042" cy="3570"/>
              </a:xfrm>
              <a:prstGeom prst="line">
                <a:avLst/>
              </a:prstGeom>
              <a:ln w="254000" cap="rnd">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4" name="Straight Connector 20"/>
              <p:cNvCxnSpPr/>
              <p:nvPr/>
            </p:nvCxnSpPr>
            <p:spPr>
              <a:xfrm>
                <a:off x="5084915" y="8029674"/>
                <a:ext cx="3814463" cy="0"/>
              </a:xfrm>
              <a:prstGeom prst="line">
                <a:avLst/>
              </a:prstGeom>
              <a:ln w="254000" cap="rnd">
                <a:solidFill>
                  <a:srgbClr val="A40022"/>
                </a:solidFill>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11320490" y="8072071"/>
              <a:ext cx="965698" cy="768761"/>
              <a:chOff x="10521786" y="8009529"/>
              <a:chExt cx="965698" cy="768761"/>
            </a:xfrm>
          </p:grpSpPr>
          <p:sp>
            <p:nvSpPr>
              <p:cNvPr id="63" name="Isosceles Triangle 45"/>
              <p:cNvSpPr/>
              <p:nvPr/>
            </p:nvSpPr>
            <p:spPr bwMode="auto">
              <a:xfrm rot="16200000">
                <a:off x="10506276" y="8091400"/>
                <a:ext cx="248738" cy="217718"/>
              </a:xfrm>
              <a:prstGeom prst="triangle">
                <a:avLst/>
              </a:prstGeom>
              <a:gradFill>
                <a:gsLst>
                  <a:gs pos="0">
                    <a:srgbClr val="A40022"/>
                  </a:gs>
                  <a:gs pos="100000">
                    <a:srgbClr val="FC0226"/>
                  </a:gs>
                </a:gsLst>
                <a:lin ang="5400000" scaled="0"/>
              </a:gradFill>
              <a:ln w="76200">
                <a:noFill/>
              </a:ln>
            </p:spPr>
            <p:style>
              <a:lnRef idx="1">
                <a:schemeClr val="accent1"/>
              </a:lnRef>
              <a:fillRef idx="0">
                <a:schemeClr val="accent1"/>
              </a:fillRef>
              <a:effectRef idx="0">
                <a:schemeClr val="accent1"/>
              </a:effectRef>
              <a:fontRef idx="minor">
                <a:schemeClr val="tx1"/>
              </a:fontRef>
            </p:style>
            <p:txBody>
              <a:bodyPr anchor="ctr"/>
              <a:lstStyle/>
              <a:p>
                <a:pPr algn="ctr" defTabSz="913765">
                  <a:defRPr/>
                </a:pPr>
                <a:endParaRPr lang="id-ID" sz="345">
                  <a:solidFill>
                    <a:prstClr val="black"/>
                  </a:solidFill>
                  <a:latin typeface="Roboto" pitchFamily="2" charset="0"/>
                  <a:ea typeface="Roboto" pitchFamily="2" charset="0"/>
                </a:endParaRPr>
              </a:p>
            </p:txBody>
          </p:sp>
          <p:sp>
            <p:nvSpPr>
              <p:cNvPr id="69" name="Rounded Rectangle 47"/>
              <p:cNvSpPr/>
              <p:nvPr/>
            </p:nvSpPr>
            <p:spPr bwMode="auto">
              <a:xfrm>
                <a:off x="10627092" y="8029674"/>
                <a:ext cx="860392" cy="342641"/>
              </a:xfrm>
              <a:prstGeom prst="roundRect">
                <a:avLst/>
              </a:prstGeom>
              <a:gradFill>
                <a:gsLst>
                  <a:gs pos="0">
                    <a:srgbClr val="A40022"/>
                  </a:gs>
                  <a:gs pos="100000">
                    <a:srgbClr val="FC0226"/>
                  </a:gs>
                </a:gsLst>
                <a:lin ang="5400000" scaled="0"/>
              </a:gradFill>
              <a:ln w="76200">
                <a:noFill/>
              </a:ln>
            </p:spPr>
            <p:style>
              <a:lnRef idx="1">
                <a:schemeClr val="accent1"/>
              </a:lnRef>
              <a:fillRef idx="0">
                <a:schemeClr val="accent1"/>
              </a:fillRef>
              <a:effectRef idx="0">
                <a:schemeClr val="accent1"/>
              </a:effectRef>
              <a:fontRef idx="minor">
                <a:schemeClr val="tx1"/>
              </a:fontRef>
            </p:style>
            <p:txBody>
              <a:bodyPr anchor="ctr"/>
              <a:lstStyle/>
              <a:p>
                <a:pPr algn="ctr" defTabSz="913765">
                  <a:defRPr/>
                </a:pPr>
                <a:endParaRPr lang="id-ID" sz="345">
                  <a:solidFill>
                    <a:prstClr val="black"/>
                  </a:solidFill>
                  <a:latin typeface="Roboto" pitchFamily="2" charset="0"/>
                  <a:ea typeface="Roboto" pitchFamily="2" charset="0"/>
                </a:endParaRPr>
              </a:p>
            </p:txBody>
          </p:sp>
          <p:sp>
            <p:nvSpPr>
              <p:cNvPr id="76" name="TextBox 59"/>
              <p:cNvSpPr txBox="1">
                <a:spLocks noChangeArrowheads="1"/>
              </p:cNvSpPr>
              <p:nvPr/>
            </p:nvSpPr>
            <p:spPr bwMode="auto">
              <a:xfrm>
                <a:off x="10664088" y="8009529"/>
                <a:ext cx="786400" cy="768761"/>
              </a:xfrm>
              <a:prstGeom prst="rect">
                <a:avLst/>
              </a:prstGeom>
              <a:noFill/>
              <a:ln w="9525">
                <a:noFill/>
                <a:miter lim="800000"/>
              </a:ln>
            </p:spPr>
            <p:txBody>
              <a:bodyPr wrap="square">
                <a:spAutoFit/>
              </a:bodyPr>
              <a:lstStyle/>
              <a:p>
                <a:pPr algn="ctr" defTabSz="913765">
                  <a:defRPr/>
                </a:pPr>
                <a:r>
                  <a:rPr lang="id-ID" sz="950">
                    <a:solidFill>
                      <a:prstClr val="white"/>
                    </a:solidFill>
                    <a:latin typeface="Calibri Light"/>
                    <a:ea typeface="Roboto Lt" pitchFamily="2" charset="0"/>
                  </a:rPr>
                  <a:t>95%</a:t>
                </a:r>
                <a:endParaRPr lang="id-ID" sz="950">
                  <a:solidFill>
                    <a:prstClr val="white"/>
                  </a:solidFill>
                  <a:latin typeface="Calibri Light"/>
                  <a:ea typeface="Roboto Lt" pitchFamily="2" charset="0"/>
                </a:endParaRPr>
              </a:p>
            </p:txBody>
          </p:sp>
        </p:grpSp>
        <p:grpSp>
          <p:nvGrpSpPr>
            <p:cNvPr id="42" name="组合 41"/>
            <p:cNvGrpSpPr/>
            <p:nvPr/>
          </p:nvGrpSpPr>
          <p:grpSpPr>
            <a:xfrm>
              <a:off x="11320490" y="9138448"/>
              <a:ext cx="965698" cy="768761"/>
              <a:chOff x="10521786" y="8009529"/>
              <a:chExt cx="965698" cy="768761"/>
            </a:xfrm>
          </p:grpSpPr>
          <p:sp>
            <p:nvSpPr>
              <p:cNvPr id="60" name="Isosceles Triangle 45"/>
              <p:cNvSpPr/>
              <p:nvPr/>
            </p:nvSpPr>
            <p:spPr bwMode="auto">
              <a:xfrm rot="16200000">
                <a:off x="10506276" y="8091400"/>
                <a:ext cx="248738" cy="217718"/>
              </a:xfrm>
              <a:prstGeom prst="triangle">
                <a:avLst/>
              </a:prstGeom>
              <a:gradFill>
                <a:gsLst>
                  <a:gs pos="0">
                    <a:srgbClr val="A40022"/>
                  </a:gs>
                  <a:gs pos="100000">
                    <a:srgbClr val="FC0226"/>
                  </a:gs>
                </a:gsLst>
                <a:lin ang="5400000" scaled="0"/>
              </a:gradFill>
              <a:ln w="76200">
                <a:noFill/>
              </a:ln>
            </p:spPr>
            <p:style>
              <a:lnRef idx="1">
                <a:schemeClr val="accent1"/>
              </a:lnRef>
              <a:fillRef idx="0">
                <a:schemeClr val="accent1"/>
              </a:fillRef>
              <a:effectRef idx="0">
                <a:schemeClr val="accent1"/>
              </a:effectRef>
              <a:fontRef idx="minor">
                <a:schemeClr val="tx1"/>
              </a:fontRef>
            </p:style>
            <p:txBody>
              <a:bodyPr anchor="ctr"/>
              <a:lstStyle/>
              <a:p>
                <a:pPr algn="ctr" defTabSz="913765">
                  <a:defRPr/>
                </a:pPr>
                <a:endParaRPr lang="id-ID" sz="345">
                  <a:solidFill>
                    <a:prstClr val="black"/>
                  </a:solidFill>
                  <a:latin typeface="Roboto" pitchFamily="2" charset="0"/>
                  <a:ea typeface="Roboto" pitchFamily="2" charset="0"/>
                </a:endParaRPr>
              </a:p>
            </p:txBody>
          </p:sp>
          <p:sp>
            <p:nvSpPr>
              <p:cNvPr id="61" name="Rounded Rectangle 47"/>
              <p:cNvSpPr/>
              <p:nvPr/>
            </p:nvSpPr>
            <p:spPr bwMode="auto">
              <a:xfrm>
                <a:off x="10627092" y="8029674"/>
                <a:ext cx="860392" cy="342641"/>
              </a:xfrm>
              <a:prstGeom prst="roundRect">
                <a:avLst/>
              </a:prstGeom>
              <a:gradFill>
                <a:gsLst>
                  <a:gs pos="0">
                    <a:srgbClr val="A40022"/>
                  </a:gs>
                  <a:gs pos="100000">
                    <a:srgbClr val="FC0226"/>
                  </a:gs>
                </a:gsLst>
                <a:lin ang="5400000" scaled="0"/>
              </a:gradFill>
              <a:ln w="76200">
                <a:noFill/>
              </a:ln>
            </p:spPr>
            <p:style>
              <a:lnRef idx="1">
                <a:schemeClr val="accent1"/>
              </a:lnRef>
              <a:fillRef idx="0">
                <a:schemeClr val="accent1"/>
              </a:fillRef>
              <a:effectRef idx="0">
                <a:schemeClr val="accent1"/>
              </a:effectRef>
              <a:fontRef idx="minor">
                <a:schemeClr val="tx1"/>
              </a:fontRef>
            </p:style>
            <p:txBody>
              <a:bodyPr anchor="ctr"/>
              <a:lstStyle/>
              <a:p>
                <a:pPr algn="ctr" defTabSz="913765">
                  <a:defRPr/>
                </a:pPr>
                <a:endParaRPr lang="id-ID" sz="345">
                  <a:solidFill>
                    <a:prstClr val="black"/>
                  </a:solidFill>
                  <a:latin typeface="Roboto" pitchFamily="2" charset="0"/>
                  <a:ea typeface="Roboto" pitchFamily="2" charset="0"/>
                </a:endParaRPr>
              </a:p>
            </p:txBody>
          </p:sp>
          <p:sp>
            <p:nvSpPr>
              <p:cNvPr id="62" name="TextBox 59"/>
              <p:cNvSpPr txBox="1">
                <a:spLocks noChangeArrowheads="1"/>
              </p:cNvSpPr>
              <p:nvPr/>
            </p:nvSpPr>
            <p:spPr bwMode="auto">
              <a:xfrm>
                <a:off x="10664088" y="8009529"/>
                <a:ext cx="786400" cy="768761"/>
              </a:xfrm>
              <a:prstGeom prst="rect">
                <a:avLst/>
              </a:prstGeom>
              <a:noFill/>
              <a:ln w="9525">
                <a:noFill/>
                <a:miter lim="800000"/>
              </a:ln>
            </p:spPr>
            <p:txBody>
              <a:bodyPr wrap="square">
                <a:spAutoFit/>
              </a:bodyPr>
              <a:lstStyle/>
              <a:p>
                <a:pPr algn="ctr" defTabSz="913765">
                  <a:defRPr/>
                </a:pPr>
                <a:r>
                  <a:rPr lang="id-ID" sz="950">
                    <a:solidFill>
                      <a:prstClr val="white"/>
                    </a:solidFill>
                    <a:latin typeface="Calibri Light"/>
                    <a:ea typeface="Roboto Lt" pitchFamily="2" charset="0"/>
                  </a:rPr>
                  <a:t>95%</a:t>
                </a:r>
                <a:endParaRPr lang="id-ID" sz="950">
                  <a:solidFill>
                    <a:prstClr val="white"/>
                  </a:solidFill>
                  <a:latin typeface="Calibri Light"/>
                  <a:ea typeface="Roboto Lt" pitchFamily="2" charset="0"/>
                </a:endParaRPr>
              </a:p>
            </p:txBody>
          </p:sp>
        </p:grpSp>
        <p:grpSp>
          <p:nvGrpSpPr>
            <p:cNvPr id="43" name="组合 42"/>
            <p:cNvGrpSpPr/>
            <p:nvPr/>
          </p:nvGrpSpPr>
          <p:grpSpPr>
            <a:xfrm>
              <a:off x="11320490" y="9998974"/>
              <a:ext cx="965698" cy="768761"/>
              <a:chOff x="10521786" y="8009529"/>
              <a:chExt cx="965698" cy="768761"/>
            </a:xfrm>
          </p:grpSpPr>
          <p:sp>
            <p:nvSpPr>
              <p:cNvPr id="53" name="Isosceles Triangle 45"/>
              <p:cNvSpPr/>
              <p:nvPr/>
            </p:nvSpPr>
            <p:spPr bwMode="auto">
              <a:xfrm rot="16200000">
                <a:off x="10506276" y="8091400"/>
                <a:ext cx="248738" cy="217718"/>
              </a:xfrm>
              <a:prstGeom prst="triangle">
                <a:avLst/>
              </a:prstGeom>
              <a:gradFill>
                <a:gsLst>
                  <a:gs pos="0">
                    <a:srgbClr val="A40022"/>
                  </a:gs>
                  <a:gs pos="100000">
                    <a:srgbClr val="FC0226"/>
                  </a:gs>
                </a:gsLst>
                <a:lin ang="5400000" scaled="0"/>
              </a:gradFill>
              <a:ln w="76200">
                <a:noFill/>
              </a:ln>
            </p:spPr>
            <p:style>
              <a:lnRef idx="1">
                <a:schemeClr val="accent1"/>
              </a:lnRef>
              <a:fillRef idx="0">
                <a:schemeClr val="accent1"/>
              </a:fillRef>
              <a:effectRef idx="0">
                <a:schemeClr val="accent1"/>
              </a:effectRef>
              <a:fontRef idx="minor">
                <a:schemeClr val="tx1"/>
              </a:fontRef>
            </p:style>
            <p:txBody>
              <a:bodyPr anchor="ctr"/>
              <a:lstStyle/>
              <a:p>
                <a:pPr algn="ctr" defTabSz="913765">
                  <a:defRPr/>
                </a:pPr>
                <a:endParaRPr lang="id-ID" sz="345">
                  <a:solidFill>
                    <a:prstClr val="black"/>
                  </a:solidFill>
                  <a:latin typeface="Roboto" pitchFamily="2" charset="0"/>
                  <a:ea typeface="Roboto" pitchFamily="2" charset="0"/>
                </a:endParaRPr>
              </a:p>
            </p:txBody>
          </p:sp>
          <p:sp>
            <p:nvSpPr>
              <p:cNvPr id="57" name="Rounded Rectangle 47"/>
              <p:cNvSpPr/>
              <p:nvPr/>
            </p:nvSpPr>
            <p:spPr bwMode="auto">
              <a:xfrm>
                <a:off x="10627092" y="8029674"/>
                <a:ext cx="860392" cy="342641"/>
              </a:xfrm>
              <a:prstGeom prst="roundRect">
                <a:avLst/>
              </a:prstGeom>
              <a:gradFill>
                <a:gsLst>
                  <a:gs pos="0">
                    <a:srgbClr val="A40022"/>
                  </a:gs>
                  <a:gs pos="100000">
                    <a:srgbClr val="FC0226"/>
                  </a:gs>
                </a:gsLst>
                <a:lin ang="5400000" scaled="0"/>
              </a:gradFill>
              <a:ln w="76200">
                <a:noFill/>
              </a:ln>
            </p:spPr>
            <p:style>
              <a:lnRef idx="1">
                <a:schemeClr val="accent1"/>
              </a:lnRef>
              <a:fillRef idx="0">
                <a:schemeClr val="accent1"/>
              </a:fillRef>
              <a:effectRef idx="0">
                <a:schemeClr val="accent1"/>
              </a:effectRef>
              <a:fontRef idx="minor">
                <a:schemeClr val="tx1"/>
              </a:fontRef>
            </p:style>
            <p:txBody>
              <a:bodyPr anchor="ctr"/>
              <a:lstStyle/>
              <a:p>
                <a:pPr algn="ctr" defTabSz="913765">
                  <a:defRPr/>
                </a:pPr>
                <a:endParaRPr lang="id-ID" sz="345">
                  <a:solidFill>
                    <a:prstClr val="black"/>
                  </a:solidFill>
                  <a:latin typeface="Roboto" pitchFamily="2" charset="0"/>
                  <a:ea typeface="Roboto" pitchFamily="2" charset="0"/>
                </a:endParaRPr>
              </a:p>
            </p:txBody>
          </p:sp>
          <p:sp>
            <p:nvSpPr>
              <p:cNvPr id="58" name="TextBox 59"/>
              <p:cNvSpPr txBox="1">
                <a:spLocks noChangeArrowheads="1"/>
              </p:cNvSpPr>
              <p:nvPr/>
            </p:nvSpPr>
            <p:spPr bwMode="auto">
              <a:xfrm>
                <a:off x="10664088" y="8009529"/>
                <a:ext cx="786400" cy="768761"/>
              </a:xfrm>
              <a:prstGeom prst="rect">
                <a:avLst/>
              </a:prstGeom>
              <a:noFill/>
              <a:ln w="9525">
                <a:noFill/>
                <a:miter lim="800000"/>
              </a:ln>
            </p:spPr>
            <p:txBody>
              <a:bodyPr wrap="square">
                <a:spAutoFit/>
              </a:bodyPr>
              <a:lstStyle/>
              <a:p>
                <a:pPr algn="ctr" defTabSz="913765">
                  <a:defRPr/>
                </a:pPr>
                <a:r>
                  <a:rPr lang="id-ID" sz="950">
                    <a:solidFill>
                      <a:prstClr val="white"/>
                    </a:solidFill>
                    <a:latin typeface="Calibri Light"/>
                    <a:ea typeface="Roboto Lt" pitchFamily="2" charset="0"/>
                  </a:rPr>
                  <a:t>95%</a:t>
                </a:r>
                <a:endParaRPr lang="id-ID" sz="950">
                  <a:solidFill>
                    <a:prstClr val="white"/>
                  </a:solidFill>
                  <a:latin typeface="Calibri Light"/>
                  <a:ea typeface="Roboto Lt" pitchFamily="2" charset="0"/>
                </a:endParaRPr>
              </a:p>
            </p:txBody>
          </p:sp>
        </p:grpSp>
        <p:grpSp>
          <p:nvGrpSpPr>
            <p:cNvPr id="44" name="组合 43"/>
            <p:cNvGrpSpPr/>
            <p:nvPr/>
          </p:nvGrpSpPr>
          <p:grpSpPr>
            <a:xfrm>
              <a:off x="11320490" y="10939353"/>
              <a:ext cx="965698" cy="768761"/>
              <a:chOff x="10521786" y="8009529"/>
              <a:chExt cx="965698" cy="768761"/>
            </a:xfrm>
          </p:grpSpPr>
          <p:sp>
            <p:nvSpPr>
              <p:cNvPr id="50" name="Isosceles Triangle 45"/>
              <p:cNvSpPr/>
              <p:nvPr/>
            </p:nvSpPr>
            <p:spPr bwMode="auto">
              <a:xfrm rot="16200000">
                <a:off x="10506276" y="8091400"/>
                <a:ext cx="248738" cy="217718"/>
              </a:xfrm>
              <a:prstGeom prst="triangle">
                <a:avLst/>
              </a:prstGeom>
              <a:gradFill>
                <a:gsLst>
                  <a:gs pos="0">
                    <a:srgbClr val="A40022"/>
                  </a:gs>
                  <a:gs pos="100000">
                    <a:srgbClr val="FC0226"/>
                  </a:gs>
                </a:gsLst>
                <a:lin ang="5400000" scaled="0"/>
              </a:gradFill>
              <a:ln w="76200">
                <a:noFill/>
              </a:ln>
            </p:spPr>
            <p:style>
              <a:lnRef idx="1">
                <a:schemeClr val="accent1"/>
              </a:lnRef>
              <a:fillRef idx="0">
                <a:schemeClr val="accent1"/>
              </a:fillRef>
              <a:effectRef idx="0">
                <a:schemeClr val="accent1"/>
              </a:effectRef>
              <a:fontRef idx="minor">
                <a:schemeClr val="tx1"/>
              </a:fontRef>
            </p:style>
            <p:txBody>
              <a:bodyPr anchor="ctr"/>
              <a:lstStyle/>
              <a:p>
                <a:pPr algn="ctr" defTabSz="913765">
                  <a:defRPr/>
                </a:pPr>
                <a:endParaRPr lang="id-ID" sz="345">
                  <a:solidFill>
                    <a:prstClr val="black"/>
                  </a:solidFill>
                  <a:latin typeface="Roboto" pitchFamily="2" charset="0"/>
                  <a:ea typeface="Roboto" pitchFamily="2" charset="0"/>
                </a:endParaRPr>
              </a:p>
            </p:txBody>
          </p:sp>
          <p:sp>
            <p:nvSpPr>
              <p:cNvPr id="51" name="Rounded Rectangle 47"/>
              <p:cNvSpPr/>
              <p:nvPr/>
            </p:nvSpPr>
            <p:spPr bwMode="auto">
              <a:xfrm>
                <a:off x="10627092" y="8029674"/>
                <a:ext cx="860392" cy="342641"/>
              </a:xfrm>
              <a:prstGeom prst="roundRect">
                <a:avLst/>
              </a:prstGeom>
              <a:gradFill>
                <a:gsLst>
                  <a:gs pos="0">
                    <a:srgbClr val="A40022"/>
                  </a:gs>
                  <a:gs pos="100000">
                    <a:srgbClr val="FC0226"/>
                  </a:gs>
                </a:gsLst>
                <a:lin ang="5400000" scaled="0"/>
              </a:gradFill>
              <a:ln w="76200">
                <a:noFill/>
              </a:ln>
            </p:spPr>
            <p:style>
              <a:lnRef idx="1">
                <a:schemeClr val="accent1"/>
              </a:lnRef>
              <a:fillRef idx="0">
                <a:schemeClr val="accent1"/>
              </a:fillRef>
              <a:effectRef idx="0">
                <a:schemeClr val="accent1"/>
              </a:effectRef>
              <a:fontRef idx="minor">
                <a:schemeClr val="tx1"/>
              </a:fontRef>
            </p:style>
            <p:txBody>
              <a:bodyPr anchor="ctr"/>
              <a:lstStyle/>
              <a:p>
                <a:pPr algn="ctr" defTabSz="913765">
                  <a:defRPr/>
                </a:pPr>
                <a:endParaRPr lang="id-ID" sz="345">
                  <a:solidFill>
                    <a:prstClr val="black"/>
                  </a:solidFill>
                  <a:latin typeface="Roboto" pitchFamily="2" charset="0"/>
                  <a:ea typeface="Roboto" pitchFamily="2" charset="0"/>
                </a:endParaRPr>
              </a:p>
            </p:txBody>
          </p:sp>
          <p:sp>
            <p:nvSpPr>
              <p:cNvPr id="52" name="TextBox 59"/>
              <p:cNvSpPr txBox="1">
                <a:spLocks noChangeArrowheads="1"/>
              </p:cNvSpPr>
              <p:nvPr/>
            </p:nvSpPr>
            <p:spPr bwMode="auto">
              <a:xfrm>
                <a:off x="10664088" y="8009529"/>
                <a:ext cx="786400" cy="768761"/>
              </a:xfrm>
              <a:prstGeom prst="rect">
                <a:avLst/>
              </a:prstGeom>
              <a:noFill/>
              <a:ln w="9525">
                <a:noFill/>
                <a:miter lim="800000"/>
              </a:ln>
            </p:spPr>
            <p:txBody>
              <a:bodyPr wrap="square">
                <a:spAutoFit/>
              </a:bodyPr>
              <a:lstStyle/>
              <a:p>
                <a:pPr algn="ctr" defTabSz="913765">
                  <a:defRPr/>
                </a:pPr>
                <a:r>
                  <a:rPr lang="id-ID" sz="950">
                    <a:solidFill>
                      <a:prstClr val="white"/>
                    </a:solidFill>
                    <a:latin typeface="Calibri Light"/>
                    <a:ea typeface="Roboto Lt" pitchFamily="2" charset="0"/>
                  </a:rPr>
                  <a:t>95%</a:t>
                </a:r>
                <a:endParaRPr lang="id-ID" sz="950">
                  <a:solidFill>
                    <a:prstClr val="white"/>
                  </a:solidFill>
                  <a:latin typeface="Calibri Light"/>
                  <a:ea typeface="Roboto Lt" pitchFamily="2" charset="0"/>
                </a:endParaRPr>
              </a:p>
            </p:txBody>
          </p:sp>
        </p:grpSp>
        <p:sp>
          <p:nvSpPr>
            <p:cNvPr id="45" name="TextBox 129"/>
            <p:cNvSpPr txBox="1"/>
            <p:nvPr/>
          </p:nvSpPr>
          <p:spPr>
            <a:xfrm>
              <a:off x="3431297" y="9994401"/>
              <a:ext cx="1551495" cy="529562"/>
            </a:xfrm>
            <a:prstGeom prst="rect">
              <a:avLst/>
            </a:prstGeom>
            <a:noFill/>
          </p:spPr>
          <p:txBody>
            <a:bodyPr wrap="none" rtlCol="0">
              <a:spAutoFit/>
            </a:bodyPr>
            <a:lstStyle/>
            <a:p>
              <a:pPr defTabSz="913765">
                <a:defRPr/>
              </a:pPr>
              <a:r>
                <a:rPr lang="zh-CN" altLang="en-US" sz="1125">
                  <a:solidFill>
                    <a:schemeClr val="tx1">
                      <a:lumMod val="75000"/>
                      <a:lumOff val="25000"/>
                    </a:schemeClr>
                  </a:solidFill>
                  <a:latin typeface="思源黑体 CN Medium" panose="020b0600000000000000" pitchFamily="34" charset="-122"/>
                  <a:ea typeface="思源黑体 CN Medium" panose="020b0600000000000000" pitchFamily="34" charset="-122"/>
                </a:rPr>
                <a:t>添加标题</a:t>
              </a:r>
              <a:endParaRPr lang="id-ID" altLang="zh-CN" sz="1125">
                <a:solidFill>
                  <a:schemeClr val="tx1">
                    <a:lumMod val="75000"/>
                    <a:lumOff val="25000"/>
                  </a:schemeClr>
                </a:solidFill>
                <a:latin typeface="思源黑体 CN Medium" panose="020b0600000000000000" pitchFamily="34" charset="-122"/>
                <a:ea typeface="思源黑体 CN Medium" panose="020b0600000000000000" pitchFamily="34" charset="-122"/>
              </a:endParaRPr>
            </a:p>
          </p:txBody>
        </p:sp>
        <p:sp>
          <p:nvSpPr>
            <p:cNvPr id="48" name="TextBox 130"/>
            <p:cNvSpPr txBox="1"/>
            <p:nvPr/>
          </p:nvSpPr>
          <p:spPr>
            <a:xfrm>
              <a:off x="3431297" y="9158595"/>
              <a:ext cx="1551495" cy="529562"/>
            </a:xfrm>
            <a:prstGeom prst="rect">
              <a:avLst/>
            </a:prstGeom>
            <a:noFill/>
          </p:spPr>
          <p:txBody>
            <a:bodyPr wrap="none" rtlCol="0">
              <a:spAutoFit/>
            </a:bodyPr>
            <a:lstStyle/>
            <a:p>
              <a:pPr defTabSz="913765">
                <a:defRPr/>
              </a:pPr>
              <a:r>
                <a:rPr lang="zh-CN" altLang="en-US" sz="1125">
                  <a:solidFill>
                    <a:schemeClr val="tx1">
                      <a:lumMod val="75000"/>
                      <a:lumOff val="25000"/>
                    </a:schemeClr>
                  </a:solidFill>
                  <a:latin typeface="思源黑体 CN Medium" panose="020b0600000000000000" pitchFamily="34" charset="-122"/>
                  <a:ea typeface="思源黑体 CN Medium" panose="020b0600000000000000" pitchFamily="34" charset="-122"/>
                </a:rPr>
                <a:t>添加标题</a:t>
              </a:r>
              <a:endParaRPr lang="id-ID" altLang="zh-CN" sz="1125">
                <a:solidFill>
                  <a:schemeClr val="tx1">
                    <a:lumMod val="75000"/>
                    <a:lumOff val="25000"/>
                  </a:schemeClr>
                </a:solidFill>
                <a:latin typeface="思源黑体 CN Medium" panose="020b0600000000000000" pitchFamily="34" charset="-122"/>
                <a:ea typeface="思源黑体 CN Medium" panose="020b0600000000000000" pitchFamily="34" charset="-122"/>
              </a:endParaRPr>
            </a:p>
          </p:txBody>
        </p:sp>
        <p:sp>
          <p:nvSpPr>
            <p:cNvPr id="49" name="TextBox 131"/>
            <p:cNvSpPr txBox="1"/>
            <p:nvPr/>
          </p:nvSpPr>
          <p:spPr>
            <a:xfrm>
              <a:off x="3431297" y="8048830"/>
              <a:ext cx="1551495" cy="529562"/>
            </a:xfrm>
            <a:prstGeom prst="rect">
              <a:avLst/>
            </a:prstGeom>
            <a:noFill/>
          </p:spPr>
          <p:txBody>
            <a:bodyPr wrap="none" rtlCol="0">
              <a:spAutoFit/>
            </a:bodyPr>
            <a:lstStyle/>
            <a:p>
              <a:pPr defTabSz="913765">
                <a:defRPr/>
              </a:pPr>
              <a:r>
                <a:rPr lang="zh-CN" altLang="en-US" sz="1125">
                  <a:solidFill>
                    <a:schemeClr val="tx1">
                      <a:lumMod val="75000"/>
                      <a:lumOff val="25000"/>
                    </a:schemeClr>
                  </a:solidFill>
                  <a:latin typeface="思源黑体 CN Medium" panose="020b0600000000000000" pitchFamily="34" charset="-122"/>
                  <a:ea typeface="思源黑体 CN Medium" panose="020b0600000000000000" pitchFamily="34" charset="-122"/>
                </a:rPr>
                <a:t>添加标题</a:t>
              </a:r>
              <a:endParaRPr lang="id-ID" altLang="zh-CN" sz="1125">
                <a:solidFill>
                  <a:schemeClr val="tx1">
                    <a:lumMod val="75000"/>
                    <a:lumOff val="25000"/>
                  </a:schemeClr>
                </a:solidFill>
                <a:latin typeface="思源黑体 CN Medium" panose="020b0600000000000000" pitchFamily="34" charset="-122"/>
                <a:ea typeface="思源黑体 CN Medium" panose="020b0600000000000000" pitchFamily="34" charset="-122"/>
              </a:endParaRPr>
            </a:p>
          </p:txBody>
        </p:sp>
      </p:grpSp>
      <p:sp>
        <p:nvSpPr>
          <p:cNvPr id="95" name="TextBox 132"/>
          <p:cNvSpPr txBox="1"/>
          <p:nvPr/>
        </p:nvSpPr>
        <p:spPr>
          <a:xfrm>
            <a:off x="8159000" y="2633555"/>
            <a:ext cx="397760" cy="269927"/>
          </a:xfrm>
          <a:prstGeom prst="rect">
            <a:avLst/>
          </a:prstGeom>
          <a:noFill/>
          <a:effectLst>
            <a:outerShdw blurRad="419100" dist="419100" dir="5400000" algn="ctr" rotWithShape="0">
              <a:srgbClr val="000000">
                <a:alpha val="43137"/>
              </a:srgbClr>
            </a:outerShdw>
          </a:effectLst>
        </p:spPr>
        <p:txBody>
          <a:bodyPr wrap="none" lIns="42969" tIns="21485" rIns="42969" bIns="21485" rtlCol="0">
            <a:spAutoFit/>
          </a:bodyPr>
          <a:lstStyle/>
          <a:p>
            <a:pPr defTabSz="913765">
              <a:defRPr/>
            </a:pPr>
            <a:r>
              <a:rPr lang="en-US" sz="1470">
                <a:solidFill>
                  <a:prstClr val="black"/>
                </a:solidFill>
                <a:latin typeface="方正兰亭纤黑_GBK" panose="02000000000000000000" pitchFamily="2" charset="-122"/>
                <a:ea typeface="方正兰亭纤黑_GBK" panose="02000000000000000000" pitchFamily="2" charset="-122"/>
              </a:rPr>
              <a:t>8</a:t>
            </a:r>
            <a:r>
              <a:rPr lang="id-ID" sz="1470">
                <a:solidFill>
                  <a:prstClr val="black"/>
                </a:solidFill>
                <a:latin typeface="方正兰亭纤黑_GBK" panose="02000000000000000000" pitchFamily="2" charset="-122"/>
                <a:ea typeface="方正兰亭纤黑_GBK" panose="02000000000000000000" pitchFamily="2" charset="-122"/>
              </a:rPr>
              <a:t>5%</a:t>
            </a:r>
            <a:endParaRPr lang="id-ID" sz="1470">
              <a:solidFill>
                <a:prstClr val="black"/>
              </a:solidFill>
              <a:latin typeface="方正兰亭纤黑_GBK" panose="02000000000000000000" pitchFamily="2" charset="-122"/>
              <a:ea typeface="方正兰亭纤黑_GBK" panose="02000000000000000000" pitchFamily="2" charset="-122"/>
            </a:endParaRPr>
          </a:p>
        </p:txBody>
      </p:sp>
      <p:sp>
        <p:nvSpPr>
          <p:cNvPr id="96" name="Rectangle 1"/>
          <p:cNvSpPr/>
          <p:nvPr/>
        </p:nvSpPr>
        <p:spPr>
          <a:xfrm>
            <a:off x="8117190" y="3046695"/>
            <a:ext cx="561277" cy="2191844"/>
          </a:xfrm>
          <a:prstGeom prst="rect">
            <a:avLst/>
          </a:prstGeom>
          <a:solidFill>
            <a:srgbClr val="843C0C"/>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rtlCol="0" anchor="ctr"/>
          <a:lstStyle/>
          <a:p>
            <a:pPr algn="ctr" defTabSz="913765">
              <a:defRPr/>
            </a:pPr>
            <a:endParaRPr lang="id-ID" sz="780">
              <a:solidFill>
                <a:srgbClr val="ED7D31"/>
              </a:solidFill>
              <a:latin typeface="Calibri" panose="020f0502020204030204"/>
            </a:endParaRPr>
          </a:p>
        </p:txBody>
      </p:sp>
      <p:grpSp>
        <p:nvGrpSpPr>
          <p:cNvPr id="97" name="组合 96"/>
          <p:cNvGrpSpPr/>
          <p:nvPr/>
        </p:nvGrpSpPr>
        <p:grpSpPr>
          <a:xfrm>
            <a:off x="7988672" y="4952017"/>
            <a:ext cx="761747" cy="929243"/>
            <a:chOff x="15916726" y="9878803"/>
            <a:chExt cx="1551494" cy="1853752"/>
          </a:xfrm>
          <a:effectLst>
            <a:outerShdw blurRad="419100" dist="419100" dir="5400000" algn="ctr" rotWithShape="0">
              <a:srgbClr val="000000">
                <a:alpha val="43137"/>
              </a:srgbClr>
            </a:outerShdw>
          </a:effectLst>
        </p:grpSpPr>
        <p:sp>
          <p:nvSpPr>
            <p:cNvPr id="98" name="TextBox 134"/>
            <p:cNvSpPr txBox="1"/>
            <p:nvPr/>
          </p:nvSpPr>
          <p:spPr>
            <a:xfrm>
              <a:off x="15916726" y="11202993"/>
              <a:ext cx="1551494" cy="529562"/>
            </a:xfrm>
            <a:prstGeom prst="rect">
              <a:avLst/>
            </a:prstGeom>
            <a:noFill/>
          </p:spPr>
          <p:txBody>
            <a:bodyPr wrap="none" rtlCol="0">
              <a:spAutoFit/>
            </a:bodyPr>
            <a:lstStyle/>
            <a:p>
              <a:pPr algn="ctr" defTabSz="913765">
                <a:defRPr/>
              </a:pPr>
              <a:r>
                <a:rPr lang="zh-CN" altLang="en-US" sz="1125">
                  <a:solidFill>
                    <a:schemeClr val="tx1">
                      <a:lumMod val="75000"/>
                      <a:lumOff val="25000"/>
                    </a:schemeClr>
                  </a:solidFill>
                  <a:latin typeface="方正兰亭纤黑_GBK" panose="02000000000000000000" pitchFamily="2" charset="-122"/>
                  <a:ea typeface="方正兰亭纤黑_GBK" panose="02000000000000000000" pitchFamily="2" charset="-122"/>
                </a:rPr>
                <a:t>添加标题</a:t>
              </a:r>
              <a:endParaRPr lang="id-ID" sz="1125">
                <a:solidFill>
                  <a:schemeClr val="tx1">
                    <a:lumMod val="75000"/>
                    <a:lumOff val="25000"/>
                  </a:schemeClr>
                </a:solidFill>
                <a:latin typeface="方正兰亭纤黑_GBK" panose="02000000000000000000" pitchFamily="2" charset="-122"/>
                <a:ea typeface="方正兰亭纤黑_GBK" panose="02000000000000000000" pitchFamily="2" charset="-122"/>
              </a:endParaRPr>
            </a:p>
          </p:txBody>
        </p:sp>
        <p:grpSp>
          <p:nvGrpSpPr>
            <p:cNvPr id="99" name="组合 98"/>
            <p:cNvGrpSpPr/>
            <p:nvPr/>
          </p:nvGrpSpPr>
          <p:grpSpPr>
            <a:xfrm>
              <a:off x="16176566" y="9878803"/>
              <a:ext cx="1143186" cy="1143185"/>
              <a:chOff x="16176566" y="9878803"/>
              <a:chExt cx="1143186" cy="1143185"/>
            </a:xfrm>
          </p:grpSpPr>
          <p:sp>
            <p:nvSpPr>
              <p:cNvPr id="100" name="Oval 2"/>
              <p:cNvSpPr/>
              <p:nvPr/>
            </p:nvSpPr>
            <p:spPr>
              <a:xfrm>
                <a:off x="16176566" y="9878803"/>
                <a:ext cx="1143186" cy="1143185"/>
              </a:xfrm>
              <a:prstGeom prst="ellipse">
                <a:avLst/>
              </a:prstGeom>
              <a:gradFill>
                <a:gsLst>
                  <a:gs pos="0">
                    <a:srgbClr val="A40022"/>
                  </a:gs>
                  <a:gs pos="100000">
                    <a:srgbClr val="FC0226"/>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id-ID" sz="780">
                  <a:solidFill>
                    <a:srgbClr val="ED7D31"/>
                  </a:solidFill>
                  <a:latin typeface="Calibri" panose="020f0502020204030204"/>
                </a:endParaRPr>
              </a:p>
            </p:txBody>
          </p:sp>
          <p:sp>
            <p:nvSpPr>
              <p:cNvPr id="101" name="TextBox 136"/>
              <p:cNvSpPr txBox="1"/>
              <p:nvPr/>
            </p:nvSpPr>
            <p:spPr>
              <a:xfrm>
                <a:off x="16411510" y="10165659"/>
                <a:ext cx="718938" cy="821846"/>
              </a:xfrm>
              <a:prstGeom prst="rect">
                <a:avLst/>
              </a:prstGeom>
              <a:noFill/>
            </p:spPr>
            <p:txBody>
              <a:bodyPr wrap="none" rtlCol="0">
                <a:spAutoFit/>
              </a:bodyPr>
              <a:lstStyle/>
              <a:p>
                <a:pPr defTabSz="913765">
                  <a:defRPr/>
                </a:pPr>
                <a:r>
                  <a:rPr lang="en-US" sz="2075" b="1">
                    <a:solidFill>
                      <a:prstClr val="white"/>
                    </a:solidFill>
                    <a:latin typeface="思源黑体 CN Medium" panose="020b0600000000000000" pitchFamily="34" charset="-122"/>
                    <a:ea typeface="思源黑体 CN Medium" panose="020b0600000000000000" pitchFamily="34" charset="-122"/>
                  </a:rPr>
                  <a:t>B</a:t>
                </a:r>
                <a:endParaRPr lang="id-ID" sz="2075" b="1">
                  <a:solidFill>
                    <a:prstClr val="white"/>
                  </a:solidFill>
                  <a:latin typeface="思源黑体 CN Medium" panose="020b0600000000000000" pitchFamily="34" charset="-122"/>
                  <a:ea typeface="思源黑体 CN Medium" panose="020b0600000000000000" pitchFamily="34" charset="-122"/>
                </a:endParaRPr>
              </a:p>
            </p:txBody>
          </p:sp>
        </p:grpSp>
      </p:grpSp>
      <p:sp>
        <p:nvSpPr>
          <p:cNvPr id="102" name="TextBox 137"/>
          <p:cNvSpPr txBox="1"/>
          <p:nvPr/>
        </p:nvSpPr>
        <p:spPr>
          <a:xfrm>
            <a:off x="9042855" y="3030608"/>
            <a:ext cx="397760" cy="269927"/>
          </a:xfrm>
          <a:prstGeom prst="rect">
            <a:avLst/>
          </a:prstGeom>
          <a:noFill/>
          <a:effectLst>
            <a:outerShdw blurRad="419100" dist="419100" dir="5400000" algn="ctr" rotWithShape="0">
              <a:srgbClr val="000000">
                <a:alpha val="43137"/>
              </a:srgbClr>
            </a:outerShdw>
          </a:effectLst>
        </p:spPr>
        <p:txBody>
          <a:bodyPr wrap="none" lIns="42969" tIns="21485" rIns="42969" bIns="21485" rtlCol="0">
            <a:spAutoFit/>
          </a:bodyPr>
          <a:lstStyle/>
          <a:p>
            <a:pPr defTabSz="913765">
              <a:defRPr/>
            </a:pPr>
            <a:r>
              <a:rPr lang="en-US" sz="1470">
                <a:solidFill>
                  <a:prstClr val="black"/>
                </a:solidFill>
                <a:latin typeface="方正兰亭纤黑_GBK" panose="02000000000000000000" pitchFamily="2" charset="-122"/>
                <a:ea typeface="方正兰亭纤黑_GBK" panose="02000000000000000000" pitchFamily="2" charset="-122"/>
              </a:rPr>
              <a:t>6</a:t>
            </a:r>
            <a:r>
              <a:rPr lang="id-ID" sz="1470">
                <a:solidFill>
                  <a:prstClr val="black"/>
                </a:solidFill>
                <a:latin typeface="方正兰亭纤黑_GBK" panose="02000000000000000000" pitchFamily="2" charset="-122"/>
                <a:ea typeface="方正兰亭纤黑_GBK" panose="02000000000000000000" pitchFamily="2" charset="-122"/>
              </a:rPr>
              <a:t>5%</a:t>
            </a:r>
            <a:endParaRPr lang="id-ID" sz="1470">
              <a:solidFill>
                <a:prstClr val="black"/>
              </a:solidFill>
              <a:latin typeface="方正兰亭纤黑_GBK" panose="02000000000000000000" pitchFamily="2" charset="-122"/>
              <a:ea typeface="方正兰亭纤黑_GBK" panose="02000000000000000000" pitchFamily="2" charset="-122"/>
            </a:endParaRPr>
          </a:p>
        </p:txBody>
      </p:sp>
      <p:sp>
        <p:nvSpPr>
          <p:cNvPr id="103" name="Rectangle 1"/>
          <p:cNvSpPr/>
          <p:nvPr/>
        </p:nvSpPr>
        <p:spPr>
          <a:xfrm>
            <a:off x="9001044" y="3395935"/>
            <a:ext cx="561277" cy="1842604"/>
          </a:xfrm>
          <a:prstGeom prst="rect">
            <a:avLst/>
          </a:prstGeom>
          <a:solidFill>
            <a:srgbClr val="843C0C"/>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rtlCol="0" anchor="ctr"/>
          <a:lstStyle/>
          <a:p>
            <a:pPr algn="ctr" defTabSz="913765">
              <a:defRPr/>
            </a:pPr>
            <a:endParaRPr lang="id-ID" sz="780">
              <a:solidFill>
                <a:srgbClr val="ED7D31"/>
              </a:solidFill>
              <a:latin typeface="Calibri" panose="020f0502020204030204"/>
            </a:endParaRPr>
          </a:p>
        </p:txBody>
      </p:sp>
      <p:grpSp>
        <p:nvGrpSpPr>
          <p:cNvPr id="104" name="组合 103"/>
          <p:cNvGrpSpPr/>
          <p:nvPr/>
        </p:nvGrpSpPr>
        <p:grpSpPr>
          <a:xfrm>
            <a:off x="8872528" y="4952017"/>
            <a:ext cx="761747" cy="929243"/>
            <a:chOff x="17716926" y="9878803"/>
            <a:chExt cx="1551494" cy="1853752"/>
          </a:xfrm>
          <a:effectLst>
            <a:outerShdw blurRad="419100" dist="419100" dir="5400000" algn="ctr" rotWithShape="0">
              <a:srgbClr val="000000">
                <a:alpha val="43137"/>
              </a:srgbClr>
            </a:outerShdw>
          </a:effectLst>
        </p:grpSpPr>
        <p:sp>
          <p:nvSpPr>
            <p:cNvPr id="105" name="TextBox 139"/>
            <p:cNvSpPr txBox="1"/>
            <p:nvPr/>
          </p:nvSpPr>
          <p:spPr>
            <a:xfrm>
              <a:off x="17716926" y="11202993"/>
              <a:ext cx="1551494" cy="529562"/>
            </a:xfrm>
            <a:prstGeom prst="rect">
              <a:avLst/>
            </a:prstGeom>
            <a:noFill/>
          </p:spPr>
          <p:txBody>
            <a:bodyPr wrap="none" rtlCol="0">
              <a:spAutoFit/>
            </a:bodyPr>
            <a:lstStyle/>
            <a:p>
              <a:pPr algn="ctr" defTabSz="913765">
                <a:defRPr/>
              </a:pPr>
              <a:r>
                <a:rPr lang="zh-CN" altLang="en-US" sz="1125">
                  <a:solidFill>
                    <a:schemeClr val="tx1">
                      <a:lumMod val="75000"/>
                      <a:lumOff val="25000"/>
                    </a:schemeClr>
                  </a:solidFill>
                  <a:latin typeface="方正兰亭纤黑_GBK" panose="02000000000000000000" pitchFamily="2" charset="-122"/>
                  <a:ea typeface="方正兰亭纤黑_GBK" panose="02000000000000000000" pitchFamily="2" charset="-122"/>
                </a:rPr>
                <a:t>添加标题</a:t>
              </a:r>
              <a:endParaRPr lang="id-ID" sz="1125">
                <a:solidFill>
                  <a:schemeClr val="tx1">
                    <a:lumMod val="75000"/>
                    <a:lumOff val="25000"/>
                  </a:schemeClr>
                </a:solidFill>
                <a:latin typeface="方正兰亭纤黑_GBK" panose="02000000000000000000" pitchFamily="2" charset="-122"/>
                <a:ea typeface="方正兰亭纤黑_GBK" panose="02000000000000000000" pitchFamily="2" charset="-122"/>
              </a:endParaRPr>
            </a:p>
          </p:txBody>
        </p:sp>
        <p:grpSp>
          <p:nvGrpSpPr>
            <p:cNvPr id="106" name="组合 105"/>
            <p:cNvGrpSpPr/>
            <p:nvPr/>
          </p:nvGrpSpPr>
          <p:grpSpPr>
            <a:xfrm>
              <a:off x="17976766" y="9878803"/>
              <a:ext cx="1143186" cy="1143185"/>
              <a:chOff x="17976766" y="9878803"/>
              <a:chExt cx="1143186" cy="1143185"/>
            </a:xfrm>
          </p:grpSpPr>
          <p:sp>
            <p:nvSpPr>
              <p:cNvPr id="107" name="Oval 2"/>
              <p:cNvSpPr/>
              <p:nvPr/>
            </p:nvSpPr>
            <p:spPr>
              <a:xfrm>
                <a:off x="17976766" y="9878803"/>
                <a:ext cx="1143186" cy="1143185"/>
              </a:xfrm>
              <a:prstGeom prst="ellipse">
                <a:avLst/>
              </a:prstGeom>
              <a:gradFill>
                <a:gsLst>
                  <a:gs pos="0">
                    <a:srgbClr val="A40022"/>
                  </a:gs>
                  <a:gs pos="100000">
                    <a:srgbClr val="FC0226"/>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id-ID" sz="780">
                  <a:solidFill>
                    <a:srgbClr val="ED7D31"/>
                  </a:solidFill>
                  <a:latin typeface="Calibri" panose="020f0502020204030204"/>
                </a:endParaRPr>
              </a:p>
            </p:txBody>
          </p:sp>
          <p:sp>
            <p:nvSpPr>
              <p:cNvPr id="108" name="TextBox 141"/>
              <p:cNvSpPr txBox="1"/>
              <p:nvPr/>
            </p:nvSpPr>
            <p:spPr>
              <a:xfrm>
                <a:off x="18211710" y="10165659"/>
                <a:ext cx="722201" cy="821846"/>
              </a:xfrm>
              <a:prstGeom prst="rect">
                <a:avLst/>
              </a:prstGeom>
              <a:noFill/>
            </p:spPr>
            <p:txBody>
              <a:bodyPr wrap="none" rtlCol="0">
                <a:spAutoFit/>
              </a:bodyPr>
              <a:lstStyle/>
              <a:p>
                <a:pPr defTabSz="913765">
                  <a:defRPr/>
                </a:pPr>
                <a:r>
                  <a:rPr lang="en-US" sz="2075" b="1">
                    <a:solidFill>
                      <a:prstClr val="white"/>
                    </a:solidFill>
                    <a:latin typeface="思源黑体 CN Medium" panose="020b0600000000000000" pitchFamily="34" charset="-122"/>
                    <a:ea typeface="思源黑体 CN Medium" panose="020b0600000000000000" pitchFamily="34" charset="-122"/>
                  </a:rPr>
                  <a:t>C</a:t>
                </a:r>
                <a:endParaRPr lang="id-ID" sz="2075" b="1">
                  <a:solidFill>
                    <a:prstClr val="white"/>
                  </a:solidFill>
                  <a:latin typeface="思源黑体 CN Medium" panose="020b0600000000000000" pitchFamily="34" charset="-122"/>
                  <a:ea typeface="思源黑体 CN Medium" panose="020b0600000000000000" pitchFamily="34" charset="-122"/>
                </a:endParaRPr>
              </a:p>
            </p:txBody>
          </p:sp>
        </p:grpSp>
      </p:grpSp>
      <p:sp>
        <p:nvSpPr>
          <p:cNvPr id="109" name="TextBox 142"/>
          <p:cNvSpPr txBox="1"/>
          <p:nvPr/>
        </p:nvSpPr>
        <p:spPr>
          <a:xfrm>
            <a:off x="9942091" y="2453073"/>
            <a:ext cx="397760" cy="269927"/>
          </a:xfrm>
          <a:prstGeom prst="rect">
            <a:avLst/>
          </a:prstGeom>
          <a:noFill/>
          <a:effectLst>
            <a:outerShdw blurRad="419100" dist="419100" dir="5400000" algn="ctr" rotWithShape="0">
              <a:srgbClr val="000000">
                <a:alpha val="43137"/>
              </a:srgbClr>
            </a:outerShdw>
          </a:effectLst>
        </p:spPr>
        <p:txBody>
          <a:bodyPr wrap="none" lIns="42969" tIns="21485" rIns="42969" bIns="21485" rtlCol="0">
            <a:spAutoFit/>
          </a:bodyPr>
          <a:lstStyle/>
          <a:p>
            <a:pPr defTabSz="913765">
              <a:defRPr/>
            </a:pPr>
            <a:r>
              <a:rPr lang="en-US" sz="1470">
                <a:solidFill>
                  <a:prstClr val="black"/>
                </a:solidFill>
                <a:latin typeface="方正兰亭纤黑_GBK" panose="02000000000000000000" pitchFamily="2" charset="-122"/>
                <a:ea typeface="方正兰亭纤黑_GBK" panose="02000000000000000000" pitchFamily="2" charset="-122"/>
              </a:rPr>
              <a:t>9</a:t>
            </a:r>
            <a:r>
              <a:rPr lang="id-ID" sz="1470">
                <a:solidFill>
                  <a:prstClr val="black"/>
                </a:solidFill>
                <a:latin typeface="方正兰亭纤黑_GBK" panose="02000000000000000000" pitchFamily="2" charset="-122"/>
                <a:ea typeface="方正兰亭纤黑_GBK" panose="02000000000000000000" pitchFamily="2" charset="-122"/>
              </a:rPr>
              <a:t>5%</a:t>
            </a:r>
            <a:endParaRPr lang="id-ID" sz="1470">
              <a:solidFill>
                <a:prstClr val="black"/>
              </a:solidFill>
              <a:latin typeface="方正兰亭纤黑_GBK" panose="02000000000000000000" pitchFamily="2" charset="-122"/>
              <a:ea typeface="方正兰亭纤黑_GBK" panose="02000000000000000000" pitchFamily="2" charset="-122"/>
            </a:endParaRPr>
          </a:p>
        </p:txBody>
      </p:sp>
      <p:sp>
        <p:nvSpPr>
          <p:cNvPr id="110" name="Rectangle 1"/>
          <p:cNvSpPr/>
          <p:nvPr/>
        </p:nvSpPr>
        <p:spPr>
          <a:xfrm>
            <a:off x="9884900" y="2723699"/>
            <a:ext cx="561277" cy="2514839"/>
          </a:xfrm>
          <a:prstGeom prst="rect">
            <a:avLst/>
          </a:prstGeom>
          <a:solidFill>
            <a:srgbClr val="843C0C"/>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rtlCol="0" anchor="ctr"/>
          <a:lstStyle/>
          <a:p>
            <a:pPr algn="ctr" defTabSz="913765">
              <a:defRPr/>
            </a:pPr>
            <a:endParaRPr lang="id-ID" sz="780">
              <a:solidFill>
                <a:srgbClr val="ED7D31"/>
              </a:solidFill>
              <a:latin typeface="Calibri" panose="020f0502020204030204"/>
            </a:endParaRPr>
          </a:p>
        </p:txBody>
      </p:sp>
      <p:grpSp>
        <p:nvGrpSpPr>
          <p:cNvPr id="111" name="组合 110"/>
          <p:cNvGrpSpPr/>
          <p:nvPr/>
        </p:nvGrpSpPr>
        <p:grpSpPr>
          <a:xfrm>
            <a:off x="9756384" y="4952017"/>
            <a:ext cx="761747" cy="929243"/>
            <a:chOff x="19517127" y="9878803"/>
            <a:chExt cx="1551494" cy="1853752"/>
          </a:xfrm>
          <a:effectLst>
            <a:outerShdw blurRad="419100" dist="419100" dir="5400000" algn="ctr" rotWithShape="0">
              <a:srgbClr val="000000">
                <a:alpha val="43137"/>
              </a:srgbClr>
            </a:outerShdw>
          </a:effectLst>
        </p:grpSpPr>
        <p:sp>
          <p:nvSpPr>
            <p:cNvPr id="112" name="TextBox 144"/>
            <p:cNvSpPr txBox="1"/>
            <p:nvPr/>
          </p:nvSpPr>
          <p:spPr>
            <a:xfrm>
              <a:off x="19517127" y="11202993"/>
              <a:ext cx="1551494" cy="529562"/>
            </a:xfrm>
            <a:prstGeom prst="rect">
              <a:avLst/>
            </a:prstGeom>
            <a:noFill/>
          </p:spPr>
          <p:txBody>
            <a:bodyPr wrap="none" rtlCol="0">
              <a:spAutoFit/>
            </a:bodyPr>
            <a:lstStyle/>
            <a:p>
              <a:pPr algn="ctr" defTabSz="913765">
                <a:defRPr/>
              </a:pPr>
              <a:r>
                <a:rPr lang="zh-CN" altLang="en-US" sz="1125">
                  <a:solidFill>
                    <a:schemeClr val="tx1">
                      <a:lumMod val="75000"/>
                      <a:lumOff val="25000"/>
                    </a:schemeClr>
                  </a:solidFill>
                  <a:latin typeface="方正兰亭纤黑_GBK" panose="02000000000000000000" pitchFamily="2" charset="-122"/>
                  <a:ea typeface="方正兰亭纤黑_GBK" panose="02000000000000000000" pitchFamily="2" charset="-122"/>
                </a:rPr>
                <a:t>添加标题</a:t>
              </a:r>
              <a:endParaRPr lang="id-ID" sz="1125">
                <a:solidFill>
                  <a:schemeClr val="tx1">
                    <a:lumMod val="75000"/>
                    <a:lumOff val="25000"/>
                  </a:schemeClr>
                </a:solidFill>
                <a:latin typeface="方正兰亭纤黑_GBK" panose="02000000000000000000" pitchFamily="2" charset="-122"/>
                <a:ea typeface="方正兰亭纤黑_GBK" panose="02000000000000000000" pitchFamily="2" charset="-122"/>
              </a:endParaRPr>
            </a:p>
          </p:txBody>
        </p:sp>
        <p:grpSp>
          <p:nvGrpSpPr>
            <p:cNvPr id="113" name="组合 112"/>
            <p:cNvGrpSpPr/>
            <p:nvPr/>
          </p:nvGrpSpPr>
          <p:grpSpPr>
            <a:xfrm>
              <a:off x="19776966" y="9878803"/>
              <a:ext cx="1143186" cy="1143185"/>
              <a:chOff x="19776966" y="9878803"/>
              <a:chExt cx="1143186" cy="1143185"/>
            </a:xfrm>
          </p:grpSpPr>
          <p:sp>
            <p:nvSpPr>
              <p:cNvPr id="114" name="Oval 2"/>
              <p:cNvSpPr/>
              <p:nvPr/>
            </p:nvSpPr>
            <p:spPr>
              <a:xfrm>
                <a:off x="19776966" y="9878803"/>
                <a:ext cx="1143186" cy="1143185"/>
              </a:xfrm>
              <a:prstGeom prst="ellipse">
                <a:avLst/>
              </a:prstGeom>
              <a:gradFill>
                <a:gsLst>
                  <a:gs pos="0">
                    <a:srgbClr val="A40022"/>
                  </a:gs>
                  <a:gs pos="100000">
                    <a:srgbClr val="FC0226"/>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id-ID" sz="780">
                  <a:solidFill>
                    <a:srgbClr val="ED7D31"/>
                  </a:solidFill>
                  <a:latin typeface="Calibri" panose="020f0502020204030204"/>
                </a:endParaRPr>
              </a:p>
            </p:txBody>
          </p:sp>
          <p:sp>
            <p:nvSpPr>
              <p:cNvPr id="115" name="TextBox 146"/>
              <p:cNvSpPr txBox="1"/>
              <p:nvPr/>
            </p:nvSpPr>
            <p:spPr>
              <a:xfrm>
                <a:off x="20011910" y="10165659"/>
                <a:ext cx="774440" cy="821846"/>
              </a:xfrm>
              <a:prstGeom prst="rect">
                <a:avLst/>
              </a:prstGeom>
              <a:noFill/>
            </p:spPr>
            <p:txBody>
              <a:bodyPr wrap="none" rtlCol="0">
                <a:spAutoFit/>
              </a:bodyPr>
              <a:lstStyle/>
              <a:p>
                <a:pPr defTabSz="913765">
                  <a:defRPr/>
                </a:pPr>
                <a:r>
                  <a:rPr lang="en-US" sz="2075" b="1">
                    <a:solidFill>
                      <a:prstClr val="white"/>
                    </a:solidFill>
                    <a:latin typeface="思源黑体 CN Medium" panose="020b0600000000000000" pitchFamily="34" charset="-122"/>
                    <a:ea typeface="思源黑体 CN Medium" panose="020b0600000000000000" pitchFamily="34" charset="-122"/>
                  </a:rPr>
                  <a:t>D</a:t>
                </a:r>
                <a:endParaRPr lang="id-ID" sz="2075" b="1">
                  <a:solidFill>
                    <a:prstClr val="white"/>
                  </a:solidFill>
                  <a:latin typeface="思源黑体 CN Medium" panose="020b0600000000000000" pitchFamily="34" charset="-122"/>
                  <a:ea typeface="思源黑体 CN Medium" panose="020b0600000000000000" pitchFamily="34" charset="-122"/>
                </a:endParaRPr>
              </a:p>
            </p:txBody>
          </p:sp>
        </p:grpSp>
      </p:grpSp>
      <p:grpSp>
        <p:nvGrpSpPr>
          <p:cNvPr id="116" name="组合 115"/>
          <p:cNvGrpSpPr/>
          <p:nvPr/>
        </p:nvGrpSpPr>
        <p:grpSpPr>
          <a:xfrm>
            <a:off x="1807263" y="2166899"/>
            <a:ext cx="4430156" cy="1385909"/>
            <a:chOff x="3326696" y="4322762"/>
            <a:chExt cx="9023161" cy="2764759"/>
          </a:xfrm>
        </p:grpSpPr>
        <p:grpSp>
          <p:nvGrpSpPr>
            <p:cNvPr id="117" name="组合 116"/>
            <p:cNvGrpSpPr/>
            <p:nvPr/>
          </p:nvGrpSpPr>
          <p:grpSpPr>
            <a:xfrm>
              <a:off x="3342296" y="4322762"/>
              <a:ext cx="6624309" cy="893187"/>
              <a:chOff x="3342296" y="4322762"/>
              <a:chExt cx="6624309" cy="893187"/>
            </a:xfrm>
          </p:grpSpPr>
          <p:sp>
            <p:nvSpPr>
              <p:cNvPr id="120" name="Rounded Rectangle 43"/>
              <p:cNvSpPr/>
              <p:nvPr/>
            </p:nvSpPr>
            <p:spPr>
              <a:xfrm>
                <a:off x="3342296" y="4322762"/>
                <a:ext cx="6624309" cy="893187"/>
              </a:xfrm>
              <a:prstGeom prst="roundRect">
                <a:avLst/>
              </a:prstGeom>
              <a:gradFill>
                <a:gsLst>
                  <a:gs pos="0">
                    <a:srgbClr val="A40022"/>
                  </a:gs>
                  <a:gs pos="100000">
                    <a:srgbClr val="FC022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id-ID" sz="1170">
                  <a:solidFill>
                    <a:prstClr val="white"/>
                  </a:solidFill>
                  <a:latin typeface="Calibri" panose="020f0502020204030204"/>
                </a:endParaRPr>
              </a:p>
            </p:txBody>
          </p:sp>
          <p:sp>
            <p:nvSpPr>
              <p:cNvPr id="121" name="TextBox 153"/>
              <p:cNvSpPr txBox="1"/>
              <p:nvPr/>
            </p:nvSpPr>
            <p:spPr>
              <a:xfrm>
                <a:off x="3765111" y="4414326"/>
                <a:ext cx="5778675" cy="798182"/>
              </a:xfrm>
              <a:prstGeom prst="rect">
                <a:avLst/>
              </a:prstGeom>
              <a:noFill/>
            </p:spPr>
            <p:txBody>
              <a:bodyPr wrap="square" rtlCol="0">
                <a:spAutoFit/>
              </a:bodyPr>
              <a:lstStyle/>
              <a:p>
                <a:pPr defTabSz="913765">
                  <a:defRPr/>
                </a:pPr>
                <a:r>
                  <a:rPr lang="zh-CN" altLang="en-US" sz="2000">
                    <a:solidFill>
                      <a:prstClr val="white"/>
                    </a:solidFill>
                    <a:latin typeface="思源黑体 CN Medium" panose="020b0600000000000000" pitchFamily="34" charset="-122"/>
                    <a:ea typeface="思源黑体 CN Medium" panose="020b0600000000000000" pitchFamily="34" charset="-122"/>
                  </a:rPr>
                  <a:t>点击输入标题内容</a:t>
                </a:r>
                <a:endParaRPr lang="id-ID" sz="2000">
                  <a:solidFill>
                    <a:prstClr val="white"/>
                  </a:solidFill>
                  <a:latin typeface="思源黑体 CN Medium" panose="020b0600000000000000" pitchFamily="34" charset="-122"/>
                  <a:ea typeface="思源黑体 CN Medium" panose="020b0600000000000000" pitchFamily="34" charset="-122"/>
                </a:endParaRPr>
              </a:p>
            </p:txBody>
          </p:sp>
        </p:grpSp>
        <p:sp>
          <p:nvSpPr>
            <p:cNvPr id="118" name="TextBox 154"/>
            <p:cNvSpPr txBox="1"/>
            <p:nvPr/>
          </p:nvSpPr>
          <p:spPr>
            <a:xfrm>
              <a:off x="3326696" y="5327453"/>
              <a:ext cx="2811557" cy="636116"/>
            </a:xfrm>
            <a:prstGeom prst="rect">
              <a:avLst/>
            </a:prstGeom>
            <a:noFill/>
          </p:spPr>
          <p:txBody>
            <a:bodyPr wrap="square" rtlCol="0">
              <a:spAutoFit/>
            </a:bodyPr>
            <a:lstStyle/>
            <a:p>
              <a:pPr defTabSz="913765">
                <a:defRPr/>
              </a:pPr>
              <a:r>
                <a:rPr lang="en-US" altLang="zh-CN" sz="1470">
                  <a:solidFill>
                    <a:prstClr val="black">
                      <a:lumMod val="75000"/>
                      <a:lumOff val="25000"/>
                    </a:prstClr>
                  </a:solidFill>
                  <a:latin typeface="方正兰亭纤黑_GBK" panose="02000000000000000000" pitchFamily="2" charset="-122"/>
                  <a:ea typeface="方正兰亭纤黑_GBK" panose="02000000000000000000" pitchFamily="2" charset="-122"/>
                </a:rPr>
                <a:t>Add Content</a:t>
              </a:r>
              <a:endParaRPr lang="zh-CN" altLang="en-US" sz="1470">
                <a:solidFill>
                  <a:prstClr val="black">
                    <a:lumMod val="75000"/>
                    <a:lumOff val="25000"/>
                  </a:prstClr>
                </a:solidFill>
                <a:latin typeface="方正兰亭纤黑_GBK" panose="02000000000000000000" pitchFamily="2" charset="-122"/>
                <a:ea typeface="方正兰亭纤黑_GBK" panose="02000000000000000000" pitchFamily="2" charset="-122"/>
              </a:endParaRPr>
            </a:p>
          </p:txBody>
        </p:sp>
        <p:sp>
          <p:nvSpPr>
            <p:cNvPr id="119" name="TextBox 155"/>
            <p:cNvSpPr txBox="1"/>
            <p:nvPr/>
          </p:nvSpPr>
          <p:spPr>
            <a:xfrm>
              <a:off x="3359113" y="5928239"/>
              <a:ext cx="8990744" cy="1159282"/>
            </a:xfrm>
            <a:prstGeom prst="rect">
              <a:avLst/>
            </a:prstGeom>
            <a:noFill/>
          </p:spPr>
          <p:txBody>
            <a:bodyPr wrap="square" rtlCol="0">
              <a:spAutoFit/>
            </a:bodyPr>
            <a:lstStyle/>
            <a:p>
              <a:pPr defTabSz="913765">
                <a:lnSpc>
                  <a:spcPct val="150000"/>
                </a:lnSpc>
                <a:defRPr/>
              </a:pPr>
              <a:r>
                <a:rPr lang="zh-CN" altLang="en-US" sz="1125">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a:t>
              </a:r>
              <a:endParaRPr lang="en-US" altLang="zh-CN" sz="1125">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 name="灯片编号占位符 2"/>
          <p:cNvSpPr>
            <a:spLocks noGrp="1"/>
          </p:cNvSpPr>
          <p:nvPr>
            <p:ph type="sldNum" sz="quarter" idx="12"/>
          </p:nvPr>
        </p:nvSpPr>
        <p:spPr/>
        <p:txBody>
          <a:bodyPr/>
          <a:lstStyle/>
          <a:p>
            <a:fld id="{E0596BC5-39E9-41F1-BBD9-DF4DEBACD03C}" type="slidenum">
              <a:rPr lang="zh-CN" altLang="en-US" smtClean="0"/>
              <a:t>15</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p:cTn id="7" dur="500" fill="hold"/>
                                        <p:tgtEl>
                                          <p:spTgt spid="116"/>
                                        </p:tgtEl>
                                        <p:attrNameLst>
                                          <p:attrName>ppt_w</p:attrName>
                                        </p:attrNameLst>
                                      </p:cBhvr>
                                      <p:tavLst>
                                        <p:tav tm="0">
                                          <p:val>
                                            <p:fltVal val="0"/>
                                          </p:val>
                                        </p:tav>
                                        <p:tav tm="100000">
                                          <p:val>
                                            <p:strVal val="#ppt_w"/>
                                          </p:val>
                                        </p:tav>
                                      </p:tavLst>
                                    </p:anim>
                                    <p:anim calcmode="lin" valueType="num">
                                      <p:cBhvr>
                                        <p:cTn id="8" dur="500" fill="hold"/>
                                        <p:tgtEl>
                                          <p:spTgt spid="116"/>
                                        </p:tgtEl>
                                        <p:attrNameLst>
                                          <p:attrName>ppt_h</p:attrName>
                                        </p:attrNameLst>
                                      </p:cBhvr>
                                      <p:tavLst>
                                        <p:tav tm="0">
                                          <p:val>
                                            <p:fltVal val="0"/>
                                          </p:val>
                                        </p:tav>
                                        <p:tav tm="100000">
                                          <p:val>
                                            <p:strVal val="#ppt_h"/>
                                          </p:val>
                                        </p:tav>
                                      </p:tavLst>
                                    </p:anim>
                                    <p:animEffect transition="in" filter="fade">
                                      <p:cBhvr>
                                        <p:cTn id="9" dur="500"/>
                                        <p:tgtEl>
                                          <p:spTgt spid="116"/>
                                        </p:tgtEl>
                                      </p:cBhvr>
                                    </p:animEffect>
                                  </p:childTnLst>
                                </p:cTn>
                              </p:par>
                            </p:childTnLst>
                          </p:cTn>
                        </p:par>
                        <p:par>
                          <p:cTn id="10" fill="hold" nodeType="afterGroup">
                            <p:stCondLst>
                              <p:cond delay="500"/>
                            </p:stCondLst>
                            <p:childTnLst>
                              <p:par>
                                <p:cTn id="11" presetID="22" presetClass="entr" presetSubtype="8"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left)">
                                      <p:cBhvr>
                                        <p:cTn id="13" dur="500"/>
                                        <p:tgtEl>
                                          <p:spTgt spid="38"/>
                                        </p:tgtEl>
                                      </p:cBhvr>
                                    </p:animEffect>
                                  </p:childTnLst>
                                </p:cTn>
                              </p:par>
                            </p:childTnLst>
                          </p:cTn>
                        </p:par>
                        <p:par>
                          <p:cTn id="14" fill="hold" nodeType="afterGroup">
                            <p:stCondLst>
                              <p:cond delay="1000"/>
                            </p:stCondLst>
                            <p:childTnLst>
                              <p:par>
                                <p:cTn id="15" presetID="10"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par>
                          <p:cTn id="18" fill="hold" nodeType="afterGroup">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300"/>
                                        <p:tgtEl>
                                          <p:spTgt spid="32"/>
                                        </p:tgtEl>
                                        <p:attrNameLst>
                                          <p:attrName>ppt_y</p:attrName>
                                        </p:attrNameLst>
                                      </p:cBhvr>
                                      <p:tavLst>
                                        <p:tav tm="0">
                                          <p:val>
                                            <p:strVal val="#ppt_y+#ppt_h*1.125000"/>
                                          </p:val>
                                        </p:tav>
                                        <p:tav tm="100000">
                                          <p:val>
                                            <p:strVal val="#ppt_y"/>
                                          </p:val>
                                        </p:tav>
                                      </p:tavLst>
                                    </p:anim>
                                    <p:animEffect transition="in" filter="wipe(up)">
                                      <p:cBhvr>
                                        <p:cTn id="22" dur="300"/>
                                        <p:tgtEl>
                                          <p:spTgt spid="32"/>
                                        </p:tgtEl>
                                      </p:cBhvr>
                                    </p:animEffect>
                                  </p:childTnLst>
                                </p:cTn>
                              </p:par>
                            </p:childTnLst>
                          </p:cTn>
                        </p:par>
                        <p:par>
                          <p:cTn id="23" fill="hold" nodeType="afterGroup">
                            <p:stCondLst>
                              <p:cond delay="1800"/>
                            </p:stCondLst>
                            <p:childTnLst>
                              <p:par>
                                <p:cTn id="24" presetID="10" presetClass="entr" presetSubtype="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par>
                          <p:cTn id="27" fill="hold" nodeType="afterGroup">
                            <p:stCondLst>
                              <p:cond delay="2300"/>
                            </p:stCondLst>
                            <p:childTnLst>
                              <p:par>
                                <p:cTn id="28" presetID="10" presetClass="entr" presetSubtype="0" fill="hold"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nodeType="afterGroup">
                            <p:stCondLst>
                              <p:cond delay="2800"/>
                            </p:stCondLst>
                            <p:childTnLst>
                              <p:par>
                                <p:cTn id="32" presetID="12" presetClass="entr" presetSubtype="4"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 calcmode="lin" valueType="num">
                                      <p:cBhvr additive="base">
                                        <p:cTn id="34" dur="300"/>
                                        <p:tgtEl>
                                          <p:spTgt spid="96"/>
                                        </p:tgtEl>
                                        <p:attrNameLst>
                                          <p:attrName>ppt_y</p:attrName>
                                        </p:attrNameLst>
                                      </p:cBhvr>
                                      <p:tavLst>
                                        <p:tav tm="0">
                                          <p:val>
                                            <p:strVal val="#ppt_y+#ppt_h*1.125000"/>
                                          </p:val>
                                        </p:tav>
                                        <p:tav tm="100000">
                                          <p:val>
                                            <p:strVal val="#ppt_y"/>
                                          </p:val>
                                        </p:tav>
                                      </p:tavLst>
                                    </p:anim>
                                    <p:animEffect transition="in" filter="wipe(up)">
                                      <p:cBhvr>
                                        <p:cTn id="35" dur="300"/>
                                        <p:tgtEl>
                                          <p:spTgt spid="96"/>
                                        </p:tgtEl>
                                      </p:cBhvr>
                                    </p:animEffect>
                                  </p:childTnLst>
                                </p:cTn>
                              </p:par>
                            </p:childTnLst>
                          </p:cTn>
                        </p:par>
                        <p:par>
                          <p:cTn id="36" fill="hold" nodeType="afterGroup">
                            <p:stCondLst>
                              <p:cond delay="3100"/>
                            </p:stCondLst>
                            <p:childTnLst>
                              <p:par>
                                <p:cTn id="37" presetID="10" presetClass="entr" presetSubtype="0" fill="hold" grpId="0" nodeType="afterEffect">
                                  <p:stCondLst>
                                    <p:cond delay="0"/>
                                  </p:stCondLst>
                                  <p:childTnLst>
                                    <p:set>
                                      <p:cBhvr>
                                        <p:cTn id="38" dur="1" fill="hold">
                                          <p:stCondLst>
                                            <p:cond delay="0"/>
                                          </p:stCondLst>
                                        </p:cTn>
                                        <p:tgtEl>
                                          <p:spTgt spid="95"/>
                                        </p:tgtEl>
                                        <p:attrNameLst>
                                          <p:attrName>style.visibility</p:attrName>
                                        </p:attrNameLst>
                                      </p:cBhvr>
                                      <p:to>
                                        <p:strVal val="visible"/>
                                      </p:to>
                                    </p:set>
                                    <p:animEffect transition="in" filter="fade">
                                      <p:cBhvr>
                                        <p:cTn id="39" dur="500"/>
                                        <p:tgtEl>
                                          <p:spTgt spid="95"/>
                                        </p:tgtEl>
                                      </p:cBhvr>
                                    </p:animEffect>
                                  </p:childTnLst>
                                </p:cTn>
                              </p:par>
                            </p:childTnLst>
                          </p:cTn>
                        </p:par>
                        <p:par>
                          <p:cTn id="40" fill="hold" nodeType="afterGroup">
                            <p:stCondLst>
                              <p:cond delay="3600"/>
                            </p:stCondLst>
                            <p:childTnLst>
                              <p:par>
                                <p:cTn id="41" presetID="10" presetClass="entr" presetSubtype="0" fill="hold" nodeType="afterEffect">
                                  <p:stCondLst>
                                    <p:cond delay="0"/>
                                  </p:stCondLst>
                                  <p:childTnLst>
                                    <p:set>
                                      <p:cBhvr>
                                        <p:cTn id="42" dur="1" fill="hold">
                                          <p:stCondLst>
                                            <p:cond delay="0"/>
                                          </p:stCondLst>
                                        </p:cTn>
                                        <p:tgtEl>
                                          <p:spTgt spid="104"/>
                                        </p:tgtEl>
                                        <p:attrNameLst>
                                          <p:attrName>style.visibility</p:attrName>
                                        </p:attrNameLst>
                                      </p:cBhvr>
                                      <p:to>
                                        <p:strVal val="visible"/>
                                      </p:to>
                                    </p:set>
                                    <p:animEffect transition="in" filter="fade">
                                      <p:cBhvr>
                                        <p:cTn id="43" dur="500"/>
                                        <p:tgtEl>
                                          <p:spTgt spid="104"/>
                                        </p:tgtEl>
                                      </p:cBhvr>
                                    </p:animEffect>
                                  </p:childTnLst>
                                </p:cTn>
                              </p:par>
                            </p:childTnLst>
                          </p:cTn>
                        </p:par>
                        <p:par>
                          <p:cTn id="44" fill="hold" nodeType="afterGroup">
                            <p:stCondLst>
                              <p:cond delay="4100"/>
                            </p:stCondLst>
                            <p:childTnLst>
                              <p:par>
                                <p:cTn id="45" presetID="12" presetClass="entr" presetSubtype="4" fill="hold" grpId="0" nodeType="afterEffect">
                                  <p:stCondLst>
                                    <p:cond delay="0"/>
                                  </p:stCondLst>
                                  <p:childTnLst>
                                    <p:set>
                                      <p:cBhvr>
                                        <p:cTn id="46" dur="1" fill="hold">
                                          <p:stCondLst>
                                            <p:cond delay="0"/>
                                          </p:stCondLst>
                                        </p:cTn>
                                        <p:tgtEl>
                                          <p:spTgt spid="103"/>
                                        </p:tgtEl>
                                        <p:attrNameLst>
                                          <p:attrName>style.visibility</p:attrName>
                                        </p:attrNameLst>
                                      </p:cBhvr>
                                      <p:to>
                                        <p:strVal val="visible"/>
                                      </p:to>
                                    </p:set>
                                    <p:anim calcmode="lin" valueType="num">
                                      <p:cBhvr additive="base">
                                        <p:cTn id="47" dur="300"/>
                                        <p:tgtEl>
                                          <p:spTgt spid="103"/>
                                        </p:tgtEl>
                                        <p:attrNameLst>
                                          <p:attrName>ppt_y</p:attrName>
                                        </p:attrNameLst>
                                      </p:cBhvr>
                                      <p:tavLst>
                                        <p:tav tm="0">
                                          <p:val>
                                            <p:strVal val="#ppt_y+#ppt_h*1.125000"/>
                                          </p:val>
                                        </p:tav>
                                        <p:tav tm="100000">
                                          <p:val>
                                            <p:strVal val="#ppt_y"/>
                                          </p:val>
                                        </p:tav>
                                      </p:tavLst>
                                    </p:anim>
                                    <p:animEffect transition="in" filter="wipe(up)">
                                      <p:cBhvr>
                                        <p:cTn id="48" dur="300"/>
                                        <p:tgtEl>
                                          <p:spTgt spid="103"/>
                                        </p:tgtEl>
                                      </p:cBhvr>
                                    </p:animEffect>
                                  </p:childTnLst>
                                </p:cTn>
                              </p:par>
                            </p:childTnLst>
                          </p:cTn>
                        </p:par>
                        <p:par>
                          <p:cTn id="49" fill="hold" nodeType="afterGroup">
                            <p:stCondLst>
                              <p:cond delay="4400"/>
                            </p:stCondLst>
                            <p:childTnLst>
                              <p:par>
                                <p:cTn id="50" presetID="10" presetClass="entr" presetSubtype="0" fill="hold" grpId="0" nodeType="afterEffect">
                                  <p:stCondLst>
                                    <p:cond delay="0"/>
                                  </p:stCondLst>
                                  <p:childTnLst>
                                    <p:set>
                                      <p:cBhvr>
                                        <p:cTn id="51" dur="1" fill="hold">
                                          <p:stCondLst>
                                            <p:cond delay="0"/>
                                          </p:stCondLst>
                                        </p:cTn>
                                        <p:tgtEl>
                                          <p:spTgt spid="102"/>
                                        </p:tgtEl>
                                        <p:attrNameLst>
                                          <p:attrName>style.visibility</p:attrName>
                                        </p:attrNameLst>
                                      </p:cBhvr>
                                      <p:to>
                                        <p:strVal val="visible"/>
                                      </p:to>
                                    </p:set>
                                    <p:animEffect transition="in" filter="fade">
                                      <p:cBhvr>
                                        <p:cTn id="52" dur="500"/>
                                        <p:tgtEl>
                                          <p:spTgt spid="102"/>
                                        </p:tgtEl>
                                      </p:cBhvr>
                                    </p:animEffect>
                                  </p:childTnLst>
                                </p:cTn>
                              </p:par>
                            </p:childTnLst>
                          </p:cTn>
                        </p:par>
                        <p:par>
                          <p:cTn id="53" fill="hold" nodeType="afterGroup">
                            <p:stCondLst>
                              <p:cond delay="4900"/>
                            </p:stCondLst>
                            <p:childTnLst>
                              <p:par>
                                <p:cTn id="54" presetID="10" presetClass="entr" presetSubtype="0" fill="hold" nodeType="afterEffect">
                                  <p:stCondLst>
                                    <p:cond delay="0"/>
                                  </p:stCondLst>
                                  <p:childTnLst>
                                    <p:set>
                                      <p:cBhvr>
                                        <p:cTn id="55" dur="1" fill="hold">
                                          <p:stCondLst>
                                            <p:cond delay="0"/>
                                          </p:stCondLst>
                                        </p:cTn>
                                        <p:tgtEl>
                                          <p:spTgt spid="111"/>
                                        </p:tgtEl>
                                        <p:attrNameLst>
                                          <p:attrName>style.visibility</p:attrName>
                                        </p:attrNameLst>
                                      </p:cBhvr>
                                      <p:to>
                                        <p:strVal val="visible"/>
                                      </p:to>
                                    </p:set>
                                    <p:animEffect transition="in" filter="fade">
                                      <p:cBhvr>
                                        <p:cTn id="56" dur="500"/>
                                        <p:tgtEl>
                                          <p:spTgt spid="111"/>
                                        </p:tgtEl>
                                      </p:cBhvr>
                                    </p:animEffect>
                                  </p:childTnLst>
                                </p:cTn>
                              </p:par>
                            </p:childTnLst>
                          </p:cTn>
                        </p:par>
                        <p:par>
                          <p:cTn id="57" fill="hold" nodeType="afterGroup">
                            <p:stCondLst>
                              <p:cond delay="5400"/>
                            </p:stCondLst>
                            <p:childTnLst>
                              <p:par>
                                <p:cTn id="58" presetID="1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300"/>
                                        <p:tgtEl>
                                          <p:spTgt spid="110"/>
                                        </p:tgtEl>
                                        <p:attrNameLst>
                                          <p:attrName>ppt_y</p:attrName>
                                        </p:attrNameLst>
                                      </p:cBhvr>
                                      <p:tavLst>
                                        <p:tav tm="0">
                                          <p:val>
                                            <p:strVal val="#ppt_y+#ppt_h*1.125000"/>
                                          </p:val>
                                        </p:tav>
                                        <p:tav tm="100000">
                                          <p:val>
                                            <p:strVal val="#ppt_y"/>
                                          </p:val>
                                        </p:tav>
                                      </p:tavLst>
                                    </p:anim>
                                    <p:animEffect transition="in" filter="wipe(up)">
                                      <p:cBhvr>
                                        <p:cTn id="61" dur="300"/>
                                        <p:tgtEl>
                                          <p:spTgt spid="110"/>
                                        </p:tgtEl>
                                      </p:cBhvr>
                                    </p:animEffect>
                                  </p:childTnLst>
                                </p:cTn>
                              </p:par>
                            </p:childTnLst>
                          </p:cTn>
                        </p:par>
                        <p:par>
                          <p:cTn id="62" fill="hold" nodeType="afterGroup">
                            <p:stCondLst>
                              <p:cond delay="5700"/>
                            </p:stCondLst>
                            <p:childTnLst>
                              <p:par>
                                <p:cTn id="63" presetID="10"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95" grpId="0"/>
      <p:bldP spid="96" grpId="0" animBg="1"/>
      <p:bldP spid="102" grpId="0"/>
      <p:bldP spid="103" grpId="0" animBg="1"/>
      <p:bldP spid="109" grpId="0"/>
      <p:bldP spid="110" grpId="0"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1" name="Freeform 566"/>
          <p:cNvSpPr>
            <a:spLocks noEditPoints="1"/>
          </p:cNvSpPr>
          <p:nvPr/>
        </p:nvSpPr>
        <p:spPr bwMode="auto">
          <a:xfrm>
            <a:off x="3784030" y="3211250"/>
            <a:ext cx="440405" cy="504148"/>
          </a:xfrm>
          <a:custGeom>
            <a:gdLst>
              <a:gd name="T0" fmla="*/ 15 w 98"/>
              <a:gd name="T1" fmla="*/ 55 h 110"/>
              <a:gd name="T2" fmla="*/ 25 w 98"/>
              <a:gd name="T3" fmla="*/ 36 h 110"/>
              <a:gd name="T4" fmla="*/ 11 w 98"/>
              <a:gd name="T5" fmla="*/ 24 h 110"/>
              <a:gd name="T6" fmla="*/ 1 w 98"/>
              <a:gd name="T7" fmla="*/ 38 h 110"/>
              <a:gd name="T8" fmla="*/ 15 w 98"/>
              <a:gd name="T9" fmla="*/ 55 h 110"/>
              <a:gd name="T10" fmla="*/ 27 w 98"/>
              <a:gd name="T11" fmla="*/ 79 h 110"/>
              <a:gd name="T12" fmla="*/ 27 w 98"/>
              <a:gd name="T13" fmla="*/ 84 h 110"/>
              <a:gd name="T14" fmla="*/ 32 w 98"/>
              <a:gd name="T15" fmla="*/ 89 h 110"/>
              <a:gd name="T16" fmla="*/ 38 w 98"/>
              <a:gd name="T17" fmla="*/ 89 h 110"/>
              <a:gd name="T18" fmla="*/ 38 w 98"/>
              <a:gd name="T19" fmla="*/ 75 h 110"/>
              <a:gd name="T20" fmla="*/ 32 w 98"/>
              <a:gd name="T21" fmla="*/ 75 h 110"/>
              <a:gd name="T22" fmla="*/ 27 w 98"/>
              <a:gd name="T23" fmla="*/ 79 h 110"/>
              <a:gd name="T24" fmla="*/ 36 w 98"/>
              <a:gd name="T25" fmla="*/ 33 h 110"/>
              <a:gd name="T26" fmla="*/ 48 w 98"/>
              <a:gd name="T27" fmla="*/ 16 h 110"/>
              <a:gd name="T28" fmla="*/ 36 w 98"/>
              <a:gd name="T29" fmla="*/ 0 h 110"/>
              <a:gd name="T30" fmla="*/ 25 w 98"/>
              <a:gd name="T31" fmla="*/ 16 h 110"/>
              <a:gd name="T32" fmla="*/ 36 w 98"/>
              <a:gd name="T33" fmla="*/ 33 h 110"/>
              <a:gd name="T34" fmla="*/ 63 w 98"/>
              <a:gd name="T35" fmla="*/ 34 h 110"/>
              <a:gd name="T36" fmla="*/ 78 w 98"/>
              <a:gd name="T37" fmla="*/ 19 h 110"/>
              <a:gd name="T38" fmla="*/ 68 w 98"/>
              <a:gd name="T39" fmla="*/ 3 h 110"/>
              <a:gd name="T40" fmla="*/ 54 w 98"/>
              <a:gd name="T41" fmla="*/ 17 h 110"/>
              <a:gd name="T42" fmla="*/ 63 w 98"/>
              <a:gd name="T43" fmla="*/ 34 h 110"/>
              <a:gd name="T44" fmla="*/ 84 w 98"/>
              <a:gd name="T45" fmla="*/ 73 h 110"/>
              <a:gd name="T46" fmla="*/ 63 w 98"/>
              <a:gd name="T47" fmla="*/ 52 h 110"/>
              <a:gd name="T48" fmla="*/ 34 w 98"/>
              <a:gd name="T49" fmla="*/ 51 h 110"/>
              <a:gd name="T50" fmla="*/ 20 w 98"/>
              <a:gd name="T51" fmla="*/ 66 h 110"/>
              <a:gd name="T52" fmla="*/ 8 w 98"/>
              <a:gd name="T53" fmla="*/ 89 h 110"/>
              <a:gd name="T54" fmla="*/ 22 w 98"/>
              <a:gd name="T55" fmla="*/ 103 h 110"/>
              <a:gd name="T56" fmla="*/ 40 w 98"/>
              <a:gd name="T57" fmla="*/ 102 h 110"/>
              <a:gd name="T58" fmla="*/ 58 w 98"/>
              <a:gd name="T59" fmla="*/ 102 h 110"/>
              <a:gd name="T60" fmla="*/ 87 w 98"/>
              <a:gd name="T61" fmla="*/ 95 h 110"/>
              <a:gd name="T62" fmla="*/ 84 w 98"/>
              <a:gd name="T63" fmla="*/ 73 h 110"/>
              <a:gd name="T64" fmla="*/ 45 w 98"/>
              <a:gd name="T65" fmla="*/ 95 h 110"/>
              <a:gd name="T66" fmla="*/ 30 w 98"/>
              <a:gd name="T67" fmla="*/ 95 h 110"/>
              <a:gd name="T68" fmla="*/ 21 w 98"/>
              <a:gd name="T69" fmla="*/ 89 h 110"/>
              <a:gd name="T70" fmla="*/ 20 w 98"/>
              <a:gd name="T71" fmla="*/ 78 h 110"/>
              <a:gd name="T72" fmla="*/ 30 w 98"/>
              <a:gd name="T73" fmla="*/ 69 h 110"/>
              <a:gd name="T74" fmla="*/ 38 w 98"/>
              <a:gd name="T75" fmla="*/ 69 h 110"/>
              <a:gd name="T76" fmla="*/ 38 w 98"/>
              <a:gd name="T77" fmla="*/ 59 h 110"/>
              <a:gd name="T78" fmla="*/ 45 w 98"/>
              <a:gd name="T79" fmla="*/ 59 h 110"/>
              <a:gd name="T80" fmla="*/ 45 w 98"/>
              <a:gd name="T81" fmla="*/ 95 h 110"/>
              <a:gd name="T82" fmla="*/ 72 w 98"/>
              <a:gd name="T83" fmla="*/ 95 h 110"/>
              <a:gd name="T84" fmla="*/ 55 w 98"/>
              <a:gd name="T85" fmla="*/ 95 h 110"/>
              <a:gd name="T86" fmla="*/ 48 w 98"/>
              <a:gd name="T87" fmla="*/ 89 h 110"/>
              <a:gd name="T88" fmla="*/ 48 w 98"/>
              <a:gd name="T89" fmla="*/ 70 h 110"/>
              <a:gd name="T90" fmla="*/ 55 w 98"/>
              <a:gd name="T91" fmla="*/ 70 h 110"/>
              <a:gd name="T92" fmla="*/ 55 w 98"/>
              <a:gd name="T93" fmla="*/ 86 h 110"/>
              <a:gd name="T94" fmla="*/ 58 w 98"/>
              <a:gd name="T95" fmla="*/ 89 h 110"/>
              <a:gd name="T96" fmla="*/ 65 w 98"/>
              <a:gd name="T97" fmla="*/ 89 h 110"/>
              <a:gd name="T98" fmla="*/ 65 w 98"/>
              <a:gd name="T99" fmla="*/ 70 h 110"/>
              <a:gd name="T100" fmla="*/ 72 w 98"/>
              <a:gd name="T101" fmla="*/ 70 h 110"/>
              <a:gd name="T102" fmla="*/ 72 w 98"/>
              <a:gd name="T103" fmla="*/ 95 h 110"/>
              <a:gd name="T104" fmla="*/ 96 w 98"/>
              <a:gd name="T105" fmla="*/ 45 h 110"/>
              <a:gd name="T106" fmla="*/ 84 w 98"/>
              <a:gd name="T107" fmla="*/ 32 h 110"/>
              <a:gd name="T108" fmla="*/ 72 w 98"/>
              <a:gd name="T109" fmla="*/ 48 h 110"/>
              <a:gd name="T110" fmla="*/ 85 w 98"/>
              <a:gd name="T111" fmla="*/ 62 h 110"/>
              <a:gd name="T112" fmla="*/ 96 w 98"/>
              <a:gd name="T113" fmla="*/ 45 h 1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 h="110">
                <a:moveTo>
                  <a:pt x="15" y="55"/>
                </a:moveTo>
                <a:cubicBezTo>
                  <a:pt x="27" y="53"/>
                  <a:pt x="25" y="39"/>
                  <a:pt x="25" y="36"/>
                </a:cubicBezTo>
                <a:cubicBezTo>
                  <a:pt x="24" y="32"/>
                  <a:pt x="19" y="24"/>
                  <a:pt x="11" y="24"/>
                </a:cubicBezTo>
                <a:cubicBezTo>
                  <a:pt x="2" y="25"/>
                  <a:pt x="1" y="38"/>
                  <a:pt x="1" y="38"/>
                </a:cubicBezTo>
                <a:cubicBezTo>
                  <a:pt x="0" y="45"/>
                  <a:pt x="4" y="58"/>
                  <a:pt x="15" y="55"/>
                </a:cubicBezTo>
                <a:close/>
                <a:moveTo>
                  <a:pt x="27" y="79"/>
                </a:moveTo>
                <a:cubicBezTo>
                  <a:pt x="27" y="80"/>
                  <a:pt x="26" y="82"/>
                  <a:pt x="27" y="84"/>
                </a:cubicBezTo>
                <a:cubicBezTo>
                  <a:pt x="28" y="89"/>
                  <a:pt x="32" y="89"/>
                  <a:pt x="32" y="89"/>
                </a:cubicBezTo>
                <a:cubicBezTo>
                  <a:pt x="38" y="89"/>
                  <a:pt x="38" y="89"/>
                  <a:pt x="38" y="89"/>
                </a:cubicBezTo>
                <a:cubicBezTo>
                  <a:pt x="38" y="75"/>
                  <a:pt x="38" y="75"/>
                  <a:pt x="38" y="75"/>
                </a:cubicBezTo>
                <a:cubicBezTo>
                  <a:pt x="32" y="75"/>
                  <a:pt x="32" y="75"/>
                  <a:pt x="32" y="75"/>
                </a:cubicBezTo>
                <a:cubicBezTo>
                  <a:pt x="29" y="76"/>
                  <a:pt x="28" y="78"/>
                  <a:pt x="27" y="79"/>
                </a:cubicBezTo>
                <a:close/>
                <a:moveTo>
                  <a:pt x="36" y="33"/>
                </a:moveTo>
                <a:cubicBezTo>
                  <a:pt x="42" y="33"/>
                  <a:pt x="48" y="25"/>
                  <a:pt x="48" y="16"/>
                </a:cubicBezTo>
                <a:cubicBezTo>
                  <a:pt x="48" y="8"/>
                  <a:pt x="42" y="0"/>
                  <a:pt x="36" y="0"/>
                </a:cubicBezTo>
                <a:cubicBezTo>
                  <a:pt x="30" y="0"/>
                  <a:pt x="25" y="8"/>
                  <a:pt x="25" y="16"/>
                </a:cubicBezTo>
                <a:cubicBezTo>
                  <a:pt x="25" y="25"/>
                  <a:pt x="30" y="33"/>
                  <a:pt x="36" y="33"/>
                </a:cubicBezTo>
                <a:close/>
                <a:moveTo>
                  <a:pt x="63" y="34"/>
                </a:moveTo>
                <a:cubicBezTo>
                  <a:pt x="71" y="35"/>
                  <a:pt x="77" y="26"/>
                  <a:pt x="78" y="19"/>
                </a:cubicBezTo>
                <a:cubicBezTo>
                  <a:pt x="79" y="12"/>
                  <a:pt x="74" y="4"/>
                  <a:pt x="68" y="3"/>
                </a:cubicBezTo>
                <a:cubicBezTo>
                  <a:pt x="62" y="2"/>
                  <a:pt x="54" y="11"/>
                  <a:pt x="54" y="17"/>
                </a:cubicBezTo>
                <a:cubicBezTo>
                  <a:pt x="53" y="25"/>
                  <a:pt x="55" y="32"/>
                  <a:pt x="63" y="34"/>
                </a:cubicBezTo>
                <a:close/>
                <a:moveTo>
                  <a:pt x="84" y="73"/>
                </a:moveTo>
                <a:cubicBezTo>
                  <a:pt x="84" y="73"/>
                  <a:pt x="71" y="63"/>
                  <a:pt x="63" y="52"/>
                </a:cubicBezTo>
                <a:cubicBezTo>
                  <a:pt x="53" y="37"/>
                  <a:pt x="38" y="43"/>
                  <a:pt x="34" y="51"/>
                </a:cubicBezTo>
                <a:cubicBezTo>
                  <a:pt x="29" y="59"/>
                  <a:pt x="21" y="64"/>
                  <a:pt x="20" y="66"/>
                </a:cubicBezTo>
                <a:cubicBezTo>
                  <a:pt x="19" y="67"/>
                  <a:pt x="4" y="75"/>
                  <a:pt x="8" y="89"/>
                </a:cubicBezTo>
                <a:cubicBezTo>
                  <a:pt x="11" y="103"/>
                  <a:pt x="22" y="103"/>
                  <a:pt x="22" y="103"/>
                </a:cubicBezTo>
                <a:cubicBezTo>
                  <a:pt x="22" y="103"/>
                  <a:pt x="31" y="104"/>
                  <a:pt x="40" y="102"/>
                </a:cubicBezTo>
                <a:cubicBezTo>
                  <a:pt x="50" y="100"/>
                  <a:pt x="58" y="102"/>
                  <a:pt x="58" y="102"/>
                </a:cubicBezTo>
                <a:cubicBezTo>
                  <a:pt x="58" y="102"/>
                  <a:pt x="81" y="110"/>
                  <a:pt x="87" y="95"/>
                </a:cubicBezTo>
                <a:cubicBezTo>
                  <a:pt x="93" y="81"/>
                  <a:pt x="84" y="73"/>
                  <a:pt x="84" y="73"/>
                </a:cubicBezTo>
                <a:close/>
                <a:moveTo>
                  <a:pt x="45" y="95"/>
                </a:moveTo>
                <a:cubicBezTo>
                  <a:pt x="30" y="95"/>
                  <a:pt x="30" y="95"/>
                  <a:pt x="30" y="95"/>
                </a:cubicBezTo>
                <a:cubicBezTo>
                  <a:pt x="24" y="94"/>
                  <a:pt x="21" y="89"/>
                  <a:pt x="21" y="89"/>
                </a:cubicBezTo>
                <a:cubicBezTo>
                  <a:pt x="21" y="88"/>
                  <a:pt x="19" y="84"/>
                  <a:pt x="20" y="78"/>
                </a:cubicBezTo>
                <a:cubicBezTo>
                  <a:pt x="23" y="70"/>
                  <a:pt x="30" y="69"/>
                  <a:pt x="30" y="69"/>
                </a:cubicBezTo>
                <a:cubicBezTo>
                  <a:pt x="38" y="69"/>
                  <a:pt x="38" y="69"/>
                  <a:pt x="38" y="69"/>
                </a:cubicBezTo>
                <a:cubicBezTo>
                  <a:pt x="38" y="59"/>
                  <a:pt x="38" y="59"/>
                  <a:pt x="38" y="59"/>
                </a:cubicBezTo>
                <a:cubicBezTo>
                  <a:pt x="45" y="59"/>
                  <a:pt x="45" y="59"/>
                  <a:pt x="45" y="59"/>
                </a:cubicBezTo>
                <a:lnTo>
                  <a:pt x="45" y="95"/>
                </a:lnTo>
                <a:close/>
                <a:moveTo>
                  <a:pt x="72" y="95"/>
                </a:moveTo>
                <a:cubicBezTo>
                  <a:pt x="55" y="95"/>
                  <a:pt x="55" y="95"/>
                  <a:pt x="55" y="95"/>
                </a:cubicBezTo>
                <a:cubicBezTo>
                  <a:pt x="49" y="93"/>
                  <a:pt x="48" y="89"/>
                  <a:pt x="48" y="89"/>
                </a:cubicBezTo>
                <a:cubicBezTo>
                  <a:pt x="48" y="70"/>
                  <a:pt x="48" y="70"/>
                  <a:pt x="48" y="70"/>
                </a:cubicBezTo>
                <a:cubicBezTo>
                  <a:pt x="55" y="70"/>
                  <a:pt x="55" y="70"/>
                  <a:pt x="55" y="70"/>
                </a:cubicBezTo>
                <a:cubicBezTo>
                  <a:pt x="55" y="86"/>
                  <a:pt x="55" y="86"/>
                  <a:pt x="55" y="86"/>
                </a:cubicBezTo>
                <a:cubicBezTo>
                  <a:pt x="56" y="88"/>
                  <a:pt x="58" y="89"/>
                  <a:pt x="58" y="89"/>
                </a:cubicBezTo>
                <a:cubicBezTo>
                  <a:pt x="65" y="89"/>
                  <a:pt x="65" y="89"/>
                  <a:pt x="65" y="89"/>
                </a:cubicBezTo>
                <a:cubicBezTo>
                  <a:pt x="65" y="70"/>
                  <a:pt x="65" y="70"/>
                  <a:pt x="65" y="70"/>
                </a:cubicBezTo>
                <a:cubicBezTo>
                  <a:pt x="72" y="70"/>
                  <a:pt x="72" y="70"/>
                  <a:pt x="72" y="70"/>
                </a:cubicBezTo>
                <a:lnTo>
                  <a:pt x="72" y="95"/>
                </a:lnTo>
                <a:close/>
                <a:moveTo>
                  <a:pt x="96" y="45"/>
                </a:moveTo>
                <a:cubicBezTo>
                  <a:pt x="96" y="42"/>
                  <a:pt x="94" y="32"/>
                  <a:pt x="84" y="32"/>
                </a:cubicBezTo>
                <a:cubicBezTo>
                  <a:pt x="74" y="32"/>
                  <a:pt x="72" y="41"/>
                  <a:pt x="72" y="48"/>
                </a:cubicBezTo>
                <a:cubicBezTo>
                  <a:pt x="72" y="54"/>
                  <a:pt x="73" y="62"/>
                  <a:pt x="85" y="62"/>
                </a:cubicBezTo>
                <a:cubicBezTo>
                  <a:pt x="98" y="62"/>
                  <a:pt x="96" y="48"/>
                  <a:pt x="96" y="45"/>
                </a:cubicBezTo>
                <a:close/>
              </a:path>
            </a:pathLst>
          </a:custGeom>
          <a:solidFill>
            <a:schemeClr val="bg1"/>
          </a:solidFill>
          <a:ln>
            <a:noFill/>
          </a:ln>
          <a:effectLst>
            <a:outerShdw blurRad="419100" dist="419100" dir="5400000" algn="ctr" rotWithShape="0">
              <a:srgbClr val="000000">
                <a:alpha val="43137"/>
              </a:srgbClr>
            </a:outerShdw>
          </a:effectLst>
        </p:spPr>
        <p:txBody>
          <a:bodyPr vert="horz" wrap="square" lIns="42969" tIns="21485" rIns="42969" bIns="21485" numCol="1" anchor="t" anchorCtr="0" compatLnSpc="1"/>
          <a:lstStyle/>
          <a:p>
            <a:pPr defTabSz="913765">
              <a:defRPr/>
            </a:pPr>
            <a:endParaRPr lang="zh-CN" altLang="en-US" sz="1170">
              <a:solidFill>
                <a:prstClr val="black"/>
              </a:solidFill>
              <a:latin typeface="Calibri" panose="020f0502020204030204"/>
              <a:ea typeface="等线" panose="02010600030101010101" pitchFamily="2" charset="-122"/>
            </a:endParaRPr>
          </a:p>
        </p:txBody>
      </p:sp>
      <p:grpSp>
        <p:nvGrpSpPr>
          <p:cNvPr id="176" name="组合 175"/>
          <p:cNvGrpSpPr/>
          <p:nvPr/>
        </p:nvGrpSpPr>
        <p:grpSpPr>
          <a:xfrm>
            <a:off x="3162303" y="3313070"/>
            <a:ext cx="1684595" cy="918041"/>
            <a:chOff x="2066155" y="1681970"/>
            <a:chExt cx="1450898" cy="774438"/>
          </a:xfrm>
          <a:effectLst>
            <a:outerShdw blurRad="419100" dist="419100" dir="5400000" algn="ctr" rotWithShape="0">
              <a:srgbClr val="000000">
                <a:alpha val="43137"/>
              </a:srgbClr>
            </a:outerShdw>
          </a:effectLst>
        </p:grpSpPr>
        <p:sp>
          <p:nvSpPr>
            <p:cNvPr id="177" name="Chevron 17"/>
            <p:cNvSpPr/>
            <p:nvPr/>
          </p:nvSpPr>
          <p:spPr>
            <a:xfrm>
              <a:off x="2066155" y="1681970"/>
              <a:ext cx="1450898" cy="774438"/>
            </a:xfrm>
            <a:prstGeom prst="chevron">
              <a:avLst/>
            </a:prstGeom>
            <a:solidFill>
              <a:srgbClr val="843C0C"/>
            </a:solidFill>
            <a:ln>
              <a:noFill/>
            </a:ln>
            <a:effectLst/>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p:txBody>
        </p:sp>
        <p:sp>
          <p:nvSpPr>
            <p:cNvPr id="178" name="Rectangle 5"/>
            <p:cNvSpPr/>
            <p:nvPr/>
          </p:nvSpPr>
          <p:spPr bwMode="auto">
            <a:xfrm>
              <a:off x="2554429" y="1867459"/>
              <a:ext cx="542862" cy="527596"/>
            </a:xfrm>
            <a:prstGeom prst="rect">
              <a:avLst/>
            </a:prstGeom>
          </p:spPr>
          <p:txBody>
            <a:bodyPr wrap="none">
              <a:spAutoFit/>
            </a:bodyPr>
            <a:lstStyle/>
            <a:p>
              <a:pPr algn="ctr" defTabSz="913765">
                <a:defRPr/>
              </a:pPr>
              <a:r>
                <a:rPr lang="zh-CN" altLang="en-US" sz="1730" b="1">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rPr>
                <a:t>代理</a:t>
              </a:r>
              <a:endParaRPr lang="en-US" altLang="zh-CN" sz="1730" b="1">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endParaRPr>
            </a:p>
            <a:p>
              <a:pPr algn="ctr" defTabSz="913765">
                <a:defRPr/>
              </a:pPr>
              <a:r>
                <a:rPr lang="zh-CN" altLang="en-US" sz="1730" b="1">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rPr>
                <a:t>推广</a:t>
              </a:r>
              <a:endParaRPr lang="en-US" sz="1730" b="1">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endParaRPr>
            </a:p>
          </p:txBody>
        </p:sp>
      </p:grpSp>
      <p:grpSp>
        <p:nvGrpSpPr>
          <p:cNvPr id="179" name="组合 178"/>
          <p:cNvGrpSpPr/>
          <p:nvPr/>
        </p:nvGrpSpPr>
        <p:grpSpPr>
          <a:xfrm>
            <a:off x="4547905" y="3313071"/>
            <a:ext cx="1684595" cy="918041"/>
            <a:chOff x="3187496" y="1681970"/>
            <a:chExt cx="1450898" cy="774438"/>
          </a:xfrm>
          <a:effectLst>
            <a:outerShdw blurRad="419100" dist="419100" dir="5400000" algn="ctr" rotWithShape="0">
              <a:srgbClr val="000000">
                <a:alpha val="43137"/>
              </a:srgbClr>
            </a:outerShdw>
          </a:effectLst>
        </p:grpSpPr>
        <p:sp>
          <p:nvSpPr>
            <p:cNvPr id="180" name="Chevron 19"/>
            <p:cNvSpPr/>
            <p:nvPr/>
          </p:nvSpPr>
          <p:spPr>
            <a:xfrm>
              <a:off x="3187496" y="1681970"/>
              <a:ext cx="1450898" cy="774438"/>
            </a:xfrm>
            <a:prstGeom prst="chevron">
              <a:avLst/>
            </a:prstGeom>
            <a:gradFill>
              <a:gsLst>
                <a:gs pos="0">
                  <a:srgbClr val="FC0226"/>
                </a:gs>
                <a:gs pos="100000">
                  <a:srgbClr val="A40022"/>
                </a:gs>
              </a:gsLst>
              <a:lin ang="5400000" scaled="0"/>
            </a:gradFill>
            <a:ln>
              <a:noFill/>
            </a:ln>
            <a:effectLst/>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p:txBody>
        </p:sp>
        <p:sp>
          <p:nvSpPr>
            <p:cNvPr id="181" name="Rectangle 5"/>
            <p:cNvSpPr/>
            <p:nvPr/>
          </p:nvSpPr>
          <p:spPr bwMode="auto">
            <a:xfrm>
              <a:off x="3727505" y="1867459"/>
              <a:ext cx="484876" cy="460092"/>
            </a:xfrm>
            <a:prstGeom prst="rect">
              <a:avLst/>
            </a:prstGeom>
          </p:spPr>
          <p:txBody>
            <a:bodyPr wrap="none">
              <a:spAutoFit/>
            </a:bodyPr>
            <a:lstStyle/>
            <a:p>
              <a:pPr algn="ctr" defTabSz="913765">
                <a:defRPr/>
              </a:pPr>
              <a:r>
                <a:rPr lang="zh-CN" altLang="en-US" sz="1470" b="1">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rPr>
                <a:t>周边</a:t>
              </a:r>
              <a:endParaRPr lang="en-US" altLang="zh-CN" sz="1470" b="1">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endParaRPr>
            </a:p>
            <a:p>
              <a:pPr algn="ctr" defTabSz="913765">
                <a:defRPr/>
              </a:pPr>
              <a:r>
                <a:rPr lang="zh-CN" altLang="en-US" sz="1470" b="1">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rPr>
                <a:t>推广</a:t>
              </a:r>
              <a:endParaRPr lang="en-US" sz="1470" b="1">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endParaRPr>
            </a:p>
          </p:txBody>
        </p:sp>
      </p:grpSp>
      <p:grpSp>
        <p:nvGrpSpPr>
          <p:cNvPr id="182" name="组合 181"/>
          <p:cNvGrpSpPr/>
          <p:nvPr/>
        </p:nvGrpSpPr>
        <p:grpSpPr>
          <a:xfrm>
            <a:off x="5955285" y="3313071"/>
            <a:ext cx="1684595" cy="918041"/>
            <a:chOff x="4308837" y="1681970"/>
            <a:chExt cx="1450898" cy="774438"/>
          </a:xfrm>
          <a:solidFill>
            <a:schemeClr val="tx1">
              <a:lumMod val="50000"/>
              <a:lumOff val="50000"/>
            </a:schemeClr>
          </a:solidFill>
          <a:effectLst>
            <a:outerShdw blurRad="419100" dist="419100" dir="5400000" algn="ctr" rotWithShape="0">
              <a:srgbClr val="000000">
                <a:alpha val="43137"/>
              </a:srgbClr>
            </a:outerShdw>
          </a:effectLst>
        </p:grpSpPr>
        <p:sp>
          <p:nvSpPr>
            <p:cNvPr id="183" name="Chevron 20"/>
            <p:cNvSpPr/>
            <p:nvPr/>
          </p:nvSpPr>
          <p:spPr>
            <a:xfrm>
              <a:off x="4308837" y="1681970"/>
              <a:ext cx="1450898" cy="774438"/>
            </a:xfrm>
            <a:prstGeom prst="chevron">
              <a:avLst/>
            </a:prstGeom>
            <a:solidFill>
              <a:srgbClr val="843C0C"/>
            </a:solidFill>
            <a:ln>
              <a:noFill/>
            </a:ln>
            <a:effectLst/>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p:txBody>
        </p:sp>
        <p:sp>
          <p:nvSpPr>
            <p:cNvPr id="184" name="Rectangle 5"/>
            <p:cNvSpPr/>
            <p:nvPr/>
          </p:nvSpPr>
          <p:spPr bwMode="auto">
            <a:xfrm>
              <a:off x="4827197" y="1864668"/>
              <a:ext cx="484876" cy="460092"/>
            </a:xfrm>
            <a:prstGeom prst="rect">
              <a:avLst/>
            </a:prstGeom>
            <a:noFill/>
          </p:spPr>
          <p:txBody>
            <a:bodyPr wrap="none">
              <a:spAutoFit/>
            </a:bodyPr>
            <a:lstStyle/>
            <a:p>
              <a:pPr algn="ctr" defTabSz="913765">
                <a:defRPr/>
              </a:pPr>
              <a:r>
                <a:rPr lang="zh-CN" altLang="en-US" sz="1470" b="1">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rPr>
                <a:t>本地</a:t>
              </a:r>
              <a:endParaRPr lang="en-US" altLang="zh-CN" sz="1470" b="1">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endParaRPr>
            </a:p>
            <a:p>
              <a:pPr algn="ctr" defTabSz="913765">
                <a:defRPr/>
              </a:pPr>
              <a:r>
                <a:rPr lang="zh-CN" altLang="en-US" sz="1470" b="1">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rPr>
                <a:t>推广</a:t>
              </a:r>
              <a:endParaRPr lang="en-US" sz="1470" b="1">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endParaRPr>
            </a:p>
          </p:txBody>
        </p:sp>
      </p:grpSp>
      <p:grpSp>
        <p:nvGrpSpPr>
          <p:cNvPr id="185" name="组合 184"/>
          <p:cNvGrpSpPr/>
          <p:nvPr/>
        </p:nvGrpSpPr>
        <p:grpSpPr>
          <a:xfrm>
            <a:off x="7346507" y="3313071"/>
            <a:ext cx="1684595" cy="918041"/>
            <a:chOff x="5437301" y="1681970"/>
            <a:chExt cx="1450898" cy="774438"/>
          </a:xfrm>
          <a:effectLst>
            <a:outerShdw blurRad="419100" dist="419100" dir="5400000" algn="ctr" rotWithShape="0">
              <a:srgbClr val="000000">
                <a:alpha val="43137"/>
              </a:srgbClr>
            </a:outerShdw>
          </a:effectLst>
        </p:grpSpPr>
        <p:sp>
          <p:nvSpPr>
            <p:cNvPr id="186" name="Chevron 20"/>
            <p:cNvSpPr/>
            <p:nvPr/>
          </p:nvSpPr>
          <p:spPr>
            <a:xfrm>
              <a:off x="5437301" y="1681970"/>
              <a:ext cx="1450898" cy="774438"/>
            </a:xfrm>
            <a:prstGeom prst="chevron">
              <a:avLst/>
            </a:prstGeom>
            <a:gradFill>
              <a:gsLst>
                <a:gs pos="0">
                  <a:srgbClr val="FC0226"/>
                </a:gs>
                <a:gs pos="100000">
                  <a:srgbClr val="A40022"/>
                </a:gs>
              </a:gsLst>
              <a:lin ang="5400000" scaled="0"/>
            </a:gradFill>
            <a:ln>
              <a:noFill/>
            </a:ln>
            <a:effectLst/>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p:txBody>
        </p:sp>
        <p:sp>
          <p:nvSpPr>
            <p:cNvPr id="187" name="Rectangle 5"/>
            <p:cNvSpPr/>
            <p:nvPr/>
          </p:nvSpPr>
          <p:spPr bwMode="auto">
            <a:xfrm>
              <a:off x="5944710" y="1864668"/>
              <a:ext cx="484876" cy="460092"/>
            </a:xfrm>
            <a:prstGeom prst="rect">
              <a:avLst/>
            </a:prstGeom>
          </p:spPr>
          <p:txBody>
            <a:bodyPr wrap="none">
              <a:spAutoFit/>
            </a:bodyPr>
            <a:lstStyle/>
            <a:p>
              <a:pPr algn="ctr" defTabSz="913765">
                <a:defRPr/>
              </a:pPr>
              <a:r>
                <a:rPr lang="zh-CN" altLang="en-US" sz="1470" b="1">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rPr>
                <a:t>沿海</a:t>
              </a:r>
              <a:endParaRPr lang="en-US" altLang="zh-CN" sz="1470" b="1">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endParaRPr>
            </a:p>
            <a:p>
              <a:pPr algn="ctr" defTabSz="913765">
                <a:defRPr/>
              </a:pPr>
              <a:r>
                <a:rPr lang="zh-CN" altLang="en-US" sz="1470" b="1">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rPr>
                <a:t>地区</a:t>
              </a:r>
              <a:endParaRPr lang="en-US" sz="1470" b="1">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endParaRPr>
            </a:p>
          </p:txBody>
        </p:sp>
      </p:grpSp>
      <p:cxnSp>
        <p:nvCxnSpPr>
          <p:cNvPr id="189" name="Straight Connector 35"/>
          <p:cNvCxnSpPr/>
          <p:nvPr/>
        </p:nvCxnSpPr>
        <p:spPr>
          <a:xfrm rot="16200000" flipH="1">
            <a:off x="3163331" y="2384636"/>
            <a:ext cx="878495" cy="774731"/>
          </a:xfrm>
          <a:prstGeom prst="bentConnector3">
            <a:avLst>
              <a:gd name="adj1" fmla="val -1066"/>
            </a:avLst>
          </a:prstGeom>
          <a:ln w="38100">
            <a:solidFill>
              <a:srgbClr val="E61911"/>
            </a:solidFill>
            <a:headEnd type="oval"/>
            <a:tailEnd type="none"/>
          </a:ln>
          <a:effectLst/>
        </p:spPr>
        <p:style>
          <a:lnRef idx="1">
            <a:schemeClr val="accent1"/>
          </a:lnRef>
          <a:fillRef idx="0">
            <a:schemeClr val="accent1"/>
          </a:fillRef>
          <a:effectRef idx="0">
            <a:schemeClr val="accent1"/>
          </a:effectRef>
          <a:fontRef idx="minor">
            <a:schemeClr val="tx1"/>
          </a:fontRef>
        </p:style>
      </p:cxnSp>
      <p:cxnSp>
        <p:nvCxnSpPr>
          <p:cNvPr id="193" name="Straight Connector 35"/>
          <p:cNvCxnSpPr/>
          <p:nvPr/>
        </p:nvCxnSpPr>
        <p:spPr>
          <a:xfrm rot="5400000" flipH="1" flipV="1">
            <a:off x="4407649" y="4425328"/>
            <a:ext cx="878495" cy="774731"/>
          </a:xfrm>
          <a:prstGeom prst="bentConnector3">
            <a:avLst>
              <a:gd name="adj1" fmla="val -1066"/>
            </a:avLst>
          </a:prstGeom>
          <a:ln w="38100">
            <a:solidFill>
              <a:schemeClr val="tx1">
                <a:lumMod val="75000"/>
                <a:lumOff val="25000"/>
              </a:schemeClr>
            </a:solidFill>
            <a:headEnd type="oval"/>
            <a:tailEnd type="none"/>
          </a:ln>
          <a:effectLst/>
        </p:spPr>
        <p:style>
          <a:lnRef idx="1">
            <a:schemeClr val="accent1"/>
          </a:lnRef>
          <a:fillRef idx="0">
            <a:schemeClr val="accent1"/>
          </a:fillRef>
          <a:effectRef idx="0">
            <a:schemeClr val="accent1"/>
          </a:effectRef>
          <a:fontRef idx="minor">
            <a:schemeClr val="tx1"/>
          </a:fontRef>
        </p:style>
      </p:cxnSp>
      <p:cxnSp>
        <p:nvCxnSpPr>
          <p:cNvPr id="196" name="Straight Connector 35"/>
          <p:cNvCxnSpPr/>
          <p:nvPr/>
        </p:nvCxnSpPr>
        <p:spPr>
          <a:xfrm rot="5400000">
            <a:off x="7884002" y="2384636"/>
            <a:ext cx="878495" cy="774731"/>
          </a:xfrm>
          <a:prstGeom prst="bentConnector3">
            <a:avLst>
              <a:gd name="adj1" fmla="val -1066"/>
            </a:avLst>
          </a:prstGeom>
          <a:ln w="38100">
            <a:solidFill>
              <a:srgbClr val="E61911"/>
            </a:solidFill>
            <a:headEnd type="oval"/>
            <a:tailEnd type="none"/>
          </a:ln>
          <a:effectLst/>
        </p:spPr>
        <p:style>
          <a:lnRef idx="1">
            <a:schemeClr val="accent1"/>
          </a:lnRef>
          <a:fillRef idx="0">
            <a:schemeClr val="accent1"/>
          </a:fillRef>
          <a:effectRef idx="0">
            <a:schemeClr val="accent1"/>
          </a:effectRef>
          <a:fontRef idx="minor">
            <a:schemeClr val="tx1"/>
          </a:fontRef>
        </p:style>
      </p:cxnSp>
      <p:cxnSp>
        <p:nvCxnSpPr>
          <p:cNvPr id="197" name="Straight Connector 35"/>
          <p:cNvCxnSpPr/>
          <p:nvPr/>
        </p:nvCxnSpPr>
        <p:spPr>
          <a:xfrm rot="16200000" flipV="1">
            <a:off x="6703301" y="4425328"/>
            <a:ext cx="878495" cy="774731"/>
          </a:xfrm>
          <a:prstGeom prst="bentConnector3">
            <a:avLst>
              <a:gd name="adj1" fmla="val -1066"/>
            </a:avLst>
          </a:prstGeom>
          <a:ln w="38100">
            <a:solidFill>
              <a:schemeClr val="tx1">
                <a:lumMod val="75000"/>
                <a:lumOff val="25000"/>
              </a:schemeClr>
            </a:solidFill>
            <a:headEnd type="oval"/>
            <a:tailEnd type="none"/>
          </a:ln>
          <a:effectLst/>
        </p:spPr>
        <p:style>
          <a:lnRef idx="1">
            <a:schemeClr val="accent1"/>
          </a:lnRef>
          <a:fillRef idx="0">
            <a:schemeClr val="accent1"/>
          </a:fillRef>
          <a:effectRef idx="0">
            <a:schemeClr val="accent1"/>
          </a:effectRef>
          <a:fontRef idx="minor">
            <a:schemeClr val="tx1"/>
          </a:fontRef>
        </p:style>
      </p:cxnSp>
      <p:grpSp>
        <p:nvGrpSpPr>
          <p:cNvPr id="198" name="组合 197"/>
          <p:cNvGrpSpPr/>
          <p:nvPr/>
        </p:nvGrpSpPr>
        <p:grpSpPr>
          <a:xfrm>
            <a:off x="1583024" y="2075176"/>
            <a:ext cx="1549888" cy="1117704"/>
            <a:chOff x="1075984" y="1712803"/>
            <a:chExt cx="1643072" cy="3098466"/>
          </a:xfrm>
        </p:grpSpPr>
        <p:sp>
          <p:nvSpPr>
            <p:cNvPr id="199" name="Rectangle 4"/>
            <p:cNvSpPr/>
            <p:nvPr/>
          </p:nvSpPr>
          <p:spPr bwMode="auto">
            <a:xfrm>
              <a:off x="1075984" y="2443614"/>
              <a:ext cx="1643072" cy="2367655"/>
            </a:xfrm>
            <a:prstGeom prst="rect">
              <a:avLst/>
            </a:prstGeom>
          </p:spPr>
          <p:txBody>
            <a:bodyPr wrap="square">
              <a:spAutoFit/>
            </a:bodyPr>
            <a:lstStyle/>
            <a:p>
              <a:pPr algn="r" defTabSz="913765">
                <a:lnSpc>
                  <a:spcPct val="150000"/>
                </a:lnSpc>
                <a:defRPr/>
              </a:pPr>
              <a:r>
                <a:rPr lang="zh-CN" altLang="en-US" sz="1100">
                  <a:solidFill>
                    <a:prstClr val="black"/>
                  </a:solidFill>
                  <a:latin typeface="方正兰亭纤黑_GBK" panose="02000000000000000000" pitchFamily="2" charset="-122"/>
                  <a:ea typeface="方正兰亭纤黑_GBK" panose="02000000000000000000" pitchFamily="2" charset="-122"/>
                </a:rPr>
                <a:t>添加你的饿内容文字，添加你的饿内容文字，添加你的饿</a:t>
              </a:r>
              <a:endParaRPr lang="id-ID" altLang="zh-CN" sz="1100">
                <a:solidFill>
                  <a:prstClr val="black"/>
                </a:solidFill>
                <a:latin typeface="Lato" panose="020f0502020204030203" pitchFamily="34" charset="0"/>
                <a:ea typeface="等线" panose="02010600030101010101" pitchFamily="2" charset="-122"/>
              </a:endParaRPr>
            </a:p>
          </p:txBody>
        </p:sp>
        <p:sp>
          <p:nvSpPr>
            <p:cNvPr id="200" name="Rectangle 5"/>
            <p:cNvSpPr/>
            <p:nvPr/>
          </p:nvSpPr>
          <p:spPr bwMode="auto">
            <a:xfrm>
              <a:off x="1380587" y="1712803"/>
              <a:ext cx="1181411" cy="1023851"/>
            </a:xfrm>
            <a:prstGeom prst="rect">
              <a:avLst/>
            </a:prstGeom>
          </p:spPr>
          <p:txBody>
            <a:bodyPr wrap="none">
              <a:spAutoFit/>
            </a:bodyPr>
            <a:lstStyle/>
            <a:p>
              <a:pPr algn="ctr" defTabSz="913765">
                <a:defRPr/>
              </a:pPr>
              <a:r>
                <a:rPr lang="zh-CN" altLang="en-US" b="1">
                  <a:solidFill>
                    <a:prstClr val="black"/>
                  </a:solidFill>
                  <a:latin typeface="Calibri" panose="020f0502020204030204"/>
                  <a:ea typeface="Roboto" pitchFamily="2" charset="0"/>
                  <a:cs typeface="Open Sans" panose="020b0606030504020204" pitchFamily="34" charset="0"/>
                </a:rPr>
                <a:t>添加标题</a:t>
              </a:r>
              <a:endParaRPr lang="en-US" b="1">
                <a:solidFill>
                  <a:prstClr val="black"/>
                </a:solidFill>
                <a:latin typeface="Calibri" panose="020f0502020204030204"/>
                <a:ea typeface="Roboto" pitchFamily="2" charset="0"/>
                <a:cs typeface="Open Sans" panose="020b0606030504020204" pitchFamily="34" charset="0"/>
              </a:endParaRPr>
            </a:p>
          </p:txBody>
        </p:sp>
      </p:grpSp>
      <p:grpSp>
        <p:nvGrpSpPr>
          <p:cNvPr id="201" name="组合 200"/>
          <p:cNvGrpSpPr/>
          <p:nvPr/>
        </p:nvGrpSpPr>
        <p:grpSpPr>
          <a:xfrm>
            <a:off x="2864704" y="4968327"/>
            <a:ext cx="1549888" cy="1111476"/>
            <a:chOff x="1075984" y="1730069"/>
            <a:chExt cx="1643072" cy="3081200"/>
          </a:xfrm>
        </p:grpSpPr>
        <p:sp>
          <p:nvSpPr>
            <p:cNvPr id="202" name="Rectangle 4"/>
            <p:cNvSpPr/>
            <p:nvPr/>
          </p:nvSpPr>
          <p:spPr bwMode="auto">
            <a:xfrm>
              <a:off x="1075984" y="2443614"/>
              <a:ext cx="1643072" cy="2367655"/>
            </a:xfrm>
            <a:prstGeom prst="rect">
              <a:avLst/>
            </a:prstGeom>
          </p:spPr>
          <p:txBody>
            <a:bodyPr wrap="square">
              <a:spAutoFit/>
            </a:bodyPr>
            <a:lstStyle/>
            <a:p>
              <a:pPr algn="r" defTabSz="913765">
                <a:lnSpc>
                  <a:spcPct val="150000"/>
                </a:lnSpc>
                <a:defRPr/>
              </a:pPr>
              <a:r>
                <a:rPr lang="zh-CN" altLang="en-US" sz="1100">
                  <a:solidFill>
                    <a:prstClr val="black"/>
                  </a:solidFill>
                  <a:latin typeface="方正兰亭纤黑_GBK" panose="02000000000000000000" pitchFamily="2" charset="-122"/>
                  <a:ea typeface="方正兰亭纤黑_GBK" panose="02000000000000000000" pitchFamily="2" charset="-122"/>
                </a:rPr>
                <a:t>添加你的饿内容文字，添加你的饿内容文字，添加你的饿</a:t>
              </a:r>
              <a:endParaRPr lang="id-ID" altLang="zh-CN" sz="1100">
                <a:solidFill>
                  <a:prstClr val="black"/>
                </a:solidFill>
                <a:latin typeface="Lato" panose="020f0502020204030203" pitchFamily="34" charset="0"/>
                <a:ea typeface="等线" panose="02010600030101010101" pitchFamily="2" charset="-122"/>
              </a:endParaRPr>
            </a:p>
          </p:txBody>
        </p:sp>
        <p:sp>
          <p:nvSpPr>
            <p:cNvPr id="203" name="Rectangle 5"/>
            <p:cNvSpPr/>
            <p:nvPr/>
          </p:nvSpPr>
          <p:spPr bwMode="auto">
            <a:xfrm>
              <a:off x="1344574" y="1730069"/>
              <a:ext cx="1181411" cy="1023851"/>
            </a:xfrm>
            <a:prstGeom prst="rect">
              <a:avLst/>
            </a:prstGeom>
          </p:spPr>
          <p:txBody>
            <a:bodyPr wrap="none">
              <a:spAutoFit/>
            </a:bodyPr>
            <a:lstStyle/>
            <a:p>
              <a:pPr algn="ctr" defTabSz="913765">
                <a:defRPr/>
              </a:pPr>
              <a:r>
                <a:rPr lang="zh-CN" altLang="en-US" b="1">
                  <a:solidFill>
                    <a:prstClr val="black"/>
                  </a:solidFill>
                  <a:latin typeface="Calibri" panose="020f0502020204030204"/>
                  <a:ea typeface="Roboto" pitchFamily="2" charset="0"/>
                  <a:cs typeface="Open Sans" panose="020b0606030504020204" pitchFamily="34" charset="0"/>
                </a:rPr>
                <a:t>添加标题</a:t>
              </a:r>
              <a:endParaRPr lang="en-US" b="1">
                <a:solidFill>
                  <a:prstClr val="black"/>
                </a:solidFill>
                <a:latin typeface="Calibri" panose="020f0502020204030204"/>
                <a:ea typeface="Roboto" pitchFamily="2" charset="0"/>
                <a:cs typeface="Open Sans" panose="020b0606030504020204" pitchFamily="34" charset="0"/>
              </a:endParaRPr>
            </a:p>
          </p:txBody>
        </p:sp>
      </p:grpSp>
      <p:grpSp>
        <p:nvGrpSpPr>
          <p:cNvPr id="204" name="组合 203"/>
          <p:cNvGrpSpPr/>
          <p:nvPr/>
        </p:nvGrpSpPr>
        <p:grpSpPr>
          <a:xfrm>
            <a:off x="7643819" y="4885521"/>
            <a:ext cx="1549889" cy="1182131"/>
            <a:chOff x="1075984" y="1534201"/>
            <a:chExt cx="1643074" cy="3277068"/>
          </a:xfrm>
        </p:grpSpPr>
        <p:sp>
          <p:nvSpPr>
            <p:cNvPr id="205" name="Rectangle 4"/>
            <p:cNvSpPr/>
            <p:nvPr/>
          </p:nvSpPr>
          <p:spPr bwMode="auto">
            <a:xfrm>
              <a:off x="1075984" y="2443614"/>
              <a:ext cx="1643074" cy="2367655"/>
            </a:xfrm>
            <a:prstGeom prst="rect">
              <a:avLst/>
            </a:prstGeom>
          </p:spPr>
          <p:txBody>
            <a:bodyPr wrap="square">
              <a:spAutoFit/>
            </a:bodyPr>
            <a:lstStyle/>
            <a:p>
              <a:pPr algn="r" defTabSz="913765">
                <a:lnSpc>
                  <a:spcPct val="150000"/>
                </a:lnSpc>
                <a:defRPr/>
              </a:pPr>
              <a:r>
                <a:rPr lang="zh-CN" altLang="en-US" sz="1100">
                  <a:solidFill>
                    <a:prstClr val="black"/>
                  </a:solidFill>
                  <a:latin typeface="方正兰亭纤黑_GBK" panose="02000000000000000000" pitchFamily="2" charset="-122"/>
                  <a:ea typeface="方正兰亭纤黑_GBK" panose="02000000000000000000" pitchFamily="2" charset="-122"/>
                </a:rPr>
                <a:t>添加你的饿内容文字，添加你的饿内容文字，添加你的饿</a:t>
              </a:r>
              <a:endParaRPr lang="id-ID" altLang="zh-CN" sz="1100">
                <a:solidFill>
                  <a:prstClr val="black"/>
                </a:solidFill>
                <a:latin typeface="Lato" panose="020f0502020204030203" pitchFamily="34" charset="0"/>
                <a:ea typeface="等线" panose="02010600030101010101" pitchFamily="2" charset="-122"/>
              </a:endParaRPr>
            </a:p>
          </p:txBody>
        </p:sp>
        <p:sp>
          <p:nvSpPr>
            <p:cNvPr id="206" name="Rectangle 5"/>
            <p:cNvSpPr/>
            <p:nvPr/>
          </p:nvSpPr>
          <p:spPr bwMode="auto">
            <a:xfrm>
              <a:off x="1093060" y="1534201"/>
              <a:ext cx="1181413" cy="1023851"/>
            </a:xfrm>
            <a:prstGeom prst="rect">
              <a:avLst/>
            </a:prstGeom>
          </p:spPr>
          <p:txBody>
            <a:bodyPr wrap="none">
              <a:spAutoFit/>
            </a:bodyPr>
            <a:lstStyle/>
            <a:p>
              <a:pPr algn="ctr" defTabSz="913765">
                <a:defRPr/>
              </a:pPr>
              <a:r>
                <a:rPr lang="zh-CN" altLang="en-US" b="1">
                  <a:solidFill>
                    <a:prstClr val="black"/>
                  </a:solidFill>
                  <a:latin typeface="Calibri" panose="020f0502020204030204"/>
                  <a:ea typeface="Roboto" pitchFamily="2" charset="0"/>
                  <a:cs typeface="Open Sans" panose="020b0606030504020204" pitchFamily="34" charset="0"/>
                </a:rPr>
                <a:t>添加标题</a:t>
              </a:r>
              <a:endParaRPr lang="en-US" b="1">
                <a:solidFill>
                  <a:prstClr val="black"/>
                </a:solidFill>
                <a:latin typeface="Calibri" panose="020f0502020204030204"/>
                <a:ea typeface="Roboto" pitchFamily="2" charset="0"/>
                <a:cs typeface="Open Sans" panose="020b0606030504020204" pitchFamily="34" charset="0"/>
              </a:endParaRPr>
            </a:p>
          </p:txBody>
        </p:sp>
      </p:grpSp>
      <p:grpSp>
        <p:nvGrpSpPr>
          <p:cNvPr id="207" name="组合 206"/>
          <p:cNvGrpSpPr/>
          <p:nvPr/>
        </p:nvGrpSpPr>
        <p:grpSpPr>
          <a:xfrm>
            <a:off x="8762047" y="2075176"/>
            <a:ext cx="1549889" cy="1153051"/>
            <a:chOff x="1075984" y="1614816"/>
            <a:chExt cx="1643074" cy="3196453"/>
          </a:xfrm>
        </p:grpSpPr>
        <p:sp>
          <p:nvSpPr>
            <p:cNvPr id="208" name="Rectangle 4"/>
            <p:cNvSpPr/>
            <p:nvPr/>
          </p:nvSpPr>
          <p:spPr bwMode="auto">
            <a:xfrm>
              <a:off x="1075984" y="2443614"/>
              <a:ext cx="1643074" cy="2367655"/>
            </a:xfrm>
            <a:prstGeom prst="rect">
              <a:avLst/>
            </a:prstGeom>
          </p:spPr>
          <p:txBody>
            <a:bodyPr wrap="square">
              <a:spAutoFit/>
            </a:bodyPr>
            <a:lstStyle/>
            <a:p>
              <a:pPr algn="r" defTabSz="913765">
                <a:lnSpc>
                  <a:spcPct val="150000"/>
                </a:lnSpc>
                <a:defRPr/>
              </a:pPr>
              <a:r>
                <a:rPr lang="zh-CN" altLang="en-US" sz="1100">
                  <a:solidFill>
                    <a:prstClr val="black"/>
                  </a:solidFill>
                  <a:latin typeface="方正兰亭纤黑_GBK" panose="02000000000000000000" pitchFamily="2" charset="-122"/>
                  <a:ea typeface="方正兰亭纤黑_GBK" panose="02000000000000000000" pitchFamily="2" charset="-122"/>
                </a:rPr>
                <a:t>添加你的饿内容文字，添加你的饿内容文字，添加你的饿</a:t>
              </a:r>
              <a:endParaRPr lang="id-ID" altLang="zh-CN" sz="1100">
                <a:solidFill>
                  <a:prstClr val="black"/>
                </a:solidFill>
                <a:latin typeface="Lato" panose="020f0502020204030203" pitchFamily="34" charset="0"/>
                <a:ea typeface="等线" panose="02010600030101010101" pitchFamily="2" charset="-122"/>
              </a:endParaRPr>
            </a:p>
          </p:txBody>
        </p:sp>
        <p:sp>
          <p:nvSpPr>
            <p:cNvPr id="209" name="Rectangle 5"/>
            <p:cNvSpPr/>
            <p:nvPr/>
          </p:nvSpPr>
          <p:spPr bwMode="auto">
            <a:xfrm>
              <a:off x="1075984" y="1614816"/>
              <a:ext cx="1181413" cy="1023851"/>
            </a:xfrm>
            <a:prstGeom prst="rect">
              <a:avLst/>
            </a:prstGeom>
          </p:spPr>
          <p:txBody>
            <a:bodyPr wrap="none">
              <a:spAutoFit/>
            </a:bodyPr>
            <a:lstStyle/>
            <a:p>
              <a:pPr algn="ctr" defTabSz="913765">
                <a:defRPr/>
              </a:pPr>
              <a:r>
                <a:rPr lang="zh-CN" altLang="en-US" b="1">
                  <a:solidFill>
                    <a:prstClr val="black"/>
                  </a:solidFill>
                  <a:latin typeface="Calibri" panose="020f0502020204030204"/>
                  <a:ea typeface="Roboto" pitchFamily="2" charset="0"/>
                  <a:cs typeface="Open Sans" panose="020b0606030504020204" pitchFamily="34" charset="0"/>
                </a:rPr>
                <a:t>添加标题</a:t>
              </a:r>
              <a:endParaRPr lang="en-US" b="1">
                <a:solidFill>
                  <a:prstClr val="black"/>
                </a:solidFill>
                <a:latin typeface="Calibri" panose="020f0502020204030204"/>
                <a:ea typeface="Roboto" pitchFamily="2" charset="0"/>
                <a:cs typeface="Open Sans" panose="020b0606030504020204" pitchFamily="34" charset="0"/>
              </a:endParaRPr>
            </a:p>
          </p:txBody>
        </p:sp>
      </p:grpSp>
      <p:grpSp>
        <p:nvGrpSpPr>
          <p:cNvPr id="3" name="组合 2"/>
          <p:cNvGrpSpPr/>
          <p:nvPr/>
        </p:nvGrpSpPr>
        <p:grpSpPr>
          <a:xfrm>
            <a:off x="5141031" y="1357413"/>
            <a:ext cx="1449993" cy="1480412"/>
            <a:chOff x="10116778" y="2707908"/>
            <a:chExt cx="2953285" cy="2953285"/>
          </a:xfrm>
          <a:effectLst>
            <a:outerShdw blurRad="419100" dist="419100" dir="5400000" algn="ctr" rotWithShape="0">
              <a:srgbClr val="000000">
                <a:alpha val="43137"/>
              </a:srgbClr>
            </a:outerShdw>
          </a:effectLst>
        </p:grpSpPr>
        <p:sp>
          <p:nvSpPr>
            <p:cNvPr id="9" name="椭圆 8"/>
            <p:cNvSpPr/>
            <p:nvPr/>
          </p:nvSpPr>
          <p:spPr>
            <a:xfrm>
              <a:off x="10116778" y="2707908"/>
              <a:ext cx="2953285" cy="2953285"/>
            </a:xfrm>
            <a:prstGeom prst="ellipse">
              <a:avLst/>
            </a:prstGeom>
            <a:gradFill>
              <a:gsLst>
                <a:gs pos="0">
                  <a:srgbClr val="FC0226"/>
                </a:gs>
                <a:gs pos="100000">
                  <a:srgbClr val="A40022"/>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sp>
          <p:nvSpPr>
            <p:cNvPr id="212" name="Rectangle 5"/>
            <p:cNvSpPr/>
            <p:nvPr/>
          </p:nvSpPr>
          <p:spPr bwMode="auto">
            <a:xfrm>
              <a:off x="10709408" y="3312148"/>
              <a:ext cx="1688621" cy="1725812"/>
            </a:xfrm>
            <a:prstGeom prst="rect">
              <a:avLst/>
            </a:prstGeom>
          </p:spPr>
          <p:txBody>
            <a:bodyPr wrap="none">
              <a:spAutoFit/>
            </a:bodyPr>
            <a:lstStyle/>
            <a:p>
              <a:pPr algn="ctr" defTabSz="913765">
                <a:defRPr/>
              </a:pPr>
              <a:r>
                <a:rPr lang="zh-CN" altLang="en-US" sz="2510" b="1">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rPr>
                <a:t>输入</a:t>
              </a:r>
              <a:endParaRPr lang="en-US" altLang="zh-CN" sz="2510" b="1">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endParaRPr>
            </a:p>
            <a:p>
              <a:pPr algn="ctr" defTabSz="913765">
                <a:defRPr/>
              </a:pPr>
              <a:r>
                <a:rPr lang="zh-CN" altLang="en-US" sz="2510" b="1">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rPr>
                <a:t>标题</a:t>
              </a:r>
              <a:endParaRPr lang="en-US" altLang="zh-CN" sz="2510" b="1">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endParaRPr>
            </a:p>
          </p:txBody>
        </p:sp>
      </p:grpSp>
      <p:sp>
        <p:nvSpPr>
          <p:cNvPr id="2" name="文本占位符 1"/>
          <p:cNvSpPr>
            <a:spLocks noGrp="1"/>
          </p:cNvSpPr>
          <p:nvPr>
            <p:ph type="body" sz="quarter" idx="10"/>
          </p:nvPr>
        </p:nvSpPr>
        <p:spPr/>
        <p:txBody>
          <a:bodyPr/>
          <a:lstStyle/>
          <a:p>
            <a:r>
              <a:rPr lang="zh-CN" altLang="en-US">
                <a:solidFill>
                  <a:schemeClr val="tx1">
                    <a:lumMod val="75000"/>
                    <a:lumOff val="25000"/>
                  </a:schemeClr>
                </a:solidFill>
              </a:rPr>
              <a:t>工作完成具体情况</a:t>
            </a:r>
            <a:endParaRPr lang="en-GB" altLang="zh-CN">
              <a:solidFill>
                <a:schemeClr val="tx1">
                  <a:lumMod val="75000"/>
                  <a:lumOff val="25000"/>
                </a:schemeClr>
              </a:solidFill>
            </a:endParaRPr>
          </a:p>
        </p:txBody>
      </p:sp>
      <p:sp>
        <p:nvSpPr>
          <p:cNvPr id="4" name="灯片编号占位符 3"/>
          <p:cNvSpPr>
            <a:spLocks noGrp="1"/>
          </p:cNvSpPr>
          <p:nvPr>
            <p:ph type="sldNum" sz="quarter" idx="12"/>
          </p:nvPr>
        </p:nvSpPr>
        <p:spPr/>
        <p:txBody>
          <a:bodyPr/>
          <a:lstStyle/>
          <a:p>
            <a:fld id="{E0596BC5-39E9-41F1-BBD9-DF4DEBACD03C}" type="slidenum">
              <a:rPr lang="zh-CN" altLang="en-US" smtClean="0"/>
              <a:t>16</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3" presetClass="entr" presetSubtype="288" fill="hold" grpId="0" nodeType="withEffect">
                                  <p:stCondLst>
                                    <p:cond delay="400"/>
                                  </p:stCondLst>
                                  <p:childTnLst>
                                    <p:set>
                                      <p:cBhvr>
                                        <p:cTn id="11" dur="1" fill="hold">
                                          <p:stCondLst>
                                            <p:cond delay="0"/>
                                          </p:stCondLst>
                                        </p:cTn>
                                        <p:tgtEl>
                                          <p:spTgt spid="141"/>
                                        </p:tgtEl>
                                        <p:attrNameLst>
                                          <p:attrName>style.visibility</p:attrName>
                                        </p:attrNameLst>
                                      </p:cBhvr>
                                      <p:to>
                                        <p:strVal val="visible"/>
                                      </p:to>
                                    </p:set>
                                    <p:anim calcmode="lin" valueType="num">
                                      <p:cBhvr>
                                        <p:cTn id="12" dur="500" fill="hold"/>
                                        <p:tgtEl>
                                          <p:spTgt spid="141"/>
                                        </p:tgtEl>
                                        <p:attrNameLst>
                                          <p:attrName>ppt_w</p:attrName>
                                        </p:attrNameLst>
                                      </p:cBhvr>
                                      <p:tavLst>
                                        <p:tav tm="0">
                                          <p:val>
                                            <p:strVal val="4/3*#ppt_w"/>
                                          </p:val>
                                        </p:tav>
                                        <p:tav tm="100000">
                                          <p:val>
                                            <p:strVal val="#ppt_w"/>
                                          </p:val>
                                        </p:tav>
                                      </p:tavLst>
                                    </p:anim>
                                    <p:anim calcmode="lin" valueType="num">
                                      <p:cBhvr>
                                        <p:cTn id="13" dur="500" fill="hold"/>
                                        <p:tgtEl>
                                          <p:spTgt spid="141"/>
                                        </p:tgtEl>
                                        <p:attrNameLst>
                                          <p:attrName>ppt_h</p:attrName>
                                        </p:attrNameLst>
                                      </p:cBhvr>
                                      <p:tavLst>
                                        <p:tav tm="0">
                                          <p:val>
                                            <p:strVal val="4/3*#ppt_h"/>
                                          </p:val>
                                        </p:tav>
                                        <p:tav tm="100000">
                                          <p:val>
                                            <p:strVal val="#ppt_h"/>
                                          </p:val>
                                        </p:tav>
                                      </p:tavLst>
                                    </p:anim>
                                  </p:childTnLst>
                                </p:cTn>
                              </p:par>
                            </p:childTnLst>
                          </p:cTn>
                        </p:par>
                        <p:par>
                          <p:cTn id="14" fill="hold" nodeType="afterGroup">
                            <p:stCondLst>
                              <p:cond delay="900"/>
                            </p:stCondLst>
                            <p:childTnLst>
                              <p:par>
                                <p:cTn id="15" presetID="2" presetClass="entr" presetSubtype="8" fill="hold" nodeType="afterEffect">
                                  <p:stCondLst>
                                    <p:cond delay="0"/>
                                  </p:stCondLst>
                                  <p:childTnLst>
                                    <p:set>
                                      <p:cBhvr>
                                        <p:cTn id="16" dur="1" fill="hold">
                                          <p:stCondLst>
                                            <p:cond delay="0"/>
                                          </p:stCondLst>
                                        </p:cTn>
                                        <p:tgtEl>
                                          <p:spTgt spid="176"/>
                                        </p:tgtEl>
                                        <p:attrNameLst>
                                          <p:attrName>style.visibility</p:attrName>
                                        </p:attrNameLst>
                                      </p:cBhvr>
                                      <p:to>
                                        <p:strVal val="visible"/>
                                      </p:to>
                                    </p:set>
                                    <p:anim calcmode="lin" valueType="num">
                                      <p:cBhvr additive="base">
                                        <p:cTn id="17" dur="500" fill="hold"/>
                                        <p:tgtEl>
                                          <p:spTgt spid="176"/>
                                        </p:tgtEl>
                                        <p:attrNameLst>
                                          <p:attrName>ppt_x</p:attrName>
                                        </p:attrNameLst>
                                      </p:cBhvr>
                                      <p:tavLst>
                                        <p:tav tm="0">
                                          <p:val>
                                            <p:strVal val="0-#ppt_w/2"/>
                                          </p:val>
                                        </p:tav>
                                        <p:tav tm="100000">
                                          <p:val>
                                            <p:strVal val="#ppt_x"/>
                                          </p:val>
                                        </p:tav>
                                      </p:tavLst>
                                    </p:anim>
                                    <p:anim calcmode="lin" valueType="num">
                                      <p:cBhvr additive="base">
                                        <p:cTn id="18" dur="500" fill="hold"/>
                                        <p:tgtEl>
                                          <p:spTgt spid="176"/>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400"/>
                            </p:stCondLst>
                            <p:childTnLst>
                              <p:par>
                                <p:cTn id="20" presetID="2" presetClass="entr" presetSubtype="8" fill="hold" nodeType="afterEffect">
                                  <p:stCondLst>
                                    <p:cond delay="0"/>
                                  </p:stCondLst>
                                  <p:childTnLst>
                                    <p:set>
                                      <p:cBhvr>
                                        <p:cTn id="21" dur="1" fill="hold">
                                          <p:stCondLst>
                                            <p:cond delay="0"/>
                                          </p:stCondLst>
                                        </p:cTn>
                                        <p:tgtEl>
                                          <p:spTgt spid="179"/>
                                        </p:tgtEl>
                                        <p:attrNameLst>
                                          <p:attrName>style.visibility</p:attrName>
                                        </p:attrNameLst>
                                      </p:cBhvr>
                                      <p:to>
                                        <p:strVal val="visible"/>
                                      </p:to>
                                    </p:set>
                                    <p:anim calcmode="lin" valueType="num">
                                      <p:cBhvr additive="base">
                                        <p:cTn id="22" dur="500" fill="hold"/>
                                        <p:tgtEl>
                                          <p:spTgt spid="179"/>
                                        </p:tgtEl>
                                        <p:attrNameLst>
                                          <p:attrName>ppt_x</p:attrName>
                                        </p:attrNameLst>
                                      </p:cBhvr>
                                      <p:tavLst>
                                        <p:tav tm="0">
                                          <p:val>
                                            <p:strVal val="0-#ppt_w/2"/>
                                          </p:val>
                                        </p:tav>
                                        <p:tav tm="100000">
                                          <p:val>
                                            <p:strVal val="#ppt_x"/>
                                          </p:val>
                                        </p:tav>
                                      </p:tavLst>
                                    </p:anim>
                                    <p:anim calcmode="lin" valueType="num">
                                      <p:cBhvr additive="base">
                                        <p:cTn id="23" dur="500" fill="hold"/>
                                        <p:tgtEl>
                                          <p:spTgt spid="179"/>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1900"/>
                            </p:stCondLst>
                            <p:childTnLst>
                              <p:par>
                                <p:cTn id="25" presetID="2" presetClass="entr" presetSubtype="8" fill="hold" nodeType="afterEffect">
                                  <p:stCondLst>
                                    <p:cond delay="0"/>
                                  </p:stCondLst>
                                  <p:childTnLst>
                                    <p:set>
                                      <p:cBhvr>
                                        <p:cTn id="26" dur="1" fill="hold">
                                          <p:stCondLst>
                                            <p:cond delay="0"/>
                                          </p:stCondLst>
                                        </p:cTn>
                                        <p:tgtEl>
                                          <p:spTgt spid="182"/>
                                        </p:tgtEl>
                                        <p:attrNameLst>
                                          <p:attrName>style.visibility</p:attrName>
                                        </p:attrNameLst>
                                      </p:cBhvr>
                                      <p:to>
                                        <p:strVal val="visible"/>
                                      </p:to>
                                    </p:set>
                                    <p:anim calcmode="lin" valueType="num">
                                      <p:cBhvr additive="base">
                                        <p:cTn id="27" dur="500" fill="hold"/>
                                        <p:tgtEl>
                                          <p:spTgt spid="182"/>
                                        </p:tgtEl>
                                        <p:attrNameLst>
                                          <p:attrName>ppt_x</p:attrName>
                                        </p:attrNameLst>
                                      </p:cBhvr>
                                      <p:tavLst>
                                        <p:tav tm="0">
                                          <p:val>
                                            <p:strVal val="0-#ppt_w/2"/>
                                          </p:val>
                                        </p:tav>
                                        <p:tav tm="100000">
                                          <p:val>
                                            <p:strVal val="#ppt_x"/>
                                          </p:val>
                                        </p:tav>
                                      </p:tavLst>
                                    </p:anim>
                                    <p:anim calcmode="lin" valueType="num">
                                      <p:cBhvr additive="base">
                                        <p:cTn id="28" dur="500" fill="hold"/>
                                        <p:tgtEl>
                                          <p:spTgt spid="182"/>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400"/>
                            </p:stCondLst>
                            <p:childTnLst>
                              <p:par>
                                <p:cTn id="30" presetID="2" presetClass="entr" presetSubtype="8" fill="hold" nodeType="afterEffect">
                                  <p:stCondLst>
                                    <p:cond delay="0"/>
                                  </p:stCondLst>
                                  <p:childTnLst>
                                    <p:set>
                                      <p:cBhvr>
                                        <p:cTn id="31" dur="1" fill="hold">
                                          <p:stCondLst>
                                            <p:cond delay="0"/>
                                          </p:stCondLst>
                                        </p:cTn>
                                        <p:tgtEl>
                                          <p:spTgt spid="185"/>
                                        </p:tgtEl>
                                        <p:attrNameLst>
                                          <p:attrName>style.visibility</p:attrName>
                                        </p:attrNameLst>
                                      </p:cBhvr>
                                      <p:to>
                                        <p:strVal val="visible"/>
                                      </p:to>
                                    </p:set>
                                    <p:anim calcmode="lin" valueType="num">
                                      <p:cBhvr additive="base">
                                        <p:cTn id="32" dur="500" fill="hold"/>
                                        <p:tgtEl>
                                          <p:spTgt spid="185"/>
                                        </p:tgtEl>
                                        <p:attrNameLst>
                                          <p:attrName>ppt_x</p:attrName>
                                        </p:attrNameLst>
                                      </p:cBhvr>
                                      <p:tavLst>
                                        <p:tav tm="0">
                                          <p:val>
                                            <p:strVal val="0-#ppt_w/2"/>
                                          </p:val>
                                        </p:tav>
                                        <p:tav tm="100000">
                                          <p:val>
                                            <p:strVal val="#ppt_x"/>
                                          </p:val>
                                        </p:tav>
                                      </p:tavLst>
                                    </p:anim>
                                    <p:anim calcmode="lin" valueType="num">
                                      <p:cBhvr additive="base">
                                        <p:cTn id="33" dur="500" fill="hold"/>
                                        <p:tgtEl>
                                          <p:spTgt spid="185"/>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2900"/>
                            </p:stCondLst>
                            <p:childTnLst>
                              <p:par>
                                <p:cTn id="35" presetID="22" presetClass="entr" presetSubtype="4" fill="hold" nodeType="afterEffect">
                                  <p:stCondLst>
                                    <p:cond delay="0"/>
                                  </p:stCondLst>
                                  <p:childTnLst>
                                    <p:set>
                                      <p:cBhvr>
                                        <p:cTn id="36" dur="1" fill="hold">
                                          <p:stCondLst>
                                            <p:cond delay="0"/>
                                          </p:stCondLst>
                                        </p:cTn>
                                        <p:tgtEl>
                                          <p:spTgt spid="189"/>
                                        </p:tgtEl>
                                        <p:attrNameLst>
                                          <p:attrName>style.visibility</p:attrName>
                                        </p:attrNameLst>
                                      </p:cBhvr>
                                      <p:to>
                                        <p:strVal val="visible"/>
                                      </p:to>
                                    </p:set>
                                    <p:animEffect transition="in" filter="wipe(down)">
                                      <p:cBhvr>
                                        <p:cTn id="37" dur="500"/>
                                        <p:tgtEl>
                                          <p:spTgt spid="189"/>
                                        </p:tgtEl>
                                      </p:cBhvr>
                                    </p:animEffect>
                                  </p:childTnLst>
                                </p:cTn>
                              </p:par>
                              <p:par>
                                <p:cTn id="38" presetID="22" presetClass="entr" presetSubtype="4" fill="hold" nodeType="withEffect">
                                  <p:stCondLst>
                                    <p:cond delay="0"/>
                                  </p:stCondLst>
                                  <p:childTnLst>
                                    <p:set>
                                      <p:cBhvr>
                                        <p:cTn id="39" dur="1" fill="hold">
                                          <p:stCondLst>
                                            <p:cond delay="0"/>
                                          </p:stCondLst>
                                        </p:cTn>
                                        <p:tgtEl>
                                          <p:spTgt spid="196"/>
                                        </p:tgtEl>
                                        <p:attrNameLst>
                                          <p:attrName>style.visibility</p:attrName>
                                        </p:attrNameLst>
                                      </p:cBhvr>
                                      <p:to>
                                        <p:strVal val="visible"/>
                                      </p:to>
                                    </p:set>
                                    <p:animEffect transition="in" filter="wipe(down)">
                                      <p:cBhvr>
                                        <p:cTn id="40" dur="500"/>
                                        <p:tgtEl>
                                          <p:spTgt spid="196"/>
                                        </p:tgtEl>
                                      </p:cBhvr>
                                    </p:animEffect>
                                  </p:childTnLst>
                                </p:cTn>
                              </p:par>
                              <p:par>
                                <p:cTn id="41" presetID="22" presetClass="entr" presetSubtype="1" fill="hold" nodeType="withEffect">
                                  <p:stCondLst>
                                    <p:cond delay="0"/>
                                  </p:stCondLst>
                                  <p:childTnLst>
                                    <p:set>
                                      <p:cBhvr>
                                        <p:cTn id="42" dur="1" fill="hold">
                                          <p:stCondLst>
                                            <p:cond delay="0"/>
                                          </p:stCondLst>
                                        </p:cTn>
                                        <p:tgtEl>
                                          <p:spTgt spid="193"/>
                                        </p:tgtEl>
                                        <p:attrNameLst>
                                          <p:attrName>style.visibility</p:attrName>
                                        </p:attrNameLst>
                                      </p:cBhvr>
                                      <p:to>
                                        <p:strVal val="visible"/>
                                      </p:to>
                                    </p:set>
                                    <p:animEffect transition="in" filter="wipe(up)">
                                      <p:cBhvr>
                                        <p:cTn id="43" dur="500"/>
                                        <p:tgtEl>
                                          <p:spTgt spid="193"/>
                                        </p:tgtEl>
                                      </p:cBhvr>
                                    </p:animEffect>
                                  </p:childTnLst>
                                </p:cTn>
                              </p:par>
                              <p:par>
                                <p:cTn id="44" presetID="22" presetClass="entr" presetSubtype="1" fill="hold" nodeType="withEffect">
                                  <p:stCondLst>
                                    <p:cond delay="0"/>
                                  </p:stCondLst>
                                  <p:childTnLst>
                                    <p:set>
                                      <p:cBhvr>
                                        <p:cTn id="45" dur="1" fill="hold">
                                          <p:stCondLst>
                                            <p:cond delay="0"/>
                                          </p:stCondLst>
                                        </p:cTn>
                                        <p:tgtEl>
                                          <p:spTgt spid="197"/>
                                        </p:tgtEl>
                                        <p:attrNameLst>
                                          <p:attrName>style.visibility</p:attrName>
                                        </p:attrNameLst>
                                      </p:cBhvr>
                                      <p:to>
                                        <p:strVal val="visible"/>
                                      </p:to>
                                    </p:set>
                                    <p:animEffect transition="in" filter="wipe(up)">
                                      <p:cBhvr>
                                        <p:cTn id="46" dur="500"/>
                                        <p:tgtEl>
                                          <p:spTgt spid="197"/>
                                        </p:tgtEl>
                                      </p:cBhvr>
                                    </p:animEffect>
                                  </p:childTnLst>
                                </p:cTn>
                              </p:par>
                            </p:childTnLst>
                          </p:cTn>
                        </p:par>
                        <p:par>
                          <p:cTn id="47" fill="hold" nodeType="afterGroup">
                            <p:stCondLst>
                              <p:cond delay="3400"/>
                            </p:stCondLst>
                            <p:childTnLst>
                              <p:par>
                                <p:cTn id="48" presetID="14" presetClass="entr" presetSubtype="10" fill="hold" nodeType="afterEffect">
                                  <p:stCondLst>
                                    <p:cond delay="0"/>
                                  </p:stCondLst>
                                  <p:childTnLst>
                                    <p:set>
                                      <p:cBhvr>
                                        <p:cTn id="49" dur="1" fill="hold">
                                          <p:stCondLst>
                                            <p:cond delay="0"/>
                                          </p:stCondLst>
                                        </p:cTn>
                                        <p:tgtEl>
                                          <p:spTgt spid="198"/>
                                        </p:tgtEl>
                                        <p:attrNameLst>
                                          <p:attrName>style.visibility</p:attrName>
                                        </p:attrNameLst>
                                      </p:cBhvr>
                                      <p:to>
                                        <p:strVal val="visible"/>
                                      </p:to>
                                    </p:set>
                                    <p:animEffect transition="in" filter="randombar(horizontal)">
                                      <p:cBhvr>
                                        <p:cTn id="50" dur="500"/>
                                        <p:tgtEl>
                                          <p:spTgt spid="198"/>
                                        </p:tgtEl>
                                      </p:cBhvr>
                                    </p:animEffect>
                                  </p:childTnLst>
                                </p:cTn>
                              </p:par>
                              <p:par>
                                <p:cTn id="51" presetID="14" presetClass="entr" presetSubtype="10" fill="hold" nodeType="withEffect">
                                  <p:stCondLst>
                                    <p:cond delay="0"/>
                                  </p:stCondLst>
                                  <p:childTnLst>
                                    <p:set>
                                      <p:cBhvr>
                                        <p:cTn id="52" dur="1" fill="hold">
                                          <p:stCondLst>
                                            <p:cond delay="0"/>
                                          </p:stCondLst>
                                        </p:cTn>
                                        <p:tgtEl>
                                          <p:spTgt spid="201"/>
                                        </p:tgtEl>
                                        <p:attrNameLst>
                                          <p:attrName>style.visibility</p:attrName>
                                        </p:attrNameLst>
                                      </p:cBhvr>
                                      <p:to>
                                        <p:strVal val="visible"/>
                                      </p:to>
                                    </p:set>
                                    <p:animEffect transition="in" filter="randombar(horizontal)">
                                      <p:cBhvr>
                                        <p:cTn id="53" dur="500"/>
                                        <p:tgtEl>
                                          <p:spTgt spid="201"/>
                                        </p:tgtEl>
                                      </p:cBhvr>
                                    </p:animEffect>
                                  </p:childTnLst>
                                </p:cTn>
                              </p:par>
                              <p:par>
                                <p:cTn id="54" presetID="14" presetClass="entr" presetSubtype="10" fill="hold" nodeType="withEffect">
                                  <p:stCondLst>
                                    <p:cond delay="0"/>
                                  </p:stCondLst>
                                  <p:childTnLst>
                                    <p:set>
                                      <p:cBhvr>
                                        <p:cTn id="55" dur="1" fill="hold">
                                          <p:stCondLst>
                                            <p:cond delay="0"/>
                                          </p:stCondLst>
                                        </p:cTn>
                                        <p:tgtEl>
                                          <p:spTgt spid="204"/>
                                        </p:tgtEl>
                                        <p:attrNameLst>
                                          <p:attrName>style.visibility</p:attrName>
                                        </p:attrNameLst>
                                      </p:cBhvr>
                                      <p:to>
                                        <p:strVal val="visible"/>
                                      </p:to>
                                    </p:set>
                                    <p:animEffect transition="in" filter="randombar(horizontal)">
                                      <p:cBhvr>
                                        <p:cTn id="56" dur="500"/>
                                        <p:tgtEl>
                                          <p:spTgt spid="204"/>
                                        </p:tgtEl>
                                      </p:cBhvr>
                                    </p:animEffect>
                                  </p:childTnLst>
                                </p:cTn>
                              </p:par>
                              <p:par>
                                <p:cTn id="57" presetID="14" presetClass="entr" presetSubtype="10" fill="hold" nodeType="withEffect">
                                  <p:stCondLst>
                                    <p:cond delay="0"/>
                                  </p:stCondLst>
                                  <p:childTnLst>
                                    <p:set>
                                      <p:cBhvr>
                                        <p:cTn id="58" dur="1" fill="hold">
                                          <p:stCondLst>
                                            <p:cond delay="0"/>
                                          </p:stCondLst>
                                        </p:cTn>
                                        <p:tgtEl>
                                          <p:spTgt spid="207"/>
                                        </p:tgtEl>
                                        <p:attrNameLst>
                                          <p:attrName>style.visibility</p:attrName>
                                        </p:attrNameLst>
                                      </p:cBhvr>
                                      <p:to>
                                        <p:strVal val="visible"/>
                                      </p:to>
                                    </p:set>
                                    <p:animEffect transition="in" filter="randombar(horizontal)">
                                      <p:cBhvr>
                                        <p:cTn id="59"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5" name="组合 44"/>
          <p:cNvGrpSpPr/>
          <p:nvPr/>
        </p:nvGrpSpPr>
        <p:grpSpPr>
          <a:xfrm>
            <a:off x="4998272" y="1615838"/>
            <a:ext cx="1061395" cy="720000"/>
            <a:chOff x="2351847" y="903748"/>
            <a:chExt cx="1108027" cy="990018"/>
          </a:xfrm>
          <a:effectLst>
            <a:outerShdw blurRad="419100" dist="419100" dir="5400000" algn="ctr" rotWithShape="0">
              <a:srgbClr val="000000">
                <a:alpha val="43137"/>
              </a:srgbClr>
            </a:outerShdw>
          </a:effectLst>
        </p:grpSpPr>
        <p:sp>
          <p:nvSpPr>
            <p:cNvPr id="46" name="椭圆 45"/>
            <p:cNvSpPr/>
            <p:nvPr/>
          </p:nvSpPr>
          <p:spPr>
            <a:xfrm>
              <a:off x="2351847" y="903748"/>
              <a:ext cx="751633" cy="9900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7" name="文本框 9"/>
            <p:cNvSpPr txBox="1"/>
            <p:nvPr/>
          </p:nvSpPr>
          <p:spPr>
            <a:xfrm>
              <a:off x="2393075" y="927951"/>
              <a:ext cx="1066799" cy="916847"/>
            </a:xfrm>
            <a:prstGeom prst="rect">
              <a:avLst/>
            </a:prstGeom>
            <a:noFill/>
          </p:spPr>
          <p:txBody>
            <a:bodyPr wrap="square" rtlCol="0">
              <a:spAutoFit/>
            </a:bodyPr>
            <a:lstStyle/>
            <a:p>
              <a:r>
                <a:rPr lang="en-US" altLang="zh-CN" sz="3735">
                  <a:solidFill>
                    <a:schemeClr val="bg1"/>
                  </a:solidFill>
                  <a:latin typeface="Impact" panose="020b0806030902050204" pitchFamily="34" charset="0"/>
                </a:rPr>
                <a:t>01</a:t>
              </a:r>
              <a:endParaRPr lang="zh-CN" altLang="en-US" sz="3735">
                <a:solidFill>
                  <a:schemeClr val="bg1"/>
                </a:solidFill>
                <a:latin typeface="Impact" panose="020b0806030902050204" pitchFamily="34" charset="0"/>
              </a:endParaRPr>
            </a:p>
          </p:txBody>
        </p:sp>
      </p:grpSp>
      <p:grpSp>
        <p:nvGrpSpPr>
          <p:cNvPr id="48" name="组合 47"/>
          <p:cNvGrpSpPr/>
          <p:nvPr/>
        </p:nvGrpSpPr>
        <p:grpSpPr>
          <a:xfrm>
            <a:off x="4998272" y="2546915"/>
            <a:ext cx="1034934" cy="721359"/>
            <a:chOff x="2379471" y="1978505"/>
            <a:chExt cx="1080403" cy="991889"/>
          </a:xfrm>
          <a:effectLst>
            <a:outerShdw blurRad="419100" dist="419100" dir="5400000" algn="ctr" rotWithShape="0">
              <a:srgbClr val="000000">
                <a:alpha val="43137"/>
              </a:srgbClr>
            </a:outerShdw>
          </a:effectLst>
        </p:grpSpPr>
        <p:sp>
          <p:nvSpPr>
            <p:cNvPr id="49" name="椭圆 48"/>
            <p:cNvSpPr/>
            <p:nvPr/>
          </p:nvSpPr>
          <p:spPr>
            <a:xfrm>
              <a:off x="2379471" y="1980374"/>
              <a:ext cx="751633" cy="9900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0" name="文本框 10"/>
            <p:cNvSpPr txBox="1"/>
            <p:nvPr/>
          </p:nvSpPr>
          <p:spPr>
            <a:xfrm>
              <a:off x="2393075" y="1978505"/>
              <a:ext cx="1066799" cy="916849"/>
            </a:xfrm>
            <a:prstGeom prst="rect">
              <a:avLst/>
            </a:prstGeom>
            <a:noFill/>
          </p:spPr>
          <p:txBody>
            <a:bodyPr wrap="square" rtlCol="0">
              <a:spAutoFit/>
            </a:bodyPr>
            <a:lstStyle/>
            <a:p>
              <a:r>
                <a:rPr lang="en-US" altLang="zh-CN" sz="3735">
                  <a:solidFill>
                    <a:schemeClr val="bg1"/>
                  </a:solidFill>
                  <a:latin typeface="Impact" panose="020b0806030902050204" pitchFamily="34" charset="0"/>
                </a:rPr>
                <a:t>02</a:t>
              </a:r>
              <a:endParaRPr lang="zh-CN" altLang="en-US" sz="3735">
                <a:solidFill>
                  <a:schemeClr val="bg1"/>
                </a:solidFill>
                <a:latin typeface="Impact" panose="020b0806030902050204" pitchFamily="34" charset="0"/>
              </a:endParaRPr>
            </a:p>
          </p:txBody>
        </p:sp>
      </p:grpSp>
      <p:grpSp>
        <p:nvGrpSpPr>
          <p:cNvPr id="51" name="组合 50"/>
          <p:cNvGrpSpPr/>
          <p:nvPr/>
        </p:nvGrpSpPr>
        <p:grpSpPr>
          <a:xfrm>
            <a:off x="4998272" y="3460303"/>
            <a:ext cx="1042346" cy="720001"/>
            <a:chOff x="2351846" y="3006475"/>
            <a:chExt cx="1088141" cy="990019"/>
          </a:xfrm>
          <a:effectLst>
            <a:outerShdw blurRad="419100" dist="419100" dir="5400000" algn="ctr" rotWithShape="0">
              <a:srgbClr val="000000">
                <a:alpha val="43137"/>
              </a:srgbClr>
            </a:outerShdw>
          </a:effectLst>
        </p:grpSpPr>
        <p:sp>
          <p:nvSpPr>
            <p:cNvPr id="52" name="椭圆 51"/>
            <p:cNvSpPr/>
            <p:nvPr/>
          </p:nvSpPr>
          <p:spPr>
            <a:xfrm>
              <a:off x="2351846" y="3006475"/>
              <a:ext cx="751633" cy="9900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3" name="文本框 11"/>
            <p:cNvSpPr txBox="1"/>
            <p:nvPr/>
          </p:nvSpPr>
          <p:spPr>
            <a:xfrm>
              <a:off x="2373188" y="3044328"/>
              <a:ext cx="1066799" cy="916848"/>
            </a:xfrm>
            <a:prstGeom prst="rect">
              <a:avLst/>
            </a:prstGeom>
            <a:noFill/>
          </p:spPr>
          <p:txBody>
            <a:bodyPr wrap="square" rtlCol="0">
              <a:spAutoFit/>
            </a:bodyPr>
            <a:lstStyle/>
            <a:p>
              <a:r>
                <a:rPr lang="en-US" altLang="zh-CN" sz="3735">
                  <a:solidFill>
                    <a:schemeClr val="bg1"/>
                  </a:solidFill>
                  <a:latin typeface="Impact" panose="020b0806030902050204" pitchFamily="34" charset="0"/>
                </a:rPr>
                <a:t>03</a:t>
              </a:r>
              <a:endParaRPr lang="zh-CN" altLang="en-US" sz="3735">
                <a:solidFill>
                  <a:schemeClr val="bg1"/>
                </a:solidFill>
                <a:latin typeface="Impact" panose="020b0806030902050204" pitchFamily="34" charset="0"/>
              </a:endParaRPr>
            </a:p>
          </p:txBody>
        </p:sp>
      </p:grpSp>
      <p:grpSp>
        <p:nvGrpSpPr>
          <p:cNvPr id="54" name="组合 53"/>
          <p:cNvGrpSpPr/>
          <p:nvPr/>
        </p:nvGrpSpPr>
        <p:grpSpPr>
          <a:xfrm>
            <a:off x="4998272" y="4379463"/>
            <a:ext cx="1056574" cy="720000"/>
            <a:chOff x="2317106" y="4056842"/>
            <a:chExt cx="1102994" cy="990020"/>
          </a:xfrm>
          <a:effectLst>
            <a:outerShdw blurRad="419100" dist="419100" dir="5400000" algn="ctr" rotWithShape="0">
              <a:srgbClr val="000000">
                <a:alpha val="43137"/>
              </a:srgbClr>
            </a:outerShdw>
          </a:effectLst>
        </p:grpSpPr>
        <p:sp>
          <p:nvSpPr>
            <p:cNvPr id="55" name="椭圆 54"/>
            <p:cNvSpPr/>
            <p:nvPr/>
          </p:nvSpPr>
          <p:spPr>
            <a:xfrm>
              <a:off x="2317106" y="4056842"/>
              <a:ext cx="751633" cy="9900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6" name="文本框 12"/>
            <p:cNvSpPr txBox="1"/>
            <p:nvPr/>
          </p:nvSpPr>
          <p:spPr>
            <a:xfrm>
              <a:off x="2353301" y="4073232"/>
              <a:ext cx="1066799" cy="916851"/>
            </a:xfrm>
            <a:prstGeom prst="rect">
              <a:avLst/>
            </a:prstGeom>
            <a:noFill/>
          </p:spPr>
          <p:txBody>
            <a:bodyPr wrap="square" rtlCol="0">
              <a:spAutoFit/>
            </a:bodyPr>
            <a:lstStyle/>
            <a:p>
              <a:r>
                <a:rPr lang="en-US" altLang="zh-CN" sz="3735">
                  <a:solidFill>
                    <a:schemeClr val="bg1"/>
                  </a:solidFill>
                  <a:latin typeface="Impact" panose="020b0806030902050204" pitchFamily="34" charset="0"/>
                </a:rPr>
                <a:t>04</a:t>
              </a:r>
              <a:endParaRPr lang="zh-CN" altLang="en-US" sz="3735">
                <a:solidFill>
                  <a:schemeClr val="bg1"/>
                </a:solidFill>
                <a:latin typeface="Impact" panose="020b0806030902050204" pitchFamily="34" charset="0"/>
              </a:endParaRPr>
            </a:p>
          </p:txBody>
        </p:sp>
      </p:grpSp>
      <p:grpSp>
        <p:nvGrpSpPr>
          <p:cNvPr id="57" name="组合 56"/>
          <p:cNvGrpSpPr/>
          <p:nvPr/>
        </p:nvGrpSpPr>
        <p:grpSpPr>
          <a:xfrm>
            <a:off x="4998272" y="5291490"/>
            <a:ext cx="1027719" cy="720000"/>
            <a:chOff x="2373400" y="5071353"/>
            <a:chExt cx="1072872" cy="990023"/>
          </a:xfrm>
          <a:effectLst>
            <a:outerShdw blurRad="419100" dist="419100" dir="5400000" algn="ctr" rotWithShape="0">
              <a:srgbClr val="000000">
                <a:alpha val="43137"/>
              </a:srgbClr>
            </a:outerShdw>
          </a:effectLst>
        </p:grpSpPr>
        <p:sp>
          <p:nvSpPr>
            <p:cNvPr id="58" name="椭圆 57"/>
            <p:cNvSpPr/>
            <p:nvPr/>
          </p:nvSpPr>
          <p:spPr>
            <a:xfrm>
              <a:off x="2373400" y="5071353"/>
              <a:ext cx="751633" cy="99002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9" name="文本框 13"/>
            <p:cNvSpPr txBox="1"/>
            <p:nvPr/>
          </p:nvSpPr>
          <p:spPr>
            <a:xfrm>
              <a:off x="2379473" y="5107938"/>
              <a:ext cx="1066799" cy="916852"/>
            </a:xfrm>
            <a:prstGeom prst="rect">
              <a:avLst/>
            </a:prstGeom>
            <a:noFill/>
          </p:spPr>
          <p:txBody>
            <a:bodyPr wrap="square" rtlCol="0">
              <a:spAutoFit/>
            </a:bodyPr>
            <a:lstStyle/>
            <a:p>
              <a:r>
                <a:rPr lang="en-US" altLang="zh-CN" sz="3735">
                  <a:solidFill>
                    <a:schemeClr val="bg1"/>
                  </a:solidFill>
                  <a:latin typeface="Impact" panose="020b0806030902050204" pitchFamily="34" charset="0"/>
                </a:rPr>
                <a:t>05</a:t>
              </a:r>
              <a:endParaRPr lang="zh-CN" altLang="en-US" sz="3735">
                <a:solidFill>
                  <a:schemeClr val="bg1"/>
                </a:solidFill>
                <a:latin typeface="Impact" panose="020b0806030902050204" pitchFamily="34" charset="0"/>
              </a:endParaRPr>
            </a:p>
          </p:txBody>
        </p:sp>
      </p:grpSp>
      <p:grpSp>
        <p:nvGrpSpPr>
          <p:cNvPr id="60" name="组合 59"/>
          <p:cNvGrpSpPr/>
          <p:nvPr/>
        </p:nvGrpSpPr>
        <p:grpSpPr>
          <a:xfrm>
            <a:off x="5806270" y="1651189"/>
            <a:ext cx="5143000" cy="612920"/>
            <a:chOff x="4315150" y="953426"/>
            <a:chExt cx="3857250" cy="540057"/>
          </a:xfrm>
          <a:effectLst>
            <a:outerShdw blurRad="419100" dist="419100" dir="5400000" algn="ctr" rotWithShape="0">
              <a:srgbClr val="000000">
                <a:alpha val="43137"/>
              </a:srgbClr>
            </a:outerShdw>
          </a:effectLst>
        </p:grpSpPr>
        <p:sp>
          <p:nvSpPr>
            <p:cNvPr id="61" name="矩形 60"/>
            <p:cNvSpPr/>
            <p:nvPr/>
          </p:nvSpPr>
          <p:spPr>
            <a:xfrm>
              <a:off x="4841196" y="1036090"/>
              <a:ext cx="2827147" cy="450057"/>
            </a:xfrm>
            <a:prstGeom prst="roundRect">
              <a:avLst/>
            </a:prstGeom>
            <a:ln w="15875">
              <a:noFill/>
            </a:ln>
          </p:spPr>
          <p:txBody>
            <a:bodyPr wrap="square" lIns="91440" tIns="45720" rIns="91440" bIns="45720">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年度工作内容概述</a:t>
              </a:r>
              <a:endParaRPr lang="en-GB" altLang="zh-CN"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平行四边形 61"/>
            <p:cNvSpPr/>
            <p:nvPr/>
          </p:nvSpPr>
          <p:spPr>
            <a:xfrm>
              <a:off x="4315150" y="953426"/>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3" name="组合 62"/>
          <p:cNvGrpSpPr/>
          <p:nvPr/>
        </p:nvGrpSpPr>
        <p:grpSpPr>
          <a:xfrm>
            <a:off x="5806270" y="2576727"/>
            <a:ext cx="5143000" cy="612920"/>
            <a:chOff x="4315150" y="1647579"/>
            <a:chExt cx="3857250" cy="540057"/>
          </a:xfrm>
          <a:effectLst>
            <a:outerShdw blurRad="419100" dist="419100" dir="5400000" algn="ctr" rotWithShape="0">
              <a:srgbClr val="000000">
                <a:alpha val="43137"/>
              </a:srgbClr>
            </a:outerShdw>
          </a:effectLst>
        </p:grpSpPr>
        <p:sp>
          <p:nvSpPr>
            <p:cNvPr id="64" name="矩形 63"/>
            <p:cNvSpPr/>
            <p:nvPr/>
          </p:nvSpPr>
          <p:spPr>
            <a:xfrm>
              <a:off x="4841196" y="1730243"/>
              <a:ext cx="2827147" cy="450057"/>
            </a:xfrm>
            <a:prstGeom prst="roundRect">
              <a:avLst/>
            </a:prstGeom>
            <a:ln w="15875">
              <a:noFill/>
            </a:ln>
          </p:spPr>
          <p:txBody>
            <a:bodyPr wrap="square" lIns="91440" tIns="45720" rIns="91440" bIns="45720">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工作完成具体情况</a:t>
              </a:r>
              <a:endParaRPr lang="en-GB" altLang="zh-CN"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平行四边形 64"/>
            <p:cNvSpPr/>
            <p:nvPr/>
          </p:nvSpPr>
          <p:spPr>
            <a:xfrm>
              <a:off x="4315150" y="1647579"/>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6" name="组合 65"/>
          <p:cNvGrpSpPr/>
          <p:nvPr/>
        </p:nvGrpSpPr>
        <p:grpSpPr>
          <a:xfrm>
            <a:off x="5806270" y="3502264"/>
            <a:ext cx="5143000" cy="612920"/>
            <a:chOff x="4315150" y="2341731"/>
            <a:chExt cx="3857250" cy="540057"/>
          </a:xfrm>
          <a:effectLst>
            <a:outerShdw blurRad="419100" dist="419100" dir="5400000" algn="ctr" rotWithShape="0">
              <a:srgbClr val="000000">
                <a:alpha val="43137"/>
              </a:srgbClr>
            </a:outerShdw>
          </a:effectLst>
        </p:grpSpPr>
        <p:sp>
          <p:nvSpPr>
            <p:cNvPr id="67" name="矩形 66"/>
            <p:cNvSpPr/>
            <p:nvPr/>
          </p:nvSpPr>
          <p:spPr>
            <a:xfrm>
              <a:off x="4841197" y="2424395"/>
              <a:ext cx="2827146" cy="450057"/>
            </a:xfrm>
            <a:prstGeom prst="roundRect">
              <a:avLst/>
            </a:prstGeom>
            <a:ln w="15875">
              <a:noFill/>
            </a:ln>
          </p:spPr>
          <p:txBody>
            <a:bodyPr wrap="square" lIns="91440" tIns="45720" rIns="91440" bIns="45720">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成功项目详细展示</a:t>
              </a:r>
              <a:endParaRPr lang="en-GB" altLang="zh-CN"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平行四边形 67"/>
            <p:cNvSpPr/>
            <p:nvPr/>
          </p:nvSpPr>
          <p:spPr>
            <a:xfrm>
              <a:off x="4315150" y="2341731"/>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9" name="组合 68"/>
          <p:cNvGrpSpPr/>
          <p:nvPr/>
        </p:nvGrpSpPr>
        <p:grpSpPr>
          <a:xfrm>
            <a:off x="5806270" y="4427802"/>
            <a:ext cx="5143000" cy="612920"/>
            <a:chOff x="4315150" y="3035884"/>
            <a:chExt cx="3857250" cy="540057"/>
          </a:xfrm>
          <a:effectLst>
            <a:outerShdw blurRad="419100" dist="419100" dir="5400000" algn="ctr" rotWithShape="0">
              <a:srgbClr val="000000">
                <a:alpha val="43137"/>
              </a:srgbClr>
            </a:outerShdw>
          </a:effectLst>
        </p:grpSpPr>
        <p:sp>
          <p:nvSpPr>
            <p:cNvPr id="70" name="矩形 69"/>
            <p:cNvSpPr/>
            <p:nvPr/>
          </p:nvSpPr>
          <p:spPr>
            <a:xfrm>
              <a:off x="4841196" y="3118548"/>
              <a:ext cx="2827147" cy="450057"/>
            </a:xfrm>
            <a:prstGeom prst="roundRect">
              <a:avLst/>
            </a:prstGeom>
            <a:ln w="15875">
              <a:noFill/>
            </a:ln>
          </p:spPr>
          <p:txBody>
            <a:bodyPr wrap="square" lIns="91440" tIns="45720" rIns="91440" bIns="45720">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工作存在不足之处</a:t>
              </a:r>
              <a:endParaRPr lang="en-GB" altLang="zh-CN"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平行四边形 70"/>
            <p:cNvSpPr/>
            <p:nvPr/>
          </p:nvSpPr>
          <p:spPr>
            <a:xfrm>
              <a:off x="4315150" y="3035884"/>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72" name="组合 71"/>
          <p:cNvGrpSpPr/>
          <p:nvPr/>
        </p:nvGrpSpPr>
        <p:grpSpPr>
          <a:xfrm>
            <a:off x="5806270" y="5353341"/>
            <a:ext cx="5143000" cy="612920"/>
            <a:chOff x="4315150" y="3730038"/>
            <a:chExt cx="3857250" cy="540057"/>
          </a:xfrm>
          <a:effectLst>
            <a:outerShdw blurRad="419100" dist="419100" dir="5400000" algn="ctr" rotWithShape="0">
              <a:srgbClr val="000000">
                <a:alpha val="43137"/>
              </a:srgbClr>
            </a:outerShdw>
          </a:effectLst>
        </p:grpSpPr>
        <p:sp>
          <p:nvSpPr>
            <p:cNvPr id="73" name="矩形 72"/>
            <p:cNvSpPr/>
            <p:nvPr/>
          </p:nvSpPr>
          <p:spPr>
            <a:xfrm>
              <a:off x="4841197" y="3812702"/>
              <a:ext cx="2827146" cy="450057"/>
            </a:xfrm>
            <a:prstGeom prst="roundRect">
              <a:avLst/>
            </a:prstGeom>
            <a:ln w="15875">
              <a:noFill/>
            </a:ln>
          </p:spPr>
          <p:txBody>
            <a:bodyPr wrap="square" lIns="91440" tIns="45720" rIns="91440" bIns="45720">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明年工作目标计划</a:t>
              </a:r>
              <a:endParaRPr lang="en-GB" altLang="zh-CN"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平行四边形 73"/>
            <p:cNvSpPr/>
            <p:nvPr/>
          </p:nvSpPr>
          <p:spPr>
            <a:xfrm>
              <a:off x="4315150" y="3730038"/>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sp>
        <p:nvSpPr>
          <p:cNvPr id="2" name="矩形 1"/>
          <p:cNvSpPr/>
          <p:nvPr/>
        </p:nvSpPr>
        <p:spPr>
          <a:xfrm>
            <a:off x="0" y="0"/>
            <a:ext cx="4269859" cy="6858000"/>
          </a:xfrm>
          <a:prstGeom prst="rect">
            <a:avLst/>
          </a:prstGeom>
          <a:gradFill>
            <a:gsLst>
              <a:gs pos="0">
                <a:srgbClr val="A40022"/>
              </a:gs>
              <a:gs pos="100000">
                <a:srgbClr val="FC022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 Placeholder 4"/>
          <p:cNvSpPr txBox="1"/>
          <p:nvPr/>
        </p:nvSpPr>
        <p:spPr>
          <a:xfrm>
            <a:off x="630739" y="3097810"/>
            <a:ext cx="3008380" cy="66237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7200" b="1">
                <a:solidFill>
                  <a:schemeClr val="bg1"/>
                </a:solidFill>
                <a:latin typeface="微软雅黑" panose="020b0503020204020204" pitchFamily="34" charset="-122"/>
                <a:ea typeface="微软雅黑" panose="020b0503020204020204" pitchFamily="34" charset="-122"/>
              </a:rPr>
              <a:t>目录</a:t>
            </a:r>
            <a:endParaRPr lang="en-US" altLang="zh-CN" sz="7200" b="1">
              <a:solidFill>
                <a:schemeClr val="bg1"/>
              </a:solidFill>
              <a:latin typeface="微软雅黑" panose="020b0503020204020204" pitchFamily="34" charset="-122"/>
              <a:ea typeface="微软雅黑" panose="020b0503020204020204" pitchFamily="34" charset="-122"/>
            </a:endParaRPr>
          </a:p>
          <a:p>
            <a:pPr marL="0" indent="0" algn="ctr">
              <a:buNone/>
            </a:pPr>
            <a:r>
              <a:rPr lang="en-US" altLang="zh-CN" sz="4800" b="1">
                <a:solidFill>
                  <a:schemeClr val="bg1"/>
                </a:solidFill>
                <a:latin typeface="微软雅黑" panose="020b0503020204020204" pitchFamily="34" charset="-122"/>
                <a:ea typeface="微软雅黑" panose="020b0503020204020204" pitchFamily="34" charset="-122"/>
              </a:rPr>
              <a:t>Contents</a:t>
            </a:r>
            <a:endParaRPr lang="en-GB" sz="4800" b="1">
              <a:solidFill>
                <a:schemeClr val="bg1"/>
              </a:solidFill>
              <a:latin typeface="微软雅黑" panose="020b0503020204020204" pitchFamily="34" charset="-122"/>
              <a:ea typeface="微软雅黑" panose="020b0503020204020204" pitchFamily="34" charset="-122"/>
            </a:endParaRPr>
          </a:p>
        </p:txBody>
      </p:sp>
      <p:sp>
        <p:nvSpPr>
          <p:cNvPr id="4" name="同心圆 3"/>
          <p:cNvSpPr/>
          <p:nvPr/>
        </p:nvSpPr>
        <p:spPr>
          <a:xfrm>
            <a:off x="-38642" y="1448229"/>
            <a:ext cx="4267164" cy="4266000"/>
          </a:xfrm>
          <a:prstGeom prst="donut">
            <a:avLst>
              <a:gd name="adj" fmla="val 13126"/>
            </a:avLst>
          </a:prstGeom>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mc:Choice xmlns:p14="http://schemas.microsoft.com/office/powerpoint/2010/main" Requires="p14">
      <p:transition spd="slow" advTm="0" p14:dur="120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xit" presetSubtype="4" fill="hold" nodeType="afterEffect">
                                  <p:stCondLst>
                                    <p:cond delay="0"/>
                                  </p:stCondLst>
                                  <p:childTnLst>
                                    <p:anim calcmode="lin" valueType="num">
                                      <p:cBhvr additive="base">
                                        <p:cTn id="6" dur="500"/>
                                        <p:tgtEl>
                                          <p:spTgt spid="54"/>
                                        </p:tgtEl>
                                        <p:attrNameLst>
                                          <p:attrName>ppt_x</p:attrName>
                                        </p:attrNameLst>
                                      </p:cBhvr>
                                      <p:tavLst>
                                        <p:tav tm="0">
                                          <p:val>
                                            <p:strVal val="ppt_x"/>
                                          </p:val>
                                        </p:tav>
                                        <p:tav tm="100000">
                                          <p:val>
                                            <p:strVal val="ppt_x"/>
                                          </p:val>
                                        </p:tav>
                                      </p:tavLst>
                                    </p:anim>
                                    <p:anim calcmode="lin" valueType="num">
                                      <p:cBhvr additive="base">
                                        <p:cTn id="7" dur="500"/>
                                        <p:tgtEl>
                                          <p:spTgt spid="54"/>
                                        </p:tgtEl>
                                        <p:attrNameLst>
                                          <p:attrName>ppt_y</p:attrName>
                                        </p:attrNameLst>
                                      </p:cBhvr>
                                      <p:tavLst>
                                        <p:tav tm="0">
                                          <p:val>
                                            <p:strVal val="ppt_y"/>
                                          </p:val>
                                        </p:tav>
                                        <p:tav tm="100000">
                                          <p:val>
                                            <p:strVal val="1+ppt_h/2"/>
                                          </p:val>
                                        </p:tav>
                                      </p:tavLst>
                                    </p:anim>
                                    <p:set>
                                      <p:cBhvr>
                                        <p:cTn id="8" dur="1" fill="hold">
                                          <p:stCondLst>
                                            <p:cond delay="499"/>
                                          </p:stCondLst>
                                        </p:cTn>
                                        <p:tgtEl>
                                          <p:spTgt spid="54"/>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57"/>
                                        </p:tgtEl>
                                        <p:attrNameLst>
                                          <p:attrName>ppt_x</p:attrName>
                                        </p:attrNameLst>
                                      </p:cBhvr>
                                      <p:tavLst>
                                        <p:tav tm="0">
                                          <p:val>
                                            <p:strVal val="ppt_x"/>
                                          </p:val>
                                        </p:tav>
                                        <p:tav tm="100000">
                                          <p:val>
                                            <p:strVal val="ppt_x"/>
                                          </p:val>
                                        </p:tav>
                                      </p:tavLst>
                                    </p:anim>
                                    <p:anim calcmode="lin" valueType="num">
                                      <p:cBhvr additive="base">
                                        <p:cTn id="11" dur="500"/>
                                        <p:tgtEl>
                                          <p:spTgt spid="57"/>
                                        </p:tgtEl>
                                        <p:attrNameLst>
                                          <p:attrName>ppt_y</p:attrName>
                                        </p:attrNameLst>
                                      </p:cBhvr>
                                      <p:tavLst>
                                        <p:tav tm="0">
                                          <p:val>
                                            <p:strVal val="ppt_y"/>
                                          </p:val>
                                        </p:tav>
                                        <p:tav tm="100000">
                                          <p:val>
                                            <p:strVal val="1+ppt_h/2"/>
                                          </p:val>
                                        </p:tav>
                                      </p:tavLst>
                                    </p:anim>
                                    <p:set>
                                      <p:cBhvr>
                                        <p:cTn id="12" dur="1" fill="hold">
                                          <p:stCondLst>
                                            <p:cond delay="499"/>
                                          </p:stCondLst>
                                        </p:cTn>
                                        <p:tgtEl>
                                          <p:spTgt spid="57"/>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69"/>
                                        </p:tgtEl>
                                        <p:attrNameLst>
                                          <p:attrName>ppt_x</p:attrName>
                                        </p:attrNameLst>
                                      </p:cBhvr>
                                      <p:tavLst>
                                        <p:tav tm="0">
                                          <p:val>
                                            <p:strVal val="ppt_x"/>
                                          </p:val>
                                        </p:tav>
                                        <p:tav tm="100000">
                                          <p:val>
                                            <p:strVal val="ppt_x"/>
                                          </p:val>
                                        </p:tav>
                                      </p:tavLst>
                                    </p:anim>
                                    <p:anim calcmode="lin" valueType="num">
                                      <p:cBhvr additive="base">
                                        <p:cTn id="15" dur="500"/>
                                        <p:tgtEl>
                                          <p:spTgt spid="69"/>
                                        </p:tgtEl>
                                        <p:attrNameLst>
                                          <p:attrName>ppt_y</p:attrName>
                                        </p:attrNameLst>
                                      </p:cBhvr>
                                      <p:tavLst>
                                        <p:tav tm="0">
                                          <p:val>
                                            <p:strVal val="ppt_y"/>
                                          </p:val>
                                        </p:tav>
                                        <p:tav tm="100000">
                                          <p:val>
                                            <p:strVal val="1+ppt_h/2"/>
                                          </p:val>
                                        </p:tav>
                                      </p:tavLst>
                                    </p:anim>
                                    <p:set>
                                      <p:cBhvr>
                                        <p:cTn id="16" dur="1" fill="hold">
                                          <p:stCondLst>
                                            <p:cond delay="499"/>
                                          </p:stCondLst>
                                        </p:cTn>
                                        <p:tgtEl>
                                          <p:spTgt spid="69"/>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72"/>
                                        </p:tgtEl>
                                        <p:attrNameLst>
                                          <p:attrName>ppt_x</p:attrName>
                                        </p:attrNameLst>
                                      </p:cBhvr>
                                      <p:tavLst>
                                        <p:tav tm="0">
                                          <p:val>
                                            <p:strVal val="ppt_x"/>
                                          </p:val>
                                        </p:tav>
                                        <p:tav tm="100000">
                                          <p:val>
                                            <p:strVal val="ppt_x"/>
                                          </p:val>
                                        </p:tav>
                                      </p:tavLst>
                                    </p:anim>
                                    <p:anim calcmode="lin" valueType="num">
                                      <p:cBhvr additive="base">
                                        <p:cTn id="19" dur="500"/>
                                        <p:tgtEl>
                                          <p:spTgt spid="72"/>
                                        </p:tgtEl>
                                        <p:attrNameLst>
                                          <p:attrName>ppt_y</p:attrName>
                                        </p:attrNameLst>
                                      </p:cBhvr>
                                      <p:tavLst>
                                        <p:tav tm="0">
                                          <p:val>
                                            <p:strVal val="ppt_y"/>
                                          </p:val>
                                        </p:tav>
                                        <p:tav tm="100000">
                                          <p:val>
                                            <p:strVal val="1+ppt_h/2"/>
                                          </p:val>
                                        </p:tav>
                                      </p:tavLst>
                                    </p:anim>
                                    <p:set>
                                      <p:cBhvr>
                                        <p:cTn id="20" dur="1" fill="hold">
                                          <p:stCondLst>
                                            <p:cond delay="499"/>
                                          </p:stCondLst>
                                        </p:cTn>
                                        <p:tgtEl>
                                          <p:spTgt spid="72"/>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45"/>
                                        </p:tgtEl>
                                        <p:attrNameLst>
                                          <p:attrName>ppt_x</p:attrName>
                                        </p:attrNameLst>
                                      </p:cBhvr>
                                      <p:tavLst>
                                        <p:tav tm="0">
                                          <p:val>
                                            <p:strVal val="ppt_x"/>
                                          </p:val>
                                        </p:tav>
                                        <p:tav tm="100000">
                                          <p:val>
                                            <p:strVal val="ppt_x"/>
                                          </p:val>
                                        </p:tav>
                                      </p:tavLst>
                                    </p:anim>
                                    <p:anim calcmode="lin" valueType="num">
                                      <p:cBhvr additive="base">
                                        <p:cTn id="23" dur="500"/>
                                        <p:tgtEl>
                                          <p:spTgt spid="45"/>
                                        </p:tgtEl>
                                        <p:attrNameLst>
                                          <p:attrName>ppt_y</p:attrName>
                                        </p:attrNameLst>
                                      </p:cBhvr>
                                      <p:tavLst>
                                        <p:tav tm="0">
                                          <p:val>
                                            <p:strVal val="ppt_y"/>
                                          </p:val>
                                        </p:tav>
                                        <p:tav tm="100000">
                                          <p:val>
                                            <p:strVal val="1+ppt_h/2"/>
                                          </p:val>
                                        </p:tav>
                                      </p:tavLst>
                                    </p:anim>
                                    <p:set>
                                      <p:cBhvr>
                                        <p:cTn id="24" dur="1" fill="hold">
                                          <p:stCondLst>
                                            <p:cond delay="499"/>
                                          </p:stCondLst>
                                        </p:cTn>
                                        <p:tgtEl>
                                          <p:spTgt spid="45"/>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48"/>
                                        </p:tgtEl>
                                        <p:attrNameLst>
                                          <p:attrName>ppt_x</p:attrName>
                                        </p:attrNameLst>
                                      </p:cBhvr>
                                      <p:tavLst>
                                        <p:tav tm="0">
                                          <p:val>
                                            <p:strVal val="ppt_x"/>
                                          </p:val>
                                        </p:tav>
                                        <p:tav tm="100000">
                                          <p:val>
                                            <p:strVal val="ppt_x"/>
                                          </p:val>
                                        </p:tav>
                                      </p:tavLst>
                                    </p:anim>
                                    <p:anim calcmode="lin" valueType="num">
                                      <p:cBhvr additive="base">
                                        <p:cTn id="27" dur="500"/>
                                        <p:tgtEl>
                                          <p:spTgt spid="48"/>
                                        </p:tgtEl>
                                        <p:attrNameLst>
                                          <p:attrName>ppt_y</p:attrName>
                                        </p:attrNameLst>
                                      </p:cBhvr>
                                      <p:tavLst>
                                        <p:tav tm="0">
                                          <p:val>
                                            <p:strVal val="ppt_y"/>
                                          </p:val>
                                        </p:tav>
                                        <p:tav tm="100000">
                                          <p:val>
                                            <p:strVal val="1+ppt_h/2"/>
                                          </p:val>
                                        </p:tav>
                                      </p:tavLst>
                                    </p:anim>
                                    <p:set>
                                      <p:cBhvr>
                                        <p:cTn id="28" dur="1" fill="hold">
                                          <p:stCondLst>
                                            <p:cond delay="499"/>
                                          </p:stCondLst>
                                        </p:cTn>
                                        <p:tgtEl>
                                          <p:spTgt spid="48"/>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60"/>
                                        </p:tgtEl>
                                        <p:attrNameLst>
                                          <p:attrName>ppt_x</p:attrName>
                                        </p:attrNameLst>
                                      </p:cBhvr>
                                      <p:tavLst>
                                        <p:tav tm="0">
                                          <p:val>
                                            <p:strVal val="ppt_x"/>
                                          </p:val>
                                        </p:tav>
                                        <p:tav tm="100000">
                                          <p:val>
                                            <p:strVal val="ppt_x"/>
                                          </p:val>
                                        </p:tav>
                                      </p:tavLst>
                                    </p:anim>
                                    <p:anim calcmode="lin" valueType="num">
                                      <p:cBhvr additive="base">
                                        <p:cTn id="31" dur="500"/>
                                        <p:tgtEl>
                                          <p:spTgt spid="60"/>
                                        </p:tgtEl>
                                        <p:attrNameLst>
                                          <p:attrName>ppt_y</p:attrName>
                                        </p:attrNameLst>
                                      </p:cBhvr>
                                      <p:tavLst>
                                        <p:tav tm="0">
                                          <p:val>
                                            <p:strVal val="ppt_y"/>
                                          </p:val>
                                        </p:tav>
                                        <p:tav tm="100000">
                                          <p:val>
                                            <p:strVal val="1+ppt_h/2"/>
                                          </p:val>
                                        </p:tav>
                                      </p:tavLst>
                                    </p:anim>
                                    <p:set>
                                      <p:cBhvr>
                                        <p:cTn id="32" dur="1" fill="hold">
                                          <p:stCondLst>
                                            <p:cond delay="499"/>
                                          </p:stCondLst>
                                        </p:cTn>
                                        <p:tgtEl>
                                          <p:spTgt spid="60"/>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63"/>
                                        </p:tgtEl>
                                        <p:attrNameLst>
                                          <p:attrName>ppt_x</p:attrName>
                                        </p:attrNameLst>
                                      </p:cBhvr>
                                      <p:tavLst>
                                        <p:tav tm="0">
                                          <p:val>
                                            <p:strVal val="ppt_x"/>
                                          </p:val>
                                        </p:tav>
                                        <p:tav tm="100000">
                                          <p:val>
                                            <p:strVal val="ppt_x"/>
                                          </p:val>
                                        </p:tav>
                                      </p:tavLst>
                                    </p:anim>
                                    <p:anim calcmode="lin" valueType="num">
                                      <p:cBhvr additive="base">
                                        <p:cTn id="35" dur="500"/>
                                        <p:tgtEl>
                                          <p:spTgt spid="63"/>
                                        </p:tgtEl>
                                        <p:attrNameLst>
                                          <p:attrName>ppt_y</p:attrName>
                                        </p:attrNameLst>
                                      </p:cBhvr>
                                      <p:tavLst>
                                        <p:tav tm="0">
                                          <p:val>
                                            <p:strVal val="ppt_y"/>
                                          </p:val>
                                        </p:tav>
                                        <p:tav tm="100000">
                                          <p:val>
                                            <p:strVal val="1+ppt_h/2"/>
                                          </p:val>
                                        </p:tav>
                                      </p:tavLst>
                                    </p:anim>
                                    <p:set>
                                      <p:cBhvr>
                                        <p:cTn id="36" dur="1" fill="hold">
                                          <p:stCondLst>
                                            <p:cond delay="499"/>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337"/>
          <p:cNvGrpSpPr/>
          <p:nvPr/>
        </p:nvGrpSpPr>
        <p:grpSpPr>
          <a:xfrm>
            <a:off x="1103446" y="2000669"/>
            <a:ext cx="2196431" cy="1436124"/>
            <a:chOff x="1" y="0"/>
            <a:chExt cx="4392858" cy="2872248"/>
          </a:xfrm>
          <a:effectLst>
            <a:outerShdw blurRad="419100" dist="419100" dir="5400000" algn="ctr" rotWithShape="0">
              <a:srgbClr val="000000">
                <a:alpha val="43137"/>
              </a:srgbClr>
            </a:outerShdw>
          </a:effectLst>
        </p:grpSpPr>
        <p:sp>
          <p:nvSpPr>
            <p:cNvPr id="3" name="Shape 333"/>
            <p:cNvSpPr/>
            <p:nvPr/>
          </p:nvSpPr>
          <p:spPr>
            <a:xfrm>
              <a:off x="1" y="0"/>
              <a:ext cx="4392858" cy="2872248"/>
            </a:xfrm>
            <a:custGeom>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gradFill>
              <a:gsLst>
                <a:gs pos="0">
                  <a:srgbClr val="A40022"/>
                </a:gs>
                <a:gs pos="100000">
                  <a:srgbClr val="FC0226"/>
                </a:gs>
              </a:gsLst>
              <a:lin ang="5400000" scaled="0"/>
            </a:gradFill>
            <a:ln w="12700" cap="flat">
              <a:noFill/>
              <a:miter lim="400000"/>
            </a:ln>
            <a:effectLst/>
          </p:spPr>
          <p:txBody>
            <a:bodyPr wrap="square" lIns="0" tIns="0" rIns="0" bIns="0" numCol="1" anchor="ctr">
              <a:noAutofit/>
            </a:bodyPr>
            <a:lstStyle/>
            <a:p>
              <a:pPr lvl="0">
                <a:defRPr sz="11200"/>
              </a:pPr>
              <a:endParaRPr sz="1600">
                <a:solidFill>
                  <a:schemeClr val="bg1"/>
                </a:solidFill>
                <a:latin typeface="Arial" panose="020b0604020202020204" pitchFamily="34" charset="0"/>
                <a:cs typeface="Arial" panose="020b0604020202020204" pitchFamily="34" charset="0"/>
              </a:endParaRPr>
            </a:p>
          </p:txBody>
        </p:sp>
        <p:sp>
          <p:nvSpPr>
            <p:cNvPr id="6" name="Shape 335"/>
            <p:cNvSpPr/>
            <p:nvPr/>
          </p:nvSpPr>
          <p:spPr>
            <a:xfrm>
              <a:off x="1288920" y="1207646"/>
              <a:ext cx="2462210" cy="492442"/>
            </a:xfrm>
            <a:prstGeom prst="rect">
              <a:avLst/>
            </a:prstGeom>
            <a:noFill/>
            <a:ln w="12700" cap="flat">
              <a:noFill/>
              <a:miter lim="400000"/>
            </a:ln>
            <a:effectLst/>
          </p:spPr>
          <p:txBody>
            <a:bodyPr wrap="none" lIns="0" tIns="0" rIns="0" bIns="0" numCol="1" anchor="ctr">
              <a:sp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600" b="1">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600" b="1">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7" name="Group 342"/>
          <p:cNvGrpSpPr/>
          <p:nvPr/>
        </p:nvGrpSpPr>
        <p:grpSpPr>
          <a:xfrm>
            <a:off x="3016425" y="2000669"/>
            <a:ext cx="2196431" cy="1436124"/>
            <a:chExt cx="4392859" cy="2872248"/>
          </a:xfrm>
          <a:effectLst>
            <a:outerShdw blurRad="419100" dist="419100" dir="5400000" algn="ctr" rotWithShape="0">
              <a:srgbClr val="000000">
                <a:alpha val="43137"/>
              </a:srgbClr>
            </a:outerShdw>
          </a:effectLst>
        </p:grpSpPr>
        <p:sp>
          <p:nvSpPr>
            <p:cNvPr id="8" name="Shape 338"/>
            <p:cNvSpPr/>
            <p:nvPr/>
          </p:nvSpPr>
          <p:spPr>
            <a:xfrm>
              <a:off x="0" y="0"/>
              <a:ext cx="4392859" cy="2872248"/>
            </a:xfrm>
            <a:custGeom>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rgbClr val="843C0C"/>
            </a:solidFill>
            <a:ln w="12700" cap="flat">
              <a:noFill/>
              <a:miter lim="400000"/>
            </a:ln>
            <a:effectLst/>
          </p:spPr>
          <p:txBody>
            <a:bodyPr wrap="square" lIns="0" tIns="0" rIns="0" bIns="0" numCol="1" anchor="ctr">
              <a:noAutofit/>
            </a:bodyPr>
            <a:lstStyle/>
            <a:p>
              <a:pPr lvl="0">
                <a:defRPr sz="11200"/>
              </a:pPr>
              <a:endParaRPr sz="1600">
                <a:solidFill>
                  <a:schemeClr val="bg1"/>
                </a:solidFill>
                <a:latin typeface="Arial" panose="020b0604020202020204" pitchFamily="34" charset="0"/>
                <a:cs typeface="Arial" panose="020b0604020202020204" pitchFamily="34" charset="0"/>
              </a:endParaRPr>
            </a:p>
          </p:txBody>
        </p:sp>
        <p:sp>
          <p:nvSpPr>
            <p:cNvPr id="11" name="Shape 340"/>
            <p:cNvSpPr/>
            <p:nvPr/>
          </p:nvSpPr>
          <p:spPr>
            <a:xfrm>
              <a:off x="1194479" y="1289712"/>
              <a:ext cx="2852436"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600" b="1">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600" b="1">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12" name="Group 347"/>
          <p:cNvGrpSpPr/>
          <p:nvPr/>
        </p:nvGrpSpPr>
        <p:grpSpPr>
          <a:xfrm>
            <a:off x="4976666" y="2000669"/>
            <a:ext cx="2196431" cy="1436124"/>
            <a:chExt cx="4392859" cy="2872248"/>
          </a:xfrm>
          <a:effectLst>
            <a:outerShdw blurRad="419100" dist="419100" dir="5400000" algn="ctr" rotWithShape="0">
              <a:srgbClr val="000000">
                <a:alpha val="43137"/>
              </a:srgbClr>
            </a:outerShdw>
          </a:effectLst>
        </p:grpSpPr>
        <p:sp>
          <p:nvSpPr>
            <p:cNvPr id="13" name="Shape 343"/>
            <p:cNvSpPr/>
            <p:nvPr/>
          </p:nvSpPr>
          <p:spPr>
            <a:xfrm>
              <a:off x="0" y="0"/>
              <a:ext cx="4392859" cy="2872248"/>
            </a:xfrm>
            <a:custGeom>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gradFill>
              <a:gsLst>
                <a:gs pos="0">
                  <a:srgbClr val="A40022"/>
                </a:gs>
                <a:gs pos="100000">
                  <a:srgbClr val="FC0226"/>
                </a:gs>
              </a:gsLst>
              <a:lin ang="5400000" scaled="0"/>
            </a:gradFill>
            <a:ln w="12700" cap="flat">
              <a:noFill/>
              <a:miter lim="400000"/>
            </a:ln>
            <a:effectLst/>
          </p:spPr>
          <p:txBody>
            <a:bodyPr wrap="square" lIns="0" tIns="0" rIns="0" bIns="0" numCol="1" anchor="ctr">
              <a:noAutofit/>
            </a:bodyPr>
            <a:lstStyle/>
            <a:p>
              <a:pPr lvl="0">
                <a:defRPr sz="11200"/>
              </a:pPr>
              <a:endParaRPr sz="1600">
                <a:solidFill>
                  <a:schemeClr val="bg1"/>
                </a:solidFill>
                <a:latin typeface="Arial" panose="020b0604020202020204" pitchFamily="34" charset="0"/>
                <a:cs typeface="Arial" panose="020b0604020202020204" pitchFamily="34" charset="0"/>
              </a:endParaRPr>
            </a:p>
          </p:txBody>
        </p:sp>
        <p:sp>
          <p:nvSpPr>
            <p:cNvPr id="16" name="Shape 345"/>
            <p:cNvSpPr/>
            <p:nvPr/>
          </p:nvSpPr>
          <p:spPr>
            <a:xfrm>
              <a:off x="1086541" y="1289712"/>
              <a:ext cx="2972476"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600" b="1">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600" b="1">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17" name="Group 352"/>
          <p:cNvGrpSpPr/>
          <p:nvPr/>
        </p:nvGrpSpPr>
        <p:grpSpPr>
          <a:xfrm>
            <a:off x="6920759" y="2000669"/>
            <a:ext cx="2196429" cy="1436124"/>
            <a:chExt cx="4392859" cy="2872248"/>
          </a:xfrm>
          <a:effectLst>
            <a:outerShdw blurRad="419100" dist="419100" dir="5400000" algn="ctr" rotWithShape="0">
              <a:srgbClr val="000000">
                <a:alpha val="43137"/>
              </a:srgbClr>
            </a:outerShdw>
          </a:effectLst>
        </p:grpSpPr>
        <p:sp>
          <p:nvSpPr>
            <p:cNvPr id="18" name="Shape 348"/>
            <p:cNvSpPr/>
            <p:nvPr/>
          </p:nvSpPr>
          <p:spPr>
            <a:xfrm>
              <a:off x="0" y="0"/>
              <a:ext cx="4392859" cy="2872248"/>
            </a:xfrm>
            <a:custGeom>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rgbClr val="843C0C"/>
            </a:solidFill>
            <a:ln w="12700" cap="flat">
              <a:noFill/>
              <a:miter lim="400000"/>
            </a:ln>
            <a:effectLst/>
          </p:spPr>
          <p:txBody>
            <a:bodyPr wrap="square" lIns="0" tIns="0" rIns="0" bIns="0" numCol="1" anchor="ctr">
              <a:noAutofit/>
            </a:bodyPr>
            <a:lstStyle/>
            <a:p>
              <a:pPr lvl="0">
                <a:defRPr sz="11200"/>
              </a:pPr>
              <a:endParaRPr sz="1600">
                <a:solidFill>
                  <a:schemeClr val="bg1"/>
                </a:solidFill>
                <a:latin typeface="Arial" panose="020b0604020202020204" pitchFamily="34" charset="0"/>
                <a:cs typeface="Arial" panose="020b0604020202020204" pitchFamily="34" charset="0"/>
              </a:endParaRPr>
            </a:p>
          </p:txBody>
        </p:sp>
        <p:sp>
          <p:nvSpPr>
            <p:cNvPr id="21" name="Shape 350"/>
            <p:cNvSpPr/>
            <p:nvPr/>
          </p:nvSpPr>
          <p:spPr>
            <a:xfrm>
              <a:off x="1186403" y="1289712"/>
              <a:ext cx="2924718"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600" b="1">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600" b="1">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22" name="Group 357"/>
          <p:cNvGrpSpPr/>
          <p:nvPr/>
        </p:nvGrpSpPr>
        <p:grpSpPr>
          <a:xfrm>
            <a:off x="8892126" y="2000669"/>
            <a:ext cx="2196429" cy="1436124"/>
            <a:chExt cx="4392859" cy="2872248"/>
          </a:xfrm>
          <a:effectLst>
            <a:outerShdw blurRad="419100" dist="419100" dir="5400000" algn="ctr" rotWithShape="0">
              <a:srgbClr val="000000">
                <a:alpha val="43137"/>
              </a:srgbClr>
            </a:outerShdw>
          </a:effectLst>
        </p:grpSpPr>
        <p:sp>
          <p:nvSpPr>
            <p:cNvPr id="23" name="Shape 353"/>
            <p:cNvSpPr/>
            <p:nvPr/>
          </p:nvSpPr>
          <p:spPr>
            <a:xfrm>
              <a:off x="0" y="0"/>
              <a:ext cx="4392859" cy="2872248"/>
            </a:xfrm>
            <a:custGeom>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gradFill>
              <a:gsLst>
                <a:gs pos="0">
                  <a:srgbClr val="A40022"/>
                </a:gs>
                <a:gs pos="100000">
                  <a:srgbClr val="FC0226"/>
                </a:gs>
              </a:gsLst>
              <a:lin ang="5400000" scaled="0"/>
            </a:gradFill>
            <a:ln w="12700" cap="flat">
              <a:noFill/>
              <a:miter lim="400000"/>
            </a:ln>
            <a:effectLst/>
          </p:spPr>
          <p:txBody>
            <a:bodyPr wrap="square" lIns="0" tIns="0" rIns="0" bIns="0" numCol="1" anchor="ctr">
              <a:noAutofit/>
            </a:bodyPr>
            <a:lstStyle/>
            <a:p>
              <a:pPr lvl="0">
                <a:defRPr sz="11200"/>
              </a:pPr>
              <a:endParaRPr sz="1600">
                <a:solidFill>
                  <a:schemeClr val="bg1"/>
                </a:solidFill>
                <a:latin typeface="Arial" panose="020b0604020202020204" pitchFamily="34" charset="0"/>
                <a:cs typeface="Arial" panose="020b0604020202020204" pitchFamily="34" charset="0"/>
              </a:endParaRPr>
            </a:p>
          </p:txBody>
        </p:sp>
        <p:sp>
          <p:nvSpPr>
            <p:cNvPr id="26" name="Shape 355"/>
            <p:cNvSpPr/>
            <p:nvPr/>
          </p:nvSpPr>
          <p:spPr>
            <a:xfrm>
              <a:off x="1186405" y="1289715"/>
              <a:ext cx="3014432" cy="369333"/>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600" b="1">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600" b="1">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27" name="Group 360"/>
          <p:cNvGrpSpPr/>
          <p:nvPr/>
        </p:nvGrpSpPr>
        <p:grpSpPr>
          <a:xfrm>
            <a:off x="1989013" y="3231544"/>
            <a:ext cx="425297" cy="425297"/>
            <a:chExt cx="850594" cy="850594"/>
          </a:xfrm>
          <a:effectLst>
            <a:outerShdw blurRad="419100" dist="419100" dir="5400000" algn="ctr" rotWithShape="0">
              <a:srgbClr val="000000">
                <a:alpha val="43137"/>
              </a:srgbClr>
            </a:outerShdw>
          </a:effectLst>
        </p:grpSpPr>
        <p:sp>
          <p:nvSpPr>
            <p:cNvPr id="28" name="Shape 358"/>
            <p:cNvSpPr/>
            <p:nvPr/>
          </p:nvSpPr>
          <p:spPr>
            <a:xfrm>
              <a:off x="0" y="0"/>
              <a:ext cx="850594" cy="850594"/>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B0B0B"/>
            </a:solidFill>
            <a:ln w="50800" cap="flat">
              <a:solidFill>
                <a:srgbClr val="FBF9FC"/>
              </a:solidFill>
              <a:prstDash val="solid"/>
              <a:miter lim="400000"/>
            </a:ln>
            <a:effectLst/>
          </p:spPr>
          <p:txBody>
            <a:bodyPr wrap="square" lIns="0" tIns="0" rIns="0" bIns="0" numCol="1" anchor="ctr">
              <a:noAutofit/>
            </a:bodyPr>
            <a:lstStyle/>
            <a:p>
              <a:pPr lvl="0">
                <a:defRPr sz="11200"/>
              </a:pPr>
              <a:endParaRPr sz="14935">
                <a:solidFill>
                  <a:schemeClr val="bg1"/>
                </a:solidFill>
                <a:latin typeface="Arial" panose="020b0604020202020204" pitchFamily="34" charset="0"/>
                <a:cs typeface="Arial" panose="020b0604020202020204" pitchFamily="34" charset="0"/>
              </a:endParaRPr>
            </a:p>
          </p:txBody>
        </p:sp>
        <p:sp>
          <p:nvSpPr>
            <p:cNvPr id="29" name="Shape 359"/>
            <p:cNvSpPr/>
            <p:nvPr/>
          </p:nvSpPr>
          <p:spPr>
            <a:xfrm>
              <a:off x="300082" y="114147"/>
              <a:ext cx="250430"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600">
                  <a:solidFill>
                    <a:schemeClr val="bg1"/>
                  </a:solidFill>
                  <a:latin typeface="Arial" panose="020b0604020202020204" pitchFamily="34" charset="0"/>
                  <a:cs typeface="Arial" panose="020b0604020202020204" pitchFamily="34" charset="0"/>
                </a:rPr>
                <a:t>1</a:t>
              </a:r>
              <a:endParaRPr sz="1600">
                <a:solidFill>
                  <a:schemeClr val="bg1"/>
                </a:solidFill>
                <a:latin typeface="Arial" panose="020b0604020202020204" pitchFamily="34" charset="0"/>
                <a:cs typeface="Arial" panose="020b0604020202020204" pitchFamily="34" charset="0"/>
              </a:endParaRPr>
            </a:p>
          </p:txBody>
        </p:sp>
      </p:grpSp>
      <p:grpSp>
        <p:nvGrpSpPr>
          <p:cNvPr id="30" name="Group 363"/>
          <p:cNvGrpSpPr/>
          <p:nvPr/>
        </p:nvGrpSpPr>
        <p:grpSpPr>
          <a:xfrm>
            <a:off x="3906029" y="3231544"/>
            <a:ext cx="425297" cy="425297"/>
            <a:chExt cx="850594" cy="850594"/>
          </a:xfrm>
          <a:effectLst>
            <a:outerShdw blurRad="419100" dist="419100" dir="5400000" algn="ctr" rotWithShape="0">
              <a:srgbClr val="000000">
                <a:alpha val="43137"/>
              </a:srgbClr>
            </a:outerShdw>
          </a:effectLst>
        </p:grpSpPr>
        <p:sp>
          <p:nvSpPr>
            <p:cNvPr id="31" name="Shape 361"/>
            <p:cNvSpPr/>
            <p:nvPr/>
          </p:nvSpPr>
          <p:spPr>
            <a:xfrm>
              <a:off x="0" y="0"/>
              <a:ext cx="850594" cy="850594"/>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43C0C"/>
            </a:solidFill>
            <a:ln w="50800" cap="flat">
              <a:solidFill>
                <a:srgbClr val="FBF9FC"/>
              </a:solidFill>
              <a:prstDash val="solid"/>
              <a:miter lim="400000"/>
            </a:ln>
            <a:effectLst/>
          </p:spPr>
          <p:txBody>
            <a:bodyPr wrap="square" lIns="0" tIns="0" rIns="0" bIns="0" numCol="1" anchor="ctr">
              <a:noAutofit/>
            </a:bodyPr>
            <a:lstStyle/>
            <a:p>
              <a:pPr lvl="0">
                <a:defRPr sz="11200"/>
              </a:pPr>
              <a:endParaRPr sz="14935">
                <a:solidFill>
                  <a:schemeClr val="bg1"/>
                </a:solidFill>
                <a:latin typeface="Arial" panose="020b0604020202020204" pitchFamily="34" charset="0"/>
                <a:cs typeface="Arial" panose="020b0604020202020204" pitchFamily="34" charset="0"/>
              </a:endParaRPr>
            </a:p>
          </p:txBody>
        </p:sp>
        <p:sp>
          <p:nvSpPr>
            <p:cNvPr id="32" name="Shape 362"/>
            <p:cNvSpPr/>
            <p:nvPr/>
          </p:nvSpPr>
          <p:spPr>
            <a:xfrm>
              <a:off x="311486" y="179080"/>
              <a:ext cx="227628"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600">
                  <a:solidFill>
                    <a:schemeClr val="bg1"/>
                  </a:solidFill>
                  <a:latin typeface="Arial" panose="020b0604020202020204" pitchFamily="34" charset="0"/>
                  <a:cs typeface="Arial" panose="020b0604020202020204" pitchFamily="34" charset="0"/>
                </a:rPr>
                <a:t>2</a:t>
              </a:r>
              <a:endParaRPr sz="1600">
                <a:solidFill>
                  <a:schemeClr val="bg1"/>
                </a:solidFill>
                <a:latin typeface="Arial" panose="020b0604020202020204" pitchFamily="34" charset="0"/>
                <a:cs typeface="Arial" panose="020b0604020202020204" pitchFamily="34" charset="0"/>
              </a:endParaRPr>
            </a:p>
          </p:txBody>
        </p:sp>
      </p:grpSp>
      <p:grpSp>
        <p:nvGrpSpPr>
          <p:cNvPr id="33" name="Group 366"/>
          <p:cNvGrpSpPr/>
          <p:nvPr/>
        </p:nvGrpSpPr>
        <p:grpSpPr>
          <a:xfrm>
            <a:off x="5862233" y="3231544"/>
            <a:ext cx="425297" cy="425297"/>
            <a:chExt cx="850594" cy="850594"/>
          </a:xfrm>
          <a:effectLst>
            <a:outerShdw blurRad="419100" dist="419100" dir="5400000" algn="ctr" rotWithShape="0">
              <a:srgbClr val="000000">
                <a:alpha val="43137"/>
              </a:srgbClr>
            </a:outerShdw>
          </a:effectLst>
        </p:grpSpPr>
        <p:sp>
          <p:nvSpPr>
            <p:cNvPr id="34" name="Shape 364"/>
            <p:cNvSpPr/>
            <p:nvPr/>
          </p:nvSpPr>
          <p:spPr>
            <a:xfrm>
              <a:off x="0" y="0"/>
              <a:ext cx="850594" cy="850594"/>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B0B0B"/>
            </a:solidFill>
            <a:ln w="50800" cap="flat">
              <a:solidFill>
                <a:srgbClr val="FBF9FC"/>
              </a:solidFill>
              <a:prstDash val="solid"/>
              <a:miter lim="400000"/>
            </a:ln>
            <a:effectLst/>
          </p:spPr>
          <p:txBody>
            <a:bodyPr wrap="square" lIns="0" tIns="0" rIns="0" bIns="0" numCol="1" anchor="ctr">
              <a:noAutofit/>
            </a:bodyPr>
            <a:lstStyle/>
            <a:p>
              <a:pPr lvl="0">
                <a:defRPr sz="11200"/>
              </a:pPr>
              <a:endParaRPr sz="14935">
                <a:solidFill>
                  <a:schemeClr val="bg1"/>
                </a:solidFill>
                <a:latin typeface="Arial" panose="020b0604020202020204" pitchFamily="34" charset="0"/>
                <a:cs typeface="Arial" panose="020b0604020202020204" pitchFamily="34" charset="0"/>
              </a:endParaRPr>
            </a:p>
          </p:txBody>
        </p:sp>
        <p:sp>
          <p:nvSpPr>
            <p:cNvPr id="35" name="Shape 365"/>
            <p:cNvSpPr/>
            <p:nvPr/>
          </p:nvSpPr>
          <p:spPr>
            <a:xfrm>
              <a:off x="311486" y="179080"/>
              <a:ext cx="227628"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600">
                  <a:solidFill>
                    <a:schemeClr val="bg1"/>
                  </a:solidFill>
                  <a:latin typeface="Arial" panose="020b0604020202020204" pitchFamily="34" charset="0"/>
                  <a:cs typeface="Arial" panose="020b0604020202020204" pitchFamily="34" charset="0"/>
                </a:rPr>
                <a:t>3</a:t>
              </a:r>
              <a:endParaRPr sz="1600">
                <a:solidFill>
                  <a:schemeClr val="bg1"/>
                </a:solidFill>
                <a:latin typeface="Arial" panose="020b0604020202020204" pitchFamily="34" charset="0"/>
                <a:cs typeface="Arial" panose="020b0604020202020204" pitchFamily="34" charset="0"/>
              </a:endParaRPr>
            </a:p>
          </p:txBody>
        </p:sp>
      </p:grpSp>
      <p:grpSp>
        <p:nvGrpSpPr>
          <p:cNvPr id="36" name="Group 369"/>
          <p:cNvGrpSpPr/>
          <p:nvPr/>
        </p:nvGrpSpPr>
        <p:grpSpPr>
          <a:xfrm>
            <a:off x="7806325" y="3231544"/>
            <a:ext cx="425297" cy="425297"/>
            <a:chExt cx="850594" cy="850594"/>
          </a:xfrm>
          <a:effectLst>
            <a:outerShdw blurRad="419100" dist="419100" dir="5400000" algn="ctr" rotWithShape="0">
              <a:srgbClr val="000000">
                <a:alpha val="43137"/>
              </a:srgbClr>
            </a:outerShdw>
          </a:effectLst>
        </p:grpSpPr>
        <p:sp>
          <p:nvSpPr>
            <p:cNvPr id="37" name="Shape 367"/>
            <p:cNvSpPr/>
            <p:nvPr/>
          </p:nvSpPr>
          <p:spPr>
            <a:xfrm>
              <a:off x="0" y="0"/>
              <a:ext cx="850594" cy="850594"/>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43C0C"/>
            </a:solidFill>
            <a:ln w="50800" cap="flat">
              <a:solidFill>
                <a:srgbClr val="FBF9FC"/>
              </a:solidFill>
              <a:prstDash val="solid"/>
              <a:miter lim="400000"/>
            </a:ln>
            <a:effectLst/>
          </p:spPr>
          <p:txBody>
            <a:bodyPr wrap="square" lIns="0" tIns="0" rIns="0" bIns="0" numCol="1" anchor="ctr">
              <a:noAutofit/>
            </a:bodyPr>
            <a:lstStyle/>
            <a:p>
              <a:pPr lvl="0">
                <a:defRPr sz="11200"/>
              </a:pPr>
              <a:endParaRPr sz="14935">
                <a:latin typeface="Arial" panose="020b0604020202020204" pitchFamily="34" charset="0"/>
                <a:cs typeface="Arial" panose="020b0604020202020204" pitchFamily="34" charset="0"/>
              </a:endParaRPr>
            </a:p>
          </p:txBody>
        </p:sp>
        <p:sp>
          <p:nvSpPr>
            <p:cNvPr id="38" name="Shape 368"/>
            <p:cNvSpPr/>
            <p:nvPr/>
          </p:nvSpPr>
          <p:spPr>
            <a:xfrm>
              <a:off x="262588" y="114148"/>
              <a:ext cx="362944" cy="622302"/>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600">
                  <a:solidFill>
                    <a:schemeClr val="bg1"/>
                  </a:solidFill>
                  <a:latin typeface="Arial" panose="020b0604020202020204" pitchFamily="34" charset="0"/>
                  <a:cs typeface="Arial" panose="020b0604020202020204" pitchFamily="34" charset="0"/>
                </a:rPr>
                <a:t>4</a:t>
              </a:r>
              <a:endParaRPr sz="1600">
                <a:solidFill>
                  <a:schemeClr val="bg1"/>
                </a:solidFill>
                <a:latin typeface="Arial" panose="020b0604020202020204" pitchFamily="34" charset="0"/>
                <a:cs typeface="Arial" panose="020b0604020202020204" pitchFamily="34" charset="0"/>
              </a:endParaRPr>
            </a:p>
          </p:txBody>
        </p:sp>
      </p:grpSp>
      <p:grpSp>
        <p:nvGrpSpPr>
          <p:cNvPr id="39" name="Group 372"/>
          <p:cNvGrpSpPr/>
          <p:nvPr/>
        </p:nvGrpSpPr>
        <p:grpSpPr>
          <a:xfrm>
            <a:off x="9777693" y="3231544"/>
            <a:ext cx="425297" cy="425297"/>
            <a:chExt cx="850594" cy="850594"/>
          </a:xfrm>
          <a:effectLst>
            <a:outerShdw blurRad="419100" dist="419100" dir="5400000" algn="ctr" rotWithShape="0">
              <a:srgbClr val="000000">
                <a:alpha val="43137"/>
              </a:srgbClr>
            </a:outerShdw>
          </a:effectLst>
        </p:grpSpPr>
        <p:sp>
          <p:nvSpPr>
            <p:cNvPr id="40" name="Shape 370"/>
            <p:cNvSpPr/>
            <p:nvPr/>
          </p:nvSpPr>
          <p:spPr>
            <a:xfrm>
              <a:off x="0" y="0"/>
              <a:ext cx="850594" cy="850594"/>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B0B0B"/>
            </a:solidFill>
            <a:ln w="50800" cap="flat">
              <a:solidFill>
                <a:srgbClr val="FBF9FC"/>
              </a:solidFill>
              <a:prstDash val="solid"/>
              <a:miter lim="400000"/>
            </a:ln>
            <a:effectLst/>
          </p:spPr>
          <p:txBody>
            <a:bodyPr wrap="square" lIns="0" tIns="0" rIns="0" bIns="0" numCol="1" anchor="ctr">
              <a:noAutofit/>
            </a:bodyPr>
            <a:lstStyle/>
            <a:p>
              <a:pPr lvl="0">
                <a:defRPr sz="11200"/>
              </a:pPr>
              <a:endParaRPr sz="14935">
                <a:solidFill>
                  <a:schemeClr val="bg1"/>
                </a:solidFill>
                <a:latin typeface="Arial" panose="020b0604020202020204" pitchFamily="34" charset="0"/>
                <a:cs typeface="Arial" panose="020b0604020202020204" pitchFamily="34" charset="0"/>
              </a:endParaRPr>
            </a:p>
          </p:txBody>
        </p:sp>
        <p:sp>
          <p:nvSpPr>
            <p:cNvPr id="41" name="Shape 371"/>
            <p:cNvSpPr/>
            <p:nvPr/>
          </p:nvSpPr>
          <p:spPr>
            <a:xfrm>
              <a:off x="311486" y="179080"/>
              <a:ext cx="227628"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600">
                  <a:solidFill>
                    <a:schemeClr val="bg1"/>
                  </a:solidFill>
                  <a:latin typeface="Arial" panose="020b0604020202020204" pitchFamily="34" charset="0"/>
                  <a:cs typeface="Arial" panose="020b0604020202020204" pitchFamily="34" charset="0"/>
                </a:rPr>
                <a:t>5</a:t>
              </a:r>
              <a:endParaRPr sz="1600">
                <a:solidFill>
                  <a:schemeClr val="bg1"/>
                </a:solidFill>
                <a:latin typeface="Arial" panose="020b0604020202020204" pitchFamily="34" charset="0"/>
                <a:cs typeface="Arial" panose="020b0604020202020204" pitchFamily="34" charset="0"/>
              </a:endParaRPr>
            </a:p>
          </p:txBody>
        </p:sp>
      </p:grpSp>
      <p:sp>
        <p:nvSpPr>
          <p:cNvPr id="43" name="Shape 373"/>
          <p:cNvSpPr/>
          <p:nvPr/>
        </p:nvSpPr>
        <p:spPr>
          <a:xfrm>
            <a:off x="1391478" y="4005065"/>
            <a:ext cx="1570285" cy="12308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50000"/>
              </a:lnSpc>
            </a:pP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Shape 376"/>
          <p:cNvSpPr/>
          <p:nvPr/>
        </p:nvSpPr>
        <p:spPr>
          <a:xfrm>
            <a:off x="3345806" y="4005065"/>
            <a:ext cx="1570284" cy="12308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50000"/>
              </a:lnSpc>
            </a:pP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Shape 379"/>
          <p:cNvSpPr/>
          <p:nvPr/>
        </p:nvSpPr>
        <p:spPr>
          <a:xfrm>
            <a:off x="5266019" y="4005065"/>
            <a:ext cx="1570284" cy="12308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50000"/>
              </a:lnSpc>
            </a:pP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Shape 382"/>
          <p:cNvSpPr/>
          <p:nvPr/>
        </p:nvSpPr>
        <p:spPr>
          <a:xfrm>
            <a:off x="7248128" y="4005065"/>
            <a:ext cx="1570285" cy="1230850"/>
          </a:xfrm>
          <a:prstGeom prst="rect">
            <a:avLst/>
          </a:prstGeom>
          <a:noFill/>
          <a:ln w="12700" cap="flat">
            <a:noFill/>
            <a:miter lim="400000"/>
          </a:ln>
          <a:effectLst/>
        </p:spPr>
        <p:txBody>
          <a:bodyPr wrap="square" lIns="0" tIns="0" rIns="0" bIns="0" numCol="1" anchor="t">
            <a:spAutoFit/>
          </a:bodyPr>
          <a:lstStyle>
            <a:lvl1pPr>
              <a:defRPr sz="2000">
                <a:solidFill>
                  <a:srgbClr val="606B83"/>
                </a:solidFill>
                <a:latin typeface="STIXGeneral-Bold"/>
                <a:ea typeface="STIXGeneral-Bold"/>
                <a:cs typeface="STIXGeneral-Bold"/>
                <a:sym typeface="STIXGeneral-Bold"/>
              </a:defRPr>
            </a:lvl1pPr>
          </a:lstStyle>
          <a:p>
            <a:pPr algn="just">
              <a:lnSpc>
                <a:spcPct val="150000"/>
              </a:lnSpc>
            </a:pP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Shape 385"/>
          <p:cNvSpPr/>
          <p:nvPr/>
        </p:nvSpPr>
        <p:spPr>
          <a:xfrm>
            <a:off x="9202457" y="4005065"/>
            <a:ext cx="1570284" cy="12308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50000"/>
              </a:lnSpc>
            </a:pP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占位符 4"/>
          <p:cNvSpPr>
            <a:spLocks noGrp="1"/>
          </p:cNvSpPr>
          <p:nvPr>
            <p:ph type="body" sz="quarter" idx="10"/>
          </p:nvPr>
        </p:nvSpPr>
        <p:spPr/>
        <p:txBody>
          <a:bodyPr/>
          <a:lstStyle/>
          <a:p>
            <a:r>
              <a:rPr lang="zh-CN" altLang="en-US"/>
              <a:t>成功项目详细展示</a:t>
            </a:r>
            <a:endParaRPr lang="en-GB" altLang="zh-CN"/>
          </a:p>
        </p:txBody>
      </p:sp>
      <p:sp>
        <p:nvSpPr>
          <p:cNvPr id="4" name="灯片编号占位符 3"/>
          <p:cNvSpPr>
            <a:spLocks noGrp="1"/>
          </p:cNvSpPr>
          <p:nvPr>
            <p:ph type="sldNum" sz="quarter" idx="12"/>
          </p:nvPr>
        </p:nvSpPr>
        <p:spPr/>
        <p:txBody>
          <a:bodyPr/>
          <a:lstStyle/>
          <a:p>
            <a:fld id="{E0596BC5-39E9-41F1-BBD9-DF4DEBACD03C}" type="slidenum">
              <a:rPr lang="zh-CN" altLang="en-US" smtClean="0"/>
              <a:t>18</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indefinite" fill="hold"/>
                                        <p:tgtEl>
                                          <p:spTgt spid="22"/>
                                        </p:tgtEl>
                                        <p:attrNameLst>
                                          <p:attrName>style.visibility</p:attrName>
                                        </p:attrNameLst>
                                      </p:cBhvr>
                                      <p:to>
                                        <p:strVal val="visible"/>
                                      </p:to>
                                    </p:set>
                                    <p:anim calcmode="lin" valueType="num">
                                      <p:cBhvr>
                                        <p:cTn id="7" dur="800" fill="hold"/>
                                        <p:tgtEl>
                                          <p:spTgt spid="22"/>
                                        </p:tgtEl>
                                        <p:attrNameLst>
                                          <p:attrName>ppt_x</p:attrName>
                                        </p:attrNameLst>
                                      </p:cBhvr>
                                      <p:tavLst>
                                        <p:tav tm="0">
                                          <p:val>
                                            <p:strVal val="0-#ppt_w/2"/>
                                          </p:val>
                                        </p:tav>
                                        <p:tav tm="100000">
                                          <p:val>
                                            <p:strVal val="#ppt_x"/>
                                          </p:val>
                                        </p:tav>
                                      </p:tavLst>
                                    </p:anim>
                                    <p:anim calcmode="lin" valueType="num">
                                      <p:cBhvr>
                                        <p:cTn id="8" dur="8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indefinite" fill="hold"/>
                                        <p:tgtEl>
                                          <p:spTgt spid="17"/>
                                        </p:tgtEl>
                                        <p:attrNameLst>
                                          <p:attrName>style.visibility</p:attrName>
                                        </p:attrNameLst>
                                      </p:cBhvr>
                                      <p:to>
                                        <p:strVal val="visible"/>
                                      </p:to>
                                    </p:set>
                                    <p:anim calcmode="lin" valueType="num">
                                      <p:cBhvr>
                                        <p:cTn id="11" dur="800" fill="hold"/>
                                        <p:tgtEl>
                                          <p:spTgt spid="17"/>
                                        </p:tgtEl>
                                        <p:attrNameLst>
                                          <p:attrName>ppt_x</p:attrName>
                                        </p:attrNameLst>
                                      </p:cBhvr>
                                      <p:tavLst>
                                        <p:tav tm="0">
                                          <p:val>
                                            <p:strVal val="0-#ppt_w/2"/>
                                          </p:val>
                                        </p:tav>
                                        <p:tav tm="100000">
                                          <p:val>
                                            <p:strVal val="#ppt_x"/>
                                          </p:val>
                                        </p:tav>
                                      </p:tavLst>
                                    </p:anim>
                                    <p:anim calcmode="lin" valueType="num">
                                      <p:cBhvr>
                                        <p:cTn id="12" dur="8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800"/>
                                  </p:stCondLst>
                                  <p:childTnLst>
                                    <p:set>
                                      <p:cBhvr>
                                        <p:cTn id="14" dur="indefinite" fill="hold"/>
                                        <p:tgtEl>
                                          <p:spTgt spid="12"/>
                                        </p:tgtEl>
                                        <p:attrNameLst>
                                          <p:attrName>style.visibility</p:attrName>
                                        </p:attrNameLst>
                                      </p:cBhvr>
                                      <p:to>
                                        <p:strVal val="visible"/>
                                      </p:to>
                                    </p:set>
                                    <p:anim calcmode="lin" valueType="num">
                                      <p:cBhvr>
                                        <p:cTn id="15" dur="800" fill="hold"/>
                                        <p:tgtEl>
                                          <p:spTgt spid="12"/>
                                        </p:tgtEl>
                                        <p:attrNameLst>
                                          <p:attrName>ppt_x</p:attrName>
                                        </p:attrNameLst>
                                      </p:cBhvr>
                                      <p:tavLst>
                                        <p:tav tm="0">
                                          <p:val>
                                            <p:strVal val="0-#ppt_w/2"/>
                                          </p:val>
                                        </p:tav>
                                        <p:tav tm="100000">
                                          <p:val>
                                            <p:strVal val="#ppt_x"/>
                                          </p:val>
                                        </p:tav>
                                      </p:tavLst>
                                    </p:anim>
                                    <p:anim calcmode="lin" valueType="num">
                                      <p:cBhvr>
                                        <p:cTn id="16" dur="8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200"/>
                                  </p:stCondLst>
                                  <p:childTnLst>
                                    <p:set>
                                      <p:cBhvr>
                                        <p:cTn id="18" dur="indefinite" fill="hold"/>
                                        <p:tgtEl>
                                          <p:spTgt spid="7"/>
                                        </p:tgtEl>
                                        <p:attrNameLst>
                                          <p:attrName>style.visibility</p:attrName>
                                        </p:attrNameLst>
                                      </p:cBhvr>
                                      <p:to>
                                        <p:strVal val="visible"/>
                                      </p:to>
                                    </p:set>
                                    <p:anim calcmode="lin" valueType="num">
                                      <p:cBhvr>
                                        <p:cTn id="19" dur="800" fill="hold"/>
                                        <p:tgtEl>
                                          <p:spTgt spid="7"/>
                                        </p:tgtEl>
                                        <p:attrNameLst>
                                          <p:attrName>ppt_x</p:attrName>
                                        </p:attrNameLst>
                                      </p:cBhvr>
                                      <p:tavLst>
                                        <p:tav tm="0">
                                          <p:val>
                                            <p:strVal val="0-#ppt_w/2"/>
                                          </p:val>
                                        </p:tav>
                                        <p:tav tm="100000">
                                          <p:val>
                                            <p:strVal val="#ppt_x"/>
                                          </p:val>
                                        </p:tav>
                                      </p:tavLst>
                                    </p:anim>
                                    <p:anim calcmode="lin" valueType="num">
                                      <p:cBhvr>
                                        <p:cTn id="20" dur="8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600"/>
                                  </p:stCondLst>
                                  <p:childTnLst>
                                    <p:set>
                                      <p:cBhvr>
                                        <p:cTn id="22" dur="indefinite" fill="hold"/>
                                        <p:tgtEl>
                                          <p:spTgt spid="2"/>
                                        </p:tgtEl>
                                        <p:attrNameLst>
                                          <p:attrName>style.visibility</p:attrName>
                                        </p:attrNameLst>
                                      </p:cBhvr>
                                      <p:to>
                                        <p:strVal val="visible"/>
                                      </p:to>
                                    </p:set>
                                    <p:anim calcmode="lin" valueType="num">
                                      <p:cBhvr>
                                        <p:cTn id="23" dur="800" fill="hold"/>
                                        <p:tgtEl>
                                          <p:spTgt spid="2"/>
                                        </p:tgtEl>
                                        <p:attrNameLst>
                                          <p:attrName>ppt_x</p:attrName>
                                        </p:attrNameLst>
                                      </p:cBhvr>
                                      <p:tavLst>
                                        <p:tav tm="0">
                                          <p:val>
                                            <p:strVal val="0-#ppt_w/2"/>
                                          </p:val>
                                        </p:tav>
                                        <p:tav tm="100000">
                                          <p:val>
                                            <p:strVal val="#ppt_x"/>
                                          </p:val>
                                        </p:tav>
                                      </p:tavLst>
                                    </p:anim>
                                    <p:anim calcmode="lin" valueType="num">
                                      <p:cBhvr>
                                        <p:cTn id="24" dur="800" fill="hold"/>
                                        <p:tgtEl>
                                          <p:spTgt spid="2"/>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indefinite"/>
                            </p:stCondLst>
                            <p:childTnLst>
                              <p:par>
                                <p:cTn id="26" presetID="2" presetClass="entr" presetSubtype="4" fill="hold" grpId="0" nodeType="afterEffect">
                                  <p:stCondLst>
                                    <p:cond delay="0"/>
                                  </p:stCondLst>
                                  <p:childTnLst>
                                    <p:set>
                                      <p:cBhvr>
                                        <p:cTn id="27" dur="indefinite" fill="hold"/>
                                        <p:tgtEl>
                                          <p:spTgt spid="27"/>
                                        </p:tgtEl>
                                        <p:attrNameLst>
                                          <p:attrName>style.visibility</p:attrName>
                                        </p:attrNameLst>
                                      </p:cBhvr>
                                      <p:to>
                                        <p:strVal val="visible"/>
                                      </p:to>
                                    </p:set>
                                    <p:anim calcmode="lin" valueType="num">
                                      <p:cBhvr>
                                        <p:cTn id="28" dur="600" fill="hold"/>
                                        <p:tgtEl>
                                          <p:spTgt spid="27"/>
                                        </p:tgtEl>
                                        <p:attrNameLst>
                                          <p:attrName>ppt_x</p:attrName>
                                        </p:attrNameLst>
                                      </p:cBhvr>
                                      <p:tavLst>
                                        <p:tav tm="0">
                                          <p:val>
                                            <p:strVal val="#ppt_x"/>
                                          </p:val>
                                        </p:tav>
                                        <p:tav tm="100000">
                                          <p:val>
                                            <p:strVal val="#ppt_x"/>
                                          </p:val>
                                        </p:tav>
                                      </p:tavLst>
                                    </p:anim>
                                    <p:anim calcmode="lin" valueType="num">
                                      <p:cBhvr>
                                        <p:cTn id="29" dur="6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200"/>
                                  </p:stCondLst>
                                  <p:childTnLst>
                                    <p:set>
                                      <p:cBhvr>
                                        <p:cTn id="31" dur="indefinite" fill="hold"/>
                                        <p:tgtEl>
                                          <p:spTgt spid="30"/>
                                        </p:tgtEl>
                                        <p:attrNameLst>
                                          <p:attrName>style.visibility</p:attrName>
                                        </p:attrNameLst>
                                      </p:cBhvr>
                                      <p:to>
                                        <p:strVal val="visible"/>
                                      </p:to>
                                    </p:set>
                                    <p:anim calcmode="lin" valueType="num">
                                      <p:cBhvr>
                                        <p:cTn id="32" dur="600" fill="hold"/>
                                        <p:tgtEl>
                                          <p:spTgt spid="30"/>
                                        </p:tgtEl>
                                        <p:attrNameLst>
                                          <p:attrName>ppt_x</p:attrName>
                                        </p:attrNameLst>
                                      </p:cBhvr>
                                      <p:tavLst>
                                        <p:tav tm="0">
                                          <p:val>
                                            <p:strVal val="#ppt_x"/>
                                          </p:val>
                                        </p:tav>
                                        <p:tav tm="100000">
                                          <p:val>
                                            <p:strVal val="#ppt_x"/>
                                          </p:val>
                                        </p:tav>
                                      </p:tavLst>
                                    </p:anim>
                                    <p:anim calcmode="lin" valueType="num">
                                      <p:cBhvr>
                                        <p:cTn id="33" dur="600" fill="hold"/>
                                        <p:tgtEl>
                                          <p:spTgt spid="3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400"/>
                                  </p:stCondLst>
                                  <p:childTnLst>
                                    <p:set>
                                      <p:cBhvr>
                                        <p:cTn id="35" dur="indefinite" fill="hold"/>
                                        <p:tgtEl>
                                          <p:spTgt spid="33"/>
                                        </p:tgtEl>
                                        <p:attrNameLst>
                                          <p:attrName>style.visibility</p:attrName>
                                        </p:attrNameLst>
                                      </p:cBhvr>
                                      <p:to>
                                        <p:strVal val="visible"/>
                                      </p:to>
                                    </p:set>
                                    <p:anim calcmode="lin" valueType="num">
                                      <p:cBhvr>
                                        <p:cTn id="36" dur="600" fill="hold"/>
                                        <p:tgtEl>
                                          <p:spTgt spid="33"/>
                                        </p:tgtEl>
                                        <p:attrNameLst>
                                          <p:attrName>ppt_x</p:attrName>
                                        </p:attrNameLst>
                                      </p:cBhvr>
                                      <p:tavLst>
                                        <p:tav tm="0">
                                          <p:val>
                                            <p:strVal val="#ppt_x"/>
                                          </p:val>
                                        </p:tav>
                                        <p:tav tm="100000">
                                          <p:val>
                                            <p:strVal val="#ppt_x"/>
                                          </p:val>
                                        </p:tav>
                                      </p:tavLst>
                                    </p:anim>
                                    <p:anim calcmode="lin" valueType="num">
                                      <p:cBhvr>
                                        <p:cTn id="37" dur="600" fill="hold"/>
                                        <p:tgtEl>
                                          <p:spTgt spid="3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600"/>
                                  </p:stCondLst>
                                  <p:childTnLst>
                                    <p:set>
                                      <p:cBhvr>
                                        <p:cTn id="39" dur="indefinite" fill="hold"/>
                                        <p:tgtEl>
                                          <p:spTgt spid="36"/>
                                        </p:tgtEl>
                                        <p:attrNameLst>
                                          <p:attrName>style.visibility</p:attrName>
                                        </p:attrNameLst>
                                      </p:cBhvr>
                                      <p:to>
                                        <p:strVal val="visible"/>
                                      </p:to>
                                    </p:set>
                                    <p:anim calcmode="lin" valueType="num">
                                      <p:cBhvr>
                                        <p:cTn id="40" dur="600" fill="hold"/>
                                        <p:tgtEl>
                                          <p:spTgt spid="36"/>
                                        </p:tgtEl>
                                        <p:attrNameLst>
                                          <p:attrName>ppt_x</p:attrName>
                                        </p:attrNameLst>
                                      </p:cBhvr>
                                      <p:tavLst>
                                        <p:tav tm="0">
                                          <p:val>
                                            <p:strVal val="#ppt_x"/>
                                          </p:val>
                                        </p:tav>
                                        <p:tav tm="100000">
                                          <p:val>
                                            <p:strVal val="#ppt_x"/>
                                          </p:val>
                                        </p:tav>
                                      </p:tavLst>
                                    </p:anim>
                                    <p:anim calcmode="lin" valueType="num">
                                      <p:cBhvr>
                                        <p:cTn id="41" dur="600" fill="hold"/>
                                        <p:tgtEl>
                                          <p:spTgt spid="36"/>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800"/>
                                  </p:stCondLst>
                                  <p:childTnLst>
                                    <p:set>
                                      <p:cBhvr>
                                        <p:cTn id="43" dur="indefinite" fill="hold"/>
                                        <p:tgtEl>
                                          <p:spTgt spid="39"/>
                                        </p:tgtEl>
                                        <p:attrNameLst>
                                          <p:attrName>style.visibility</p:attrName>
                                        </p:attrNameLst>
                                      </p:cBhvr>
                                      <p:to>
                                        <p:strVal val="visible"/>
                                      </p:to>
                                    </p:set>
                                    <p:anim calcmode="lin" valueType="num">
                                      <p:cBhvr>
                                        <p:cTn id="44" dur="600" fill="hold"/>
                                        <p:tgtEl>
                                          <p:spTgt spid="39"/>
                                        </p:tgtEl>
                                        <p:attrNameLst>
                                          <p:attrName>ppt_x</p:attrName>
                                        </p:attrNameLst>
                                      </p:cBhvr>
                                      <p:tavLst>
                                        <p:tav tm="0">
                                          <p:val>
                                            <p:strVal val="#ppt_x"/>
                                          </p:val>
                                        </p:tav>
                                        <p:tav tm="100000">
                                          <p:val>
                                            <p:strVal val="#ppt_x"/>
                                          </p:val>
                                        </p:tav>
                                      </p:tavLst>
                                    </p:anim>
                                    <p:anim calcmode="lin" valueType="num">
                                      <p:cBhvr>
                                        <p:cTn id="45" dur="600" fill="hold"/>
                                        <p:tgtEl>
                                          <p:spTgt spid="39"/>
                                        </p:tgtEl>
                                        <p:attrNameLst>
                                          <p:attrName>ppt_y</p:attrName>
                                        </p:attrNameLst>
                                      </p:cBhvr>
                                      <p:tavLst>
                                        <p:tav tm="0">
                                          <p:val>
                                            <p:strVal val="1+#ppt_h/2"/>
                                          </p:val>
                                        </p:tav>
                                        <p:tav tm="100000">
                                          <p:val>
                                            <p:strVal val="#ppt_y"/>
                                          </p:val>
                                        </p:tav>
                                      </p:tavLst>
                                    </p:anim>
                                  </p:childTnLst>
                                </p:cTn>
                              </p:par>
                            </p:childTnLst>
                          </p:cTn>
                        </p:par>
                        <p:par>
                          <p:cTn id="46" fill="hold" nodeType="afterGroup">
                            <p:stCondLst>
                              <p:cond delay="indefinite"/>
                            </p:stCondLst>
                            <p:childTnLst>
                              <p:par>
                                <p:cTn id="47" presetID="10"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childTnLst>
                          </p:cTn>
                        </p:par>
                        <p:par>
                          <p:cTn id="50" fill="hold" nodeType="afterGroup">
                            <p:stCondLst>
                              <p:cond delay="indefinite"/>
                            </p:stCondLst>
                            <p:childTnLst>
                              <p:par>
                                <p:cTn id="51" presetID="10"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500"/>
                                        <p:tgtEl>
                                          <p:spTgt spid="46"/>
                                        </p:tgtEl>
                                      </p:cBhvr>
                                    </p:animEffect>
                                  </p:childTnLst>
                                </p:cTn>
                              </p:par>
                            </p:childTnLst>
                          </p:cTn>
                        </p:par>
                        <p:par>
                          <p:cTn id="54" fill="hold" nodeType="afterGroup">
                            <p:stCondLst>
                              <p:cond delay="indefinite"/>
                            </p:stCondLst>
                            <p:childTnLst>
                              <p:par>
                                <p:cTn id="55" presetID="10" presetClass="entr" presetSubtype="0" fill="hold" grpId="0"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childTnLst>
                          </p:cTn>
                        </p:par>
                        <p:par>
                          <p:cTn id="58" fill="hold" nodeType="afterGroup">
                            <p:stCondLst>
                              <p:cond delay="indefinite"/>
                            </p:stCondLst>
                            <p:childTnLst>
                              <p:par>
                                <p:cTn id="59" presetID="10" presetClass="entr" presetSubtype="0" fill="hold" grpId="0" nodeType="after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500"/>
                                        <p:tgtEl>
                                          <p:spTgt spid="52"/>
                                        </p:tgtEl>
                                      </p:cBhvr>
                                    </p:animEffect>
                                  </p:childTnLst>
                                </p:cTn>
                              </p:par>
                            </p:childTnLst>
                          </p:cTn>
                        </p:par>
                        <p:par>
                          <p:cTn id="62" fill="hold" nodeType="afterGroup">
                            <p:stCondLst>
                              <p:cond delay="indefinite"/>
                            </p:stCondLst>
                            <p:childTnLst>
                              <p:par>
                                <p:cTn id="63" presetID="10" presetClass="entr" presetSubtype="0" fill="hold" grpId="0" nodeType="after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fade">
                                      <p:cBhvr>
                                        <p:cTn id="6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dvAuto="0"/>
      <p:bldP spid="7" grpId="0" advAuto="0"/>
      <p:bldP spid="12" grpId="0" advAuto="0"/>
      <p:bldP spid="17" grpId="0" advAuto="0"/>
      <p:bldP spid="22" grpId="0" advAuto="0"/>
      <p:bldP spid="27" grpId="0" advAuto="0"/>
      <p:bldP spid="30" grpId="0" animBg="1" advAuto="0"/>
      <p:bldP spid="33" grpId="0" advAuto="0"/>
      <p:bldP spid="36" grpId="0" animBg="1" advAuto="0"/>
      <p:bldP spid="39" grpId="0" advAuto="0"/>
      <p:bldP spid="43" grpId="0"/>
      <p:bldP spid="46" grpId="0"/>
      <p:bldP spid="49" grpId="0"/>
      <p:bldP spid="52" grpId="0"/>
      <p:bldP spid="55"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Shape 2012"/>
          <p:cNvSpPr/>
          <p:nvPr/>
        </p:nvSpPr>
        <p:spPr>
          <a:xfrm>
            <a:off x="7055425" y="1908447"/>
            <a:ext cx="3561372" cy="1686613"/>
          </a:xfrm>
          <a:prstGeom prst="roundRect">
            <a:avLst>
              <a:gd name="adj" fmla="val 6918"/>
            </a:avLst>
          </a:prstGeom>
          <a:noFill/>
          <a:ln w="12700">
            <a:solidFill>
              <a:schemeClr val="tx1">
                <a:lumMod val="75000"/>
                <a:lumOff val="25000"/>
              </a:schemeClr>
            </a:solidFill>
            <a:miter lim="400000"/>
          </a:ln>
        </p:spPr>
        <p:txBody>
          <a:bodyPr lIns="19051" tIns="19051" rIns="19051" bIns="19051" anchor="ctr"/>
          <a:lstStyle/>
          <a:p>
            <a:pPr lvl="0"/>
            <a:endParaRPr sz="1735">
              <a:solidFill>
                <a:schemeClr val="tx1">
                  <a:lumMod val="75000"/>
                  <a:lumOff val="25000"/>
                </a:schemeClr>
              </a:solidFill>
            </a:endParaRPr>
          </a:p>
        </p:txBody>
      </p:sp>
      <p:sp>
        <p:nvSpPr>
          <p:cNvPr id="3" name="Shape 2013"/>
          <p:cNvSpPr/>
          <p:nvPr/>
        </p:nvSpPr>
        <p:spPr>
          <a:xfrm>
            <a:off x="7055425" y="3838923"/>
            <a:ext cx="3561372" cy="1684827"/>
          </a:xfrm>
          <a:prstGeom prst="roundRect">
            <a:avLst>
              <a:gd name="adj" fmla="val 6925"/>
            </a:avLst>
          </a:prstGeom>
          <a:noFill/>
          <a:ln w="12700">
            <a:solidFill>
              <a:schemeClr val="tx1">
                <a:lumMod val="75000"/>
                <a:lumOff val="25000"/>
              </a:schemeClr>
            </a:solidFill>
            <a:miter lim="400000"/>
          </a:ln>
        </p:spPr>
        <p:txBody>
          <a:bodyPr lIns="19051" tIns="19051" rIns="19051" bIns="19051" anchor="ctr"/>
          <a:lstStyle/>
          <a:p>
            <a:pPr lvl="0"/>
            <a:endParaRPr sz="1735">
              <a:solidFill>
                <a:schemeClr val="tx1">
                  <a:lumMod val="75000"/>
                  <a:lumOff val="25000"/>
                </a:schemeClr>
              </a:solidFill>
            </a:endParaRPr>
          </a:p>
        </p:txBody>
      </p:sp>
      <p:sp>
        <p:nvSpPr>
          <p:cNvPr id="4" name="Shape 2014"/>
          <p:cNvSpPr/>
          <p:nvPr/>
        </p:nvSpPr>
        <p:spPr>
          <a:xfrm>
            <a:off x="1581951" y="3838030"/>
            <a:ext cx="3561372" cy="1686612"/>
          </a:xfrm>
          <a:prstGeom prst="roundRect">
            <a:avLst>
              <a:gd name="adj" fmla="val 6918"/>
            </a:avLst>
          </a:prstGeom>
          <a:noFill/>
          <a:ln w="12700">
            <a:solidFill>
              <a:schemeClr val="tx1">
                <a:lumMod val="75000"/>
                <a:lumOff val="25000"/>
              </a:schemeClr>
            </a:solidFill>
            <a:miter lim="400000"/>
          </a:ln>
        </p:spPr>
        <p:txBody>
          <a:bodyPr lIns="19051" tIns="19051" rIns="19051" bIns="19051" anchor="ctr"/>
          <a:lstStyle/>
          <a:p>
            <a:pPr lvl="0"/>
            <a:endParaRPr sz="1735">
              <a:solidFill>
                <a:schemeClr val="tx1">
                  <a:lumMod val="75000"/>
                  <a:lumOff val="25000"/>
                </a:schemeClr>
              </a:solidFill>
            </a:endParaRPr>
          </a:p>
        </p:txBody>
      </p:sp>
      <p:sp>
        <p:nvSpPr>
          <p:cNvPr id="5" name="Shape 2017"/>
          <p:cNvSpPr/>
          <p:nvPr/>
        </p:nvSpPr>
        <p:spPr>
          <a:xfrm>
            <a:off x="1581951" y="1908447"/>
            <a:ext cx="3561372" cy="1686613"/>
          </a:xfrm>
          <a:prstGeom prst="roundRect">
            <a:avLst>
              <a:gd name="adj" fmla="val 6918"/>
            </a:avLst>
          </a:prstGeom>
          <a:noFill/>
          <a:ln w="12700">
            <a:solidFill>
              <a:schemeClr val="tx1">
                <a:lumMod val="75000"/>
                <a:lumOff val="25000"/>
              </a:schemeClr>
            </a:solidFill>
            <a:miter lim="400000"/>
          </a:ln>
        </p:spPr>
        <p:txBody>
          <a:bodyPr lIns="19051" tIns="19051" rIns="19051" bIns="19051" anchor="ctr"/>
          <a:lstStyle/>
          <a:p>
            <a:pPr lvl="0"/>
            <a:endParaRPr sz="1735">
              <a:solidFill>
                <a:schemeClr val="tx1">
                  <a:lumMod val="75000"/>
                  <a:lumOff val="25000"/>
                </a:schemeClr>
              </a:solidFill>
            </a:endParaRPr>
          </a:p>
        </p:txBody>
      </p:sp>
      <p:sp>
        <p:nvSpPr>
          <p:cNvPr id="6" name="Shape 2017"/>
          <p:cNvSpPr/>
          <p:nvPr/>
        </p:nvSpPr>
        <p:spPr>
          <a:xfrm>
            <a:off x="4651927" y="2276088"/>
            <a:ext cx="2887903" cy="2887901"/>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1">
            <a:blip r:embed="rId3">
              <a:extLst>
                <a:ext uri="{28A0092B-C50C-407E-A947-70E740481C1C}">
                  <a14:useLocalDpi xmlns:a14="http://schemas.microsoft.com/office/drawing/2010/main" val="0"/>
                </a:ext>
              </a:extLst>
            </a:blip>
            <a:stretch>
              <a:fillRect/>
            </a:stretch>
          </a:blipFill>
          <a:ln w="12700">
            <a:miter lim="400000"/>
          </a:ln>
          <a:effectLst>
            <a:outerShdw blurRad="419100" dist="419100" dir="5400000" algn="ctr" rotWithShape="0">
              <a:srgbClr val="000000">
                <a:alpha val="43137"/>
              </a:srgbClr>
            </a:outerShdw>
          </a:effectLst>
        </p:spPr>
        <p:txBody>
          <a:bodyPr lIns="25400" tIns="25400" rIns="25400" bIns="25400" anchor="ctr"/>
          <a:lstStyle/>
          <a:p>
            <a:pPr lvl="0"/>
            <a:endParaRPr sz="1735">
              <a:solidFill>
                <a:schemeClr val="tx1">
                  <a:lumMod val="75000"/>
                  <a:lumOff val="25000"/>
                </a:schemeClr>
              </a:solidFill>
            </a:endParaRPr>
          </a:p>
        </p:txBody>
      </p:sp>
      <p:sp>
        <p:nvSpPr>
          <p:cNvPr id="7" name="Shape 2021"/>
          <p:cNvSpPr/>
          <p:nvPr/>
        </p:nvSpPr>
        <p:spPr>
          <a:xfrm>
            <a:off x="2329994" y="2468894"/>
            <a:ext cx="2321933" cy="509919"/>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Shape 2022"/>
          <p:cNvSpPr/>
          <p:nvPr/>
        </p:nvSpPr>
        <p:spPr>
          <a:xfrm>
            <a:off x="2322199" y="2050481"/>
            <a:ext cx="1869332" cy="401615"/>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Shape 2023"/>
          <p:cNvSpPr/>
          <p:nvPr/>
        </p:nvSpPr>
        <p:spPr>
          <a:xfrm>
            <a:off x="2329994" y="4405465"/>
            <a:ext cx="2321933" cy="485552"/>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Shape 2024"/>
          <p:cNvSpPr/>
          <p:nvPr/>
        </p:nvSpPr>
        <p:spPr>
          <a:xfrm>
            <a:off x="2322199" y="4015014"/>
            <a:ext cx="1869332" cy="401615"/>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Shape 2025"/>
          <p:cNvSpPr/>
          <p:nvPr/>
        </p:nvSpPr>
        <p:spPr>
          <a:xfrm>
            <a:off x="7539829" y="2468894"/>
            <a:ext cx="2312667" cy="509919"/>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algn="just"/>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Shape 2026"/>
          <p:cNvSpPr/>
          <p:nvPr/>
        </p:nvSpPr>
        <p:spPr>
          <a:xfrm>
            <a:off x="7983687" y="2050481"/>
            <a:ext cx="1869332" cy="401615"/>
          </a:xfrm>
          <a:prstGeom prst="rect">
            <a:avLst/>
          </a:prstGeom>
          <a:ln w="12700">
            <a:miter lim="400000"/>
          </a:ln>
        </p:spPr>
        <p:txBody>
          <a:bodyPr lIns="0" tIns="0" rIns="0" bIns="0" anchor="ctr"/>
          <a:lstStyle>
            <a:lvl1pPr algn="r">
              <a:defRPr sz="3500">
                <a:solidFill>
                  <a:srgbClr val="53585F"/>
                </a:solidFill>
              </a:defRPr>
            </a:lvl1p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Shape 2027"/>
          <p:cNvSpPr/>
          <p:nvPr/>
        </p:nvSpPr>
        <p:spPr>
          <a:xfrm>
            <a:off x="7539831" y="4405469"/>
            <a:ext cx="2312667" cy="485551"/>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algn="just"/>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Shape 2028"/>
          <p:cNvSpPr/>
          <p:nvPr/>
        </p:nvSpPr>
        <p:spPr>
          <a:xfrm>
            <a:off x="7983687" y="4015014"/>
            <a:ext cx="1869332" cy="401615"/>
          </a:xfrm>
          <a:prstGeom prst="rect">
            <a:avLst/>
          </a:prstGeom>
          <a:ln w="12700">
            <a:miter lim="400000"/>
          </a:ln>
        </p:spPr>
        <p:txBody>
          <a:bodyPr lIns="0" tIns="0" rIns="0" bIns="0" anchor="ctr"/>
          <a:lstStyle>
            <a:lvl1pPr algn="r">
              <a:defRPr sz="3500">
                <a:solidFill>
                  <a:srgbClr val="53585F"/>
                </a:solidFill>
              </a:defRPr>
            </a:lvl1p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5" name="Group 2031"/>
          <p:cNvGrpSpPr/>
          <p:nvPr/>
        </p:nvGrpSpPr>
        <p:grpSpPr>
          <a:xfrm>
            <a:off x="1107307" y="2274011"/>
            <a:ext cx="955485" cy="955485"/>
            <a:chExt cx="1910968" cy="1910968"/>
          </a:xfrm>
          <a:effectLst>
            <a:outerShdw blurRad="419100" dist="419100" dir="5400000" algn="ctr" rotWithShape="0">
              <a:srgbClr val="000000">
                <a:alpha val="43137"/>
              </a:srgbClr>
            </a:outerShdw>
          </a:effectLst>
        </p:grpSpPr>
        <p:sp>
          <p:nvSpPr>
            <p:cNvPr id="16" name="Shape 2029"/>
            <p:cNvSpPr/>
            <p:nvPr/>
          </p:nvSpPr>
          <p:spPr>
            <a:xfrm>
              <a:off x="0" y="0"/>
              <a:ext cx="1910969" cy="1910969"/>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A40022"/>
                </a:gs>
                <a:gs pos="100000">
                  <a:srgbClr val="FC0226"/>
                </a:gs>
              </a:gsLst>
              <a:lin ang="5400000" scaled="0"/>
            </a:gradFill>
            <a:ln w="12700" cap="flat">
              <a:noFill/>
              <a:miter lim="400000"/>
            </a:ln>
            <a:effectLst/>
          </p:spPr>
          <p:txBody>
            <a:bodyPr wrap="square" lIns="33867" tIns="33867" rIns="33867" bIns="33867" numCol="1" anchor="ctr">
              <a:noAutofit/>
            </a:bodyPr>
            <a:lstStyle/>
            <a:p>
              <a:pPr lvl="0"/>
              <a:endParaRPr sz="1735">
                <a:solidFill>
                  <a:schemeClr val="tx1">
                    <a:lumMod val="75000"/>
                    <a:lumOff val="25000"/>
                  </a:schemeClr>
                </a:solidFill>
              </a:endParaRPr>
            </a:p>
          </p:txBody>
        </p:sp>
        <p:sp>
          <p:nvSpPr>
            <p:cNvPr id="17" name="Shape 2030"/>
            <p:cNvSpPr/>
            <p:nvPr/>
          </p:nvSpPr>
          <p:spPr>
            <a:xfrm>
              <a:off x="553362" y="560070"/>
              <a:ext cx="804244" cy="706915"/>
            </a:xfrm>
            <a:custGeom>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735">
                <a:solidFill>
                  <a:schemeClr val="tx1">
                    <a:lumMod val="75000"/>
                    <a:lumOff val="25000"/>
                  </a:schemeClr>
                </a:solidFill>
              </a:endParaRPr>
            </a:p>
          </p:txBody>
        </p:sp>
      </p:grpSp>
      <p:grpSp>
        <p:nvGrpSpPr>
          <p:cNvPr id="18" name="Group 2034"/>
          <p:cNvGrpSpPr/>
          <p:nvPr/>
        </p:nvGrpSpPr>
        <p:grpSpPr>
          <a:xfrm>
            <a:off x="1109974" y="4206262"/>
            <a:ext cx="950151" cy="950151"/>
            <a:chExt cx="1900299" cy="1900299"/>
          </a:xfrm>
          <a:effectLst>
            <a:outerShdw blurRad="419100" dist="419100" dir="5400000" algn="ctr" rotWithShape="0">
              <a:srgbClr val="000000">
                <a:alpha val="43137"/>
              </a:srgbClr>
            </a:outerShdw>
          </a:effectLst>
        </p:grpSpPr>
        <p:sp>
          <p:nvSpPr>
            <p:cNvPr id="19" name="Shape 2032"/>
            <p:cNvSpPr/>
            <p:nvPr/>
          </p:nvSpPr>
          <p:spPr>
            <a:xfrm>
              <a:off x="0" y="0"/>
              <a:ext cx="1900300" cy="1900300"/>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A40022"/>
                </a:gs>
                <a:gs pos="100000">
                  <a:srgbClr val="FC0226"/>
                </a:gs>
              </a:gsLst>
              <a:lin ang="5400000" scaled="0"/>
            </a:gradFill>
            <a:ln w="12700" cap="flat">
              <a:noFill/>
              <a:miter lim="400000"/>
            </a:ln>
            <a:effectLst/>
          </p:spPr>
          <p:txBody>
            <a:bodyPr wrap="square" lIns="33867" tIns="33867" rIns="33867" bIns="33867" numCol="1" anchor="ctr">
              <a:noAutofit/>
            </a:bodyPr>
            <a:lstStyle/>
            <a:p>
              <a:pPr lvl="0"/>
              <a:endParaRPr sz="1735">
                <a:solidFill>
                  <a:schemeClr val="tx1">
                    <a:lumMod val="75000"/>
                    <a:lumOff val="25000"/>
                  </a:schemeClr>
                </a:solidFill>
              </a:endParaRPr>
            </a:p>
          </p:txBody>
        </p:sp>
        <p:sp>
          <p:nvSpPr>
            <p:cNvPr id="20" name="Shape 2033"/>
            <p:cNvSpPr/>
            <p:nvPr/>
          </p:nvSpPr>
          <p:spPr>
            <a:xfrm rot="10800000" flipH="1">
              <a:off x="548028" y="596692"/>
              <a:ext cx="804244" cy="706916"/>
            </a:xfrm>
            <a:custGeom>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735">
                <a:solidFill>
                  <a:schemeClr val="tx1">
                    <a:lumMod val="75000"/>
                    <a:lumOff val="25000"/>
                  </a:schemeClr>
                </a:solidFill>
              </a:endParaRPr>
            </a:p>
          </p:txBody>
        </p:sp>
      </p:grpSp>
      <p:sp>
        <p:nvSpPr>
          <p:cNvPr id="21" name="Shape 2035"/>
          <p:cNvSpPr/>
          <p:nvPr/>
        </p:nvSpPr>
        <p:spPr>
          <a:xfrm>
            <a:off x="10136941" y="4206260"/>
            <a:ext cx="950152" cy="950152"/>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A40022"/>
              </a:gs>
              <a:gs pos="100000">
                <a:srgbClr val="FC0226"/>
              </a:gs>
            </a:gsLst>
            <a:lin ang="5400000" scaled="0"/>
          </a:gradFill>
          <a:ln w="12700" cap="flat">
            <a:noFill/>
            <a:miter lim="400000"/>
          </a:ln>
          <a:effectLst>
            <a:outerShdw blurRad="419100" dist="419100" dir="5400000" algn="ctr" rotWithShape="0">
              <a:srgbClr val="000000">
                <a:alpha val="43137"/>
              </a:srgbClr>
            </a:outerShdw>
          </a:effectLst>
        </p:spPr>
        <p:txBody>
          <a:bodyPr wrap="square" lIns="25400" tIns="25400" rIns="25400" bIns="25400" numCol="1" anchor="ctr">
            <a:noAutofit/>
          </a:bodyPr>
          <a:lstStyle/>
          <a:p>
            <a:pPr lvl="0"/>
            <a:endParaRPr sz="1735"/>
          </a:p>
        </p:txBody>
      </p:sp>
      <p:grpSp>
        <p:nvGrpSpPr>
          <p:cNvPr id="22" name="Group 2040"/>
          <p:cNvGrpSpPr/>
          <p:nvPr/>
        </p:nvGrpSpPr>
        <p:grpSpPr>
          <a:xfrm>
            <a:off x="10131634" y="2274011"/>
            <a:ext cx="955485" cy="955485"/>
            <a:chExt cx="1910968" cy="1910968"/>
          </a:xfrm>
          <a:effectLst>
            <a:outerShdw blurRad="419100" dist="419100" dir="5400000" algn="ctr" rotWithShape="0">
              <a:srgbClr val="000000">
                <a:alpha val="43137"/>
              </a:srgbClr>
            </a:outerShdw>
          </a:effectLst>
        </p:grpSpPr>
        <p:sp>
          <p:nvSpPr>
            <p:cNvPr id="23" name="Shape 2038"/>
            <p:cNvSpPr/>
            <p:nvPr/>
          </p:nvSpPr>
          <p:spPr>
            <a:xfrm>
              <a:off x="0" y="0"/>
              <a:ext cx="1910969" cy="1910969"/>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A40022"/>
                </a:gs>
                <a:gs pos="100000">
                  <a:srgbClr val="FC0226"/>
                </a:gs>
              </a:gsLst>
              <a:lin ang="5400000" scaled="0"/>
            </a:gradFill>
            <a:ln w="12700" cap="flat">
              <a:noFill/>
              <a:miter lim="400000"/>
            </a:ln>
            <a:effectLst/>
          </p:spPr>
          <p:txBody>
            <a:bodyPr wrap="square" lIns="33867" tIns="33867" rIns="33867" bIns="33867" numCol="1" anchor="ctr">
              <a:noAutofit/>
            </a:bodyPr>
            <a:lstStyle/>
            <a:p>
              <a:pPr lvl="0"/>
              <a:endParaRPr sz="1735"/>
            </a:p>
          </p:txBody>
        </p:sp>
        <p:sp>
          <p:nvSpPr>
            <p:cNvPr id="24" name="Shape 2039"/>
            <p:cNvSpPr/>
            <p:nvPr/>
          </p:nvSpPr>
          <p:spPr>
            <a:xfrm>
              <a:off x="657404" y="557107"/>
              <a:ext cx="596161" cy="749014"/>
            </a:xfrm>
            <a:custGeom>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0" tIns="0" rIns="0" bIns="0" numCol="1" anchor="ctr">
              <a:noAutofit/>
            </a:bodyPr>
            <a:lstStyle/>
            <a:p>
              <a:pPr lvl="0"/>
              <a:endParaRPr sz="1735"/>
            </a:p>
          </p:txBody>
        </p:sp>
      </p:grpSp>
      <p:sp>
        <p:nvSpPr>
          <p:cNvPr id="30" name="Shape 2036"/>
          <p:cNvSpPr/>
          <p:nvPr/>
        </p:nvSpPr>
        <p:spPr>
          <a:xfrm>
            <a:off x="10410956" y="4466867"/>
            <a:ext cx="402123" cy="428939"/>
          </a:xfrm>
          <a:custGeom>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0" tIns="0" rIns="0" bIns="0" numCol="1" anchor="ctr">
            <a:noAutofit/>
          </a:bodyPr>
          <a:lstStyle/>
          <a:p>
            <a:pPr lvl="0"/>
            <a:endParaRPr sz="1735">
              <a:solidFill>
                <a:schemeClr val="tx1">
                  <a:lumMod val="75000"/>
                  <a:lumOff val="25000"/>
                </a:schemeClr>
              </a:solidFill>
            </a:endParaRPr>
          </a:p>
        </p:txBody>
      </p:sp>
      <p:sp>
        <p:nvSpPr>
          <p:cNvPr id="27" name="文本占位符 26"/>
          <p:cNvSpPr>
            <a:spLocks noGrp="1"/>
          </p:cNvSpPr>
          <p:nvPr>
            <p:ph type="body" sz="quarter" idx="10"/>
          </p:nvPr>
        </p:nvSpPr>
        <p:spPr/>
        <p:txBody>
          <a:bodyPr/>
          <a:lstStyle/>
          <a:p>
            <a:r>
              <a:rPr lang="zh-CN" altLang="en-US"/>
              <a:t>成功项目详细展示</a:t>
            </a:r>
            <a:endParaRPr lang="en-GB" altLang="zh-CN"/>
          </a:p>
        </p:txBody>
      </p:sp>
      <p:sp>
        <p:nvSpPr>
          <p:cNvPr id="25" name="灯片编号占位符 24"/>
          <p:cNvSpPr>
            <a:spLocks noGrp="1"/>
          </p:cNvSpPr>
          <p:nvPr>
            <p:ph type="sldNum" sz="quarter" idx="12"/>
          </p:nvPr>
        </p:nvSpPr>
        <p:spPr/>
        <p:txBody>
          <a:bodyPr/>
          <a:lstStyle/>
          <a:p>
            <a:fld id="{E0596BC5-39E9-41F1-BBD9-DF4DEBACD03C}" type="slidenum">
              <a:rPr lang="zh-CN" altLang="en-US" smtClean="0"/>
              <a:t>19</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par>
                          <p:cTn id="22" fill="hold" nodeType="afterGroup">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par>
                          <p:cTn id="29" fill="hold" nodeType="afterGroup">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par>
                          <p:cTn id="35" fill="hold" nodeType="afterGroup">
                            <p:stCondLst>
                              <p:cond delay="2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nodeType="afterGroup">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par>
                          <p:cTn id="48" fill="hold" nodeType="afterGroup">
                            <p:stCondLst>
                              <p:cond delay="3500"/>
                            </p:stCondLst>
                            <p:childTnLst>
                              <p:par>
                                <p:cTn id="49" presetID="53" presetClass="entr" presetSubtype="16"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500" fill="hold"/>
                                        <p:tgtEl>
                                          <p:spTgt spid="2"/>
                                        </p:tgtEl>
                                        <p:attrNameLst>
                                          <p:attrName>ppt_w</p:attrName>
                                        </p:attrNameLst>
                                      </p:cBhvr>
                                      <p:tavLst>
                                        <p:tav tm="0">
                                          <p:val>
                                            <p:fltVal val="0"/>
                                          </p:val>
                                        </p:tav>
                                        <p:tav tm="100000">
                                          <p:val>
                                            <p:strVal val="#ppt_w"/>
                                          </p:val>
                                        </p:tav>
                                      </p:tavLst>
                                    </p:anim>
                                    <p:anim calcmode="lin" valueType="num">
                                      <p:cBhvr>
                                        <p:cTn id="52" dur="500" fill="hold"/>
                                        <p:tgtEl>
                                          <p:spTgt spid="2"/>
                                        </p:tgtEl>
                                        <p:attrNameLst>
                                          <p:attrName>ppt_h</p:attrName>
                                        </p:attrNameLst>
                                      </p:cBhvr>
                                      <p:tavLst>
                                        <p:tav tm="0">
                                          <p:val>
                                            <p:fltVal val="0"/>
                                          </p:val>
                                        </p:tav>
                                        <p:tav tm="100000">
                                          <p:val>
                                            <p:strVal val="#ppt_h"/>
                                          </p:val>
                                        </p:tav>
                                      </p:tavLst>
                                    </p:anim>
                                    <p:animEffect transition="in" filter="fade">
                                      <p:cBhvr>
                                        <p:cTn id="53" dur="500"/>
                                        <p:tgtEl>
                                          <p:spTgt spid="2"/>
                                        </p:tgtEl>
                                      </p:cBhvr>
                                    </p:animEffect>
                                  </p:childTnLst>
                                </p:cTn>
                              </p:par>
                            </p:childTnLst>
                          </p:cTn>
                        </p:par>
                        <p:par>
                          <p:cTn id="54" fill="hold" nodeType="afterGroup">
                            <p:stCondLst>
                              <p:cond delay="4000"/>
                            </p:stCondLst>
                            <p:childTnLst>
                              <p:par>
                                <p:cTn id="55" presetID="53" presetClass="entr" presetSubtype="16"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animEffect transition="in" filter="fade">
                                      <p:cBhvr>
                                        <p:cTn id="59" dur="500"/>
                                        <p:tgtEl>
                                          <p:spTgt spid="22"/>
                                        </p:tgtEl>
                                      </p:cBhvr>
                                    </p:animEffect>
                                  </p:childTnLst>
                                </p:cTn>
                              </p:par>
                            </p:childTnLst>
                          </p:cTn>
                        </p:par>
                        <p:par>
                          <p:cTn id="60" fill="hold" nodeType="afterGroup">
                            <p:stCondLst>
                              <p:cond delay="4500"/>
                            </p:stCondLst>
                            <p:childTnLst>
                              <p:par>
                                <p:cTn id="61" presetID="10" presetClass="entr" presetSubtype="0"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500"/>
                                        <p:tgtEl>
                                          <p:spTgt spid="11"/>
                                        </p:tgtEl>
                                      </p:cBhvr>
                                    </p:animEffect>
                                  </p:childTnLst>
                                </p:cTn>
                              </p:par>
                            </p:childTnLst>
                          </p:cTn>
                        </p:par>
                        <p:par>
                          <p:cTn id="67" fill="hold" nodeType="afterGroup">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p:cTn id="70" dur="500" fill="hold"/>
                                        <p:tgtEl>
                                          <p:spTgt spid="3"/>
                                        </p:tgtEl>
                                        <p:attrNameLst>
                                          <p:attrName>ppt_w</p:attrName>
                                        </p:attrNameLst>
                                      </p:cBhvr>
                                      <p:tavLst>
                                        <p:tav tm="0">
                                          <p:val>
                                            <p:fltVal val="0"/>
                                          </p:val>
                                        </p:tav>
                                        <p:tav tm="100000">
                                          <p:val>
                                            <p:strVal val="#ppt_w"/>
                                          </p:val>
                                        </p:tav>
                                      </p:tavLst>
                                    </p:anim>
                                    <p:anim calcmode="lin" valueType="num">
                                      <p:cBhvr>
                                        <p:cTn id="71" dur="500" fill="hold"/>
                                        <p:tgtEl>
                                          <p:spTgt spid="3"/>
                                        </p:tgtEl>
                                        <p:attrNameLst>
                                          <p:attrName>ppt_h</p:attrName>
                                        </p:attrNameLst>
                                      </p:cBhvr>
                                      <p:tavLst>
                                        <p:tav tm="0">
                                          <p:val>
                                            <p:fltVal val="0"/>
                                          </p:val>
                                        </p:tav>
                                        <p:tav tm="100000">
                                          <p:val>
                                            <p:strVal val="#ppt_h"/>
                                          </p:val>
                                        </p:tav>
                                      </p:tavLst>
                                    </p:anim>
                                    <p:animEffect transition="in" filter="fade">
                                      <p:cBhvr>
                                        <p:cTn id="72" dur="500"/>
                                        <p:tgtEl>
                                          <p:spTgt spid="3"/>
                                        </p:tgtEl>
                                      </p:cBhvr>
                                    </p:animEffect>
                                  </p:childTnLst>
                                </p:cTn>
                              </p:par>
                            </p:childTnLst>
                          </p:cTn>
                        </p:par>
                        <p:par>
                          <p:cTn id="73" fill="hold" nodeType="afterGroup">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500" fill="hold"/>
                                        <p:tgtEl>
                                          <p:spTgt spid="21"/>
                                        </p:tgtEl>
                                        <p:attrNameLst>
                                          <p:attrName>ppt_w</p:attrName>
                                        </p:attrNameLst>
                                      </p:cBhvr>
                                      <p:tavLst>
                                        <p:tav tm="0">
                                          <p:val>
                                            <p:fltVal val="0"/>
                                          </p:val>
                                        </p:tav>
                                        <p:tav tm="100000">
                                          <p:val>
                                            <p:strVal val="#ppt_w"/>
                                          </p:val>
                                        </p:tav>
                                      </p:tavLst>
                                    </p:anim>
                                    <p:anim calcmode="lin" valueType="num">
                                      <p:cBhvr>
                                        <p:cTn id="77" dur="500" fill="hold"/>
                                        <p:tgtEl>
                                          <p:spTgt spid="21"/>
                                        </p:tgtEl>
                                        <p:attrNameLst>
                                          <p:attrName>ppt_h</p:attrName>
                                        </p:attrNameLst>
                                      </p:cBhvr>
                                      <p:tavLst>
                                        <p:tav tm="0">
                                          <p:val>
                                            <p:fltVal val="0"/>
                                          </p:val>
                                        </p:tav>
                                        <p:tav tm="100000">
                                          <p:val>
                                            <p:strVal val="#ppt_h"/>
                                          </p:val>
                                        </p:tav>
                                      </p:tavLst>
                                    </p:anim>
                                    <p:animEffect transition="in" filter="fade">
                                      <p:cBhvr>
                                        <p:cTn id="78" dur="500"/>
                                        <p:tgtEl>
                                          <p:spTgt spid="21"/>
                                        </p:tgtEl>
                                      </p:cBhvr>
                                    </p:animEffect>
                                  </p:childTnLst>
                                </p:cTn>
                              </p:par>
                            </p:childTnLst>
                          </p:cTn>
                        </p:par>
                        <p:par>
                          <p:cTn id="79" fill="hold" nodeType="afterGroup">
                            <p:stCondLst>
                              <p:cond delay="6000"/>
                            </p:stCondLst>
                            <p:childTnLst>
                              <p:par>
                                <p:cTn id="80" presetID="10"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childTnLst>
                                </p:cTn>
                              </p:par>
                            </p:childTnLst>
                          </p:cTn>
                        </p:par>
                        <p:par>
                          <p:cTn id="83" fill="hold" nodeType="afterGroup">
                            <p:stCondLst>
                              <p:cond delay="6500"/>
                            </p:stCondLst>
                            <p:childTnLst>
                              <p:par>
                                <p:cTn id="84" presetID="10"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500"/>
                                        <p:tgtEl>
                                          <p:spTgt spid="1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fade">
                                      <p:cBhvr>
                                        <p:cTn id="8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1" grpId="0" animBg="1"/>
      <p:bldP spid="30" grpId="0" animBg="1"/>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TextBox 4"/>
          <p:cNvSpPr txBox="1"/>
          <p:nvPr/>
        </p:nvSpPr>
        <p:spPr>
          <a:xfrm>
            <a:off x="1362075" y="1907649"/>
            <a:ext cx="9639299" cy="3785654"/>
          </a:xfrm>
          <a:prstGeom prst="rect">
            <a:avLst/>
          </a:prstGeom>
          <a:noFill/>
        </p:spPr>
        <p:txBody>
          <a:bodyPr wrap="square" lIns="91445" tIns="45721" rIns="91445" bIns="45721" rtlCol="0">
            <a:spAutoFit/>
          </a:bodyPr>
          <a:lstStyle/>
          <a:p>
            <a:pPr algn="just" eaLnBrk="0" hangingPunct="0">
              <a:lnSpc>
                <a:spcPct val="150000"/>
              </a:lnSpc>
            </a:pPr>
            <a:r>
              <a:rPr lang="zh-CN" altLang="en-US" sz="2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岁月流转，时光飞逝，转眼间</a:t>
            </a:r>
            <a:r>
              <a:rPr lang="en-US" altLang="zh-CN" sz="3200" b="1">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2020</a:t>
            </a:r>
            <a:r>
              <a:rPr lang="zh-CN" altLang="en-US" sz="2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年的工作又接近尾声。</a:t>
            </a: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0" hangingPunct="0">
              <a:lnSpc>
                <a:spcPct val="150000"/>
              </a:lnSpc>
            </a:pPr>
            <a:r>
              <a:rPr lang="zh-CN" altLang="en-US" sz="2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回首过去一年的工作，经过全体领导及员工的共同努力，公司经营业绩保持良好，行业地位、社会形象日渐提升，各项工作全面发展。</a:t>
            </a:r>
            <a:endParaRPr lang="en-US" altLang="zh-CN" sz="2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0" hangingPunct="0">
              <a:lnSpc>
                <a:spcPct val="150000"/>
              </a:lnSpc>
            </a:pPr>
            <a:r>
              <a:rPr lang="zh-CN" altLang="en-US" sz="2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新起点、新希望。站在</a:t>
            </a:r>
            <a:r>
              <a:rPr lang="en-US" altLang="zh-CN" sz="3200" b="1">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2021</a:t>
            </a:r>
            <a:r>
              <a:rPr lang="zh-CN" altLang="en-US" sz="2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年的起点，我们将继承和发扬过去工作中存在的优点，汲取经验，摒弃不足，满怀信心，以更清醒的头脑、更旺盛的斗志、更奋发的姿态和更充沛的干劲，向我们的既定目标进发！</a:t>
            </a: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素材框 5"/>
          <p:cNvSpPr/>
          <p:nvPr/>
        </p:nvSpPr>
        <p:spPr>
          <a:xfrm>
            <a:off x="1009650" y="1466851"/>
            <a:ext cx="10344150" cy="4667250"/>
          </a:xfrm>
          <a:prstGeom prst="frame">
            <a:avLst>
              <a:gd name="adj1" fmla="val 4745"/>
            </a:avLst>
          </a:prstGeom>
          <a:gradFill>
            <a:gsLst>
              <a:gs pos="0">
                <a:srgbClr val="FC0226"/>
              </a:gs>
              <a:gs pos="100000">
                <a:srgbClr val="A40022"/>
              </a:gs>
            </a:gsLst>
            <a:lin ang="5400000" scaled="0"/>
          </a:gra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Text Placeholder 4"/>
          <p:cNvSpPr txBox="1"/>
          <p:nvPr/>
        </p:nvSpPr>
        <p:spPr>
          <a:xfrm>
            <a:off x="1009650" y="626653"/>
            <a:ext cx="6336493" cy="706848"/>
          </a:xfrm>
          <a:prstGeom prst="rect">
            <a:avLst/>
          </a:prstGeom>
          <a:effectLst>
            <a:outerShdw blurRad="419100" dist="419100" dir="5400000" algn="ctr" rotWithShape="0">
              <a:srgbClr val="000000">
                <a:alpha val="43137"/>
              </a:srgbClr>
            </a:outerShdw>
          </a:effectLst>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6600" b="1">
                <a:solidFill>
                  <a:schemeClr val="accent2">
                    <a:lumMod val="50000"/>
                  </a:schemeClr>
                </a:solidFill>
                <a:latin typeface="微软雅黑" panose="020b0503020204020204" pitchFamily="34" charset="-122"/>
                <a:ea typeface="微软雅黑" panose="020b0503020204020204" pitchFamily="34" charset="-122"/>
              </a:rPr>
              <a:t>前言</a:t>
            </a:r>
            <a:r>
              <a:rPr lang="en-US" altLang="zh-CN" sz="6600" b="1">
                <a:solidFill>
                  <a:schemeClr val="accent2">
                    <a:lumMod val="50000"/>
                  </a:schemeClr>
                </a:solidFill>
                <a:latin typeface="微软雅黑" panose="020b0503020204020204" pitchFamily="34" charset="-122"/>
                <a:ea typeface="微软雅黑" panose="020b0503020204020204" pitchFamily="34" charset="-122"/>
              </a:rPr>
              <a:t>/</a:t>
            </a:r>
            <a:r>
              <a:rPr lang="en-US" altLang="zh-CN" sz="4400" b="1">
                <a:solidFill>
                  <a:schemeClr val="accent2">
                    <a:lumMod val="50000"/>
                  </a:schemeClr>
                </a:solidFill>
                <a:latin typeface="微软雅黑" panose="020b0503020204020204" pitchFamily="34" charset="-122"/>
                <a:ea typeface="微软雅黑" panose="020b0503020204020204" pitchFamily="34" charset="-122"/>
              </a:rPr>
              <a:t>PREFACE</a:t>
            </a:r>
            <a:endParaRPr lang="en-GB" sz="4400" b="1">
              <a:solidFill>
                <a:schemeClr val="accent2">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5="http://schemas.microsoft.com/office/powerpoint/2012/main" Requires="p15">
      <p:transition spd="slow" advTm="0" p14:dur="2000">
        <p15:prstTrans prst="prestig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nodeType="afterGroup">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par>
                          <p:cTn id="12" fill="hold" nodeType="afterGroup">
                            <p:stCondLst>
                              <p:cond delay="2500"/>
                            </p:stCondLst>
                            <p:childTnLst>
                              <p:par>
                                <p:cTn id="13" presetID="22" presetClass="entr" presetSubtype="8" fill="hold" grpId="0" nodeType="afterEffect">
                                  <p:stCondLst>
                                    <p:cond delay="0"/>
                                  </p:stCondLst>
                                  <p:iterate type="lt">
                                    <p:tmPct val="30000"/>
                                  </p:iterate>
                                  <p:childTnLst>
                                    <p:set>
                                      <p:cBhvr>
                                        <p:cTn id="14" dur="1" fill="hold">
                                          <p:stCondLst>
                                            <p:cond delay="0"/>
                                          </p:stCondLst>
                                        </p:cTn>
                                        <p:tgtEl>
                                          <p:spTgt spid="5"/>
                                        </p:tgtEl>
                                        <p:attrNameLst>
                                          <p:attrName>style.visibility</p:attrName>
                                        </p:attrNameLst>
                                      </p:cBhvr>
                                      <p:to>
                                        <p:strVal val="visible"/>
                                      </p:to>
                                    </p:set>
                                    <p:animEffect transition="in" filter="wipe(left)">
                                      <p:cBhvr>
                                        <p:cTn id="15" dur="100"/>
                                        <p:tgtEl>
                                          <p:spTgt spid="5"/>
                                        </p:tgtEl>
                                      </p:cBhvr>
                                    </p:animEffect>
                                  </p:childTnLst>
                                </p:cTn>
                              </p:par>
                              <p:par>
                                <p:cTn id="16" presetID="36" presetClass="emph" presetSubtype="0" fill="hold" grpId="1" nodeType="withEffect">
                                  <p:stCondLst>
                                    <p:cond delay="0"/>
                                  </p:stCondLst>
                                  <p:iterate type="lt">
                                    <p:tmPct val="30000"/>
                                  </p:iterate>
                                  <p:childTnLst>
                                    <p:animScale>
                                      <p:cBhvr>
                                        <p:cTn id="17" dur="50" autoRev="1" fill="hold">
                                          <p:stCondLst>
                                            <p:cond delay="0"/>
                                          </p:stCondLst>
                                        </p:cTn>
                                        <p:tgtEl>
                                          <p:spTgt spid="5"/>
                                        </p:tgtEl>
                                      </p:cBhvr>
                                      <p:to x="80000" y="100000"/>
                                    </p:animScale>
                                    <p:anim by="(#ppt_w*0.10)" calcmode="lin" valueType="num">
                                      <p:cBhvr>
                                        <p:cTn id="18" dur="50" autoRev="1" fill="hold">
                                          <p:stCondLst>
                                            <p:cond delay="0"/>
                                          </p:stCondLst>
                                        </p:cTn>
                                        <p:tgtEl>
                                          <p:spTgt spid="5"/>
                                        </p:tgtEl>
                                        <p:attrNameLst>
                                          <p:attrName>ppt_x</p:attrName>
                                        </p:attrNameLst>
                                      </p:cBhvr>
                                    </p:anim>
                                    <p:anim by="(-#ppt_w*0.10)" calcmode="lin" valueType="num">
                                      <p:cBhvr>
                                        <p:cTn id="19" dur="50" autoRev="1" fill="hold">
                                          <p:stCondLst>
                                            <p:cond delay="0"/>
                                          </p:stCondLst>
                                        </p:cTn>
                                        <p:tgtEl>
                                          <p:spTgt spid="5"/>
                                        </p:tgtEl>
                                        <p:attrNameLst>
                                          <p:attrName>ppt_y</p:attrName>
                                        </p:attrNameLst>
                                      </p:cBhvr>
                                    </p:anim>
                                    <p:animRot by="-480000">
                                      <p:cBhvr>
                                        <p:cTn id="20" dur="5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animBg="1"/>
      <p:bldP spid="4" grpId="0" build="p"/>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2" name="Freeform 7"/>
          <p:cNvSpPr>
            <a:spLocks noChangeArrowheads="1"/>
          </p:cNvSpPr>
          <p:nvPr/>
        </p:nvSpPr>
        <p:spPr bwMode="auto">
          <a:xfrm>
            <a:off x="5287434" y="1881917"/>
            <a:ext cx="1384300" cy="1221316"/>
          </a:xfrm>
          <a:custGeom>
            <a:gdLst>
              <a:gd name="T0" fmla="*/ 2684 w 2684"/>
              <a:gd name="T1" fmla="*/ 2365 h 2365"/>
              <a:gd name="T2" fmla="*/ 1342 w 2684"/>
              <a:gd name="T3" fmla="*/ 0 h 2365"/>
              <a:gd name="T4" fmla="*/ 0 w 2684"/>
              <a:gd name="T5" fmla="*/ 2365 h 2365"/>
              <a:gd name="T6" fmla="*/ 2684 w 2684"/>
              <a:gd name="T7" fmla="*/ 2365 h 2365"/>
              <a:gd name="T8" fmla="*/ 0 60000 65536"/>
              <a:gd name="T9" fmla="*/ 0 60000 65536"/>
              <a:gd name="T10" fmla="*/ 0 60000 65536"/>
              <a:gd name="T11" fmla="*/ 0 60000 65536"/>
              <a:gd name="T12" fmla="*/ 0 w 2684"/>
              <a:gd name="T13" fmla="*/ 0 h 2365"/>
              <a:gd name="T14" fmla="*/ 2684 w 2684"/>
              <a:gd name="T15" fmla="*/ 2365 h 2365"/>
            </a:gdLst>
            <a:cxnLst>
              <a:cxn ang="T8">
                <a:pos x="T0" y="T1"/>
              </a:cxn>
              <a:cxn ang="T9">
                <a:pos x="T2" y="T3"/>
              </a:cxn>
              <a:cxn ang="T10">
                <a:pos x="T4" y="T5"/>
              </a:cxn>
              <a:cxn ang="T11">
                <a:pos x="T6" y="T7"/>
              </a:cxn>
            </a:cxnLst>
            <a:rect l="T12" t="T13" r="T14" b="T15"/>
            <a:pathLst>
              <a:path w="2684" h="2365">
                <a:moveTo>
                  <a:pt x="2684" y="2365"/>
                </a:moveTo>
                <a:lnTo>
                  <a:pt x="1342" y="0"/>
                </a:lnTo>
                <a:lnTo>
                  <a:pt x="0" y="2365"/>
                </a:lnTo>
                <a:lnTo>
                  <a:pt x="2684" y="2365"/>
                </a:lnTo>
                <a:close/>
              </a:path>
            </a:pathLst>
          </a:custGeom>
          <a:gradFill>
            <a:gsLst>
              <a:gs pos="0">
                <a:srgbClr val="A40022"/>
              </a:gs>
              <a:gs pos="100000">
                <a:srgbClr val="FC0226"/>
              </a:gs>
            </a:gsLst>
            <a:lin ang="5400000" scaled="0"/>
          </a:gradFill>
          <a:ln>
            <a:noFill/>
          </a:ln>
          <a:effectLst>
            <a:outerShdw blurRad="419100" dist="419100" dir="5400000" algn="ctr" rotWithShape="0">
              <a:srgbClr val="000000">
                <a:alpha val="43137"/>
              </a:srgbClr>
            </a:outerShdw>
          </a:effectLst>
        </p:spPr>
        <p:txBody>
          <a:bodyPr/>
          <a:lstStyle/>
          <a:p>
            <a:endParaRPr lang="zh-CN" altLang="zh-CN" sz="1600">
              <a:solidFill>
                <a:schemeClr val="bg1"/>
              </a:solidFill>
              <a:latin typeface="Calibri" panose="020f0502020204030204"/>
              <a:sym typeface="宋体" panose="02010600030101010101" pitchFamily="2" charset="-122"/>
            </a:endParaRPr>
          </a:p>
        </p:txBody>
      </p:sp>
      <p:sp>
        <p:nvSpPr>
          <p:cNvPr id="33" name="Freeform 8"/>
          <p:cNvSpPr>
            <a:spLocks noChangeArrowheads="1"/>
          </p:cNvSpPr>
          <p:nvPr/>
        </p:nvSpPr>
        <p:spPr bwMode="auto">
          <a:xfrm>
            <a:off x="3915833" y="3103232"/>
            <a:ext cx="1371600" cy="1320800"/>
          </a:xfrm>
          <a:custGeom>
            <a:gdLst>
              <a:gd name="T0" fmla="*/ 2664 w 2664"/>
              <a:gd name="T1" fmla="*/ 0 h 2553"/>
              <a:gd name="T2" fmla="*/ 0 w 2664"/>
              <a:gd name="T3" fmla="*/ 546 h 2553"/>
              <a:gd name="T4" fmla="*/ 1835 w 2664"/>
              <a:gd name="T5" fmla="*/ 2553 h 2553"/>
              <a:gd name="T6" fmla="*/ 2664 w 2664"/>
              <a:gd name="T7" fmla="*/ 0 h 2553"/>
              <a:gd name="T8" fmla="*/ 0 60000 65536"/>
              <a:gd name="T9" fmla="*/ 0 60000 65536"/>
              <a:gd name="T10" fmla="*/ 0 60000 65536"/>
              <a:gd name="T11" fmla="*/ 0 60000 65536"/>
              <a:gd name="T12" fmla="*/ 0 w 2664"/>
              <a:gd name="T13" fmla="*/ 0 h 2553"/>
              <a:gd name="T14" fmla="*/ 2664 w 2664"/>
              <a:gd name="T15" fmla="*/ 2553 h 2553"/>
            </a:gdLst>
            <a:cxnLst>
              <a:cxn ang="T8">
                <a:pos x="T0" y="T1"/>
              </a:cxn>
              <a:cxn ang="T9">
                <a:pos x="T2" y="T3"/>
              </a:cxn>
              <a:cxn ang="T10">
                <a:pos x="T4" y="T5"/>
              </a:cxn>
              <a:cxn ang="T11">
                <a:pos x="T6" y="T7"/>
              </a:cxn>
            </a:cxnLst>
            <a:rect l="T12" t="T13" r="T14" b="T15"/>
            <a:pathLst>
              <a:path w="2664" h="2553">
                <a:moveTo>
                  <a:pt x="2664" y="0"/>
                </a:moveTo>
                <a:lnTo>
                  <a:pt x="0" y="546"/>
                </a:lnTo>
                <a:lnTo>
                  <a:pt x="1835" y="2553"/>
                </a:lnTo>
                <a:lnTo>
                  <a:pt x="2664" y="0"/>
                </a:lnTo>
                <a:close/>
              </a:path>
            </a:pathLst>
          </a:custGeom>
          <a:gradFill>
            <a:gsLst>
              <a:gs pos="0">
                <a:srgbClr val="A40022"/>
              </a:gs>
              <a:gs pos="100000">
                <a:srgbClr val="FC0226"/>
              </a:gs>
            </a:gsLst>
            <a:lin ang="5400000" scaled="0"/>
          </a:gradFill>
          <a:ln>
            <a:noFill/>
          </a:ln>
          <a:effectLst>
            <a:outerShdw blurRad="419100" dist="419100" dir="5400000" algn="ctr" rotWithShape="0">
              <a:srgbClr val="000000">
                <a:alpha val="43137"/>
              </a:srgbClr>
            </a:outerShdw>
          </a:effectLst>
        </p:spPr>
        <p:txBody>
          <a:bodyPr/>
          <a:lstStyle/>
          <a:p>
            <a:endParaRPr lang="zh-CN" altLang="zh-CN" sz="1600">
              <a:solidFill>
                <a:schemeClr val="bg1"/>
              </a:solidFill>
              <a:latin typeface="Calibri" panose="020f0502020204030204"/>
              <a:sym typeface="宋体" panose="02010600030101010101" pitchFamily="2" charset="-122"/>
            </a:endParaRPr>
          </a:p>
        </p:txBody>
      </p:sp>
      <p:sp>
        <p:nvSpPr>
          <p:cNvPr id="34" name="Freeform 9"/>
          <p:cNvSpPr>
            <a:spLocks noChangeArrowheads="1"/>
          </p:cNvSpPr>
          <p:nvPr/>
        </p:nvSpPr>
        <p:spPr bwMode="auto">
          <a:xfrm>
            <a:off x="4703234" y="4424033"/>
            <a:ext cx="1274233" cy="1392767"/>
          </a:xfrm>
          <a:custGeom>
            <a:gdLst>
              <a:gd name="T0" fmla="*/ 305 w 2476"/>
              <a:gd name="T1" fmla="*/ 0 h 2702"/>
              <a:gd name="T2" fmla="*/ 0 w 2476"/>
              <a:gd name="T3" fmla="*/ 2702 h 2702"/>
              <a:gd name="T4" fmla="*/ 2476 w 2476"/>
              <a:gd name="T5" fmla="*/ 1578 h 2702"/>
              <a:gd name="T6" fmla="*/ 305 w 2476"/>
              <a:gd name="T7" fmla="*/ 0 h 2702"/>
              <a:gd name="T8" fmla="*/ 0 60000 65536"/>
              <a:gd name="T9" fmla="*/ 0 60000 65536"/>
              <a:gd name="T10" fmla="*/ 0 60000 65536"/>
              <a:gd name="T11" fmla="*/ 0 60000 65536"/>
              <a:gd name="T12" fmla="*/ 0 w 2476"/>
              <a:gd name="T13" fmla="*/ 0 h 2702"/>
              <a:gd name="T14" fmla="*/ 2476 w 2476"/>
              <a:gd name="T15" fmla="*/ 2702 h 2702"/>
            </a:gdLst>
            <a:cxnLst>
              <a:cxn ang="T8">
                <a:pos x="T0" y="T1"/>
              </a:cxn>
              <a:cxn ang="T9">
                <a:pos x="T2" y="T3"/>
              </a:cxn>
              <a:cxn ang="T10">
                <a:pos x="T4" y="T5"/>
              </a:cxn>
              <a:cxn ang="T11">
                <a:pos x="T6" y="T7"/>
              </a:cxn>
            </a:cxnLst>
            <a:rect l="T12" t="T13" r="T14" b="T15"/>
            <a:pathLst>
              <a:path w="2476" h="2702">
                <a:moveTo>
                  <a:pt x="305" y="0"/>
                </a:moveTo>
                <a:lnTo>
                  <a:pt x="0" y="2702"/>
                </a:lnTo>
                <a:lnTo>
                  <a:pt x="2476" y="1578"/>
                </a:lnTo>
                <a:lnTo>
                  <a:pt x="305" y="0"/>
                </a:lnTo>
                <a:close/>
              </a:path>
            </a:pathLst>
          </a:custGeom>
          <a:gradFill>
            <a:gsLst>
              <a:gs pos="0">
                <a:srgbClr val="A40022"/>
              </a:gs>
              <a:gs pos="100000">
                <a:srgbClr val="FC0226"/>
              </a:gs>
            </a:gsLst>
            <a:lin ang="5400000" scaled="0"/>
          </a:gradFill>
          <a:ln>
            <a:noFill/>
          </a:ln>
          <a:effectLst>
            <a:outerShdw blurRad="419100" dist="419100" dir="5400000" algn="ctr" rotWithShape="0">
              <a:srgbClr val="000000">
                <a:alpha val="43137"/>
              </a:srgbClr>
            </a:outerShdw>
          </a:effectLst>
        </p:spPr>
        <p:txBody>
          <a:bodyPr/>
          <a:lstStyle/>
          <a:p>
            <a:endParaRPr lang="zh-CN" altLang="zh-CN" sz="1600">
              <a:solidFill>
                <a:schemeClr val="bg1"/>
              </a:solidFill>
              <a:latin typeface="Calibri" panose="020f0502020204030204"/>
              <a:sym typeface="宋体" panose="02010600030101010101" pitchFamily="2" charset="-122"/>
            </a:endParaRPr>
          </a:p>
        </p:txBody>
      </p:sp>
      <p:sp>
        <p:nvSpPr>
          <p:cNvPr id="35" name="Freeform 10"/>
          <p:cNvSpPr>
            <a:spLocks noChangeArrowheads="1"/>
          </p:cNvSpPr>
          <p:nvPr/>
        </p:nvSpPr>
        <p:spPr bwMode="auto">
          <a:xfrm>
            <a:off x="5977467" y="4424033"/>
            <a:ext cx="1278467" cy="1392767"/>
          </a:xfrm>
          <a:custGeom>
            <a:gdLst>
              <a:gd name="T0" fmla="*/ 0 w 2476"/>
              <a:gd name="T1" fmla="*/ 1578 h 2702"/>
              <a:gd name="T2" fmla="*/ 2476 w 2476"/>
              <a:gd name="T3" fmla="*/ 2702 h 2702"/>
              <a:gd name="T4" fmla="*/ 2172 w 2476"/>
              <a:gd name="T5" fmla="*/ 0 h 2702"/>
              <a:gd name="T6" fmla="*/ 0 w 2476"/>
              <a:gd name="T7" fmla="*/ 1578 h 2702"/>
              <a:gd name="T8" fmla="*/ 0 60000 65536"/>
              <a:gd name="T9" fmla="*/ 0 60000 65536"/>
              <a:gd name="T10" fmla="*/ 0 60000 65536"/>
              <a:gd name="T11" fmla="*/ 0 60000 65536"/>
              <a:gd name="T12" fmla="*/ 0 w 2476"/>
              <a:gd name="T13" fmla="*/ 0 h 2702"/>
              <a:gd name="T14" fmla="*/ 2476 w 2476"/>
              <a:gd name="T15" fmla="*/ 2702 h 2702"/>
            </a:gdLst>
            <a:cxnLst>
              <a:cxn ang="T8">
                <a:pos x="T0" y="T1"/>
              </a:cxn>
              <a:cxn ang="T9">
                <a:pos x="T2" y="T3"/>
              </a:cxn>
              <a:cxn ang="T10">
                <a:pos x="T4" y="T5"/>
              </a:cxn>
              <a:cxn ang="T11">
                <a:pos x="T6" y="T7"/>
              </a:cxn>
            </a:cxnLst>
            <a:rect l="T12" t="T13" r="T14" b="T15"/>
            <a:pathLst>
              <a:path w="2476" h="2702">
                <a:moveTo>
                  <a:pt x="0" y="1578"/>
                </a:moveTo>
                <a:lnTo>
                  <a:pt x="2476" y="2702"/>
                </a:lnTo>
                <a:lnTo>
                  <a:pt x="2172" y="0"/>
                </a:lnTo>
                <a:lnTo>
                  <a:pt x="0" y="1578"/>
                </a:lnTo>
                <a:close/>
              </a:path>
            </a:pathLst>
          </a:custGeom>
          <a:gradFill>
            <a:gsLst>
              <a:gs pos="0">
                <a:srgbClr val="A40022"/>
              </a:gs>
              <a:gs pos="100000">
                <a:srgbClr val="FC0226"/>
              </a:gs>
            </a:gsLst>
            <a:lin ang="5400000" scaled="0"/>
          </a:gradFill>
          <a:ln>
            <a:noFill/>
          </a:ln>
          <a:effectLst>
            <a:outerShdw blurRad="419100" dist="419100" dir="5400000" algn="ctr" rotWithShape="0">
              <a:srgbClr val="000000">
                <a:alpha val="43137"/>
              </a:srgbClr>
            </a:outerShdw>
          </a:effectLst>
        </p:spPr>
        <p:txBody>
          <a:bodyPr/>
          <a:lstStyle/>
          <a:p>
            <a:endParaRPr lang="zh-CN" altLang="zh-CN" sz="1600">
              <a:solidFill>
                <a:schemeClr val="bg1"/>
              </a:solidFill>
              <a:latin typeface="Calibri" panose="020f0502020204030204"/>
              <a:sym typeface="宋体" panose="02010600030101010101" pitchFamily="2" charset="-122"/>
            </a:endParaRPr>
          </a:p>
        </p:txBody>
      </p:sp>
      <p:sp>
        <p:nvSpPr>
          <p:cNvPr id="36" name="Freeform 11"/>
          <p:cNvSpPr>
            <a:spLocks noChangeArrowheads="1"/>
          </p:cNvSpPr>
          <p:nvPr/>
        </p:nvSpPr>
        <p:spPr bwMode="auto">
          <a:xfrm>
            <a:off x="6671733" y="3103232"/>
            <a:ext cx="1371600" cy="1320800"/>
          </a:xfrm>
          <a:custGeom>
            <a:gdLst>
              <a:gd name="T0" fmla="*/ 830 w 2664"/>
              <a:gd name="T1" fmla="*/ 2553 h 2553"/>
              <a:gd name="T2" fmla="*/ 2664 w 2664"/>
              <a:gd name="T3" fmla="*/ 546 h 2553"/>
              <a:gd name="T4" fmla="*/ 0 w 2664"/>
              <a:gd name="T5" fmla="*/ 0 h 2553"/>
              <a:gd name="T6" fmla="*/ 830 w 2664"/>
              <a:gd name="T7" fmla="*/ 2553 h 2553"/>
              <a:gd name="T8" fmla="*/ 0 60000 65536"/>
              <a:gd name="T9" fmla="*/ 0 60000 65536"/>
              <a:gd name="T10" fmla="*/ 0 60000 65536"/>
              <a:gd name="T11" fmla="*/ 0 60000 65536"/>
              <a:gd name="T12" fmla="*/ 0 w 2664"/>
              <a:gd name="T13" fmla="*/ 0 h 2553"/>
              <a:gd name="T14" fmla="*/ 2664 w 2664"/>
              <a:gd name="T15" fmla="*/ 2553 h 2553"/>
            </a:gdLst>
            <a:cxnLst>
              <a:cxn ang="T8">
                <a:pos x="T0" y="T1"/>
              </a:cxn>
              <a:cxn ang="T9">
                <a:pos x="T2" y="T3"/>
              </a:cxn>
              <a:cxn ang="T10">
                <a:pos x="T4" y="T5"/>
              </a:cxn>
              <a:cxn ang="T11">
                <a:pos x="T6" y="T7"/>
              </a:cxn>
            </a:cxnLst>
            <a:rect l="T12" t="T13" r="T14" b="T15"/>
            <a:pathLst>
              <a:path w="2664" h="2553">
                <a:moveTo>
                  <a:pt x="830" y="2553"/>
                </a:moveTo>
                <a:lnTo>
                  <a:pt x="2664" y="546"/>
                </a:lnTo>
                <a:lnTo>
                  <a:pt x="0" y="0"/>
                </a:lnTo>
                <a:lnTo>
                  <a:pt x="830" y="2553"/>
                </a:lnTo>
                <a:close/>
              </a:path>
            </a:pathLst>
          </a:custGeom>
          <a:gradFill>
            <a:gsLst>
              <a:gs pos="0">
                <a:srgbClr val="A40022"/>
              </a:gs>
              <a:gs pos="100000">
                <a:srgbClr val="FC0226"/>
              </a:gs>
            </a:gsLst>
            <a:lin ang="5400000" scaled="0"/>
          </a:gradFill>
          <a:ln>
            <a:noFill/>
          </a:ln>
          <a:effectLst>
            <a:outerShdw blurRad="419100" dist="419100" dir="5400000" algn="ctr" rotWithShape="0">
              <a:srgbClr val="000000">
                <a:alpha val="43137"/>
              </a:srgbClr>
            </a:outerShdw>
          </a:effectLst>
        </p:spPr>
        <p:txBody>
          <a:bodyPr/>
          <a:lstStyle/>
          <a:p>
            <a:endParaRPr lang="zh-CN" altLang="zh-CN" sz="1600">
              <a:solidFill>
                <a:schemeClr val="bg1"/>
              </a:solidFill>
              <a:latin typeface="Calibri" panose="020f0502020204030204"/>
              <a:sym typeface="宋体" panose="02010600030101010101" pitchFamily="2" charset="-122"/>
            </a:endParaRPr>
          </a:p>
        </p:txBody>
      </p:sp>
      <p:sp>
        <p:nvSpPr>
          <p:cNvPr id="37" name="矩形 7"/>
          <p:cNvSpPr>
            <a:spLocks noChangeArrowheads="1"/>
          </p:cNvSpPr>
          <p:nvPr/>
        </p:nvSpPr>
        <p:spPr bwMode="auto">
          <a:xfrm>
            <a:off x="5738285" y="2440716"/>
            <a:ext cx="47624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01</a:t>
            </a:r>
            <a:endParaRPr lang="zh-CN" altLang="en-US" sz="2800">
              <a:solidFill>
                <a:schemeClr val="bg1"/>
              </a:solidFill>
              <a:latin typeface="Swiss911 UCm BT" pitchFamily="2" charset="0"/>
              <a:sym typeface="Swiss911 UCm BT" pitchFamily="2" charset="0"/>
            </a:endParaRPr>
          </a:p>
        </p:txBody>
      </p:sp>
      <p:sp>
        <p:nvSpPr>
          <p:cNvPr id="38" name="矩形 8"/>
          <p:cNvSpPr>
            <a:spLocks noChangeArrowheads="1"/>
          </p:cNvSpPr>
          <p:nvPr/>
        </p:nvSpPr>
        <p:spPr bwMode="auto">
          <a:xfrm>
            <a:off x="7018867" y="3352999"/>
            <a:ext cx="4762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02</a:t>
            </a:r>
            <a:endParaRPr lang="zh-CN" altLang="en-US" sz="2800">
              <a:solidFill>
                <a:schemeClr val="bg1"/>
              </a:solidFill>
              <a:latin typeface="Swiss911 UCm BT" pitchFamily="2" charset="0"/>
              <a:sym typeface="Swiss911 UCm BT" pitchFamily="2" charset="0"/>
            </a:endParaRPr>
          </a:p>
        </p:txBody>
      </p:sp>
      <p:sp>
        <p:nvSpPr>
          <p:cNvPr id="39" name="矩形 9"/>
          <p:cNvSpPr>
            <a:spLocks noChangeArrowheads="1"/>
          </p:cNvSpPr>
          <p:nvPr/>
        </p:nvSpPr>
        <p:spPr bwMode="auto">
          <a:xfrm>
            <a:off x="6540500" y="4872765"/>
            <a:ext cx="4762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03</a:t>
            </a:r>
            <a:endParaRPr lang="zh-CN" altLang="en-US" sz="2800">
              <a:solidFill>
                <a:schemeClr val="bg1"/>
              </a:solidFill>
              <a:latin typeface="Swiss911 UCm BT" pitchFamily="2" charset="0"/>
              <a:sym typeface="Swiss911 UCm BT" pitchFamily="2" charset="0"/>
            </a:endParaRPr>
          </a:p>
        </p:txBody>
      </p:sp>
      <p:sp>
        <p:nvSpPr>
          <p:cNvPr id="40" name="矩形 10"/>
          <p:cNvSpPr>
            <a:spLocks noChangeArrowheads="1"/>
          </p:cNvSpPr>
          <p:nvPr/>
        </p:nvSpPr>
        <p:spPr bwMode="auto">
          <a:xfrm>
            <a:off x="4861985" y="4891816"/>
            <a:ext cx="47624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04</a:t>
            </a:r>
            <a:endParaRPr lang="zh-CN" altLang="en-US" sz="2800">
              <a:solidFill>
                <a:schemeClr val="bg1"/>
              </a:solidFill>
              <a:latin typeface="Swiss911 UCm BT" pitchFamily="2" charset="0"/>
              <a:sym typeface="Swiss911 UCm BT" pitchFamily="2" charset="0"/>
            </a:endParaRPr>
          </a:p>
        </p:txBody>
      </p:sp>
      <p:sp>
        <p:nvSpPr>
          <p:cNvPr id="41" name="矩形 11"/>
          <p:cNvSpPr>
            <a:spLocks noChangeArrowheads="1"/>
          </p:cNvSpPr>
          <p:nvPr/>
        </p:nvSpPr>
        <p:spPr bwMode="auto">
          <a:xfrm>
            <a:off x="4464052" y="3365699"/>
            <a:ext cx="47624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05</a:t>
            </a:r>
            <a:endParaRPr lang="zh-CN" altLang="en-US" sz="2800">
              <a:solidFill>
                <a:schemeClr val="bg1"/>
              </a:solidFill>
              <a:latin typeface="Swiss911 UCm BT" pitchFamily="2" charset="0"/>
              <a:sym typeface="Swiss911 UCm BT" pitchFamily="2" charset="0"/>
            </a:endParaRPr>
          </a:p>
        </p:txBody>
      </p:sp>
      <p:sp>
        <p:nvSpPr>
          <p:cNvPr id="42" name="TextBox 12"/>
          <p:cNvSpPr>
            <a:spLocks noChangeArrowheads="1"/>
          </p:cNvSpPr>
          <p:nvPr/>
        </p:nvSpPr>
        <p:spPr bwMode="auto">
          <a:xfrm>
            <a:off x="6506633" y="1680833"/>
            <a:ext cx="3429000"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TextBox 13"/>
          <p:cNvSpPr>
            <a:spLocks noChangeArrowheads="1"/>
          </p:cNvSpPr>
          <p:nvPr/>
        </p:nvSpPr>
        <p:spPr bwMode="auto">
          <a:xfrm>
            <a:off x="8185152" y="3312783"/>
            <a:ext cx="2813049"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TextBox 14"/>
          <p:cNvSpPr>
            <a:spLocks noChangeArrowheads="1"/>
          </p:cNvSpPr>
          <p:nvPr/>
        </p:nvSpPr>
        <p:spPr bwMode="auto">
          <a:xfrm>
            <a:off x="7497233" y="5241066"/>
            <a:ext cx="2813051"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TextBox 15"/>
          <p:cNvSpPr>
            <a:spLocks noChangeArrowheads="1"/>
          </p:cNvSpPr>
          <p:nvPr/>
        </p:nvSpPr>
        <p:spPr bwMode="auto">
          <a:xfrm>
            <a:off x="1515534" y="4838899"/>
            <a:ext cx="2810933"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TextBox 16"/>
          <p:cNvSpPr>
            <a:spLocks noChangeArrowheads="1"/>
          </p:cNvSpPr>
          <p:nvPr/>
        </p:nvSpPr>
        <p:spPr bwMode="auto">
          <a:xfrm>
            <a:off x="1515534" y="2508450"/>
            <a:ext cx="2810933"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TextBox 17"/>
          <p:cNvSpPr>
            <a:spLocks noChangeArrowheads="1"/>
          </p:cNvSpPr>
          <p:nvPr/>
        </p:nvSpPr>
        <p:spPr bwMode="auto">
          <a:xfrm>
            <a:off x="6506634" y="1412178"/>
            <a:ext cx="1682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TextBox 18"/>
          <p:cNvSpPr>
            <a:spLocks noChangeArrowheads="1"/>
          </p:cNvSpPr>
          <p:nvPr/>
        </p:nvSpPr>
        <p:spPr bwMode="auto">
          <a:xfrm>
            <a:off x="8185151" y="3014495"/>
            <a:ext cx="16827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TextBox 19"/>
          <p:cNvSpPr>
            <a:spLocks noChangeArrowheads="1"/>
          </p:cNvSpPr>
          <p:nvPr/>
        </p:nvSpPr>
        <p:spPr bwMode="auto">
          <a:xfrm>
            <a:off x="7497234" y="4944895"/>
            <a:ext cx="1682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20"/>
          <p:cNvSpPr>
            <a:spLocks noChangeArrowheads="1"/>
          </p:cNvSpPr>
          <p:nvPr/>
        </p:nvSpPr>
        <p:spPr bwMode="auto">
          <a:xfrm>
            <a:off x="1515533" y="4538495"/>
            <a:ext cx="16041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TextBox 21"/>
          <p:cNvSpPr>
            <a:spLocks noChangeArrowheads="1"/>
          </p:cNvSpPr>
          <p:nvPr/>
        </p:nvSpPr>
        <p:spPr bwMode="auto">
          <a:xfrm>
            <a:off x="1515533" y="2199578"/>
            <a:ext cx="14414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TextBox 22"/>
          <p:cNvSpPr>
            <a:spLocks noChangeArrowheads="1"/>
          </p:cNvSpPr>
          <p:nvPr/>
        </p:nvSpPr>
        <p:spPr bwMode="auto">
          <a:xfrm>
            <a:off x="5327915" y="3650443"/>
            <a:ext cx="132185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400" b="1">
                <a:solidFill>
                  <a:srgbClr val="E61911"/>
                </a:solidFill>
                <a:latin typeface="微软雅黑" panose="020b0503020204020204" pitchFamily="34" charset="-122"/>
                <a:ea typeface="微软雅黑" panose="020b0503020204020204" pitchFamily="34" charset="-122"/>
              </a:rPr>
              <a:t>点击添加标题内容</a:t>
            </a:r>
            <a:endParaRPr lang="zh-CN" altLang="en-US" sz="2400" b="1">
              <a:solidFill>
                <a:srgbClr val="E61911"/>
              </a:solidFill>
              <a:latin typeface="微软雅黑" panose="020b0503020204020204" pitchFamily="34" charset="-122"/>
              <a:ea typeface="微软雅黑" panose="020b0503020204020204" pitchFamily="34" charset="-122"/>
            </a:endParaRPr>
          </a:p>
        </p:txBody>
      </p:sp>
      <p:sp>
        <p:nvSpPr>
          <p:cNvPr id="3" name="文本占位符 2"/>
          <p:cNvSpPr>
            <a:spLocks noGrp="1"/>
          </p:cNvSpPr>
          <p:nvPr>
            <p:ph type="body" sz="quarter" idx="10"/>
          </p:nvPr>
        </p:nvSpPr>
        <p:spPr/>
        <p:txBody>
          <a:bodyPr/>
          <a:lstStyle/>
          <a:p>
            <a:r>
              <a:rPr lang="zh-CN" altLang="en-US"/>
              <a:t>成功项目详细展示</a:t>
            </a:r>
            <a:endParaRPr lang="en-GB" altLang="zh-CN"/>
          </a:p>
        </p:txBody>
      </p:sp>
      <p:sp>
        <p:nvSpPr>
          <p:cNvPr id="2" name="灯片编号占位符 1"/>
          <p:cNvSpPr>
            <a:spLocks noGrp="1"/>
          </p:cNvSpPr>
          <p:nvPr>
            <p:ph type="sldNum" sz="quarter" idx="12"/>
          </p:nvPr>
        </p:nvSpPr>
        <p:spPr/>
        <p:txBody>
          <a:bodyPr/>
          <a:lstStyle/>
          <a:p>
            <a:fld id="{E0596BC5-39E9-41F1-BBD9-DF4DEBACD03C}" type="slidenum">
              <a:rPr lang="zh-CN" altLang="en-US" smtClean="0"/>
              <a:t>20</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 calcmode="lin" valueType="num">
                                      <p:cBhvr>
                                        <p:cTn id="9" dur="500" fill="hold"/>
                                        <p:tgtEl>
                                          <p:spTgt spid="32"/>
                                        </p:tgtEl>
                                        <p:attrNameLst>
                                          <p:attrName>ppt_x</p:attrName>
                                        </p:attrNameLst>
                                      </p:cBhvr>
                                      <p:tavLst>
                                        <p:tav tm="0">
                                          <p:val>
                                            <p:fltVal val="0.5"/>
                                          </p:val>
                                        </p:tav>
                                        <p:tav tm="100000">
                                          <p:val>
                                            <p:strVal val="#ppt_x"/>
                                          </p:val>
                                        </p:tav>
                                      </p:tavLst>
                                    </p:anim>
                                    <p:anim calcmode="lin" valueType="num">
                                      <p:cBhvr>
                                        <p:cTn id="10" dur="500" fill="hold"/>
                                        <p:tgtEl>
                                          <p:spTgt spid="32"/>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fltVal val="0"/>
                                          </p:val>
                                        </p:tav>
                                        <p:tav tm="100000">
                                          <p:val>
                                            <p:strVal val="#ppt_w"/>
                                          </p:val>
                                        </p:tav>
                                      </p:tavLst>
                                    </p:anim>
                                    <p:anim calcmode="lin" valueType="num">
                                      <p:cBhvr>
                                        <p:cTn id="14" dur="500" fill="hold"/>
                                        <p:tgtEl>
                                          <p:spTgt spid="33"/>
                                        </p:tgtEl>
                                        <p:attrNameLst>
                                          <p:attrName>ppt_h</p:attrName>
                                        </p:attrNameLst>
                                      </p:cBhvr>
                                      <p:tavLst>
                                        <p:tav tm="0">
                                          <p:val>
                                            <p:fltVal val="0"/>
                                          </p:val>
                                        </p:tav>
                                        <p:tav tm="100000">
                                          <p:val>
                                            <p:strVal val="#ppt_h"/>
                                          </p:val>
                                        </p:tav>
                                      </p:tavLst>
                                    </p:anim>
                                    <p:anim calcmode="lin" valueType="num">
                                      <p:cBhvr>
                                        <p:cTn id="15" dur="500" fill="hold"/>
                                        <p:tgtEl>
                                          <p:spTgt spid="33"/>
                                        </p:tgtEl>
                                        <p:attrNameLst>
                                          <p:attrName>ppt_x</p:attrName>
                                        </p:attrNameLst>
                                      </p:cBhvr>
                                      <p:tavLst>
                                        <p:tav tm="0">
                                          <p:val>
                                            <p:fltVal val="0.5"/>
                                          </p:val>
                                        </p:tav>
                                        <p:tav tm="100000">
                                          <p:val>
                                            <p:strVal val="#ppt_x"/>
                                          </p:val>
                                        </p:tav>
                                      </p:tavLst>
                                    </p:anim>
                                    <p:anim calcmode="lin" valueType="num">
                                      <p:cBhvr>
                                        <p:cTn id="16" dur="500" fill="hold"/>
                                        <p:tgtEl>
                                          <p:spTgt spid="33"/>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 calcmode="lin" valueType="num">
                                      <p:cBhvr>
                                        <p:cTn id="21" dur="500" fill="hold"/>
                                        <p:tgtEl>
                                          <p:spTgt spid="34"/>
                                        </p:tgtEl>
                                        <p:attrNameLst>
                                          <p:attrName>ppt_x</p:attrName>
                                        </p:attrNameLst>
                                      </p:cBhvr>
                                      <p:tavLst>
                                        <p:tav tm="0">
                                          <p:val>
                                            <p:fltVal val="0.5"/>
                                          </p:val>
                                        </p:tav>
                                        <p:tav tm="100000">
                                          <p:val>
                                            <p:strVal val="#ppt_x"/>
                                          </p:val>
                                        </p:tav>
                                      </p:tavLst>
                                    </p:anim>
                                    <p:anim calcmode="lin" valueType="num">
                                      <p:cBhvr>
                                        <p:cTn id="22" dur="500" fill="hold"/>
                                        <p:tgtEl>
                                          <p:spTgt spid="34"/>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anim calcmode="lin" valueType="num">
                                      <p:cBhvr>
                                        <p:cTn id="27" dur="500" fill="hold"/>
                                        <p:tgtEl>
                                          <p:spTgt spid="35"/>
                                        </p:tgtEl>
                                        <p:attrNameLst>
                                          <p:attrName>ppt_x</p:attrName>
                                        </p:attrNameLst>
                                      </p:cBhvr>
                                      <p:tavLst>
                                        <p:tav tm="0">
                                          <p:val>
                                            <p:fltVal val="0.5"/>
                                          </p:val>
                                        </p:tav>
                                        <p:tav tm="100000">
                                          <p:val>
                                            <p:strVal val="#ppt_x"/>
                                          </p:val>
                                        </p:tav>
                                      </p:tavLst>
                                    </p:anim>
                                    <p:anim calcmode="lin" valueType="num">
                                      <p:cBhvr>
                                        <p:cTn id="28" dur="500" fill="hold"/>
                                        <p:tgtEl>
                                          <p:spTgt spid="35"/>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500" fill="hold"/>
                                        <p:tgtEl>
                                          <p:spTgt spid="36"/>
                                        </p:tgtEl>
                                        <p:attrNameLst>
                                          <p:attrName>ppt_w</p:attrName>
                                        </p:attrNameLst>
                                      </p:cBhvr>
                                      <p:tavLst>
                                        <p:tav tm="0">
                                          <p:val>
                                            <p:fltVal val="0"/>
                                          </p:val>
                                        </p:tav>
                                        <p:tav tm="100000">
                                          <p:val>
                                            <p:strVal val="#ppt_w"/>
                                          </p:val>
                                        </p:tav>
                                      </p:tavLst>
                                    </p:anim>
                                    <p:anim calcmode="lin" valueType="num">
                                      <p:cBhvr>
                                        <p:cTn id="32" dur="500" fill="hold"/>
                                        <p:tgtEl>
                                          <p:spTgt spid="36"/>
                                        </p:tgtEl>
                                        <p:attrNameLst>
                                          <p:attrName>ppt_h</p:attrName>
                                        </p:attrNameLst>
                                      </p:cBhvr>
                                      <p:tavLst>
                                        <p:tav tm="0">
                                          <p:val>
                                            <p:fltVal val="0"/>
                                          </p:val>
                                        </p:tav>
                                        <p:tav tm="100000">
                                          <p:val>
                                            <p:strVal val="#ppt_h"/>
                                          </p:val>
                                        </p:tav>
                                      </p:tavLst>
                                    </p:anim>
                                    <p:anim calcmode="lin" valueType="num">
                                      <p:cBhvr>
                                        <p:cTn id="33" dur="500" fill="hold"/>
                                        <p:tgtEl>
                                          <p:spTgt spid="36"/>
                                        </p:tgtEl>
                                        <p:attrNameLst>
                                          <p:attrName>ppt_x</p:attrName>
                                        </p:attrNameLst>
                                      </p:cBhvr>
                                      <p:tavLst>
                                        <p:tav tm="0">
                                          <p:val>
                                            <p:fltVal val="0.5"/>
                                          </p:val>
                                        </p:tav>
                                        <p:tav tm="100000">
                                          <p:val>
                                            <p:strVal val="#ppt_x"/>
                                          </p:val>
                                        </p:tav>
                                      </p:tavLst>
                                    </p:anim>
                                    <p:anim calcmode="lin" valueType="num">
                                      <p:cBhvr>
                                        <p:cTn id="34" dur="500" fill="hold"/>
                                        <p:tgtEl>
                                          <p:spTgt spid="36"/>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p:cTn id="37" dur="500" fill="hold"/>
                                        <p:tgtEl>
                                          <p:spTgt spid="37"/>
                                        </p:tgtEl>
                                        <p:attrNameLst>
                                          <p:attrName>ppt_w</p:attrName>
                                        </p:attrNameLst>
                                      </p:cBhvr>
                                      <p:tavLst>
                                        <p:tav tm="0">
                                          <p:val>
                                            <p:fltVal val="0"/>
                                          </p:val>
                                        </p:tav>
                                        <p:tav tm="100000">
                                          <p:val>
                                            <p:strVal val="#ppt_w"/>
                                          </p:val>
                                        </p:tav>
                                      </p:tavLst>
                                    </p:anim>
                                    <p:anim calcmode="lin" valueType="num">
                                      <p:cBhvr>
                                        <p:cTn id="38" dur="500" fill="hold"/>
                                        <p:tgtEl>
                                          <p:spTgt spid="37"/>
                                        </p:tgtEl>
                                        <p:attrNameLst>
                                          <p:attrName>ppt_h</p:attrName>
                                        </p:attrNameLst>
                                      </p:cBhvr>
                                      <p:tavLst>
                                        <p:tav tm="0">
                                          <p:val>
                                            <p:fltVal val="0"/>
                                          </p:val>
                                        </p:tav>
                                        <p:tav tm="100000">
                                          <p:val>
                                            <p:strVal val="#ppt_h"/>
                                          </p:val>
                                        </p:tav>
                                      </p:tavLst>
                                    </p:anim>
                                    <p:anim calcmode="lin" valueType="num">
                                      <p:cBhvr>
                                        <p:cTn id="39" dur="500" fill="hold"/>
                                        <p:tgtEl>
                                          <p:spTgt spid="37"/>
                                        </p:tgtEl>
                                        <p:attrNameLst>
                                          <p:attrName>ppt_x</p:attrName>
                                        </p:attrNameLst>
                                      </p:cBhvr>
                                      <p:tavLst>
                                        <p:tav tm="0">
                                          <p:val>
                                            <p:fltVal val="0.5"/>
                                          </p:val>
                                        </p:tav>
                                        <p:tav tm="100000">
                                          <p:val>
                                            <p:strVal val="#ppt_x"/>
                                          </p:val>
                                        </p:tav>
                                      </p:tavLst>
                                    </p:anim>
                                    <p:anim calcmode="lin" valueType="num">
                                      <p:cBhvr>
                                        <p:cTn id="40" dur="500" fill="hold"/>
                                        <p:tgtEl>
                                          <p:spTgt spid="37"/>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 calcmode="lin" valueType="num">
                                      <p:cBhvr>
                                        <p:cTn id="45" dur="500" fill="hold"/>
                                        <p:tgtEl>
                                          <p:spTgt spid="38"/>
                                        </p:tgtEl>
                                        <p:attrNameLst>
                                          <p:attrName>ppt_x</p:attrName>
                                        </p:attrNameLst>
                                      </p:cBhvr>
                                      <p:tavLst>
                                        <p:tav tm="0">
                                          <p:val>
                                            <p:fltVal val="0.5"/>
                                          </p:val>
                                        </p:tav>
                                        <p:tav tm="100000">
                                          <p:val>
                                            <p:strVal val="#ppt_x"/>
                                          </p:val>
                                        </p:tav>
                                      </p:tavLst>
                                    </p:anim>
                                    <p:anim calcmode="lin" valueType="num">
                                      <p:cBhvr>
                                        <p:cTn id="46" dur="500" fill="hold"/>
                                        <p:tgtEl>
                                          <p:spTgt spid="38"/>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500" fill="hold"/>
                                        <p:tgtEl>
                                          <p:spTgt spid="39"/>
                                        </p:tgtEl>
                                        <p:attrNameLst>
                                          <p:attrName>ppt_w</p:attrName>
                                        </p:attrNameLst>
                                      </p:cBhvr>
                                      <p:tavLst>
                                        <p:tav tm="0">
                                          <p:val>
                                            <p:fltVal val="0"/>
                                          </p:val>
                                        </p:tav>
                                        <p:tav tm="100000">
                                          <p:val>
                                            <p:strVal val="#ppt_w"/>
                                          </p:val>
                                        </p:tav>
                                      </p:tavLst>
                                    </p:anim>
                                    <p:anim calcmode="lin" valueType="num">
                                      <p:cBhvr>
                                        <p:cTn id="50" dur="500" fill="hold"/>
                                        <p:tgtEl>
                                          <p:spTgt spid="39"/>
                                        </p:tgtEl>
                                        <p:attrNameLst>
                                          <p:attrName>ppt_h</p:attrName>
                                        </p:attrNameLst>
                                      </p:cBhvr>
                                      <p:tavLst>
                                        <p:tav tm="0">
                                          <p:val>
                                            <p:fltVal val="0"/>
                                          </p:val>
                                        </p:tav>
                                        <p:tav tm="100000">
                                          <p:val>
                                            <p:strVal val="#ppt_h"/>
                                          </p:val>
                                        </p:tav>
                                      </p:tavLst>
                                    </p:anim>
                                    <p:anim calcmode="lin" valueType="num">
                                      <p:cBhvr>
                                        <p:cTn id="51" dur="500" fill="hold"/>
                                        <p:tgtEl>
                                          <p:spTgt spid="39"/>
                                        </p:tgtEl>
                                        <p:attrNameLst>
                                          <p:attrName>ppt_x</p:attrName>
                                        </p:attrNameLst>
                                      </p:cBhvr>
                                      <p:tavLst>
                                        <p:tav tm="0">
                                          <p:val>
                                            <p:fltVal val="0.5"/>
                                          </p:val>
                                        </p:tav>
                                        <p:tav tm="100000">
                                          <p:val>
                                            <p:strVal val="#ppt_x"/>
                                          </p:val>
                                        </p:tav>
                                      </p:tavLst>
                                    </p:anim>
                                    <p:anim calcmode="lin" valueType="num">
                                      <p:cBhvr>
                                        <p:cTn id="52" dur="500" fill="hold"/>
                                        <p:tgtEl>
                                          <p:spTgt spid="39"/>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 calcmode="lin" valueType="num">
                                      <p:cBhvr>
                                        <p:cTn id="57" dur="500" fill="hold"/>
                                        <p:tgtEl>
                                          <p:spTgt spid="40"/>
                                        </p:tgtEl>
                                        <p:attrNameLst>
                                          <p:attrName>ppt_x</p:attrName>
                                        </p:attrNameLst>
                                      </p:cBhvr>
                                      <p:tavLst>
                                        <p:tav tm="0">
                                          <p:val>
                                            <p:fltVal val="0.5"/>
                                          </p:val>
                                        </p:tav>
                                        <p:tav tm="100000">
                                          <p:val>
                                            <p:strVal val="#ppt_x"/>
                                          </p:val>
                                        </p:tav>
                                      </p:tavLst>
                                    </p:anim>
                                    <p:anim calcmode="lin" valueType="num">
                                      <p:cBhvr>
                                        <p:cTn id="58" dur="500" fill="hold"/>
                                        <p:tgtEl>
                                          <p:spTgt spid="40"/>
                                        </p:tgtEl>
                                        <p:attrNameLst>
                                          <p:attrName>ppt_y</p:attrName>
                                        </p:attrNameLst>
                                      </p:cBhvr>
                                      <p:tavLst>
                                        <p:tav tm="0">
                                          <p:val>
                                            <p:fltVal val="0.5"/>
                                          </p:val>
                                        </p:tav>
                                        <p:tav tm="100000">
                                          <p:val>
                                            <p:strVal val="#ppt_y"/>
                                          </p:val>
                                        </p:tav>
                                      </p:tavLst>
                                    </p:anim>
                                  </p:childTnLst>
                                </p:cTn>
                              </p:par>
                              <p:par>
                                <p:cTn id="59" presetID="23" presetClass="entr" presetSubtype="528"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p:cTn id="61" dur="500" fill="hold"/>
                                        <p:tgtEl>
                                          <p:spTgt spid="41"/>
                                        </p:tgtEl>
                                        <p:attrNameLst>
                                          <p:attrName>ppt_w</p:attrName>
                                        </p:attrNameLst>
                                      </p:cBhvr>
                                      <p:tavLst>
                                        <p:tav tm="0">
                                          <p:val>
                                            <p:fltVal val="0"/>
                                          </p:val>
                                        </p:tav>
                                        <p:tav tm="100000">
                                          <p:val>
                                            <p:strVal val="#ppt_w"/>
                                          </p:val>
                                        </p:tav>
                                      </p:tavLst>
                                    </p:anim>
                                    <p:anim calcmode="lin" valueType="num">
                                      <p:cBhvr>
                                        <p:cTn id="62" dur="500" fill="hold"/>
                                        <p:tgtEl>
                                          <p:spTgt spid="41"/>
                                        </p:tgtEl>
                                        <p:attrNameLst>
                                          <p:attrName>ppt_h</p:attrName>
                                        </p:attrNameLst>
                                      </p:cBhvr>
                                      <p:tavLst>
                                        <p:tav tm="0">
                                          <p:val>
                                            <p:fltVal val="0"/>
                                          </p:val>
                                        </p:tav>
                                        <p:tav tm="100000">
                                          <p:val>
                                            <p:strVal val="#ppt_h"/>
                                          </p:val>
                                        </p:tav>
                                      </p:tavLst>
                                    </p:anim>
                                    <p:anim calcmode="lin" valueType="num">
                                      <p:cBhvr>
                                        <p:cTn id="63" dur="500" fill="hold"/>
                                        <p:tgtEl>
                                          <p:spTgt spid="41"/>
                                        </p:tgtEl>
                                        <p:attrNameLst>
                                          <p:attrName>ppt_x</p:attrName>
                                        </p:attrNameLst>
                                      </p:cBhvr>
                                      <p:tavLst>
                                        <p:tav tm="0">
                                          <p:val>
                                            <p:fltVal val="0.5"/>
                                          </p:val>
                                        </p:tav>
                                        <p:tav tm="100000">
                                          <p:val>
                                            <p:strVal val="#ppt_x"/>
                                          </p:val>
                                        </p:tav>
                                      </p:tavLst>
                                    </p:anim>
                                    <p:anim calcmode="lin" valueType="num">
                                      <p:cBhvr>
                                        <p:cTn id="64" dur="500" fill="hold"/>
                                        <p:tgtEl>
                                          <p:spTgt spid="41"/>
                                        </p:tgtEl>
                                        <p:attrNameLst>
                                          <p:attrName>ppt_y</p:attrName>
                                        </p:attrNameLst>
                                      </p:cBhvr>
                                      <p:tavLst>
                                        <p:tav tm="0">
                                          <p:val>
                                            <p:fltVal val="0.5"/>
                                          </p:val>
                                        </p:tav>
                                        <p:tav tm="100000">
                                          <p:val>
                                            <p:strVal val="#ppt_y"/>
                                          </p:val>
                                        </p:tav>
                                      </p:tavLst>
                                    </p:anim>
                                  </p:childTnLst>
                                </p:cTn>
                              </p:par>
                            </p:childTnLst>
                          </p:cTn>
                        </p:par>
                        <p:par>
                          <p:cTn id="65" fill="hold" nodeType="afterGroup">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filter="">
                                      <p:cBhvr>
                                        <p:cTn id="70" dur="500"/>
                                        <p:tgtEl>
                                          <p:spTgt spid="52"/>
                                        </p:tgtEl>
                                      </p:cBhvr>
                                    </p:animEffect>
                                  </p:childTnLst>
                                </p:cTn>
                              </p:par>
                            </p:childTnLst>
                          </p:cTn>
                        </p:par>
                        <p:par>
                          <p:cTn id="71" fill="hold" nodeType="afterGroup">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Effect filter="">
                                      <p:cBhvr>
                                        <p:cTn id="74" dur="500"/>
                                        <p:tgtEl>
                                          <p:spTgt spid="47"/>
                                        </p:tgtEl>
                                      </p:cBhvr>
                                    </p:animEffect>
                                  </p:childTnLst>
                                </p:cTn>
                              </p:par>
                            </p:childTnLst>
                          </p:cTn>
                        </p:par>
                        <p:par>
                          <p:cTn id="75" fill="hold" nodeType="afterGroup">
                            <p:stCondLst>
                              <p:cond delay="1500"/>
                            </p:stCondLst>
                            <p:childTnLst>
                              <p:par>
                                <p:cTn id="76" presetID="42" presetClass="entr" presetSubtype="0" fill="hold" grpId="0" nodeType="afterEffect">
                                  <p:stCondLst>
                                    <p:cond delay="0"/>
                                  </p:stCondLst>
                                  <p:childTnLst>
                                    <p:set>
                                      <p:cBhvr>
                                        <p:cTn id="77" dur="1" fill="hold">
                                          <p:stCondLst>
                                            <p:cond delay="0"/>
                                          </p:stCondLst>
                                        </p:cTn>
                                        <p:tgtEl>
                                          <p:spTgt spid="42"/>
                                        </p:tgtEl>
                                        <p:attrNameLst>
                                          <p:attrName>style.visibility</p:attrName>
                                        </p:attrNameLst>
                                      </p:cBhvr>
                                      <p:to>
                                        <p:strVal val="visible"/>
                                      </p:to>
                                    </p:set>
                                    <p:animEffect filter="">
                                      <p:cBhvr>
                                        <p:cTn id="78" dur="1000"/>
                                        <p:tgtEl>
                                          <p:spTgt spid="42"/>
                                        </p:tgtEl>
                                      </p:cBhvr>
                                    </p:animEffect>
                                    <p:anim calcmode="lin" valueType="num">
                                      <p:cBhvr>
                                        <p:cTn id="79" dur="1000" fill="hold"/>
                                        <p:tgtEl>
                                          <p:spTgt spid="42"/>
                                        </p:tgtEl>
                                        <p:attrNameLst>
                                          <p:attrName>ppt_x</p:attrName>
                                        </p:attrNameLst>
                                      </p:cBhvr>
                                      <p:tavLst>
                                        <p:tav tm="0">
                                          <p:val>
                                            <p:strVal val="#ppt_x"/>
                                          </p:val>
                                        </p:tav>
                                        <p:tav tm="100000">
                                          <p:val>
                                            <p:strVal val="#ppt_x"/>
                                          </p:val>
                                        </p:tav>
                                      </p:tavLst>
                                    </p:anim>
                                    <p:anim calcmode="lin" valueType="num">
                                      <p:cBhvr>
                                        <p:cTn id="80" dur="1000" fill="hold"/>
                                        <p:tgtEl>
                                          <p:spTgt spid="42"/>
                                        </p:tgtEl>
                                        <p:attrNameLst>
                                          <p:attrName>ppt_y</p:attrName>
                                        </p:attrNameLst>
                                      </p:cBhvr>
                                      <p:tavLst>
                                        <p:tav tm="0">
                                          <p:val>
                                            <p:strVal val="#ppt_y+.1"/>
                                          </p:val>
                                        </p:tav>
                                        <p:tav tm="100000">
                                          <p:val>
                                            <p:strVal val="#ppt_y"/>
                                          </p:val>
                                        </p:tav>
                                      </p:tavLst>
                                    </p:anim>
                                  </p:childTnLst>
                                </p:cTn>
                              </p:par>
                            </p:childTnLst>
                          </p:cTn>
                        </p:par>
                        <p:par>
                          <p:cTn id="81" fill="hold" nodeType="afterGroup">
                            <p:stCondLst>
                              <p:cond delay="2500"/>
                            </p:stCondLst>
                            <p:childTnLst>
                              <p:par>
                                <p:cTn id="82" presetID="22" presetClass="entr" presetSubtype="8"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filter="">
                                      <p:cBhvr>
                                        <p:cTn id="84" dur="500"/>
                                        <p:tgtEl>
                                          <p:spTgt spid="48"/>
                                        </p:tgtEl>
                                      </p:cBhvr>
                                    </p:animEffect>
                                  </p:childTnLst>
                                </p:cTn>
                              </p:par>
                            </p:childTnLst>
                          </p:cTn>
                        </p:par>
                        <p:par>
                          <p:cTn id="85" fill="hold" nodeType="afterGroup">
                            <p:stCondLst>
                              <p:cond delay="300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filter="">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par>
                          <p:cTn id="91" fill="hold" nodeType="afterGroup">
                            <p:stCondLst>
                              <p:cond delay="4000"/>
                            </p:stCondLst>
                            <p:childTnLst>
                              <p:par>
                                <p:cTn id="92" presetID="22" presetClass="entr" presetSubtype="8"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filter="">
                                      <p:cBhvr>
                                        <p:cTn id="94" dur="500"/>
                                        <p:tgtEl>
                                          <p:spTgt spid="49"/>
                                        </p:tgtEl>
                                      </p:cBhvr>
                                    </p:animEffect>
                                  </p:childTnLst>
                                </p:cTn>
                              </p:par>
                            </p:childTnLst>
                          </p:cTn>
                        </p:par>
                        <p:par>
                          <p:cTn id="95" fill="hold" nodeType="afterGroup">
                            <p:stCondLst>
                              <p:cond delay="4500"/>
                            </p:stCondLst>
                            <p:childTnLst>
                              <p:par>
                                <p:cTn id="96" presetID="42" presetClass="entr" presetSubtype="0" fill="hold" grpId="0" nodeType="afterEffect">
                                  <p:stCondLst>
                                    <p:cond delay="0"/>
                                  </p:stCondLst>
                                  <p:childTnLst>
                                    <p:set>
                                      <p:cBhvr>
                                        <p:cTn id="97" dur="1" fill="hold">
                                          <p:stCondLst>
                                            <p:cond delay="0"/>
                                          </p:stCondLst>
                                        </p:cTn>
                                        <p:tgtEl>
                                          <p:spTgt spid="44"/>
                                        </p:tgtEl>
                                        <p:attrNameLst>
                                          <p:attrName>style.visibility</p:attrName>
                                        </p:attrNameLst>
                                      </p:cBhvr>
                                      <p:to>
                                        <p:strVal val="visible"/>
                                      </p:to>
                                    </p:set>
                                    <p:animEffect filter="">
                                      <p:cBhvr>
                                        <p:cTn id="98" dur="1000"/>
                                        <p:tgtEl>
                                          <p:spTgt spid="44"/>
                                        </p:tgtEl>
                                      </p:cBhvr>
                                    </p:animEffect>
                                    <p:anim calcmode="lin" valueType="num">
                                      <p:cBhvr>
                                        <p:cTn id="99" dur="1000" fill="hold"/>
                                        <p:tgtEl>
                                          <p:spTgt spid="44"/>
                                        </p:tgtEl>
                                        <p:attrNameLst>
                                          <p:attrName>ppt_x</p:attrName>
                                        </p:attrNameLst>
                                      </p:cBhvr>
                                      <p:tavLst>
                                        <p:tav tm="0">
                                          <p:val>
                                            <p:strVal val="#ppt_x"/>
                                          </p:val>
                                        </p:tav>
                                        <p:tav tm="100000">
                                          <p:val>
                                            <p:strVal val="#ppt_x"/>
                                          </p:val>
                                        </p:tav>
                                      </p:tavLst>
                                    </p:anim>
                                    <p:anim calcmode="lin" valueType="num">
                                      <p:cBhvr>
                                        <p:cTn id="100" dur="1000" fill="hold"/>
                                        <p:tgtEl>
                                          <p:spTgt spid="44"/>
                                        </p:tgtEl>
                                        <p:attrNameLst>
                                          <p:attrName>ppt_y</p:attrName>
                                        </p:attrNameLst>
                                      </p:cBhvr>
                                      <p:tavLst>
                                        <p:tav tm="0">
                                          <p:val>
                                            <p:strVal val="#ppt_y+.1"/>
                                          </p:val>
                                        </p:tav>
                                        <p:tav tm="100000">
                                          <p:val>
                                            <p:strVal val="#ppt_y"/>
                                          </p:val>
                                        </p:tav>
                                      </p:tavLst>
                                    </p:anim>
                                  </p:childTnLst>
                                </p:cTn>
                              </p:par>
                            </p:childTnLst>
                          </p:cTn>
                        </p:par>
                        <p:par>
                          <p:cTn id="101" fill="hold" nodeType="afterGroup">
                            <p:stCondLst>
                              <p:cond delay="5500"/>
                            </p:stCondLst>
                            <p:childTnLst>
                              <p:par>
                                <p:cTn id="102" presetID="22" presetClass="entr" presetSubtype="8"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filter="">
                                      <p:cBhvr>
                                        <p:cTn id="104" dur="500"/>
                                        <p:tgtEl>
                                          <p:spTgt spid="50"/>
                                        </p:tgtEl>
                                      </p:cBhvr>
                                    </p:animEffect>
                                  </p:childTnLst>
                                </p:cTn>
                              </p:par>
                            </p:childTnLst>
                          </p:cTn>
                        </p:par>
                        <p:par>
                          <p:cTn id="105" fill="hold" nodeType="afterGroup">
                            <p:stCondLst>
                              <p:cond delay="6000"/>
                            </p:stCondLst>
                            <p:childTnLst>
                              <p:par>
                                <p:cTn id="106" presetID="42" presetClass="entr" presetSubtype="0" fill="hold" grpId="0" nodeType="afterEffect">
                                  <p:stCondLst>
                                    <p:cond delay="0"/>
                                  </p:stCondLst>
                                  <p:childTnLst>
                                    <p:set>
                                      <p:cBhvr>
                                        <p:cTn id="107" dur="1" fill="hold">
                                          <p:stCondLst>
                                            <p:cond delay="0"/>
                                          </p:stCondLst>
                                        </p:cTn>
                                        <p:tgtEl>
                                          <p:spTgt spid="45"/>
                                        </p:tgtEl>
                                        <p:attrNameLst>
                                          <p:attrName>style.visibility</p:attrName>
                                        </p:attrNameLst>
                                      </p:cBhvr>
                                      <p:to>
                                        <p:strVal val="visible"/>
                                      </p:to>
                                    </p:set>
                                    <p:animEffect filter="">
                                      <p:cBhvr>
                                        <p:cTn id="108" dur="1000"/>
                                        <p:tgtEl>
                                          <p:spTgt spid="45"/>
                                        </p:tgtEl>
                                      </p:cBhvr>
                                    </p:animEffect>
                                    <p:anim calcmode="lin" valueType="num">
                                      <p:cBhvr>
                                        <p:cTn id="109" dur="1000" fill="hold"/>
                                        <p:tgtEl>
                                          <p:spTgt spid="45"/>
                                        </p:tgtEl>
                                        <p:attrNameLst>
                                          <p:attrName>ppt_x</p:attrName>
                                        </p:attrNameLst>
                                      </p:cBhvr>
                                      <p:tavLst>
                                        <p:tav tm="0">
                                          <p:val>
                                            <p:strVal val="#ppt_x"/>
                                          </p:val>
                                        </p:tav>
                                        <p:tav tm="100000">
                                          <p:val>
                                            <p:strVal val="#ppt_x"/>
                                          </p:val>
                                        </p:tav>
                                      </p:tavLst>
                                    </p:anim>
                                    <p:anim calcmode="lin" valueType="num">
                                      <p:cBhvr>
                                        <p:cTn id="110" dur="1000" fill="hold"/>
                                        <p:tgtEl>
                                          <p:spTgt spid="45"/>
                                        </p:tgtEl>
                                        <p:attrNameLst>
                                          <p:attrName>ppt_y</p:attrName>
                                        </p:attrNameLst>
                                      </p:cBhvr>
                                      <p:tavLst>
                                        <p:tav tm="0">
                                          <p:val>
                                            <p:strVal val="#ppt_y+.1"/>
                                          </p:val>
                                        </p:tav>
                                        <p:tav tm="100000">
                                          <p:val>
                                            <p:strVal val="#ppt_y"/>
                                          </p:val>
                                        </p:tav>
                                      </p:tavLst>
                                    </p:anim>
                                  </p:childTnLst>
                                </p:cTn>
                              </p:par>
                            </p:childTnLst>
                          </p:cTn>
                        </p:par>
                        <p:par>
                          <p:cTn id="111" fill="hold" nodeType="afterGroup">
                            <p:stCondLst>
                              <p:cond delay="7000"/>
                            </p:stCondLst>
                            <p:childTnLst>
                              <p:par>
                                <p:cTn id="112" presetID="22" presetClass="entr" presetSubtype="8" fill="hold" grpId="0" nodeType="afterEffect">
                                  <p:stCondLst>
                                    <p:cond delay="0"/>
                                  </p:stCondLst>
                                  <p:childTnLst>
                                    <p:set>
                                      <p:cBhvr>
                                        <p:cTn id="113" dur="1" fill="hold">
                                          <p:stCondLst>
                                            <p:cond delay="0"/>
                                          </p:stCondLst>
                                        </p:cTn>
                                        <p:tgtEl>
                                          <p:spTgt spid="51"/>
                                        </p:tgtEl>
                                        <p:attrNameLst>
                                          <p:attrName>style.visibility</p:attrName>
                                        </p:attrNameLst>
                                      </p:cBhvr>
                                      <p:to>
                                        <p:strVal val="visible"/>
                                      </p:to>
                                    </p:set>
                                    <p:animEffect filter="">
                                      <p:cBhvr>
                                        <p:cTn id="114" dur="500"/>
                                        <p:tgtEl>
                                          <p:spTgt spid="51"/>
                                        </p:tgtEl>
                                      </p:cBhvr>
                                    </p:animEffect>
                                  </p:childTnLst>
                                </p:cTn>
                              </p:par>
                            </p:childTnLst>
                          </p:cTn>
                        </p:par>
                        <p:par>
                          <p:cTn id="115" fill="hold" nodeType="afterGroup">
                            <p:stCondLst>
                              <p:cond delay="7500"/>
                            </p:stCondLst>
                            <p:childTnLst>
                              <p:par>
                                <p:cTn id="116" presetID="42" presetClass="entr" presetSubtype="0" fill="hold" grpId="0" nodeType="afterEffect">
                                  <p:stCondLst>
                                    <p:cond delay="0"/>
                                  </p:stCondLst>
                                  <p:childTnLst>
                                    <p:set>
                                      <p:cBhvr>
                                        <p:cTn id="117" dur="1" fill="hold">
                                          <p:stCondLst>
                                            <p:cond delay="0"/>
                                          </p:stCondLst>
                                        </p:cTn>
                                        <p:tgtEl>
                                          <p:spTgt spid="46"/>
                                        </p:tgtEl>
                                        <p:attrNameLst>
                                          <p:attrName>style.visibility</p:attrName>
                                        </p:attrNameLst>
                                      </p:cBhvr>
                                      <p:to>
                                        <p:strVal val="visible"/>
                                      </p:to>
                                    </p:set>
                                    <p:animEffect filter="">
                                      <p:cBhvr>
                                        <p:cTn id="118" dur="1000"/>
                                        <p:tgtEl>
                                          <p:spTgt spid="46"/>
                                        </p:tgtEl>
                                      </p:cBhvr>
                                    </p:animEffect>
                                    <p:anim calcmode="lin" valueType="num">
                                      <p:cBhvr>
                                        <p:cTn id="119" dur="1000" fill="hold"/>
                                        <p:tgtEl>
                                          <p:spTgt spid="46"/>
                                        </p:tgtEl>
                                        <p:attrNameLst>
                                          <p:attrName>ppt_x</p:attrName>
                                        </p:attrNameLst>
                                      </p:cBhvr>
                                      <p:tavLst>
                                        <p:tav tm="0">
                                          <p:val>
                                            <p:strVal val="#ppt_x"/>
                                          </p:val>
                                        </p:tav>
                                        <p:tav tm="100000">
                                          <p:val>
                                            <p:strVal val="#ppt_x"/>
                                          </p:val>
                                        </p:tav>
                                      </p:tavLst>
                                    </p:anim>
                                    <p:anim calcmode="lin" valueType="num">
                                      <p:cBhvr>
                                        <p:cTn id="120"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3"/>
          <p:cNvGrpSpPr/>
          <p:nvPr/>
        </p:nvGrpSpPr>
        <p:grpSpPr>
          <a:xfrm>
            <a:off x="6078951" y="2034395"/>
            <a:ext cx="876191" cy="1133812"/>
            <a:chOff x="6078950" y="2211813"/>
            <a:chExt cx="876190" cy="1133812"/>
          </a:xfrm>
          <a:effectLst>
            <a:outerShdw blurRad="419100" dist="419100" dir="5400000" algn="ctr" rotWithShape="0">
              <a:srgbClr val="000000">
                <a:alpha val="43137"/>
              </a:srgbClr>
            </a:outerShdw>
          </a:effectLst>
        </p:grpSpPr>
        <p:sp>
          <p:nvSpPr>
            <p:cNvPr id="3" name="Shape 1585"/>
            <p:cNvSpPr/>
            <p:nvPr/>
          </p:nvSpPr>
          <p:spPr>
            <a:xfrm>
              <a:off x="6227601" y="2211813"/>
              <a:ext cx="617337" cy="1061954"/>
            </a:xfrm>
            <a:custGeom>
              <a:cxnLst>
                <a:cxn ang="0">
                  <a:pos x="wd2" y="hd2"/>
                </a:cxn>
                <a:cxn ang="5400000">
                  <a:pos x="wd2" y="hd2"/>
                </a:cxn>
                <a:cxn ang="10800000">
                  <a:pos x="wd2" y="hd2"/>
                </a:cxn>
                <a:cxn ang="16200000">
                  <a:pos x="wd2" y="hd2"/>
                </a:cxn>
              </a:cxnLst>
              <a:rect l="0" t="0" r="r" b="b"/>
              <a:pathLst>
                <a:path w="21600" h="21600" extrusionOk="0">
                  <a:moveTo>
                    <a:pt x="0" y="19118"/>
                  </a:moveTo>
                  <a:lnTo>
                    <a:pt x="9697" y="5751"/>
                  </a:lnTo>
                  <a:lnTo>
                    <a:pt x="7758" y="5277"/>
                  </a:lnTo>
                  <a:lnTo>
                    <a:pt x="19720" y="0"/>
                  </a:lnTo>
                  <a:lnTo>
                    <a:pt x="21600" y="8660"/>
                  </a:lnTo>
                  <a:lnTo>
                    <a:pt x="19824" y="8226"/>
                  </a:lnTo>
                  <a:lnTo>
                    <a:pt x="10122" y="21600"/>
                  </a:lnTo>
                  <a:cubicBezTo>
                    <a:pt x="10122" y="21600"/>
                    <a:pt x="0" y="19118"/>
                    <a:pt x="0" y="19118"/>
                  </a:cubicBezTo>
                  <a:close/>
                </a:path>
              </a:pathLst>
            </a:custGeom>
            <a:solidFill>
              <a:srgbClr val="CB0B0B"/>
            </a:solidFill>
            <a:ln w="12700">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Shape 1593"/>
            <p:cNvSpPr/>
            <p:nvPr/>
          </p:nvSpPr>
          <p:spPr>
            <a:xfrm>
              <a:off x="6078950" y="2588395"/>
              <a:ext cx="876190" cy="757230"/>
            </a:xfrm>
            <a:custGeom>
              <a:cxnLst>
                <a:cxn ang="0">
                  <a:pos x="wd2" y="hd2"/>
                </a:cxn>
                <a:cxn ang="5400000">
                  <a:pos x="wd2" y="hd2"/>
                </a:cxn>
                <a:cxn ang="10800000">
                  <a:pos x="wd2" y="hd2"/>
                </a:cxn>
                <a:cxn ang="16200000">
                  <a:pos x="wd2" y="hd2"/>
                </a:cxn>
              </a:cxnLst>
              <a:rect l="0" t="0" r="r" b="b"/>
              <a:pathLst>
                <a:path w="21600" h="21600" extrusionOk="0">
                  <a:moveTo>
                    <a:pt x="11880" y="21600"/>
                  </a:moveTo>
                  <a:lnTo>
                    <a:pt x="21600" y="10353"/>
                  </a:lnTo>
                  <a:cubicBezTo>
                    <a:pt x="16072" y="3956"/>
                    <a:pt x="8435" y="0"/>
                    <a:pt x="0" y="0"/>
                  </a:cubicBezTo>
                  <a:lnTo>
                    <a:pt x="0" y="15906"/>
                  </a:lnTo>
                  <a:cubicBezTo>
                    <a:pt x="4639" y="15906"/>
                    <a:pt x="8839" y="18082"/>
                    <a:pt x="11880" y="21600"/>
                  </a:cubicBezTo>
                  <a:close/>
                </a:path>
              </a:pathLst>
            </a:custGeom>
            <a:solidFill>
              <a:schemeClr val="bg1">
                <a:lumMod val="95000"/>
              </a:schemeClr>
            </a:solidFill>
            <a:ln w="38100" cap="flat">
              <a:solidFill>
                <a:srgbClr val="CB0B0B"/>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 name="Group 4"/>
          <p:cNvGrpSpPr/>
          <p:nvPr/>
        </p:nvGrpSpPr>
        <p:grpSpPr>
          <a:xfrm>
            <a:off x="6564543" y="2777648"/>
            <a:ext cx="1182095" cy="876195"/>
            <a:chOff x="6564542" y="2955067"/>
            <a:chExt cx="1182094" cy="876194"/>
          </a:xfrm>
          <a:effectLst>
            <a:outerShdw blurRad="419100" dist="419100" dir="5400000" algn="ctr" rotWithShape="0">
              <a:srgbClr val="000000">
                <a:alpha val="43137"/>
              </a:srgbClr>
            </a:outerShdw>
          </a:effectLst>
        </p:grpSpPr>
        <p:sp>
          <p:nvSpPr>
            <p:cNvPr id="6" name="Shape 1588"/>
            <p:cNvSpPr/>
            <p:nvPr/>
          </p:nvSpPr>
          <p:spPr>
            <a:xfrm>
              <a:off x="6683463" y="3123538"/>
              <a:ext cx="1063173" cy="615256"/>
            </a:xfrm>
            <a:custGeom>
              <a:cxnLst>
                <a:cxn ang="0">
                  <a:pos x="wd2" y="hd2"/>
                </a:cxn>
                <a:cxn ang="5400000">
                  <a:pos x="wd2" y="hd2"/>
                </a:cxn>
                <a:cxn ang="10800000">
                  <a:pos x="wd2" y="hd2"/>
                </a:cxn>
                <a:cxn ang="16200000">
                  <a:pos x="wd2" y="hd2"/>
                </a:cxn>
              </a:cxnLst>
              <a:rect l="0" t="0" r="r" b="b"/>
              <a:pathLst>
                <a:path w="21600" h="21600" extrusionOk="0">
                  <a:moveTo>
                    <a:pt x="0" y="11389"/>
                  </a:moveTo>
                  <a:lnTo>
                    <a:pt x="13424" y="1954"/>
                  </a:lnTo>
                  <a:lnTo>
                    <a:pt x="12962" y="0"/>
                  </a:lnTo>
                  <a:lnTo>
                    <a:pt x="21600" y="2047"/>
                  </a:lnTo>
                  <a:lnTo>
                    <a:pt x="16255" y="13950"/>
                  </a:lnTo>
                  <a:lnTo>
                    <a:pt x="15833" y="12161"/>
                  </a:lnTo>
                  <a:lnTo>
                    <a:pt x="2403" y="21600"/>
                  </a:lnTo>
                  <a:cubicBezTo>
                    <a:pt x="2403" y="21600"/>
                    <a:pt x="0" y="11389"/>
                    <a:pt x="0" y="11389"/>
                  </a:cubicBezTo>
                  <a:close/>
                </a:path>
              </a:pathLst>
            </a:custGeom>
            <a:solidFill>
              <a:srgbClr val="CB0B0B"/>
            </a:solidFill>
            <a:ln w="12700">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Shape 1596"/>
            <p:cNvSpPr/>
            <p:nvPr/>
          </p:nvSpPr>
          <p:spPr>
            <a:xfrm>
              <a:off x="6564542" y="2955067"/>
              <a:ext cx="757230" cy="876194"/>
            </a:xfrm>
            <a:custGeom>
              <a:cxnLst>
                <a:cxn ang="0">
                  <a:pos x="wd2" y="hd2"/>
                </a:cxn>
                <a:cxn ang="5400000">
                  <a:pos x="wd2" y="hd2"/>
                </a:cxn>
                <a:cxn ang="10800000">
                  <a:pos x="wd2" y="hd2"/>
                </a:cxn>
                <a:cxn ang="16200000">
                  <a:pos x="wd2" y="hd2"/>
                </a:cxn>
              </a:cxnLst>
              <a:rect l="0" t="0" r="r" b="b"/>
              <a:pathLst>
                <a:path w="21600" h="21600" extrusionOk="0">
                  <a:moveTo>
                    <a:pt x="5694" y="21600"/>
                  </a:moveTo>
                  <a:lnTo>
                    <a:pt x="21600" y="21600"/>
                  </a:lnTo>
                  <a:cubicBezTo>
                    <a:pt x="21600" y="13165"/>
                    <a:pt x="17644" y="5528"/>
                    <a:pt x="11247" y="0"/>
                  </a:cubicBezTo>
                  <a:lnTo>
                    <a:pt x="0" y="9720"/>
                  </a:lnTo>
                  <a:cubicBezTo>
                    <a:pt x="3518" y="12760"/>
                    <a:pt x="5694" y="16960"/>
                    <a:pt x="5694" y="21600"/>
                  </a:cubicBezTo>
                  <a:close/>
                </a:path>
              </a:pathLst>
            </a:custGeom>
            <a:solidFill>
              <a:schemeClr val="bg1">
                <a:lumMod val="95000"/>
              </a:schemeClr>
            </a:solidFill>
            <a:ln w="38100" cap="flat">
              <a:solidFill>
                <a:srgbClr val="CB0B0B"/>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8" name="Group 6"/>
          <p:cNvGrpSpPr/>
          <p:nvPr/>
        </p:nvGrpSpPr>
        <p:grpSpPr>
          <a:xfrm>
            <a:off x="6564545" y="3649733"/>
            <a:ext cx="1151156" cy="876195"/>
            <a:chOff x="6564542" y="3827152"/>
            <a:chExt cx="1151156" cy="876194"/>
          </a:xfrm>
          <a:effectLst>
            <a:outerShdw blurRad="419100" dist="419100" dir="5400000" algn="ctr" rotWithShape="0">
              <a:srgbClr val="000000">
                <a:alpha val="43137"/>
              </a:srgbClr>
            </a:outerShdw>
          </a:effectLst>
        </p:grpSpPr>
        <p:sp>
          <p:nvSpPr>
            <p:cNvPr id="9" name="Shape 1586"/>
            <p:cNvSpPr/>
            <p:nvPr/>
          </p:nvSpPr>
          <p:spPr>
            <a:xfrm>
              <a:off x="6653734" y="3985712"/>
              <a:ext cx="1061964" cy="617346"/>
            </a:xfrm>
            <a:custGeom>
              <a:cxnLst>
                <a:cxn ang="0">
                  <a:pos x="wd2" y="hd2"/>
                </a:cxn>
                <a:cxn ang="5400000">
                  <a:pos x="wd2" y="hd2"/>
                </a:cxn>
                <a:cxn ang="10800000">
                  <a:pos x="wd2" y="hd2"/>
                </a:cxn>
                <a:cxn ang="16200000">
                  <a:pos x="wd2" y="hd2"/>
                </a:cxn>
              </a:cxnLst>
              <a:rect l="0" t="0" r="r" b="b"/>
              <a:pathLst>
                <a:path w="21600" h="21600" extrusionOk="0">
                  <a:moveTo>
                    <a:pt x="2481" y="0"/>
                  </a:moveTo>
                  <a:lnTo>
                    <a:pt x="15849" y="9698"/>
                  </a:lnTo>
                  <a:lnTo>
                    <a:pt x="16323" y="7759"/>
                  </a:lnTo>
                  <a:lnTo>
                    <a:pt x="21600" y="19720"/>
                  </a:lnTo>
                  <a:lnTo>
                    <a:pt x="12940" y="21600"/>
                  </a:lnTo>
                  <a:lnTo>
                    <a:pt x="13374" y="19824"/>
                  </a:lnTo>
                  <a:lnTo>
                    <a:pt x="0" y="10123"/>
                  </a:lnTo>
                  <a:cubicBezTo>
                    <a:pt x="0" y="10123"/>
                    <a:pt x="2481" y="0"/>
                    <a:pt x="2481" y="0"/>
                  </a:cubicBezTo>
                  <a:close/>
                </a:path>
              </a:pathLst>
            </a:custGeom>
            <a:solidFill>
              <a:srgbClr val="CB0B0B"/>
            </a:solidFill>
            <a:ln w="12700">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Shape 1599"/>
            <p:cNvSpPr/>
            <p:nvPr/>
          </p:nvSpPr>
          <p:spPr>
            <a:xfrm>
              <a:off x="6564542" y="3827152"/>
              <a:ext cx="757230" cy="876194"/>
            </a:xfrm>
            <a:custGeom>
              <a:cxnLst>
                <a:cxn ang="0">
                  <a:pos x="wd2" y="hd2"/>
                </a:cxn>
                <a:cxn ang="5400000">
                  <a:pos x="wd2" y="hd2"/>
                </a:cxn>
                <a:cxn ang="10800000">
                  <a:pos x="wd2" y="hd2"/>
                </a:cxn>
                <a:cxn ang="16200000">
                  <a:pos x="wd2" y="hd2"/>
                </a:cxn>
              </a:cxnLst>
              <a:rect l="0" t="0" r="r" b="b"/>
              <a:pathLst>
                <a:path w="21600" h="21600" extrusionOk="0">
                  <a:moveTo>
                    <a:pt x="5694" y="0"/>
                  </a:moveTo>
                  <a:cubicBezTo>
                    <a:pt x="5694" y="4640"/>
                    <a:pt x="3518" y="8840"/>
                    <a:pt x="0" y="11880"/>
                  </a:cubicBezTo>
                  <a:lnTo>
                    <a:pt x="11247" y="21600"/>
                  </a:lnTo>
                  <a:cubicBezTo>
                    <a:pt x="17644" y="16072"/>
                    <a:pt x="21600" y="8435"/>
                    <a:pt x="21600" y="0"/>
                  </a:cubicBezTo>
                  <a:cubicBezTo>
                    <a:pt x="21600" y="0"/>
                    <a:pt x="5694" y="0"/>
                    <a:pt x="5694" y="0"/>
                  </a:cubicBezTo>
                  <a:close/>
                </a:path>
              </a:pathLst>
            </a:custGeom>
            <a:solidFill>
              <a:schemeClr val="bg1">
                <a:lumMod val="95000"/>
              </a:schemeClr>
            </a:solidFill>
            <a:ln w="38100" cap="flat">
              <a:solidFill>
                <a:srgbClr val="CB0B0B"/>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1" name="Group 7"/>
          <p:cNvGrpSpPr/>
          <p:nvPr/>
        </p:nvGrpSpPr>
        <p:grpSpPr>
          <a:xfrm>
            <a:off x="6078951" y="4135326"/>
            <a:ext cx="876191" cy="1182095"/>
            <a:chOff x="6078950" y="4312744"/>
            <a:chExt cx="876190" cy="1182094"/>
          </a:xfrm>
          <a:effectLst>
            <a:outerShdw blurRad="419100" dist="419100" dir="5400000" algn="ctr" rotWithShape="0">
              <a:srgbClr val="000000">
                <a:alpha val="43137"/>
              </a:srgbClr>
            </a:outerShdw>
          </a:effectLst>
        </p:grpSpPr>
        <p:sp>
          <p:nvSpPr>
            <p:cNvPr id="12" name="Shape 1587"/>
            <p:cNvSpPr/>
            <p:nvPr/>
          </p:nvSpPr>
          <p:spPr>
            <a:xfrm>
              <a:off x="6168141" y="4431665"/>
              <a:ext cx="615228" cy="1063173"/>
            </a:xfrm>
            <a:custGeom>
              <a:cxnLst>
                <a:cxn ang="0">
                  <a:pos x="wd2" y="hd2"/>
                </a:cxn>
                <a:cxn ang="5400000">
                  <a:pos x="wd2" y="hd2"/>
                </a:cxn>
                <a:cxn ang="10800000">
                  <a:pos x="wd2" y="hd2"/>
                </a:cxn>
                <a:cxn ang="16200000">
                  <a:pos x="wd2" y="hd2"/>
                </a:cxn>
              </a:cxnLst>
              <a:rect l="0" t="0" r="r" b="b"/>
              <a:pathLst>
                <a:path w="21600" h="21600" extrusionOk="0">
                  <a:moveTo>
                    <a:pt x="10211" y="0"/>
                  </a:moveTo>
                  <a:lnTo>
                    <a:pt x="19646" y="13424"/>
                  </a:lnTo>
                  <a:lnTo>
                    <a:pt x="21600" y="12962"/>
                  </a:lnTo>
                  <a:lnTo>
                    <a:pt x="19554" y="21600"/>
                  </a:lnTo>
                  <a:lnTo>
                    <a:pt x="7650" y="16255"/>
                  </a:lnTo>
                  <a:lnTo>
                    <a:pt x="9439" y="15833"/>
                  </a:lnTo>
                  <a:lnTo>
                    <a:pt x="0" y="2403"/>
                  </a:lnTo>
                  <a:cubicBezTo>
                    <a:pt x="0" y="2403"/>
                    <a:pt x="10211" y="0"/>
                    <a:pt x="10211" y="0"/>
                  </a:cubicBezTo>
                  <a:close/>
                </a:path>
              </a:pathLst>
            </a:custGeom>
            <a:solidFill>
              <a:srgbClr val="CB0B0B"/>
            </a:solidFill>
            <a:ln w="12700">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Shape 1602"/>
            <p:cNvSpPr/>
            <p:nvPr/>
          </p:nvSpPr>
          <p:spPr>
            <a:xfrm>
              <a:off x="6078950" y="4312744"/>
              <a:ext cx="876190" cy="757220"/>
            </a:xfrm>
            <a:custGeom>
              <a:cxnLst>
                <a:cxn ang="0">
                  <a:pos x="wd2" y="hd2"/>
                </a:cxn>
                <a:cxn ang="5400000">
                  <a:pos x="wd2" y="hd2"/>
                </a:cxn>
                <a:cxn ang="10800000">
                  <a:pos x="wd2" y="hd2"/>
                </a:cxn>
                <a:cxn ang="16200000">
                  <a:pos x="wd2" y="hd2"/>
                </a:cxn>
              </a:cxnLst>
              <a:rect l="0" t="0" r="r" b="b"/>
              <a:pathLst>
                <a:path w="21600" h="21600" extrusionOk="0">
                  <a:moveTo>
                    <a:pt x="0" y="5694"/>
                  </a:moveTo>
                  <a:lnTo>
                    <a:pt x="0" y="21600"/>
                  </a:lnTo>
                  <a:cubicBezTo>
                    <a:pt x="8435" y="21600"/>
                    <a:pt x="16072" y="17643"/>
                    <a:pt x="21600" y="11247"/>
                  </a:cubicBezTo>
                  <a:lnTo>
                    <a:pt x="11880" y="0"/>
                  </a:lnTo>
                  <a:cubicBezTo>
                    <a:pt x="8839" y="3518"/>
                    <a:pt x="4639" y="5694"/>
                    <a:pt x="0" y="5694"/>
                  </a:cubicBezTo>
                  <a:close/>
                </a:path>
              </a:pathLst>
            </a:custGeom>
            <a:solidFill>
              <a:schemeClr val="bg1">
                <a:lumMod val="95000"/>
              </a:schemeClr>
            </a:solidFill>
            <a:ln w="38100" cap="flat">
              <a:solidFill>
                <a:srgbClr val="CB0B0B"/>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4" name="Group 8"/>
          <p:cNvGrpSpPr/>
          <p:nvPr/>
        </p:nvGrpSpPr>
        <p:grpSpPr>
          <a:xfrm>
            <a:off x="5206867" y="4135326"/>
            <a:ext cx="876195" cy="1182095"/>
            <a:chOff x="5206865" y="4312744"/>
            <a:chExt cx="876194" cy="1182094"/>
          </a:xfrm>
          <a:effectLst>
            <a:outerShdw blurRad="419100" dist="419100" dir="5400000" algn="ctr" rotWithShape="0">
              <a:srgbClr val="000000">
                <a:alpha val="43137"/>
              </a:srgbClr>
            </a:outerShdw>
          </a:effectLst>
        </p:grpSpPr>
        <p:sp>
          <p:nvSpPr>
            <p:cNvPr id="15" name="Shape 1591"/>
            <p:cNvSpPr/>
            <p:nvPr/>
          </p:nvSpPr>
          <p:spPr>
            <a:xfrm>
              <a:off x="5375337" y="4431665"/>
              <a:ext cx="615241" cy="1063173"/>
            </a:xfrm>
            <a:custGeom>
              <a:cxnLst>
                <a:cxn ang="0">
                  <a:pos x="wd2" y="hd2"/>
                </a:cxn>
                <a:cxn ang="5400000">
                  <a:pos x="wd2" y="hd2"/>
                </a:cxn>
                <a:cxn ang="10800000">
                  <a:pos x="wd2" y="hd2"/>
                </a:cxn>
                <a:cxn ang="16200000">
                  <a:pos x="wd2" y="hd2"/>
                </a:cxn>
              </a:cxnLst>
              <a:rect l="0" t="0" r="r" b="b"/>
              <a:pathLst>
                <a:path w="21600" h="21600" extrusionOk="0">
                  <a:moveTo>
                    <a:pt x="11389" y="0"/>
                  </a:moveTo>
                  <a:lnTo>
                    <a:pt x="1954" y="13424"/>
                  </a:lnTo>
                  <a:lnTo>
                    <a:pt x="0" y="12962"/>
                  </a:lnTo>
                  <a:lnTo>
                    <a:pt x="2046" y="21600"/>
                  </a:lnTo>
                  <a:lnTo>
                    <a:pt x="13950" y="16255"/>
                  </a:lnTo>
                  <a:lnTo>
                    <a:pt x="12161" y="15833"/>
                  </a:lnTo>
                  <a:lnTo>
                    <a:pt x="21600" y="2403"/>
                  </a:lnTo>
                  <a:cubicBezTo>
                    <a:pt x="21600" y="2403"/>
                    <a:pt x="11389" y="0"/>
                    <a:pt x="11389" y="0"/>
                  </a:cubicBezTo>
                  <a:close/>
                </a:path>
              </a:pathLst>
            </a:custGeom>
            <a:solidFill>
              <a:srgbClr val="CB0B0B"/>
            </a:solidFill>
            <a:ln w="12700">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Shape 1605"/>
            <p:cNvSpPr/>
            <p:nvPr/>
          </p:nvSpPr>
          <p:spPr>
            <a:xfrm>
              <a:off x="5206865" y="4312744"/>
              <a:ext cx="876194" cy="757220"/>
            </a:xfrm>
            <a:custGeom>
              <a:cxnLst>
                <a:cxn ang="0">
                  <a:pos x="wd2" y="hd2"/>
                </a:cxn>
                <a:cxn ang="5400000">
                  <a:pos x="wd2" y="hd2"/>
                </a:cxn>
                <a:cxn ang="10800000">
                  <a:pos x="wd2" y="hd2"/>
                </a:cxn>
                <a:cxn ang="16200000">
                  <a:pos x="wd2" y="hd2"/>
                </a:cxn>
              </a:cxnLst>
              <a:rect l="0" t="0" r="r" b="b"/>
              <a:pathLst>
                <a:path w="21600" h="21600" extrusionOk="0">
                  <a:moveTo>
                    <a:pt x="9720" y="0"/>
                  </a:moveTo>
                  <a:lnTo>
                    <a:pt x="0" y="11247"/>
                  </a:lnTo>
                  <a:cubicBezTo>
                    <a:pt x="5528" y="17643"/>
                    <a:pt x="13165" y="21600"/>
                    <a:pt x="21600" y="21600"/>
                  </a:cubicBezTo>
                  <a:lnTo>
                    <a:pt x="21600" y="5694"/>
                  </a:lnTo>
                  <a:cubicBezTo>
                    <a:pt x="16960" y="5694"/>
                    <a:pt x="12760" y="3518"/>
                    <a:pt x="9720" y="0"/>
                  </a:cubicBezTo>
                  <a:close/>
                </a:path>
              </a:pathLst>
            </a:custGeom>
            <a:solidFill>
              <a:schemeClr val="bg1">
                <a:lumMod val="95000"/>
              </a:schemeClr>
            </a:solidFill>
            <a:ln w="38100" cap="flat">
              <a:solidFill>
                <a:srgbClr val="CB0B0B"/>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7" name="Group 9"/>
          <p:cNvGrpSpPr/>
          <p:nvPr/>
        </p:nvGrpSpPr>
        <p:grpSpPr>
          <a:xfrm>
            <a:off x="4443794" y="3649733"/>
            <a:ext cx="1153633" cy="876195"/>
            <a:chOff x="4443791" y="3827152"/>
            <a:chExt cx="1153633" cy="876194"/>
          </a:xfrm>
          <a:effectLst>
            <a:outerShdw blurRad="419100" dist="419100" dir="5400000" algn="ctr" rotWithShape="0">
              <a:srgbClr val="000000">
                <a:alpha val="43137"/>
              </a:srgbClr>
            </a:outerShdw>
          </a:effectLst>
        </p:grpSpPr>
        <p:sp>
          <p:nvSpPr>
            <p:cNvPr id="18" name="Shape 1590"/>
            <p:cNvSpPr/>
            <p:nvPr/>
          </p:nvSpPr>
          <p:spPr>
            <a:xfrm>
              <a:off x="4443791" y="3985712"/>
              <a:ext cx="1061959" cy="617346"/>
            </a:xfrm>
            <a:custGeom>
              <a:cxnLst>
                <a:cxn ang="0">
                  <a:pos x="wd2" y="hd2"/>
                </a:cxn>
                <a:cxn ang="5400000">
                  <a:pos x="wd2" y="hd2"/>
                </a:cxn>
                <a:cxn ang="10800000">
                  <a:pos x="wd2" y="hd2"/>
                </a:cxn>
                <a:cxn ang="16200000">
                  <a:pos x="wd2" y="hd2"/>
                </a:cxn>
              </a:cxnLst>
              <a:rect l="0" t="0" r="r" b="b"/>
              <a:pathLst>
                <a:path w="21600" h="21600" extrusionOk="0">
                  <a:moveTo>
                    <a:pt x="19118" y="0"/>
                  </a:moveTo>
                  <a:lnTo>
                    <a:pt x="5751" y="9698"/>
                  </a:lnTo>
                  <a:lnTo>
                    <a:pt x="5277" y="7759"/>
                  </a:lnTo>
                  <a:lnTo>
                    <a:pt x="0" y="19720"/>
                  </a:lnTo>
                  <a:lnTo>
                    <a:pt x="8660" y="21600"/>
                  </a:lnTo>
                  <a:lnTo>
                    <a:pt x="8226" y="19824"/>
                  </a:lnTo>
                  <a:lnTo>
                    <a:pt x="21600" y="10123"/>
                  </a:lnTo>
                  <a:cubicBezTo>
                    <a:pt x="21600" y="10123"/>
                    <a:pt x="19118" y="0"/>
                    <a:pt x="19118" y="0"/>
                  </a:cubicBezTo>
                  <a:close/>
                </a:path>
              </a:pathLst>
            </a:custGeom>
            <a:solidFill>
              <a:srgbClr val="CB0B0B"/>
            </a:solidFill>
            <a:ln w="12700">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Shape 1608"/>
            <p:cNvSpPr/>
            <p:nvPr/>
          </p:nvSpPr>
          <p:spPr>
            <a:xfrm>
              <a:off x="4840194" y="3827152"/>
              <a:ext cx="757230" cy="876194"/>
            </a:xfrm>
            <a:custGeom>
              <a:cxnLst>
                <a:cxn ang="0">
                  <a:pos x="wd2" y="hd2"/>
                </a:cxn>
                <a:cxn ang="5400000">
                  <a:pos x="wd2" y="hd2"/>
                </a:cxn>
                <a:cxn ang="10800000">
                  <a:pos x="wd2" y="hd2"/>
                </a:cxn>
                <a:cxn ang="16200000">
                  <a:pos x="wd2" y="hd2"/>
                </a:cxn>
              </a:cxnLst>
              <a:rect l="0" t="0" r="r" b="b"/>
              <a:pathLst>
                <a:path w="21600" h="21600" extrusionOk="0">
                  <a:moveTo>
                    <a:pt x="15906" y="0"/>
                  </a:moveTo>
                  <a:lnTo>
                    <a:pt x="0" y="0"/>
                  </a:lnTo>
                  <a:cubicBezTo>
                    <a:pt x="0" y="8436"/>
                    <a:pt x="3956" y="16072"/>
                    <a:pt x="10353" y="21600"/>
                  </a:cubicBezTo>
                  <a:lnTo>
                    <a:pt x="21600" y="11880"/>
                  </a:lnTo>
                  <a:cubicBezTo>
                    <a:pt x="18082" y="8840"/>
                    <a:pt x="15906" y="4640"/>
                    <a:pt x="15906" y="0"/>
                  </a:cubicBezTo>
                  <a:close/>
                </a:path>
              </a:pathLst>
            </a:custGeom>
            <a:solidFill>
              <a:schemeClr val="bg1">
                <a:lumMod val="95000"/>
              </a:schemeClr>
            </a:solidFill>
            <a:ln w="38100" cap="flat">
              <a:solidFill>
                <a:srgbClr val="CB0B0B"/>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0" name="Group 10"/>
          <p:cNvGrpSpPr/>
          <p:nvPr/>
        </p:nvGrpSpPr>
        <p:grpSpPr>
          <a:xfrm>
            <a:off x="4404154" y="2777648"/>
            <a:ext cx="1193263" cy="876195"/>
            <a:chOff x="4404151" y="2955067"/>
            <a:chExt cx="1193263" cy="876194"/>
          </a:xfrm>
          <a:effectLst>
            <a:outerShdw blurRad="419100" dist="419100" dir="5400000" algn="ctr" rotWithShape="0">
              <a:srgbClr val="000000">
                <a:alpha val="43137"/>
              </a:srgbClr>
            </a:outerShdw>
          </a:effectLst>
        </p:grpSpPr>
        <p:sp>
          <p:nvSpPr>
            <p:cNvPr id="21" name="Shape 1592"/>
            <p:cNvSpPr/>
            <p:nvPr/>
          </p:nvSpPr>
          <p:spPr>
            <a:xfrm>
              <a:off x="4404151" y="3123538"/>
              <a:ext cx="1063183" cy="615256"/>
            </a:xfrm>
            <a:custGeom>
              <a:cxnLst>
                <a:cxn ang="0">
                  <a:pos x="wd2" y="hd2"/>
                </a:cxn>
                <a:cxn ang="5400000">
                  <a:pos x="wd2" y="hd2"/>
                </a:cxn>
                <a:cxn ang="10800000">
                  <a:pos x="wd2" y="hd2"/>
                </a:cxn>
                <a:cxn ang="16200000">
                  <a:pos x="wd2" y="hd2"/>
                </a:cxn>
              </a:cxnLst>
              <a:rect l="0" t="0" r="r" b="b"/>
              <a:pathLst>
                <a:path w="21600" h="21600" extrusionOk="0">
                  <a:moveTo>
                    <a:pt x="21600" y="11389"/>
                  </a:moveTo>
                  <a:lnTo>
                    <a:pt x="8177" y="1954"/>
                  </a:lnTo>
                  <a:lnTo>
                    <a:pt x="8638" y="0"/>
                  </a:lnTo>
                  <a:lnTo>
                    <a:pt x="0" y="2047"/>
                  </a:lnTo>
                  <a:lnTo>
                    <a:pt x="5345" y="13950"/>
                  </a:lnTo>
                  <a:lnTo>
                    <a:pt x="5767" y="12161"/>
                  </a:lnTo>
                  <a:lnTo>
                    <a:pt x="19197" y="21600"/>
                  </a:lnTo>
                  <a:cubicBezTo>
                    <a:pt x="19197" y="21600"/>
                    <a:pt x="21600" y="11389"/>
                    <a:pt x="21600" y="11389"/>
                  </a:cubicBezTo>
                  <a:close/>
                </a:path>
              </a:pathLst>
            </a:custGeom>
            <a:solidFill>
              <a:srgbClr val="CB0B0B"/>
            </a:solidFill>
            <a:ln w="12700">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Shape 1611"/>
            <p:cNvSpPr/>
            <p:nvPr/>
          </p:nvSpPr>
          <p:spPr>
            <a:xfrm>
              <a:off x="4840194" y="2955067"/>
              <a:ext cx="757220" cy="876194"/>
            </a:xfrm>
            <a:custGeom>
              <a:cxnLst>
                <a:cxn ang="0">
                  <a:pos x="wd2" y="hd2"/>
                </a:cxn>
                <a:cxn ang="5400000">
                  <a:pos x="wd2" y="hd2"/>
                </a:cxn>
                <a:cxn ang="10800000">
                  <a:pos x="wd2" y="hd2"/>
                </a:cxn>
                <a:cxn ang="16200000">
                  <a:pos x="wd2" y="hd2"/>
                </a:cxn>
              </a:cxnLst>
              <a:rect l="0" t="0" r="r" b="b"/>
              <a:pathLst>
                <a:path w="21600" h="21600" extrusionOk="0">
                  <a:moveTo>
                    <a:pt x="21600" y="9720"/>
                  </a:moveTo>
                  <a:lnTo>
                    <a:pt x="10353" y="0"/>
                  </a:lnTo>
                  <a:cubicBezTo>
                    <a:pt x="3956" y="5528"/>
                    <a:pt x="0" y="13165"/>
                    <a:pt x="0" y="21600"/>
                  </a:cubicBezTo>
                  <a:lnTo>
                    <a:pt x="15906" y="21600"/>
                  </a:lnTo>
                  <a:cubicBezTo>
                    <a:pt x="15906" y="16960"/>
                    <a:pt x="18082" y="12760"/>
                    <a:pt x="21600" y="9720"/>
                  </a:cubicBezTo>
                  <a:close/>
                </a:path>
              </a:pathLst>
            </a:custGeom>
            <a:solidFill>
              <a:schemeClr val="bg1">
                <a:lumMod val="95000"/>
              </a:schemeClr>
            </a:solidFill>
            <a:ln w="38100" cap="flat">
              <a:solidFill>
                <a:srgbClr val="CB0B0B"/>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3" name="Group 2"/>
          <p:cNvGrpSpPr/>
          <p:nvPr/>
        </p:nvGrpSpPr>
        <p:grpSpPr>
          <a:xfrm>
            <a:off x="5206865" y="2034396"/>
            <a:ext cx="876195" cy="1133809"/>
            <a:chOff x="5206865" y="2211813"/>
            <a:chExt cx="876194" cy="1133810"/>
          </a:xfrm>
          <a:effectLst>
            <a:outerShdw blurRad="419100" dist="419100" dir="5400000" algn="ctr" rotWithShape="0">
              <a:srgbClr val="000000">
                <a:alpha val="43137"/>
              </a:srgbClr>
            </a:outerShdw>
          </a:effectLst>
        </p:grpSpPr>
        <p:sp>
          <p:nvSpPr>
            <p:cNvPr id="24" name="Shape 1589"/>
            <p:cNvSpPr/>
            <p:nvPr/>
          </p:nvSpPr>
          <p:spPr>
            <a:xfrm>
              <a:off x="5315876" y="2211813"/>
              <a:ext cx="617346" cy="1061954"/>
            </a:xfrm>
            <a:custGeom>
              <a:cxnLst>
                <a:cxn ang="0">
                  <a:pos x="wd2" y="hd2"/>
                </a:cxn>
                <a:cxn ang="5400000">
                  <a:pos x="wd2" y="hd2"/>
                </a:cxn>
                <a:cxn ang="10800000">
                  <a:pos x="wd2" y="hd2"/>
                </a:cxn>
                <a:cxn ang="16200000">
                  <a:pos x="wd2" y="hd2"/>
                </a:cxn>
              </a:cxnLst>
              <a:rect l="0" t="0" r="r" b="b"/>
              <a:pathLst>
                <a:path w="21600" h="21600" extrusionOk="0">
                  <a:moveTo>
                    <a:pt x="21600" y="19118"/>
                  </a:moveTo>
                  <a:lnTo>
                    <a:pt x="11902" y="5751"/>
                  </a:lnTo>
                  <a:lnTo>
                    <a:pt x="13841" y="5277"/>
                  </a:lnTo>
                  <a:lnTo>
                    <a:pt x="1880" y="0"/>
                  </a:lnTo>
                  <a:lnTo>
                    <a:pt x="0" y="8660"/>
                  </a:lnTo>
                  <a:lnTo>
                    <a:pt x="1775" y="8226"/>
                  </a:lnTo>
                  <a:lnTo>
                    <a:pt x="11478" y="21600"/>
                  </a:lnTo>
                  <a:cubicBezTo>
                    <a:pt x="11478" y="21600"/>
                    <a:pt x="21600" y="19118"/>
                    <a:pt x="21600" y="19118"/>
                  </a:cubicBezTo>
                  <a:close/>
                </a:path>
              </a:pathLst>
            </a:custGeom>
            <a:solidFill>
              <a:srgbClr val="CB0B0B"/>
            </a:solidFill>
            <a:ln w="12700">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Shape 1614"/>
            <p:cNvSpPr/>
            <p:nvPr/>
          </p:nvSpPr>
          <p:spPr>
            <a:xfrm>
              <a:off x="5206865" y="2588396"/>
              <a:ext cx="876194" cy="757227"/>
            </a:xfrm>
            <a:custGeom>
              <a:cxnLst>
                <a:cxn ang="0">
                  <a:pos x="wd2" y="hd2"/>
                </a:cxn>
                <a:cxn ang="5400000">
                  <a:pos x="wd2" y="hd2"/>
                </a:cxn>
                <a:cxn ang="10800000">
                  <a:pos x="wd2" y="hd2"/>
                </a:cxn>
                <a:cxn ang="16200000">
                  <a:pos x="wd2" y="hd2"/>
                </a:cxn>
              </a:cxnLst>
              <a:rect l="0" t="0" r="r" b="b"/>
              <a:pathLst>
                <a:path w="21600" h="21600" extrusionOk="0">
                  <a:moveTo>
                    <a:pt x="21600" y="15906"/>
                  </a:moveTo>
                  <a:lnTo>
                    <a:pt x="21600" y="0"/>
                  </a:lnTo>
                  <a:cubicBezTo>
                    <a:pt x="13165" y="0"/>
                    <a:pt x="5528" y="3956"/>
                    <a:pt x="0" y="10353"/>
                  </a:cubicBezTo>
                  <a:lnTo>
                    <a:pt x="9720" y="21600"/>
                  </a:lnTo>
                  <a:cubicBezTo>
                    <a:pt x="12760" y="18082"/>
                    <a:pt x="16960" y="15906"/>
                    <a:pt x="21600" y="15906"/>
                  </a:cubicBezTo>
                  <a:close/>
                </a:path>
              </a:pathLst>
            </a:custGeom>
            <a:solidFill>
              <a:schemeClr val="bg1">
                <a:lumMod val="95000"/>
              </a:schemeClr>
            </a:solidFill>
            <a:ln w="38100" cap="flat">
              <a:solidFill>
                <a:srgbClr val="CB0B0B"/>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6" name="Group 11"/>
          <p:cNvGrpSpPr/>
          <p:nvPr/>
        </p:nvGrpSpPr>
        <p:grpSpPr>
          <a:xfrm>
            <a:off x="5825988" y="3301796"/>
            <a:ext cx="498816" cy="748224"/>
            <a:chOff x="5825986" y="3479214"/>
            <a:chExt cx="498816" cy="748224"/>
          </a:xfrm>
          <a:effectLst>
            <a:outerShdw blurRad="419100" dist="419100" dir="5400000" algn="ctr" rotWithShape="0">
              <a:srgbClr val="000000">
                <a:alpha val="43137"/>
              </a:srgbClr>
            </a:outerShdw>
          </a:effectLst>
        </p:grpSpPr>
        <p:sp>
          <p:nvSpPr>
            <p:cNvPr id="27" name="Shape 1621"/>
            <p:cNvSpPr/>
            <p:nvPr/>
          </p:nvSpPr>
          <p:spPr>
            <a:xfrm>
              <a:off x="5825986" y="3479214"/>
              <a:ext cx="498816" cy="748224"/>
            </a:xfrm>
            <a:custGeom>
              <a:cxnLst>
                <a:cxn ang="0">
                  <a:pos x="wd2" y="hd2"/>
                </a:cxn>
                <a:cxn ang="5400000">
                  <a:pos x="wd2" y="hd2"/>
                </a:cxn>
                <a:cxn ang="10800000">
                  <a:pos x="wd2" y="hd2"/>
                </a:cxn>
                <a:cxn ang="16200000">
                  <a:pos x="wd2" y="hd2"/>
                </a:cxn>
              </a:cxnLst>
              <a:rect l="0" t="0" r="r" b="b"/>
              <a:pathLst>
                <a:path w="21600" h="21600" extrusionOk="0">
                  <a:moveTo>
                    <a:pt x="17466" y="8831"/>
                  </a:moveTo>
                  <a:cubicBezTo>
                    <a:pt x="17325" y="8934"/>
                    <a:pt x="17111" y="9089"/>
                    <a:pt x="16823" y="9295"/>
                  </a:cubicBezTo>
                  <a:cubicBezTo>
                    <a:pt x="16534" y="9502"/>
                    <a:pt x="16319" y="9656"/>
                    <a:pt x="16179" y="9759"/>
                  </a:cubicBezTo>
                  <a:cubicBezTo>
                    <a:pt x="14379" y="11193"/>
                    <a:pt x="13388" y="12591"/>
                    <a:pt x="13204" y="13950"/>
                  </a:cubicBezTo>
                  <a:lnTo>
                    <a:pt x="8396" y="13950"/>
                  </a:lnTo>
                  <a:cubicBezTo>
                    <a:pt x="8212" y="12591"/>
                    <a:pt x="7221" y="11193"/>
                    <a:pt x="5421" y="9759"/>
                  </a:cubicBezTo>
                  <a:cubicBezTo>
                    <a:pt x="5281" y="9656"/>
                    <a:pt x="5066" y="9502"/>
                    <a:pt x="4777" y="9295"/>
                  </a:cubicBezTo>
                  <a:cubicBezTo>
                    <a:pt x="4489" y="9089"/>
                    <a:pt x="4274" y="8934"/>
                    <a:pt x="4134" y="8831"/>
                  </a:cubicBezTo>
                  <a:cubicBezTo>
                    <a:pt x="3178" y="8091"/>
                    <a:pt x="2700" y="7246"/>
                    <a:pt x="2700" y="6300"/>
                  </a:cubicBezTo>
                  <a:cubicBezTo>
                    <a:pt x="2700" y="5625"/>
                    <a:pt x="2943" y="4997"/>
                    <a:pt x="3427" y="4415"/>
                  </a:cubicBezTo>
                  <a:cubicBezTo>
                    <a:pt x="3913" y="3834"/>
                    <a:pt x="4546" y="3359"/>
                    <a:pt x="5326" y="2988"/>
                  </a:cubicBezTo>
                  <a:cubicBezTo>
                    <a:pt x="6106" y="2618"/>
                    <a:pt x="6971" y="2327"/>
                    <a:pt x="7920" y="2116"/>
                  </a:cubicBezTo>
                  <a:cubicBezTo>
                    <a:pt x="8870" y="1905"/>
                    <a:pt x="9829" y="1799"/>
                    <a:pt x="10800" y="1799"/>
                  </a:cubicBezTo>
                  <a:cubicBezTo>
                    <a:pt x="11771" y="1799"/>
                    <a:pt x="12730" y="1905"/>
                    <a:pt x="13680" y="2116"/>
                  </a:cubicBezTo>
                  <a:cubicBezTo>
                    <a:pt x="14628" y="2327"/>
                    <a:pt x="15493" y="2618"/>
                    <a:pt x="16274" y="2988"/>
                  </a:cubicBezTo>
                  <a:cubicBezTo>
                    <a:pt x="17054" y="3359"/>
                    <a:pt x="17687" y="3834"/>
                    <a:pt x="18173" y="4415"/>
                  </a:cubicBezTo>
                  <a:cubicBezTo>
                    <a:pt x="18657" y="4997"/>
                    <a:pt x="18900" y="5625"/>
                    <a:pt x="18900" y="6300"/>
                  </a:cubicBezTo>
                  <a:cubicBezTo>
                    <a:pt x="18900" y="7246"/>
                    <a:pt x="18422" y="8091"/>
                    <a:pt x="17466" y="8831"/>
                  </a:cubicBezTo>
                  <a:cubicBezTo>
                    <a:pt x="17466" y="8831"/>
                    <a:pt x="17466" y="8831"/>
                    <a:pt x="17466" y="8831"/>
                  </a:cubicBezTo>
                  <a:close/>
                  <a:moveTo>
                    <a:pt x="20661" y="3705"/>
                  </a:moveTo>
                  <a:cubicBezTo>
                    <a:pt x="20035" y="2904"/>
                    <a:pt x="19213" y="2238"/>
                    <a:pt x="18194" y="1708"/>
                  </a:cubicBezTo>
                  <a:cubicBezTo>
                    <a:pt x="17174" y="1179"/>
                    <a:pt x="16021" y="762"/>
                    <a:pt x="14734" y="457"/>
                  </a:cubicBezTo>
                  <a:cubicBezTo>
                    <a:pt x="13447" y="153"/>
                    <a:pt x="12136" y="0"/>
                    <a:pt x="10800" y="0"/>
                  </a:cubicBezTo>
                  <a:cubicBezTo>
                    <a:pt x="9464" y="0"/>
                    <a:pt x="8153" y="153"/>
                    <a:pt x="6866" y="457"/>
                  </a:cubicBezTo>
                  <a:cubicBezTo>
                    <a:pt x="5579" y="762"/>
                    <a:pt x="4426" y="1179"/>
                    <a:pt x="3407" y="1708"/>
                  </a:cubicBezTo>
                  <a:cubicBezTo>
                    <a:pt x="2387" y="2238"/>
                    <a:pt x="1564" y="2903"/>
                    <a:pt x="938" y="3705"/>
                  </a:cubicBezTo>
                  <a:cubicBezTo>
                    <a:pt x="312" y="4507"/>
                    <a:pt x="0" y="5372"/>
                    <a:pt x="0" y="6300"/>
                  </a:cubicBezTo>
                  <a:cubicBezTo>
                    <a:pt x="0" y="7753"/>
                    <a:pt x="724" y="9009"/>
                    <a:pt x="2173" y="10069"/>
                  </a:cubicBezTo>
                  <a:cubicBezTo>
                    <a:pt x="2805" y="10528"/>
                    <a:pt x="3330" y="10936"/>
                    <a:pt x="3745" y="11292"/>
                  </a:cubicBezTo>
                  <a:cubicBezTo>
                    <a:pt x="4159" y="11648"/>
                    <a:pt x="4578" y="12096"/>
                    <a:pt x="5000" y="12635"/>
                  </a:cubicBezTo>
                  <a:cubicBezTo>
                    <a:pt x="5421" y="13174"/>
                    <a:pt x="5661" y="13678"/>
                    <a:pt x="5717" y="14147"/>
                  </a:cubicBezTo>
                  <a:cubicBezTo>
                    <a:pt x="5056" y="14409"/>
                    <a:pt x="4726" y="14794"/>
                    <a:pt x="4726" y="15300"/>
                  </a:cubicBezTo>
                  <a:cubicBezTo>
                    <a:pt x="4726" y="15647"/>
                    <a:pt x="4901" y="15947"/>
                    <a:pt x="5253" y="16200"/>
                  </a:cubicBezTo>
                  <a:cubicBezTo>
                    <a:pt x="4901" y="16453"/>
                    <a:pt x="4726" y="16753"/>
                    <a:pt x="4726" y="17100"/>
                  </a:cubicBezTo>
                  <a:cubicBezTo>
                    <a:pt x="4726" y="17588"/>
                    <a:pt x="5042" y="17968"/>
                    <a:pt x="5675" y="18240"/>
                  </a:cubicBezTo>
                  <a:cubicBezTo>
                    <a:pt x="5492" y="18455"/>
                    <a:pt x="5401" y="18675"/>
                    <a:pt x="5401" y="18901"/>
                  </a:cubicBezTo>
                  <a:cubicBezTo>
                    <a:pt x="5401" y="19331"/>
                    <a:pt x="5622" y="19665"/>
                    <a:pt x="6064" y="19898"/>
                  </a:cubicBezTo>
                  <a:cubicBezTo>
                    <a:pt x="6507" y="20133"/>
                    <a:pt x="7053" y="20251"/>
                    <a:pt x="7699" y="20251"/>
                  </a:cubicBezTo>
                  <a:cubicBezTo>
                    <a:pt x="7981" y="20663"/>
                    <a:pt x="8403" y="20991"/>
                    <a:pt x="8964" y="21235"/>
                  </a:cubicBezTo>
                  <a:cubicBezTo>
                    <a:pt x="9527" y="21478"/>
                    <a:pt x="10139" y="21600"/>
                    <a:pt x="10800" y="21600"/>
                  </a:cubicBezTo>
                  <a:cubicBezTo>
                    <a:pt x="11461" y="21600"/>
                    <a:pt x="12073" y="21478"/>
                    <a:pt x="12636" y="21235"/>
                  </a:cubicBezTo>
                  <a:cubicBezTo>
                    <a:pt x="13198" y="20991"/>
                    <a:pt x="13620" y="20663"/>
                    <a:pt x="13901" y="20251"/>
                  </a:cubicBezTo>
                  <a:cubicBezTo>
                    <a:pt x="14548" y="20251"/>
                    <a:pt x="15093" y="20133"/>
                    <a:pt x="15536" y="19898"/>
                  </a:cubicBezTo>
                  <a:cubicBezTo>
                    <a:pt x="15978" y="19665"/>
                    <a:pt x="16201" y="19331"/>
                    <a:pt x="16201" y="18901"/>
                  </a:cubicBezTo>
                  <a:cubicBezTo>
                    <a:pt x="16201" y="18675"/>
                    <a:pt x="16108" y="18455"/>
                    <a:pt x="15925" y="18240"/>
                  </a:cubicBezTo>
                  <a:cubicBezTo>
                    <a:pt x="16558" y="17968"/>
                    <a:pt x="16874" y="17588"/>
                    <a:pt x="16874" y="17100"/>
                  </a:cubicBezTo>
                  <a:cubicBezTo>
                    <a:pt x="16874" y="16753"/>
                    <a:pt x="16699" y="16453"/>
                    <a:pt x="16347" y="16200"/>
                  </a:cubicBezTo>
                  <a:cubicBezTo>
                    <a:pt x="16699" y="15947"/>
                    <a:pt x="16874" y="15647"/>
                    <a:pt x="16874" y="15300"/>
                  </a:cubicBezTo>
                  <a:cubicBezTo>
                    <a:pt x="16874" y="14794"/>
                    <a:pt x="16544" y="14409"/>
                    <a:pt x="15883" y="14147"/>
                  </a:cubicBezTo>
                  <a:cubicBezTo>
                    <a:pt x="15940" y="13678"/>
                    <a:pt x="16179" y="13174"/>
                    <a:pt x="16600" y="12635"/>
                  </a:cubicBezTo>
                  <a:cubicBezTo>
                    <a:pt x="17022" y="12096"/>
                    <a:pt x="17441" y="11648"/>
                    <a:pt x="17855" y="11292"/>
                  </a:cubicBezTo>
                  <a:cubicBezTo>
                    <a:pt x="18271" y="10936"/>
                    <a:pt x="18795" y="10528"/>
                    <a:pt x="19427" y="10069"/>
                  </a:cubicBezTo>
                  <a:cubicBezTo>
                    <a:pt x="20876" y="9009"/>
                    <a:pt x="21600" y="7753"/>
                    <a:pt x="21600" y="6300"/>
                  </a:cubicBezTo>
                  <a:cubicBezTo>
                    <a:pt x="21600" y="5372"/>
                    <a:pt x="21288" y="4507"/>
                    <a:pt x="20661" y="3705"/>
                  </a:cubicBezTo>
                  <a:cubicBezTo>
                    <a:pt x="20661" y="3705"/>
                    <a:pt x="20661" y="3705"/>
                    <a:pt x="20661" y="3705"/>
                  </a:cubicBezTo>
                  <a:close/>
                </a:path>
              </a:pathLst>
            </a:custGeom>
            <a:solidFill>
              <a:srgbClr val="CB0B0B"/>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Shape 1622"/>
            <p:cNvSpPr/>
            <p:nvPr/>
          </p:nvSpPr>
          <p:spPr>
            <a:xfrm>
              <a:off x="6057672" y="3613741"/>
              <a:ext cx="124690" cy="93539"/>
            </a:xfrm>
            <a:custGeom>
              <a:cxnLst>
                <a:cxn ang="0">
                  <a:pos x="wd2" y="hd2"/>
                </a:cxn>
                <a:cxn ang="5400000">
                  <a:pos x="wd2" y="hd2"/>
                </a:cxn>
                <a:cxn ang="10800000">
                  <a:pos x="wd2" y="hd2"/>
                </a:cxn>
                <a:cxn ang="16200000">
                  <a:pos x="wd2" y="hd2"/>
                </a:cxn>
              </a:cxnLst>
              <a:rect l="0" t="0" r="r" b="b"/>
              <a:pathLst>
                <a:path w="21600" h="21600" extrusionOk="0">
                  <a:moveTo>
                    <a:pt x="11096" y="1800"/>
                  </a:moveTo>
                  <a:cubicBezTo>
                    <a:pt x="8314" y="607"/>
                    <a:pt x="5513" y="0"/>
                    <a:pt x="2701" y="0"/>
                  </a:cubicBezTo>
                  <a:cubicBezTo>
                    <a:pt x="1972" y="0"/>
                    <a:pt x="1340" y="357"/>
                    <a:pt x="804" y="1072"/>
                  </a:cubicBezTo>
                  <a:cubicBezTo>
                    <a:pt x="268" y="1787"/>
                    <a:pt x="0" y="2629"/>
                    <a:pt x="0" y="3600"/>
                  </a:cubicBezTo>
                  <a:cubicBezTo>
                    <a:pt x="0" y="4578"/>
                    <a:pt x="268" y="5420"/>
                    <a:pt x="804" y="6135"/>
                  </a:cubicBezTo>
                  <a:cubicBezTo>
                    <a:pt x="1340" y="6843"/>
                    <a:pt x="1972" y="7200"/>
                    <a:pt x="2701" y="7200"/>
                  </a:cubicBezTo>
                  <a:cubicBezTo>
                    <a:pt x="5629" y="7200"/>
                    <a:pt x="8608" y="8137"/>
                    <a:pt x="11647" y="10011"/>
                  </a:cubicBezTo>
                  <a:cubicBezTo>
                    <a:pt x="14687" y="11885"/>
                    <a:pt x="16204" y="14548"/>
                    <a:pt x="16204" y="18000"/>
                  </a:cubicBezTo>
                  <a:cubicBezTo>
                    <a:pt x="16204" y="18978"/>
                    <a:pt x="16467" y="19820"/>
                    <a:pt x="17003" y="20528"/>
                  </a:cubicBezTo>
                  <a:cubicBezTo>
                    <a:pt x="17539" y="21243"/>
                    <a:pt x="18171" y="21600"/>
                    <a:pt x="18904" y="21600"/>
                  </a:cubicBezTo>
                  <a:cubicBezTo>
                    <a:pt x="19633" y="21600"/>
                    <a:pt x="20265" y="21243"/>
                    <a:pt x="20801" y="20528"/>
                  </a:cubicBezTo>
                  <a:cubicBezTo>
                    <a:pt x="21337" y="19820"/>
                    <a:pt x="21600" y="18978"/>
                    <a:pt x="21600" y="18000"/>
                  </a:cubicBezTo>
                  <a:cubicBezTo>
                    <a:pt x="21600" y="14097"/>
                    <a:pt x="20548" y="10726"/>
                    <a:pt x="18439" y="7874"/>
                  </a:cubicBezTo>
                  <a:cubicBezTo>
                    <a:pt x="16330" y="5029"/>
                    <a:pt x="13882" y="3000"/>
                    <a:pt x="11096" y="1800"/>
                  </a:cubicBezTo>
                  <a:cubicBezTo>
                    <a:pt x="11096" y="1800"/>
                    <a:pt x="11096" y="1800"/>
                    <a:pt x="11096" y="1800"/>
                  </a:cubicBezTo>
                  <a:close/>
                </a:path>
              </a:pathLst>
            </a:custGeom>
            <a:solidFill>
              <a:srgbClr val="CB0B0B"/>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9" name="Text Placeholder 4"/>
          <p:cNvSpPr txBox="1"/>
          <p:nvPr/>
        </p:nvSpPr>
        <p:spPr>
          <a:xfrm>
            <a:off x="7344139" y="1508787"/>
            <a:ext cx="3166719"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600" b="1">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Text Placeholder 4"/>
          <p:cNvSpPr txBox="1"/>
          <p:nvPr/>
        </p:nvSpPr>
        <p:spPr>
          <a:xfrm>
            <a:off x="8219962" y="2605619"/>
            <a:ext cx="3252636"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600" b="1">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Text Placeholder 4"/>
          <p:cNvSpPr txBox="1"/>
          <p:nvPr/>
        </p:nvSpPr>
        <p:spPr>
          <a:xfrm>
            <a:off x="8112225" y="3909054"/>
            <a:ext cx="2676572"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600" b="1">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 Placeholder 4"/>
          <p:cNvSpPr txBox="1"/>
          <p:nvPr/>
        </p:nvSpPr>
        <p:spPr>
          <a:xfrm>
            <a:off x="7152118" y="4985438"/>
            <a:ext cx="2902687"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600" b="1">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Text Placeholder 4"/>
          <p:cNvSpPr txBox="1"/>
          <p:nvPr/>
        </p:nvSpPr>
        <p:spPr>
          <a:xfrm>
            <a:off x="2115303" y="1508787"/>
            <a:ext cx="2636548"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600" b="1">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 Placeholder 4"/>
          <p:cNvSpPr txBox="1"/>
          <p:nvPr/>
        </p:nvSpPr>
        <p:spPr>
          <a:xfrm>
            <a:off x="1236522" y="2605619"/>
            <a:ext cx="2636548"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600" b="1">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 Placeholder 4"/>
          <p:cNvSpPr txBox="1"/>
          <p:nvPr/>
        </p:nvSpPr>
        <p:spPr>
          <a:xfrm>
            <a:off x="1347219" y="3911054"/>
            <a:ext cx="2636547"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600" b="1">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 Placeholder 4"/>
          <p:cNvSpPr txBox="1"/>
          <p:nvPr/>
        </p:nvSpPr>
        <p:spPr>
          <a:xfrm>
            <a:off x="2147378" y="4985438"/>
            <a:ext cx="2700484"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600" b="1">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 Placeholder 4"/>
          <p:cNvSpPr txBox="1"/>
          <p:nvPr/>
        </p:nvSpPr>
        <p:spPr>
          <a:xfrm>
            <a:off x="6205948" y="2651774"/>
            <a:ext cx="485889" cy="267765"/>
          </a:xfrm>
          <a:prstGeom prst="rect">
            <a:avLst/>
          </a:prstGeom>
          <a:effectLst>
            <a:outerShdw blurRad="419100" dist="419100" dir="5400000" algn="ctr" rotWithShape="0">
              <a:srgbClr val="000000">
                <a:alpha val="43137"/>
              </a:srgbClr>
            </a:outerShdw>
          </a:effectLst>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a:solidFill>
                  <a:schemeClr val="tx1">
                    <a:lumMod val="75000"/>
                    <a:lumOff val="25000"/>
                  </a:schemeClr>
                </a:solidFill>
                <a:latin typeface="微软雅黑" panose="020b0503020204020204" pitchFamily="34" charset="-122"/>
                <a:ea typeface="微软雅黑" panose="020b0503020204020204" pitchFamily="34" charset="-122"/>
              </a:rPr>
              <a:t>1</a:t>
            </a:r>
            <a:endParaRPr lang="en-GB"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 Placeholder 4"/>
          <p:cNvSpPr txBox="1"/>
          <p:nvPr/>
        </p:nvSpPr>
        <p:spPr>
          <a:xfrm>
            <a:off x="6745272" y="3139172"/>
            <a:ext cx="485889" cy="267765"/>
          </a:xfrm>
          <a:prstGeom prst="rect">
            <a:avLst/>
          </a:prstGeom>
          <a:effectLst>
            <a:outerShdw blurRad="419100" dist="419100" dir="5400000" algn="ctr" rotWithShape="0">
              <a:srgbClr val="000000">
                <a:alpha val="43137"/>
              </a:srgbClr>
            </a:outerShdw>
          </a:effectLst>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a:solidFill>
                  <a:schemeClr val="tx1">
                    <a:lumMod val="75000"/>
                    <a:lumOff val="25000"/>
                  </a:schemeClr>
                </a:solidFill>
                <a:latin typeface="微软雅黑" panose="020b0503020204020204" pitchFamily="34" charset="-122"/>
                <a:ea typeface="微软雅黑" panose="020b0503020204020204" pitchFamily="34" charset="-122"/>
              </a:rPr>
              <a:t>2</a:t>
            </a:r>
            <a:endParaRPr lang="en-GB"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 Placeholder 4"/>
          <p:cNvSpPr txBox="1"/>
          <p:nvPr/>
        </p:nvSpPr>
        <p:spPr>
          <a:xfrm>
            <a:off x="6726222" y="3910235"/>
            <a:ext cx="485889" cy="267765"/>
          </a:xfrm>
          <a:prstGeom prst="rect">
            <a:avLst/>
          </a:prstGeom>
          <a:effectLst>
            <a:outerShdw blurRad="419100" dist="419100" dir="5400000" algn="ctr" rotWithShape="0">
              <a:srgbClr val="000000">
                <a:alpha val="43137"/>
              </a:srgbClr>
            </a:outerShdw>
          </a:effectLst>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a:solidFill>
                  <a:schemeClr val="tx1">
                    <a:lumMod val="75000"/>
                    <a:lumOff val="25000"/>
                  </a:schemeClr>
                </a:solidFill>
                <a:latin typeface="微软雅黑" panose="020b0503020204020204" pitchFamily="34" charset="-122"/>
                <a:ea typeface="微软雅黑" panose="020b0503020204020204" pitchFamily="34" charset="-122"/>
              </a:rPr>
              <a:t>3</a:t>
            </a:r>
            <a:endParaRPr lang="en-GB"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Text Placeholder 4"/>
          <p:cNvSpPr txBox="1"/>
          <p:nvPr/>
        </p:nvSpPr>
        <p:spPr>
          <a:xfrm>
            <a:off x="6181444" y="4416811"/>
            <a:ext cx="485889" cy="267765"/>
          </a:xfrm>
          <a:prstGeom prst="rect">
            <a:avLst/>
          </a:prstGeom>
          <a:effectLst>
            <a:outerShdw blurRad="419100" dist="419100" dir="5400000" algn="ctr" rotWithShape="0">
              <a:srgbClr val="000000">
                <a:alpha val="43137"/>
              </a:srgbClr>
            </a:outerShdw>
          </a:effectLst>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b="1">
                <a:solidFill>
                  <a:schemeClr val="tx1">
                    <a:lumMod val="75000"/>
                    <a:lumOff val="25000"/>
                  </a:schemeClr>
                </a:solidFill>
                <a:latin typeface="微软雅黑" panose="020b0503020204020204" pitchFamily="34" charset="-122"/>
                <a:ea typeface="微软雅黑" panose="020b0503020204020204" pitchFamily="34" charset="-122"/>
              </a:rPr>
              <a:t>4</a:t>
            </a:r>
            <a:endParaRPr lang="en-GB"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 Placeholder 4"/>
          <p:cNvSpPr txBox="1"/>
          <p:nvPr/>
        </p:nvSpPr>
        <p:spPr>
          <a:xfrm>
            <a:off x="5457929" y="4408628"/>
            <a:ext cx="485889" cy="267765"/>
          </a:xfrm>
          <a:prstGeom prst="rect">
            <a:avLst/>
          </a:prstGeom>
          <a:effectLst>
            <a:outerShdw blurRad="419100" dist="419100" dir="5400000" algn="ctr" rotWithShape="0">
              <a:srgbClr val="000000">
                <a:alpha val="43137"/>
              </a:srgbClr>
            </a:outerShdw>
          </a:effectLst>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a:solidFill>
                  <a:schemeClr val="tx1">
                    <a:lumMod val="75000"/>
                    <a:lumOff val="25000"/>
                  </a:schemeClr>
                </a:solidFill>
                <a:latin typeface="微软雅黑" panose="020b0503020204020204" pitchFamily="34" charset="-122"/>
                <a:ea typeface="微软雅黑" panose="020b0503020204020204" pitchFamily="34" charset="-122"/>
              </a:rPr>
              <a:t>5</a:t>
            </a:r>
            <a:endParaRPr lang="en-GB"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Text Placeholder 4"/>
          <p:cNvSpPr txBox="1"/>
          <p:nvPr/>
        </p:nvSpPr>
        <p:spPr>
          <a:xfrm>
            <a:off x="4933302" y="3884839"/>
            <a:ext cx="485889" cy="267765"/>
          </a:xfrm>
          <a:prstGeom prst="rect">
            <a:avLst/>
          </a:prstGeom>
          <a:effectLst>
            <a:outerShdw blurRad="419100" dist="419100" dir="5400000" algn="ctr" rotWithShape="0">
              <a:srgbClr val="000000">
                <a:alpha val="43137"/>
              </a:srgbClr>
            </a:outerShdw>
          </a:effectLst>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a:solidFill>
                  <a:schemeClr val="tx1">
                    <a:lumMod val="75000"/>
                    <a:lumOff val="25000"/>
                  </a:schemeClr>
                </a:solidFill>
                <a:latin typeface="微软雅黑" panose="020b0503020204020204" pitchFamily="34" charset="-122"/>
                <a:ea typeface="微软雅黑" panose="020b0503020204020204" pitchFamily="34" charset="-122"/>
              </a:rPr>
              <a:t>6</a:t>
            </a:r>
            <a:endParaRPr lang="en-GB"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Text Placeholder 4"/>
          <p:cNvSpPr txBox="1"/>
          <p:nvPr/>
        </p:nvSpPr>
        <p:spPr>
          <a:xfrm>
            <a:off x="4921778" y="3151418"/>
            <a:ext cx="485889" cy="267765"/>
          </a:xfrm>
          <a:prstGeom prst="rect">
            <a:avLst/>
          </a:prstGeom>
          <a:effectLst>
            <a:outerShdw blurRad="419100" dist="419100" dir="5400000" algn="ctr" rotWithShape="0">
              <a:srgbClr val="000000">
                <a:alpha val="43137"/>
              </a:srgbClr>
            </a:outerShdw>
          </a:effectLst>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a:solidFill>
                  <a:schemeClr val="tx1">
                    <a:lumMod val="75000"/>
                    <a:lumOff val="25000"/>
                  </a:schemeClr>
                </a:solidFill>
                <a:latin typeface="微软雅黑" panose="020b0503020204020204" pitchFamily="34" charset="-122"/>
                <a:ea typeface="微软雅黑" panose="020b0503020204020204" pitchFamily="34" charset="-122"/>
              </a:rPr>
              <a:t>7</a:t>
            </a:r>
            <a:endParaRPr lang="en-GB"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Text Placeholder 4"/>
          <p:cNvSpPr txBox="1"/>
          <p:nvPr/>
        </p:nvSpPr>
        <p:spPr>
          <a:xfrm>
            <a:off x="5455318" y="2647846"/>
            <a:ext cx="485889" cy="267765"/>
          </a:xfrm>
          <a:prstGeom prst="rect">
            <a:avLst/>
          </a:prstGeom>
          <a:effectLst>
            <a:outerShdw blurRad="419100" dist="419100" dir="5400000" algn="ctr" rotWithShape="0">
              <a:srgbClr val="000000">
                <a:alpha val="43137"/>
              </a:srgbClr>
            </a:outerShdw>
          </a:effectLst>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a:solidFill>
                  <a:schemeClr val="tx1">
                    <a:lumMod val="75000"/>
                    <a:lumOff val="25000"/>
                  </a:schemeClr>
                </a:solidFill>
                <a:latin typeface="微软雅黑" panose="020b0503020204020204" pitchFamily="34" charset="-122"/>
                <a:ea typeface="微软雅黑" panose="020b0503020204020204" pitchFamily="34" charset="-122"/>
              </a:rPr>
              <a:t>8</a:t>
            </a:r>
            <a:endParaRPr lang="en-GB"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文本占位符 46"/>
          <p:cNvSpPr>
            <a:spLocks noGrp="1"/>
          </p:cNvSpPr>
          <p:nvPr>
            <p:ph type="body" sz="quarter" idx="10"/>
          </p:nvPr>
        </p:nvSpPr>
        <p:spPr/>
        <p:txBody>
          <a:bodyPr/>
          <a:lstStyle/>
          <a:p>
            <a:r>
              <a:rPr lang="zh-CN" altLang="en-US"/>
              <a:t>成功项目详细展示</a:t>
            </a:r>
            <a:endParaRPr lang="en-GB" altLang="zh-CN"/>
          </a:p>
        </p:txBody>
      </p:sp>
      <p:sp>
        <p:nvSpPr>
          <p:cNvPr id="45" name="灯片编号占位符 44"/>
          <p:cNvSpPr>
            <a:spLocks noGrp="1"/>
          </p:cNvSpPr>
          <p:nvPr>
            <p:ph type="sldNum" sz="quarter" idx="12"/>
          </p:nvPr>
        </p:nvSpPr>
        <p:spPr/>
        <p:txBody>
          <a:bodyPr/>
          <a:lstStyle/>
          <a:p>
            <a:fld id="{E0596BC5-39E9-41F1-BBD9-DF4DEBACD03C}" type="slidenum">
              <a:rPr lang="zh-CN" altLang="en-US" smtClean="0"/>
              <a:t>21</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7">
                                            <p:txEl>
                                              <p:pRg st="0" end="0"/>
                                            </p:txEl>
                                          </p:spTgt>
                                        </p:tgtEl>
                                        <p:attrNameLst>
                                          <p:attrName>style.visibility</p:attrName>
                                        </p:attrNameLst>
                                      </p:cBhvr>
                                      <p:to>
                                        <p:strVal val="visible"/>
                                      </p:to>
                                    </p:set>
                                    <p:animEffect transition="in" filter="fade">
                                      <p:cBhvr>
                                        <p:cTn id="14" dur="500"/>
                                        <p:tgtEl>
                                          <p:spTgt spid="37">
                                            <p:txEl>
                                              <p:pRg st="0" end="0"/>
                                            </p:txEl>
                                          </p:spTgt>
                                        </p:tgtEl>
                                      </p:cBhvr>
                                    </p:animEffect>
                                  </p:childTnLst>
                                </p:cTn>
                              </p:par>
                            </p:childTnLst>
                          </p:cTn>
                        </p:par>
                        <p:par>
                          <p:cTn id="15" fill="hold" nodeType="afterGroup">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9">
                                            <p:txEl>
                                              <p:pRg st="0" end="0"/>
                                            </p:txEl>
                                          </p:spTgt>
                                        </p:tgtEl>
                                        <p:attrNameLst>
                                          <p:attrName>style.visibility</p:attrName>
                                        </p:attrNameLst>
                                      </p:cBhvr>
                                      <p:to>
                                        <p:strVal val="visible"/>
                                      </p:to>
                                    </p:set>
                                    <p:animEffect transition="in" filter="fade">
                                      <p:cBhvr>
                                        <p:cTn id="18" dur="500"/>
                                        <p:tgtEl>
                                          <p:spTgt spid="29">
                                            <p:txEl>
                                              <p:pRg st="0" end="0"/>
                                            </p:txEl>
                                          </p:spTgt>
                                        </p:tgtEl>
                                      </p:cBhvr>
                                    </p:animEffect>
                                  </p:childTnLst>
                                </p:cTn>
                              </p:par>
                            </p:childTnLst>
                          </p:cTn>
                        </p:par>
                        <p:par>
                          <p:cTn id="19" fill="hold" nodeType="afterGroup">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1" end="1"/>
                                            </p:txEl>
                                          </p:spTgt>
                                        </p:tgtEl>
                                        <p:attrNameLst>
                                          <p:attrName>style.visibility</p:attrName>
                                        </p:attrNameLst>
                                      </p:cBhvr>
                                      <p:to>
                                        <p:strVal val="visible"/>
                                      </p:to>
                                    </p:set>
                                    <p:animEffect transition="in" filter="fade">
                                      <p:cBhvr>
                                        <p:cTn id="22" dur="500"/>
                                        <p:tgtEl>
                                          <p:spTgt spid="29">
                                            <p:txEl>
                                              <p:pRg st="1" end="1"/>
                                            </p:txEl>
                                          </p:spTgt>
                                        </p:tgtEl>
                                      </p:cBhvr>
                                    </p:animEffect>
                                  </p:childTnLst>
                                </p:cTn>
                              </p:par>
                            </p:childTnLst>
                          </p:cTn>
                        </p:par>
                        <p:par>
                          <p:cTn id="23" fill="hold" nodeType="afterGroup">
                            <p:stCondLst>
                              <p:cond delay="2000"/>
                            </p:stCondLst>
                            <p:childTnLst>
                              <p:par>
                                <p:cTn id="24" presetID="9"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nodeType="afterGroup">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30">
                                            <p:txEl>
                                              <p:pRg st="0" end="0"/>
                                            </p:txEl>
                                          </p:spTgt>
                                        </p:tgtEl>
                                        <p:attrNameLst>
                                          <p:attrName>style.visibility</p:attrName>
                                        </p:attrNameLst>
                                      </p:cBhvr>
                                      <p:to>
                                        <p:strVal val="visible"/>
                                      </p:to>
                                    </p:set>
                                    <p:animEffect transition="in" filter="fade">
                                      <p:cBhvr>
                                        <p:cTn id="33" dur="500"/>
                                        <p:tgtEl>
                                          <p:spTgt spid="30">
                                            <p:txEl>
                                              <p:pRg st="0" end="0"/>
                                            </p:txEl>
                                          </p:spTgt>
                                        </p:tgtEl>
                                      </p:cBhvr>
                                    </p:animEffect>
                                  </p:childTnLst>
                                </p:cTn>
                              </p:par>
                            </p:childTnLst>
                          </p:cTn>
                        </p:par>
                        <p:par>
                          <p:cTn id="34" fill="hold" nodeType="afterGroup">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30">
                                            <p:txEl>
                                              <p:pRg st="1" end="1"/>
                                            </p:txEl>
                                          </p:spTgt>
                                        </p:tgtEl>
                                        <p:attrNameLst>
                                          <p:attrName>style.visibility</p:attrName>
                                        </p:attrNameLst>
                                      </p:cBhvr>
                                      <p:to>
                                        <p:strVal val="visible"/>
                                      </p:to>
                                    </p:set>
                                    <p:animEffect transition="in" filter="fade">
                                      <p:cBhvr>
                                        <p:cTn id="37" dur="500"/>
                                        <p:tgtEl>
                                          <p:spTgt spid="30">
                                            <p:txEl>
                                              <p:pRg st="1" end="1"/>
                                            </p:txEl>
                                          </p:spTgt>
                                        </p:tgtEl>
                                      </p:cBhvr>
                                    </p:animEffect>
                                  </p:childTnLst>
                                </p:cTn>
                              </p:par>
                            </p:childTnLst>
                          </p:cTn>
                        </p:par>
                        <p:par>
                          <p:cTn id="38" fill="hold" nodeType="afterGroup">
                            <p:stCondLst>
                              <p:cond delay="3500"/>
                            </p:stCondLst>
                            <p:childTnLst>
                              <p:par>
                                <p:cTn id="39" presetID="9" presetClass="entr" presetSubtype="0"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dissolve">
                                      <p:cBhvr>
                                        <p:cTn id="41" dur="500"/>
                                        <p:tgtEl>
                                          <p:spTgt spid="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9">
                                            <p:txEl>
                                              <p:pRg st="0" end="0"/>
                                            </p:txEl>
                                          </p:spTgt>
                                        </p:tgtEl>
                                        <p:attrNameLst>
                                          <p:attrName>style.visibility</p:attrName>
                                        </p:attrNameLst>
                                      </p:cBhvr>
                                      <p:to>
                                        <p:strVal val="visible"/>
                                      </p:to>
                                    </p:set>
                                    <p:animEffect transition="in" filter="fade">
                                      <p:cBhvr>
                                        <p:cTn id="44" dur="500"/>
                                        <p:tgtEl>
                                          <p:spTgt spid="39">
                                            <p:txEl>
                                              <p:pRg st="0" end="0"/>
                                            </p:txEl>
                                          </p:spTgt>
                                        </p:tgtEl>
                                      </p:cBhvr>
                                    </p:animEffect>
                                  </p:childTnLst>
                                </p:cTn>
                              </p:par>
                            </p:childTnLst>
                          </p:cTn>
                        </p:par>
                        <p:par>
                          <p:cTn id="45" fill="hold" nodeType="afterGroup">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nodeType="afterGroup">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31">
                                            <p:txEl>
                                              <p:pRg st="1" end="1"/>
                                            </p:txEl>
                                          </p:spTgt>
                                        </p:tgtEl>
                                        <p:attrNameLst>
                                          <p:attrName>style.visibility</p:attrName>
                                        </p:attrNameLst>
                                      </p:cBhvr>
                                      <p:to>
                                        <p:strVal val="visible"/>
                                      </p:to>
                                    </p:set>
                                    <p:animEffect transition="in" filter="fade">
                                      <p:cBhvr>
                                        <p:cTn id="52" dur="500"/>
                                        <p:tgtEl>
                                          <p:spTgt spid="31">
                                            <p:txEl>
                                              <p:pRg st="1" end="1"/>
                                            </p:txEl>
                                          </p:spTgt>
                                        </p:tgtEl>
                                      </p:cBhvr>
                                    </p:animEffect>
                                  </p:childTnLst>
                                </p:cTn>
                              </p:par>
                            </p:childTnLst>
                          </p:cTn>
                        </p:par>
                        <p:par>
                          <p:cTn id="53" fill="hold" nodeType="afterGroup">
                            <p:stCondLst>
                              <p:cond delay="5000"/>
                            </p:stCondLst>
                            <p:childTnLst>
                              <p:par>
                                <p:cTn id="54" presetID="9"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dissolve">
                                      <p:cBhvr>
                                        <p:cTn id="56" dur="500"/>
                                        <p:tgtEl>
                                          <p:spTgt spid="1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0">
                                            <p:txEl>
                                              <p:pRg st="0" end="0"/>
                                            </p:txEl>
                                          </p:spTgt>
                                        </p:tgtEl>
                                        <p:attrNameLst>
                                          <p:attrName>style.visibility</p:attrName>
                                        </p:attrNameLst>
                                      </p:cBhvr>
                                      <p:to>
                                        <p:strVal val="visible"/>
                                      </p:to>
                                    </p:set>
                                    <p:animEffect transition="in" filter="fade">
                                      <p:cBhvr>
                                        <p:cTn id="59" dur="500"/>
                                        <p:tgtEl>
                                          <p:spTgt spid="40">
                                            <p:txEl>
                                              <p:pRg st="0" end="0"/>
                                            </p:txEl>
                                          </p:spTgt>
                                        </p:tgtEl>
                                      </p:cBhvr>
                                    </p:animEffect>
                                  </p:childTnLst>
                                </p:cTn>
                              </p:par>
                            </p:childTnLst>
                          </p:cTn>
                        </p:par>
                        <p:par>
                          <p:cTn id="60" fill="hold" nodeType="afterGroup">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32">
                                            <p:txEl>
                                              <p:pRg st="0" end="0"/>
                                            </p:txEl>
                                          </p:spTgt>
                                        </p:tgtEl>
                                        <p:attrNameLst>
                                          <p:attrName>style.visibility</p:attrName>
                                        </p:attrNameLst>
                                      </p:cBhvr>
                                      <p:to>
                                        <p:strVal val="visible"/>
                                      </p:to>
                                    </p:set>
                                    <p:animEffect transition="in" filter="fade">
                                      <p:cBhvr>
                                        <p:cTn id="63" dur="500"/>
                                        <p:tgtEl>
                                          <p:spTgt spid="32">
                                            <p:txEl>
                                              <p:pRg st="0" end="0"/>
                                            </p:txEl>
                                          </p:spTgt>
                                        </p:tgtEl>
                                      </p:cBhvr>
                                    </p:animEffect>
                                  </p:childTnLst>
                                </p:cTn>
                              </p:par>
                            </p:childTnLst>
                          </p:cTn>
                        </p:par>
                        <p:par>
                          <p:cTn id="64" fill="hold" nodeType="afterGroup">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32">
                                            <p:txEl>
                                              <p:pRg st="1" end="1"/>
                                            </p:txEl>
                                          </p:spTgt>
                                        </p:tgtEl>
                                        <p:attrNameLst>
                                          <p:attrName>style.visibility</p:attrName>
                                        </p:attrNameLst>
                                      </p:cBhvr>
                                      <p:to>
                                        <p:strVal val="visible"/>
                                      </p:to>
                                    </p:set>
                                    <p:animEffect transition="in" filter="fade">
                                      <p:cBhvr>
                                        <p:cTn id="67" dur="500"/>
                                        <p:tgtEl>
                                          <p:spTgt spid="32">
                                            <p:txEl>
                                              <p:pRg st="1" end="1"/>
                                            </p:txEl>
                                          </p:spTgt>
                                        </p:tgtEl>
                                      </p:cBhvr>
                                    </p:animEffect>
                                  </p:childTnLst>
                                </p:cTn>
                              </p:par>
                            </p:childTnLst>
                          </p:cTn>
                        </p:par>
                        <p:par>
                          <p:cTn id="68" fill="hold" nodeType="afterGroup">
                            <p:stCondLst>
                              <p:cond delay="6500"/>
                            </p:stCondLst>
                            <p:childTnLst>
                              <p:par>
                                <p:cTn id="69" presetID="9" presetClass="entr" presetSubtype="0" fill="hold"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dissolve">
                                      <p:cBhvr>
                                        <p:cTn id="71" dur="500"/>
                                        <p:tgtEl>
                                          <p:spTgt spid="1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1">
                                            <p:txEl>
                                              <p:pRg st="0" end="0"/>
                                            </p:txEl>
                                          </p:spTgt>
                                        </p:tgtEl>
                                        <p:attrNameLst>
                                          <p:attrName>style.visibility</p:attrName>
                                        </p:attrNameLst>
                                      </p:cBhvr>
                                      <p:to>
                                        <p:strVal val="visible"/>
                                      </p:to>
                                    </p:set>
                                    <p:animEffect transition="in" filter="fade">
                                      <p:cBhvr>
                                        <p:cTn id="74" dur="500"/>
                                        <p:tgtEl>
                                          <p:spTgt spid="41">
                                            <p:txEl>
                                              <p:pRg st="0" end="0"/>
                                            </p:txEl>
                                          </p:spTgt>
                                        </p:tgtEl>
                                      </p:cBhvr>
                                    </p:animEffect>
                                  </p:childTnLst>
                                </p:cTn>
                              </p:par>
                            </p:childTnLst>
                          </p:cTn>
                        </p:par>
                        <p:par>
                          <p:cTn id="75" fill="hold" nodeType="afterGroup">
                            <p:stCondLst>
                              <p:cond delay="7000"/>
                            </p:stCondLst>
                            <p:childTnLst>
                              <p:par>
                                <p:cTn id="76" presetID="10" presetClass="entr" presetSubtype="0" fill="hold" grpId="0" nodeType="afterEffect">
                                  <p:stCondLst>
                                    <p:cond delay="0"/>
                                  </p:stCondLst>
                                  <p:childTnLst>
                                    <p:set>
                                      <p:cBhvr>
                                        <p:cTn id="77" dur="1" fill="hold">
                                          <p:stCondLst>
                                            <p:cond delay="0"/>
                                          </p:stCondLst>
                                        </p:cTn>
                                        <p:tgtEl>
                                          <p:spTgt spid="36">
                                            <p:txEl>
                                              <p:pRg st="0" end="0"/>
                                            </p:txEl>
                                          </p:spTgt>
                                        </p:tgtEl>
                                        <p:attrNameLst>
                                          <p:attrName>style.visibility</p:attrName>
                                        </p:attrNameLst>
                                      </p:cBhvr>
                                      <p:to>
                                        <p:strVal val="visible"/>
                                      </p:to>
                                    </p:set>
                                    <p:animEffect transition="in" filter="fade">
                                      <p:cBhvr>
                                        <p:cTn id="78" dur="500"/>
                                        <p:tgtEl>
                                          <p:spTgt spid="36">
                                            <p:txEl>
                                              <p:pRg st="0" end="0"/>
                                            </p:txEl>
                                          </p:spTgt>
                                        </p:tgtEl>
                                      </p:cBhvr>
                                    </p:animEffect>
                                  </p:childTnLst>
                                </p:cTn>
                              </p:par>
                            </p:childTnLst>
                          </p:cTn>
                        </p:par>
                        <p:par>
                          <p:cTn id="79" fill="hold" nodeType="afterGroup">
                            <p:stCondLst>
                              <p:cond delay="7500"/>
                            </p:stCondLst>
                            <p:childTnLst>
                              <p:par>
                                <p:cTn id="80" presetID="10" presetClass="entr" presetSubtype="0" fill="hold" grpId="0" nodeType="afterEffect">
                                  <p:stCondLst>
                                    <p:cond delay="0"/>
                                  </p:stCondLst>
                                  <p:childTnLst>
                                    <p:set>
                                      <p:cBhvr>
                                        <p:cTn id="81" dur="1" fill="hold">
                                          <p:stCondLst>
                                            <p:cond delay="0"/>
                                          </p:stCondLst>
                                        </p:cTn>
                                        <p:tgtEl>
                                          <p:spTgt spid="36">
                                            <p:txEl>
                                              <p:pRg st="1" end="1"/>
                                            </p:txEl>
                                          </p:spTgt>
                                        </p:tgtEl>
                                        <p:attrNameLst>
                                          <p:attrName>style.visibility</p:attrName>
                                        </p:attrNameLst>
                                      </p:cBhvr>
                                      <p:to>
                                        <p:strVal val="visible"/>
                                      </p:to>
                                    </p:set>
                                    <p:animEffect transition="in" filter="fade">
                                      <p:cBhvr>
                                        <p:cTn id="82" dur="500"/>
                                        <p:tgtEl>
                                          <p:spTgt spid="36">
                                            <p:txEl>
                                              <p:pRg st="1" end="1"/>
                                            </p:txEl>
                                          </p:spTgt>
                                        </p:tgtEl>
                                      </p:cBhvr>
                                    </p:animEffect>
                                  </p:childTnLst>
                                </p:cTn>
                              </p:par>
                            </p:childTnLst>
                          </p:cTn>
                        </p:par>
                        <p:par>
                          <p:cTn id="83" fill="hold" nodeType="afterGroup">
                            <p:stCondLst>
                              <p:cond delay="8000"/>
                            </p:stCondLst>
                            <p:childTnLst>
                              <p:par>
                                <p:cTn id="84" presetID="9" presetClass="entr" presetSubtype="0"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dissolve">
                                      <p:cBhvr>
                                        <p:cTn id="86" dur="500"/>
                                        <p:tgtEl>
                                          <p:spTgt spid="1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2">
                                            <p:txEl>
                                              <p:pRg st="0" end="0"/>
                                            </p:txEl>
                                          </p:spTgt>
                                        </p:tgtEl>
                                        <p:attrNameLst>
                                          <p:attrName>style.visibility</p:attrName>
                                        </p:attrNameLst>
                                      </p:cBhvr>
                                      <p:to>
                                        <p:strVal val="visible"/>
                                      </p:to>
                                    </p:set>
                                    <p:animEffect transition="in" filter="fade">
                                      <p:cBhvr>
                                        <p:cTn id="89" dur="500"/>
                                        <p:tgtEl>
                                          <p:spTgt spid="42">
                                            <p:txEl>
                                              <p:pRg st="0" end="0"/>
                                            </p:txEl>
                                          </p:spTgt>
                                        </p:tgtEl>
                                      </p:cBhvr>
                                    </p:animEffect>
                                  </p:childTnLst>
                                </p:cTn>
                              </p:par>
                            </p:childTnLst>
                          </p:cTn>
                        </p:par>
                        <p:par>
                          <p:cTn id="90" fill="hold" nodeType="afterGroup">
                            <p:stCondLst>
                              <p:cond delay="8500"/>
                            </p:stCondLst>
                            <p:childTnLst>
                              <p:par>
                                <p:cTn id="91" presetID="10" presetClass="entr" presetSubtype="0" fill="hold" grpId="0" nodeType="afterEffect">
                                  <p:stCondLst>
                                    <p:cond delay="0"/>
                                  </p:stCondLst>
                                  <p:childTnLst>
                                    <p:set>
                                      <p:cBhvr>
                                        <p:cTn id="92" dur="1" fill="hold">
                                          <p:stCondLst>
                                            <p:cond delay="0"/>
                                          </p:stCondLst>
                                        </p:cTn>
                                        <p:tgtEl>
                                          <p:spTgt spid="35">
                                            <p:txEl>
                                              <p:pRg st="0" end="0"/>
                                            </p:txEl>
                                          </p:spTgt>
                                        </p:tgtEl>
                                        <p:attrNameLst>
                                          <p:attrName>style.visibility</p:attrName>
                                        </p:attrNameLst>
                                      </p:cBhvr>
                                      <p:to>
                                        <p:strVal val="visible"/>
                                      </p:to>
                                    </p:set>
                                    <p:animEffect transition="in" filter="fade">
                                      <p:cBhvr>
                                        <p:cTn id="93" dur="500"/>
                                        <p:tgtEl>
                                          <p:spTgt spid="35">
                                            <p:txEl>
                                              <p:pRg st="0" end="0"/>
                                            </p:txEl>
                                          </p:spTgt>
                                        </p:tgtEl>
                                      </p:cBhvr>
                                    </p:animEffect>
                                  </p:childTnLst>
                                </p:cTn>
                              </p:par>
                            </p:childTnLst>
                          </p:cTn>
                        </p:par>
                        <p:par>
                          <p:cTn id="94" fill="hold" nodeType="afterGroup">
                            <p:stCondLst>
                              <p:cond delay="9000"/>
                            </p:stCondLst>
                            <p:childTnLst>
                              <p:par>
                                <p:cTn id="95" presetID="10" presetClass="entr" presetSubtype="0" fill="hold" grpId="0" nodeType="afterEffect">
                                  <p:stCondLst>
                                    <p:cond delay="0"/>
                                  </p:stCondLst>
                                  <p:childTnLst>
                                    <p:set>
                                      <p:cBhvr>
                                        <p:cTn id="96" dur="1" fill="hold">
                                          <p:stCondLst>
                                            <p:cond delay="0"/>
                                          </p:stCondLst>
                                        </p:cTn>
                                        <p:tgtEl>
                                          <p:spTgt spid="35">
                                            <p:txEl>
                                              <p:pRg st="1" end="1"/>
                                            </p:txEl>
                                          </p:spTgt>
                                        </p:tgtEl>
                                        <p:attrNameLst>
                                          <p:attrName>style.visibility</p:attrName>
                                        </p:attrNameLst>
                                      </p:cBhvr>
                                      <p:to>
                                        <p:strVal val="visible"/>
                                      </p:to>
                                    </p:set>
                                    <p:animEffect transition="in" filter="fade">
                                      <p:cBhvr>
                                        <p:cTn id="97" dur="500"/>
                                        <p:tgtEl>
                                          <p:spTgt spid="35">
                                            <p:txEl>
                                              <p:pRg st="1" end="1"/>
                                            </p:txEl>
                                          </p:spTgt>
                                        </p:tgtEl>
                                      </p:cBhvr>
                                    </p:animEffect>
                                  </p:childTnLst>
                                </p:cTn>
                              </p:par>
                            </p:childTnLst>
                          </p:cTn>
                        </p:par>
                        <p:par>
                          <p:cTn id="98" fill="hold" nodeType="afterGroup">
                            <p:stCondLst>
                              <p:cond delay="9500"/>
                            </p:stCondLst>
                            <p:childTnLst>
                              <p:par>
                                <p:cTn id="99" presetID="9" presetClass="entr" presetSubtype="0" fill="hold"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dissolve">
                                      <p:cBhvr>
                                        <p:cTn id="101" dur="500"/>
                                        <p:tgtEl>
                                          <p:spTgt spid="2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3">
                                            <p:txEl>
                                              <p:pRg st="0" end="0"/>
                                            </p:txEl>
                                          </p:spTgt>
                                        </p:tgtEl>
                                        <p:attrNameLst>
                                          <p:attrName>style.visibility</p:attrName>
                                        </p:attrNameLst>
                                      </p:cBhvr>
                                      <p:to>
                                        <p:strVal val="visible"/>
                                      </p:to>
                                    </p:set>
                                    <p:animEffect transition="in" filter="fade">
                                      <p:cBhvr>
                                        <p:cTn id="104" dur="500"/>
                                        <p:tgtEl>
                                          <p:spTgt spid="43">
                                            <p:txEl>
                                              <p:pRg st="0" end="0"/>
                                            </p:txEl>
                                          </p:spTgt>
                                        </p:tgtEl>
                                      </p:cBhvr>
                                    </p:animEffect>
                                  </p:childTnLst>
                                </p:cTn>
                              </p:par>
                            </p:childTnLst>
                          </p:cTn>
                        </p:par>
                        <p:par>
                          <p:cTn id="105" fill="hold" nodeType="afterGroup">
                            <p:stCondLst>
                              <p:cond delay="10000"/>
                            </p:stCondLst>
                            <p:childTnLst>
                              <p:par>
                                <p:cTn id="106" presetID="10" presetClass="entr" presetSubtype="0" fill="hold" grpId="0" nodeType="afterEffect">
                                  <p:stCondLst>
                                    <p:cond delay="0"/>
                                  </p:stCondLst>
                                  <p:childTnLst>
                                    <p:set>
                                      <p:cBhvr>
                                        <p:cTn id="107" dur="1" fill="hold">
                                          <p:stCondLst>
                                            <p:cond delay="0"/>
                                          </p:stCondLst>
                                        </p:cTn>
                                        <p:tgtEl>
                                          <p:spTgt spid="34">
                                            <p:txEl>
                                              <p:pRg st="0" end="0"/>
                                            </p:txEl>
                                          </p:spTgt>
                                        </p:tgtEl>
                                        <p:attrNameLst>
                                          <p:attrName>style.visibility</p:attrName>
                                        </p:attrNameLst>
                                      </p:cBhvr>
                                      <p:to>
                                        <p:strVal val="visible"/>
                                      </p:to>
                                    </p:set>
                                    <p:animEffect transition="in" filter="fade">
                                      <p:cBhvr>
                                        <p:cTn id="108" dur="500"/>
                                        <p:tgtEl>
                                          <p:spTgt spid="34">
                                            <p:txEl>
                                              <p:pRg st="0" end="0"/>
                                            </p:txEl>
                                          </p:spTgt>
                                        </p:tgtEl>
                                      </p:cBhvr>
                                    </p:animEffect>
                                  </p:childTnLst>
                                </p:cTn>
                              </p:par>
                            </p:childTnLst>
                          </p:cTn>
                        </p:par>
                        <p:par>
                          <p:cTn id="109" fill="hold" nodeType="afterGroup">
                            <p:stCondLst>
                              <p:cond delay="10500"/>
                            </p:stCondLst>
                            <p:childTnLst>
                              <p:par>
                                <p:cTn id="110" presetID="10" presetClass="entr" presetSubtype="0" fill="hold" grpId="0" nodeType="afterEffect">
                                  <p:stCondLst>
                                    <p:cond delay="0"/>
                                  </p:stCondLst>
                                  <p:childTnLst>
                                    <p:set>
                                      <p:cBhvr>
                                        <p:cTn id="111" dur="1" fill="hold">
                                          <p:stCondLst>
                                            <p:cond delay="0"/>
                                          </p:stCondLst>
                                        </p:cTn>
                                        <p:tgtEl>
                                          <p:spTgt spid="34">
                                            <p:txEl>
                                              <p:pRg st="1" end="1"/>
                                            </p:txEl>
                                          </p:spTgt>
                                        </p:tgtEl>
                                        <p:attrNameLst>
                                          <p:attrName>style.visibility</p:attrName>
                                        </p:attrNameLst>
                                      </p:cBhvr>
                                      <p:to>
                                        <p:strVal val="visible"/>
                                      </p:to>
                                    </p:set>
                                    <p:animEffect transition="in" filter="fade">
                                      <p:cBhvr>
                                        <p:cTn id="112" dur="500"/>
                                        <p:tgtEl>
                                          <p:spTgt spid="34">
                                            <p:txEl>
                                              <p:pRg st="1" end="1"/>
                                            </p:txEl>
                                          </p:spTgt>
                                        </p:tgtEl>
                                      </p:cBhvr>
                                    </p:animEffect>
                                  </p:childTnLst>
                                </p:cTn>
                              </p:par>
                            </p:childTnLst>
                          </p:cTn>
                        </p:par>
                        <p:par>
                          <p:cTn id="113" fill="hold" nodeType="afterGroup">
                            <p:stCondLst>
                              <p:cond delay="11000"/>
                            </p:stCondLst>
                            <p:childTnLst>
                              <p:par>
                                <p:cTn id="114" presetID="9" presetClass="entr" presetSubtype="0" fill="hold" nodeType="afterEffect">
                                  <p:stCondLst>
                                    <p:cond delay="0"/>
                                  </p:stCondLst>
                                  <p:childTnLst>
                                    <p:set>
                                      <p:cBhvr>
                                        <p:cTn id="115" dur="1" fill="hold">
                                          <p:stCondLst>
                                            <p:cond delay="0"/>
                                          </p:stCondLst>
                                        </p:cTn>
                                        <p:tgtEl>
                                          <p:spTgt spid="23"/>
                                        </p:tgtEl>
                                        <p:attrNameLst>
                                          <p:attrName>style.visibility</p:attrName>
                                        </p:attrNameLst>
                                      </p:cBhvr>
                                      <p:to>
                                        <p:strVal val="visible"/>
                                      </p:to>
                                    </p:set>
                                    <p:animEffect transition="in" filter="dissolve">
                                      <p:cBhvr>
                                        <p:cTn id="116" dur="500"/>
                                        <p:tgtEl>
                                          <p:spTgt spid="23"/>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44">
                                            <p:txEl>
                                              <p:pRg st="0" end="0"/>
                                            </p:txEl>
                                          </p:spTgt>
                                        </p:tgtEl>
                                        <p:attrNameLst>
                                          <p:attrName>style.visibility</p:attrName>
                                        </p:attrNameLst>
                                      </p:cBhvr>
                                      <p:to>
                                        <p:strVal val="visible"/>
                                      </p:to>
                                    </p:set>
                                    <p:animEffect transition="in" filter="fade">
                                      <p:cBhvr>
                                        <p:cTn id="119" dur="500"/>
                                        <p:tgtEl>
                                          <p:spTgt spid="44">
                                            <p:txEl>
                                              <p:pRg st="0" end="0"/>
                                            </p:txEl>
                                          </p:spTgt>
                                        </p:tgtEl>
                                      </p:cBhvr>
                                    </p:animEffect>
                                  </p:childTnLst>
                                </p:cTn>
                              </p:par>
                            </p:childTnLst>
                          </p:cTn>
                        </p:par>
                        <p:par>
                          <p:cTn id="120" fill="hold" nodeType="afterGroup">
                            <p:stCondLst>
                              <p:cond delay="11500"/>
                            </p:stCondLst>
                            <p:childTnLst>
                              <p:par>
                                <p:cTn id="121" presetID="10" presetClass="entr" presetSubtype="0" fill="hold" grpId="0" nodeType="afterEffect">
                                  <p:stCondLst>
                                    <p:cond delay="0"/>
                                  </p:stCondLst>
                                  <p:childTnLst>
                                    <p:set>
                                      <p:cBhvr>
                                        <p:cTn id="122" dur="1" fill="hold">
                                          <p:stCondLst>
                                            <p:cond delay="0"/>
                                          </p:stCondLst>
                                        </p:cTn>
                                        <p:tgtEl>
                                          <p:spTgt spid="33">
                                            <p:txEl>
                                              <p:pRg st="0" end="0"/>
                                            </p:txEl>
                                          </p:spTgt>
                                        </p:tgtEl>
                                        <p:attrNameLst>
                                          <p:attrName>style.visibility</p:attrName>
                                        </p:attrNameLst>
                                      </p:cBhvr>
                                      <p:to>
                                        <p:strVal val="visible"/>
                                      </p:to>
                                    </p:set>
                                    <p:animEffect transition="in" filter="fade">
                                      <p:cBhvr>
                                        <p:cTn id="123" dur="500"/>
                                        <p:tgtEl>
                                          <p:spTgt spid="33">
                                            <p:txEl>
                                              <p:pRg st="0" end="0"/>
                                            </p:txEl>
                                          </p:spTgt>
                                        </p:tgtEl>
                                      </p:cBhvr>
                                    </p:animEffect>
                                  </p:childTnLst>
                                </p:cTn>
                              </p:par>
                            </p:childTnLst>
                          </p:cTn>
                        </p:par>
                        <p:par>
                          <p:cTn id="124" fill="hold" nodeType="afterGroup">
                            <p:stCondLst>
                              <p:cond delay="12000"/>
                            </p:stCondLst>
                            <p:childTnLst>
                              <p:par>
                                <p:cTn id="125" presetID="10" presetClass="entr" presetSubtype="0" fill="hold" grpId="0" nodeType="afterEffect">
                                  <p:stCondLst>
                                    <p:cond delay="0"/>
                                  </p:stCondLst>
                                  <p:childTnLst>
                                    <p:set>
                                      <p:cBhvr>
                                        <p:cTn id="126" dur="1" fill="hold">
                                          <p:stCondLst>
                                            <p:cond delay="0"/>
                                          </p:stCondLst>
                                        </p:cTn>
                                        <p:tgtEl>
                                          <p:spTgt spid="33">
                                            <p:txEl>
                                              <p:pRg st="1" end="1"/>
                                            </p:txEl>
                                          </p:spTgt>
                                        </p:tgtEl>
                                        <p:attrNameLst>
                                          <p:attrName>style.visibility</p:attrName>
                                        </p:attrNameLst>
                                      </p:cBhvr>
                                      <p:to>
                                        <p:strVal val="visible"/>
                                      </p:to>
                                    </p:set>
                                    <p:animEffect transition="in" filter="fade">
                                      <p:cBhvr>
                                        <p:cTn id="127" dur="5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P spid="30" grpId="0" uiExpand="1" build="p"/>
      <p:bldP spid="31" grpId="0" uiExpand="1" build="p"/>
      <p:bldP spid="32" grpId="0" uiExpand="1" build="p"/>
      <p:bldP spid="33" grpId="0" uiExpand="1" build="p"/>
      <p:bldP spid="34" grpId="0" uiExpand="1" build="p"/>
      <p:bldP spid="35" grpId="0" uiExpand="1" build="p"/>
      <p:bldP spid="36" grpId="0" uiExpand="1" build="p"/>
      <p:bldP spid="37" grpId="0" build="p"/>
      <p:bldP spid="38" grpId="0" build="p"/>
      <p:bldP spid="39" grpId="0" build="p"/>
      <p:bldP spid="40" grpId="0" build="p"/>
      <p:bldP spid="41" grpId="0" build="p"/>
      <p:bldP spid="42" grpId="0" build="p"/>
      <p:bldP spid="43" grpId="0" build="p"/>
      <p:bldP spid="44" grpId="0" build="p"/>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32"/>
          <p:cNvGrpSpPr/>
          <p:nvPr/>
        </p:nvGrpSpPr>
        <p:grpSpPr>
          <a:xfrm>
            <a:off x="-144692" y="3341588"/>
            <a:ext cx="3956811" cy="675216"/>
            <a:chOff x="-1032447" y="0"/>
            <a:chExt cx="2967616" cy="506624"/>
          </a:xfrm>
          <a:gradFill>
            <a:gsLst>
              <a:gs pos="0">
                <a:srgbClr val="A40022"/>
              </a:gs>
              <a:gs pos="100000">
                <a:srgbClr val="FC0226"/>
              </a:gs>
            </a:gsLst>
            <a:lin ang="5400000" scaled="0"/>
          </a:gradFill>
          <a:effectLst>
            <a:outerShdw blurRad="419100" dist="419100" dir="5400000" algn="ctr" rotWithShape="0">
              <a:srgbClr val="000000">
                <a:alpha val="43137"/>
              </a:srgbClr>
            </a:outerShdw>
          </a:effectLst>
        </p:grpSpPr>
        <p:sp>
          <p:nvSpPr>
            <p:cNvPr id="5" name="圆角矩形 33"/>
            <p:cNvSpPr>
              <a:spLocks noChangeArrowheads="1"/>
            </p:cNvSpPr>
            <p:nvPr/>
          </p:nvSpPr>
          <p:spPr bwMode="auto">
            <a:xfrm>
              <a:off x="-1032447" y="73989"/>
              <a:ext cx="2967616"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6" name="等腰三角形 34"/>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grpSp>
      <p:sp>
        <p:nvSpPr>
          <p:cNvPr id="7" name="椭圆 35"/>
          <p:cNvSpPr>
            <a:spLocks noChangeArrowheads="1"/>
          </p:cNvSpPr>
          <p:nvPr/>
        </p:nvSpPr>
        <p:spPr bwMode="auto">
          <a:xfrm>
            <a:off x="1813984" y="1588988"/>
            <a:ext cx="1413933" cy="1413933"/>
          </a:xfrm>
          <a:prstGeom prst="ellipse">
            <a:avLst/>
          </a:prstGeom>
          <a:gradFill>
            <a:gsLst>
              <a:gs pos="0">
                <a:srgbClr val="A40022"/>
              </a:gs>
              <a:gs pos="100000">
                <a:srgbClr val="FC0226"/>
              </a:gs>
            </a:gsLst>
            <a:lin ang="5400000" scaled="0"/>
          </a:gradFill>
          <a:ln>
            <a:noFill/>
          </a:ln>
          <a:effectLst>
            <a:outerShdw blurRad="419100" dist="419100" dir="5400000" algn="ctr" rotWithShape="0">
              <a:srgbClr val="000000">
                <a:alpha val="43137"/>
              </a:srgbClr>
            </a:outerShdw>
          </a:effectLst>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grpSp>
        <p:nvGrpSpPr>
          <p:cNvPr id="8" name="组合 36"/>
          <p:cNvGrpSpPr/>
          <p:nvPr/>
        </p:nvGrpSpPr>
        <p:grpSpPr>
          <a:xfrm flipV="1">
            <a:off x="3657601" y="3441072"/>
            <a:ext cx="2580217" cy="675217"/>
            <a:chExt cx="1935168" cy="506624"/>
          </a:xfrm>
          <a:solidFill>
            <a:schemeClr val="accent2">
              <a:lumMod val="50000"/>
            </a:schemeClr>
          </a:solidFill>
          <a:effectLst>
            <a:outerShdw blurRad="419100" dist="419100" dir="5400000" algn="ctr" rotWithShape="0">
              <a:srgbClr val="000000">
                <a:alpha val="43137"/>
              </a:srgbClr>
            </a:outerShdw>
          </a:effectLst>
        </p:grpSpPr>
        <p:sp>
          <p:nvSpPr>
            <p:cNvPr id="9" name="圆角矩形 37"/>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2400">
                <a:solidFill>
                  <a:schemeClr val="bg1"/>
                </a:solidFill>
                <a:latin typeface="宋体" panose="02010600030101010101" pitchFamily="2" charset="-122"/>
                <a:sym typeface="宋体" panose="02010600030101010101" pitchFamily="2" charset="-122"/>
              </a:endParaRPr>
            </a:p>
          </p:txBody>
        </p:sp>
        <p:sp>
          <p:nvSpPr>
            <p:cNvPr id="10" name="等腰三角形 38"/>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2400">
                <a:solidFill>
                  <a:schemeClr val="bg1"/>
                </a:solidFill>
                <a:latin typeface="宋体" panose="02010600030101010101" pitchFamily="2" charset="-122"/>
                <a:sym typeface="宋体" panose="02010600030101010101" pitchFamily="2" charset="-122"/>
              </a:endParaRPr>
            </a:p>
          </p:txBody>
        </p:sp>
      </p:grpSp>
      <p:sp>
        <p:nvSpPr>
          <p:cNvPr id="11" name="椭圆 39"/>
          <p:cNvSpPr>
            <a:spLocks noChangeArrowheads="1"/>
          </p:cNvSpPr>
          <p:nvPr/>
        </p:nvSpPr>
        <p:spPr bwMode="auto">
          <a:xfrm>
            <a:off x="4326467" y="4347004"/>
            <a:ext cx="1413933" cy="1413933"/>
          </a:xfrm>
          <a:prstGeom prst="ellipse">
            <a:avLst/>
          </a:prstGeom>
          <a:solidFill>
            <a:srgbClr val="843C0C"/>
          </a:solidFill>
          <a:ln>
            <a:noFill/>
          </a:ln>
          <a:effectLst>
            <a:outerShdw blurRad="419100" dist="419100" dir="5400000" algn="ctr" rotWithShape="0">
              <a:srgbClr val="000000">
                <a:alpha val="43137"/>
              </a:srgbClr>
            </a:outerShdw>
          </a:effectLst>
        </p:spPr>
        <p:txBody>
          <a:bodyPr anchor="ctr"/>
          <a:lstStyle/>
          <a:p>
            <a:pPr algn="ctr"/>
            <a:endParaRPr lang="zh-CN" altLang="zh-CN" sz="2400">
              <a:solidFill>
                <a:schemeClr val="bg1"/>
              </a:solidFill>
              <a:latin typeface="宋体" panose="02010600030101010101" pitchFamily="2" charset="-122"/>
              <a:sym typeface="宋体" panose="02010600030101010101" pitchFamily="2" charset="-122"/>
            </a:endParaRPr>
          </a:p>
        </p:txBody>
      </p:sp>
      <p:grpSp>
        <p:nvGrpSpPr>
          <p:cNvPr id="12" name="组合 40"/>
          <p:cNvGrpSpPr/>
          <p:nvPr/>
        </p:nvGrpSpPr>
        <p:grpSpPr>
          <a:xfrm>
            <a:off x="6087534" y="3341588"/>
            <a:ext cx="2582333" cy="675216"/>
            <a:chExt cx="1935168" cy="506624"/>
          </a:xfrm>
          <a:gradFill>
            <a:gsLst>
              <a:gs pos="0">
                <a:srgbClr val="A40022"/>
              </a:gs>
              <a:gs pos="100000">
                <a:srgbClr val="FC0226"/>
              </a:gs>
            </a:gsLst>
            <a:lin ang="5400000" scaled="0"/>
          </a:gradFill>
          <a:effectLst>
            <a:outerShdw blurRad="419100" dist="419100" dir="5400000" algn="ctr" rotWithShape="0">
              <a:srgbClr val="000000">
                <a:alpha val="43137"/>
              </a:srgbClr>
            </a:outerShdw>
          </a:effectLst>
        </p:grpSpPr>
        <p:sp>
          <p:nvSpPr>
            <p:cNvPr id="13" name="圆角矩形 41"/>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14" name="等腰三角形 42"/>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grpSp>
      <p:sp>
        <p:nvSpPr>
          <p:cNvPr id="15" name="椭圆 43"/>
          <p:cNvSpPr>
            <a:spLocks noChangeArrowheads="1"/>
          </p:cNvSpPr>
          <p:nvPr/>
        </p:nvSpPr>
        <p:spPr bwMode="auto">
          <a:xfrm>
            <a:off x="6671734" y="1588988"/>
            <a:ext cx="1413933" cy="1413933"/>
          </a:xfrm>
          <a:prstGeom prst="ellipse">
            <a:avLst/>
          </a:prstGeom>
          <a:gradFill>
            <a:gsLst>
              <a:gs pos="0">
                <a:srgbClr val="A40022"/>
              </a:gs>
              <a:gs pos="100000">
                <a:srgbClr val="FC0226"/>
              </a:gs>
            </a:gsLst>
            <a:lin ang="5400000" scaled="0"/>
          </a:gradFill>
          <a:ln>
            <a:noFill/>
          </a:ln>
          <a:effectLst>
            <a:outerShdw blurRad="419100" dist="419100" dir="5400000" algn="ctr" rotWithShape="0">
              <a:srgbClr val="000000">
                <a:alpha val="43137"/>
              </a:srgbClr>
            </a:outerShdw>
          </a:effectLst>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16" name="椭圆 45"/>
          <p:cNvSpPr>
            <a:spLocks noChangeArrowheads="1"/>
          </p:cNvSpPr>
          <p:nvPr/>
        </p:nvSpPr>
        <p:spPr bwMode="auto">
          <a:xfrm>
            <a:off x="9097434" y="4347004"/>
            <a:ext cx="1413933" cy="1413933"/>
          </a:xfrm>
          <a:prstGeom prst="ellipse">
            <a:avLst/>
          </a:prstGeom>
          <a:solidFill>
            <a:srgbClr val="843C0C"/>
          </a:solidFill>
          <a:ln>
            <a:noFill/>
          </a:ln>
          <a:effectLst>
            <a:outerShdw blurRad="419100" dist="419100" dir="5400000" algn="ctr" rotWithShape="0">
              <a:srgbClr val="000000">
                <a:alpha val="43137"/>
              </a:srgbClr>
            </a:outerShdw>
          </a:effectLst>
        </p:spPr>
        <p:txBody>
          <a:bodyPr anchor="ctr"/>
          <a:lstStyle/>
          <a:p>
            <a:pPr algn="ctr"/>
            <a:endParaRPr lang="zh-CN" altLang="zh-CN" sz="2400">
              <a:solidFill>
                <a:schemeClr val="bg1"/>
              </a:solidFill>
              <a:latin typeface="宋体" panose="02010600030101010101" pitchFamily="2" charset="-122"/>
              <a:sym typeface="宋体" panose="02010600030101010101" pitchFamily="2" charset="-122"/>
            </a:endParaRPr>
          </a:p>
        </p:txBody>
      </p:sp>
      <p:sp>
        <p:nvSpPr>
          <p:cNvPr id="17" name="TextBox 46"/>
          <p:cNvSpPr>
            <a:spLocks noChangeArrowheads="1"/>
          </p:cNvSpPr>
          <p:nvPr/>
        </p:nvSpPr>
        <p:spPr bwMode="auto">
          <a:xfrm>
            <a:off x="1589617" y="4808438"/>
            <a:ext cx="1862667" cy="73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865"/>
              </a:lnSpc>
            </a:pP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点击输入本栏的具体文字，请根据您的具体内容酌情修改。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TextBox 47"/>
          <p:cNvSpPr>
            <a:spLocks noChangeArrowheads="1"/>
          </p:cNvSpPr>
          <p:nvPr/>
        </p:nvSpPr>
        <p:spPr bwMode="auto">
          <a:xfrm>
            <a:off x="1725085" y="4418971"/>
            <a:ext cx="15938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TextBox 50"/>
          <p:cNvSpPr>
            <a:spLocks noChangeArrowheads="1"/>
          </p:cNvSpPr>
          <p:nvPr/>
        </p:nvSpPr>
        <p:spPr bwMode="auto">
          <a:xfrm>
            <a:off x="1725085" y="3606171"/>
            <a:ext cx="15938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TextBox 51"/>
          <p:cNvSpPr>
            <a:spLocks noChangeArrowheads="1"/>
          </p:cNvSpPr>
          <p:nvPr/>
        </p:nvSpPr>
        <p:spPr bwMode="auto">
          <a:xfrm>
            <a:off x="4150785" y="3606171"/>
            <a:ext cx="15938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TextBox 52"/>
          <p:cNvSpPr>
            <a:spLocks noChangeArrowheads="1"/>
          </p:cNvSpPr>
          <p:nvPr/>
        </p:nvSpPr>
        <p:spPr bwMode="auto">
          <a:xfrm>
            <a:off x="6688667" y="3606171"/>
            <a:ext cx="15917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2" name="组合 53"/>
          <p:cNvGrpSpPr/>
          <p:nvPr/>
        </p:nvGrpSpPr>
        <p:grpSpPr>
          <a:xfrm flipV="1">
            <a:off x="8513233" y="3441069"/>
            <a:ext cx="3823460" cy="675219"/>
            <a:chOff x="-1" y="0"/>
            <a:chExt cx="2865253" cy="506625"/>
          </a:xfrm>
          <a:solidFill>
            <a:schemeClr val="accent2">
              <a:lumMod val="50000"/>
            </a:schemeClr>
          </a:solidFill>
          <a:effectLst>
            <a:outerShdw blurRad="419100" dist="419100" dir="5400000" algn="ctr" rotWithShape="0">
              <a:srgbClr val="000000">
                <a:alpha val="43137"/>
              </a:srgbClr>
            </a:outerShdw>
          </a:effectLst>
        </p:grpSpPr>
        <p:sp>
          <p:nvSpPr>
            <p:cNvPr id="23" name="圆角矩形 54"/>
            <p:cNvSpPr>
              <a:spLocks noChangeArrowheads="1"/>
            </p:cNvSpPr>
            <p:nvPr/>
          </p:nvSpPr>
          <p:spPr bwMode="auto">
            <a:xfrm>
              <a:off x="-1" y="73990"/>
              <a:ext cx="2865253"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2400">
                <a:solidFill>
                  <a:schemeClr val="bg1"/>
                </a:solidFill>
                <a:latin typeface="宋体" panose="02010600030101010101" pitchFamily="2" charset="-122"/>
                <a:sym typeface="宋体" panose="02010600030101010101" pitchFamily="2" charset="-122"/>
              </a:endParaRPr>
            </a:p>
          </p:txBody>
        </p:sp>
        <p:sp>
          <p:nvSpPr>
            <p:cNvPr id="24" name="等腰三角形 55"/>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2400">
                <a:solidFill>
                  <a:schemeClr val="bg1"/>
                </a:solidFill>
                <a:latin typeface="宋体" panose="02010600030101010101" pitchFamily="2" charset="-122"/>
                <a:sym typeface="宋体" panose="02010600030101010101" pitchFamily="2" charset="-122"/>
              </a:endParaRPr>
            </a:p>
          </p:txBody>
        </p:sp>
      </p:grpSp>
      <p:sp>
        <p:nvSpPr>
          <p:cNvPr id="25" name="TextBox 56"/>
          <p:cNvSpPr>
            <a:spLocks noChangeArrowheads="1"/>
          </p:cNvSpPr>
          <p:nvPr/>
        </p:nvSpPr>
        <p:spPr bwMode="auto">
          <a:xfrm>
            <a:off x="8919633" y="3606171"/>
            <a:ext cx="15938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TextBox 57"/>
          <p:cNvSpPr>
            <a:spLocks noChangeArrowheads="1"/>
          </p:cNvSpPr>
          <p:nvPr/>
        </p:nvSpPr>
        <p:spPr bwMode="auto">
          <a:xfrm>
            <a:off x="4102100" y="1842989"/>
            <a:ext cx="1862667" cy="73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865"/>
              </a:lnSpc>
            </a:pP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点击输入本栏的具体文字，请根据您的具体内容酌情修改。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TextBox 58"/>
          <p:cNvSpPr>
            <a:spLocks noChangeArrowheads="1"/>
          </p:cNvSpPr>
          <p:nvPr/>
        </p:nvSpPr>
        <p:spPr bwMode="auto">
          <a:xfrm>
            <a:off x="4237567" y="1451405"/>
            <a:ext cx="15917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TextBox 59"/>
          <p:cNvSpPr>
            <a:spLocks noChangeArrowheads="1"/>
          </p:cNvSpPr>
          <p:nvPr/>
        </p:nvSpPr>
        <p:spPr bwMode="auto">
          <a:xfrm>
            <a:off x="6447367" y="4825371"/>
            <a:ext cx="1862667" cy="73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865"/>
              </a:lnSpc>
            </a:pP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点击输入本栏的具体文字，请根据您的具体内容酌情修改。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TextBox 62"/>
          <p:cNvSpPr>
            <a:spLocks noChangeArrowheads="1"/>
          </p:cNvSpPr>
          <p:nvPr/>
        </p:nvSpPr>
        <p:spPr bwMode="auto">
          <a:xfrm>
            <a:off x="6580718" y="4433789"/>
            <a:ext cx="15938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TextBox 63"/>
          <p:cNvSpPr>
            <a:spLocks noChangeArrowheads="1"/>
          </p:cNvSpPr>
          <p:nvPr/>
        </p:nvSpPr>
        <p:spPr bwMode="auto">
          <a:xfrm>
            <a:off x="8786284" y="1842989"/>
            <a:ext cx="1862667" cy="73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865"/>
              </a:lnSpc>
            </a:pP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点击输入本栏的具体文字，请根据您的具体内容酌情修改。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TextBox 66"/>
          <p:cNvSpPr>
            <a:spLocks noChangeArrowheads="1"/>
          </p:cNvSpPr>
          <p:nvPr/>
        </p:nvSpPr>
        <p:spPr bwMode="auto">
          <a:xfrm>
            <a:off x="8919633" y="1451405"/>
            <a:ext cx="15938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TextBox 67"/>
          <p:cNvSpPr>
            <a:spLocks noChangeArrowheads="1"/>
          </p:cNvSpPr>
          <p:nvPr/>
        </p:nvSpPr>
        <p:spPr bwMode="auto">
          <a:xfrm>
            <a:off x="2146301" y="1967871"/>
            <a:ext cx="749300" cy="65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2135"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2135"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TextBox 68"/>
          <p:cNvSpPr>
            <a:spLocks noChangeArrowheads="1"/>
          </p:cNvSpPr>
          <p:nvPr/>
        </p:nvSpPr>
        <p:spPr bwMode="auto">
          <a:xfrm>
            <a:off x="7004051" y="1967871"/>
            <a:ext cx="747183" cy="65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2135"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2135"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TextBox 70"/>
          <p:cNvSpPr>
            <a:spLocks noChangeArrowheads="1"/>
          </p:cNvSpPr>
          <p:nvPr/>
        </p:nvSpPr>
        <p:spPr bwMode="auto">
          <a:xfrm>
            <a:off x="4658785" y="4725888"/>
            <a:ext cx="749300" cy="65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2135"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2135"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TextBox 72"/>
          <p:cNvSpPr>
            <a:spLocks noChangeArrowheads="1"/>
          </p:cNvSpPr>
          <p:nvPr/>
        </p:nvSpPr>
        <p:spPr bwMode="auto">
          <a:xfrm>
            <a:off x="9429751" y="4725888"/>
            <a:ext cx="749300" cy="65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2135"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2135"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文本占位符 35"/>
          <p:cNvSpPr>
            <a:spLocks noGrp="1"/>
          </p:cNvSpPr>
          <p:nvPr>
            <p:ph type="body" sz="quarter" idx="10"/>
          </p:nvPr>
        </p:nvSpPr>
        <p:spPr/>
        <p:txBody>
          <a:bodyPr/>
          <a:lstStyle/>
          <a:p>
            <a:r>
              <a:rPr lang="zh-CN" altLang="en-US"/>
              <a:t>成功项目详细展示</a:t>
            </a:r>
            <a:endParaRPr lang="en-GB" altLang="zh-CN"/>
          </a:p>
        </p:txBody>
      </p:sp>
      <p:sp>
        <p:nvSpPr>
          <p:cNvPr id="2" name="灯片编号占位符 1"/>
          <p:cNvSpPr>
            <a:spLocks noGrp="1"/>
          </p:cNvSpPr>
          <p:nvPr>
            <p:ph type="sldNum" sz="quarter" idx="12"/>
          </p:nvPr>
        </p:nvSpPr>
        <p:spPr/>
        <p:txBody>
          <a:bodyPr/>
          <a:lstStyle/>
          <a:p>
            <a:fld id="{E0596BC5-39E9-41F1-BBD9-DF4DEBACD03C}" type="slidenum">
              <a:rPr lang="zh-CN" altLang="en-US" smtClean="0"/>
              <a:t>22</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300" fill="hold"/>
                                        <p:tgtEl>
                                          <p:spTgt spid="19"/>
                                        </p:tgtEl>
                                        <p:attrNameLst>
                                          <p:attrName>ppt_w</p:attrName>
                                        </p:attrNameLst>
                                      </p:cBhvr>
                                      <p:tavLst>
                                        <p:tav tm="0">
                                          <p:val>
                                            <p:fltVal val="0"/>
                                          </p:val>
                                        </p:tav>
                                        <p:tav tm="100000">
                                          <p:val>
                                            <p:strVal val="#ppt_w"/>
                                          </p:val>
                                        </p:tav>
                                      </p:tavLst>
                                    </p:anim>
                                    <p:anim calcmode="lin" valueType="num">
                                      <p:cBhvr>
                                        <p:cTn id="8" dur="300" fill="hold"/>
                                        <p:tgtEl>
                                          <p:spTgt spid="19"/>
                                        </p:tgtEl>
                                        <p:attrNameLst>
                                          <p:attrName>ppt_h</p:attrName>
                                        </p:attrNameLst>
                                      </p:cBhvr>
                                      <p:tavLst>
                                        <p:tav tm="0">
                                          <p:val>
                                            <p:fltVal val="0"/>
                                          </p:val>
                                        </p:tav>
                                        <p:tav tm="100000">
                                          <p:val>
                                            <p:strVal val="#ppt_h"/>
                                          </p:val>
                                        </p:tav>
                                      </p:tavLst>
                                    </p:anim>
                                    <p:animEffect filter="">
                                      <p:cBhvr>
                                        <p:cTn id="9" dur="300"/>
                                        <p:tgtEl>
                                          <p:spTgt spid="19"/>
                                        </p:tgtEl>
                                      </p:cBhvr>
                                    </p:animEffect>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300" fill="hold"/>
                                        <p:tgtEl>
                                          <p:spTgt spid="4"/>
                                        </p:tgtEl>
                                        <p:attrNameLst>
                                          <p:attrName>ppt_w</p:attrName>
                                        </p:attrNameLst>
                                      </p:cBhvr>
                                      <p:tavLst>
                                        <p:tav tm="0">
                                          <p:val>
                                            <p:fltVal val="0"/>
                                          </p:val>
                                        </p:tav>
                                        <p:tav tm="100000">
                                          <p:val>
                                            <p:strVal val="#ppt_w"/>
                                          </p:val>
                                        </p:tav>
                                      </p:tavLst>
                                    </p:anim>
                                    <p:anim calcmode="lin" valueType="num">
                                      <p:cBhvr>
                                        <p:cTn id="13" dur="300" fill="hold"/>
                                        <p:tgtEl>
                                          <p:spTgt spid="4"/>
                                        </p:tgtEl>
                                        <p:attrNameLst>
                                          <p:attrName>ppt_h</p:attrName>
                                        </p:attrNameLst>
                                      </p:cBhvr>
                                      <p:tavLst>
                                        <p:tav tm="0">
                                          <p:val>
                                            <p:fltVal val="0"/>
                                          </p:val>
                                        </p:tav>
                                        <p:tav tm="100000">
                                          <p:val>
                                            <p:strVal val="#ppt_h"/>
                                          </p:val>
                                        </p:tav>
                                      </p:tavLst>
                                    </p:anim>
                                    <p:animEffect filter="">
                                      <p:cBhvr>
                                        <p:cTn id="14" dur="300"/>
                                        <p:tgtEl>
                                          <p:spTgt spid="4"/>
                                        </p:tgtEl>
                                      </p:cBhvr>
                                    </p:animEffect>
                                  </p:childTnLst>
                                </p:cTn>
                              </p:par>
                            </p:childTnLst>
                          </p:cTn>
                        </p:par>
                        <p:par>
                          <p:cTn id="15" fill="hold" nodeType="afterGroup">
                            <p:stCondLst>
                              <p:cond delay="300"/>
                            </p:stCondLst>
                            <p:childTnLst>
                              <p:par>
                                <p:cTn id="16" presetID="42"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filter="">
                                      <p:cBhvr>
                                        <p:cTn id="18" dur="600"/>
                                        <p:tgtEl>
                                          <p:spTgt spid="18"/>
                                        </p:tgtEl>
                                      </p:cBhvr>
                                    </p:animEffect>
                                    <p:anim calcmode="lin" valueType="num">
                                      <p:cBhvr>
                                        <p:cTn id="19" dur="600" fill="hold"/>
                                        <p:tgtEl>
                                          <p:spTgt spid="18"/>
                                        </p:tgtEl>
                                        <p:attrNameLst>
                                          <p:attrName>ppt_x</p:attrName>
                                        </p:attrNameLst>
                                      </p:cBhvr>
                                      <p:tavLst>
                                        <p:tav tm="0">
                                          <p:val>
                                            <p:strVal val="#ppt_x"/>
                                          </p:val>
                                        </p:tav>
                                        <p:tav tm="100000">
                                          <p:val>
                                            <p:strVal val="#ppt_x"/>
                                          </p:val>
                                        </p:tav>
                                      </p:tavLst>
                                    </p:anim>
                                    <p:anim calcmode="lin" valueType="num">
                                      <p:cBhvr>
                                        <p:cTn id="20" dur="600" fill="hold"/>
                                        <p:tgtEl>
                                          <p:spTgt spid="1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filter="">
                                      <p:cBhvr>
                                        <p:cTn id="23" dur="600"/>
                                        <p:tgtEl>
                                          <p:spTgt spid="17"/>
                                        </p:tgtEl>
                                      </p:cBhvr>
                                    </p:animEffect>
                                    <p:anim calcmode="lin" valueType="num">
                                      <p:cBhvr>
                                        <p:cTn id="24" dur="600" fill="hold"/>
                                        <p:tgtEl>
                                          <p:spTgt spid="17"/>
                                        </p:tgtEl>
                                        <p:attrNameLst>
                                          <p:attrName>ppt_x</p:attrName>
                                        </p:attrNameLst>
                                      </p:cBhvr>
                                      <p:tavLst>
                                        <p:tav tm="0">
                                          <p:val>
                                            <p:strVal val="#ppt_x"/>
                                          </p:val>
                                        </p:tav>
                                        <p:tav tm="100000">
                                          <p:val>
                                            <p:strVal val="#ppt_x"/>
                                          </p:val>
                                        </p:tav>
                                      </p:tavLst>
                                    </p:anim>
                                    <p:anim calcmode="lin" valueType="num">
                                      <p:cBhvr>
                                        <p:cTn id="25" dur="600" fill="hold"/>
                                        <p:tgtEl>
                                          <p:spTgt spid="17"/>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filter="">
                                      <p:cBhvr>
                                        <p:cTn id="28" dur="600"/>
                                        <p:tgtEl>
                                          <p:spTgt spid="7"/>
                                        </p:tgtEl>
                                      </p:cBhvr>
                                    </p:animEffect>
                                    <p:anim calcmode="lin" valueType="num">
                                      <p:cBhvr>
                                        <p:cTn id="29" dur="600" fill="hold"/>
                                        <p:tgtEl>
                                          <p:spTgt spid="7"/>
                                        </p:tgtEl>
                                        <p:attrNameLst>
                                          <p:attrName>ppt_x</p:attrName>
                                        </p:attrNameLst>
                                      </p:cBhvr>
                                      <p:tavLst>
                                        <p:tav tm="0">
                                          <p:val>
                                            <p:strVal val="#ppt_x"/>
                                          </p:val>
                                        </p:tav>
                                        <p:tav tm="100000">
                                          <p:val>
                                            <p:strVal val="#ppt_x"/>
                                          </p:val>
                                        </p:tav>
                                      </p:tavLst>
                                    </p:anim>
                                    <p:anim calcmode="lin" valueType="num">
                                      <p:cBhvr>
                                        <p:cTn id="30" dur="600" fill="hold"/>
                                        <p:tgtEl>
                                          <p:spTgt spid="7"/>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filter="">
                                      <p:cBhvr>
                                        <p:cTn id="33" dur="600"/>
                                        <p:tgtEl>
                                          <p:spTgt spid="32"/>
                                        </p:tgtEl>
                                      </p:cBhvr>
                                    </p:animEffect>
                                    <p:anim calcmode="lin" valueType="num">
                                      <p:cBhvr>
                                        <p:cTn id="34" dur="600" fill="hold"/>
                                        <p:tgtEl>
                                          <p:spTgt spid="32"/>
                                        </p:tgtEl>
                                        <p:attrNameLst>
                                          <p:attrName>ppt_x</p:attrName>
                                        </p:attrNameLst>
                                      </p:cBhvr>
                                      <p:tavLst>
                                        <p:tav tm="0">
                                          <p:val>
                                            <p:strVal val="#ppt_x"/>
                                          </p:val>
                                        </p:tav>
                                        <p:tav tm="100000">
                                          <p:val>
                                            <p:strVal val="#ppt_x"/>
                                          </p:val>
                                        </p:tav>
                                      </p:tavLst>
                                    </p:anim>
                                    <p:anim calcmode="lin" valueType="num">
                                      <p:cBhvr>
                                        <p:cTn id="35" dur="600" fill="hold"/>
                                        <p:tgtEl>
                                          <p:spTgt spid="32"/>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9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300" fill="hold"/>
                                        <p:tgtEl>
                                          <p:spTgt spid="20"/>
                                        </p:tgtEl>
                                        <p:attrNameLst>
                                          <p:attrName>ppt_w</p:attrName>
                                        </p:attrNameLst>
                                      </p:cBhvr>
                                      <p:tavLst>
                                        <p:tav tm="0">
                                          <p:val>
                                            <p:fltVal val="0"/>
                                          </p:val>
                                        </p:tav>
                                        <p:tav tm="100000">
                                          <p:val>
                                            <p:strVal val="#ppt_w"/>
                                          </p:val>
                                        </p:tav>
                                      </p:tavLst>
                                    </p:anim>
                                    <p:anim calcmode="lin" valueType="num">
                                      <p:cBhvr>
                                        <p:cTn id="40" dur="300" fill="hold"/>
                                        <p:tgtEl>
                                          <p:spTgt spid="20"/>
                                        </p:tgtEl>
                                        <p:attrNameLst>
                                          <p:attrName>ppt_h</p:attrName>
                                        </p:attrNameLst>
                                      </p:cBhvr>
                                      <p:tavLst>
                                        <p:tav tm="0">
                                          <p:val>
                                            <p:fltVal val="0"/>
                                          </p:val>
                                        </p:tav>
                                        <p:tav tm="100000">
                                          <p:val>
                                            <p:strVal val="#ppt_h"/>
                                          </p:val>
                                        </p:tav>
                                      </p:tavLst>
                                    </p:anim>
                                    <p:animEffect filter="">
                                      <p:cBhvr>
                                        <p:cTn id="41" dur="300"/>
                                        <p:tgtEl>
                                          <p:spTgt spid="20"/>
                                        </p:tgtEl>
                                      </p:cBhvr>
                                    </p:animEffect>
                                  </p:childTnLst>
                                </p:cTn>
                              </p:par>
                              <p:par>
                                <p:cTn id="42" presetID="10" presetClass="entr" presetSubtype="0"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300" fill="hold"/>
                                        <p:tgtEl>
                                          <p:spTgt spid="8"/>
                                        </p:tgtEl>
                                        <p:attrNameLst>
                                          <p:attrName>ppt_w</p:attrName>
                                        </p:attrNameLst>
                                      </p:cBhvr>
                                      <p:tavLst>
                                        <p:tav tm="0">
                                          <p:val>
                                            <p:fltVal val="0"/>
                                          </p:val>
                                        </p:tav>
                                        <p:tav tm="100000">
                                          <p:val>
                                            <p:strVal val="#ppt_w"/>
                                          </p:val>
                                        </p:tav>
                                      </p:tavLst>
                                    </p:anim>
                                    <p:anim calcmode="lin" valueType="num">
                                      <p:cBhvr>
                                        <p:cTn id="45" dur="300" fill="hold"/>
                                        <p:tgtEl>
                                          <p:spTgt spid="8"/>
                                        </p:tgtEl>
                                        <p:attrNameLst>
                                          <p:attrName>ppt_h</p:attrName>
                                        </p:attrNameLst>
                                      </p:cBhvr>
                                      <p:tavLst>
                                        <p:tav tm="0">
                                          <p:val>
                                            <p:fltVal val="0"/>
                                          </p:val>
                                        </p:tav>
                                        <p:tav tm="100000">
                                          <p:val>
                                            <p:strVal val="#ppt_h"/>
                                          </p:val>
                                        </p:tav>
                                      </p:tavLst>
                                    </p:anim>
                                    <p:animEffect filter="">
                                      <p:cBhvr>
                                        <p:cTn id="46" dur="300"/>
                                        <p:tgtEl>
                                          <p:spTgt spid="8"/>
                                        </p:tgtEl>
                                      </p:cBhvr>
                                    </p:animEffect>
                                  </p:childTnLst>
                                </p:cTn>
                              </p:par>
                            </p:childTnLst>
                          </p:cTn>
                        </p:par>
                        <p:par>
                          <p:cTn id="47" fill="hold" nodeType="afterGroup">
                            <p:stCondLst>
                              <p:cond delay="1200"/>
                            </p:stCondLst>
                            <p:childTnLst>
                              <p:par>
                                <p:cTn id="48" presetID="47" presetClass="entr" presetSubtype="0"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filter="">
                                      <p:cBhvr>
                                        <p:cTn id="50" dur="600"/>
                                        <p:tgtEl>
                                          <p:spTgt spid="27"/>
                                        </p:tgtEl>
                                      </p:cBhvr>
                                    </p:animEffect>
                                    <p:anim calcmode="lin" valueType="num">
                                      <p:cBhvr>
                                        <p:cTn id="51" dur="600" fill="hold"/>
                                        <p:tgtEl>
                                          <p:spTgt spid="27"/>
                                        </p:tgtEl>
                                        <p:attrNameLst>
                                          <p:attrName>ppt_x</p:attrName>
                                        </p:attrNameLst>
                                      </p:cBhvr>
                                      <p:tavLst>
                                        <p:tav tm="0">
                                          <p:val>
                                            <p:strVal val="#ppt_x"/>
                                          </p:val>
                                        </p:tav>
                                        <p:tav tm="100000">
                                          <p:val>
                                            <p:strVal val="#ppt_x"/>
                                          </p:val>
                                        </p:tav>
                                      </p:tavLst>
                                    </p:anim>
                                    <p:anim calcmode="lin" valueType="num">
                                      <p:cBhvr>
                                        <p:cTn id="52" dur="600" fill="hold"/>
                                        <p:tgtEl>
                                          <p:spTgt spid="2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filter="">
                                      <p:cBhvr>
                                        <p:cTn id="55" dur="600"/>
                                        <p:tgtEl>
                                          <p:spTgt spid="26"/>
                                        </p:tgtEl>
                                      </p:cBhvr>
                                    </p:animEffect>
                                    <p:anim calcmode="lin" valueType="num">
                                      <p:cBhvr>
                                        <p:cTn id="56" dur="600" fill="hold"/>
                                        <p:tgtEl>
                                          <p:spTgt spid="26"/>
                                        </p:tgtEl>
                                        <p:attrNameLst>
                                          <p:attrName>ppt_x</p:attrName>
                                        </p:attrNameLst>
                                      </p:cBhvr>
                                      <p:tavLst>
                                        <p:tav tm="0">
                                          <p:val>
                                            <p:strVal val="#ppt_x"/>
                                          </p:val>
                                        </p:tav>
                                        <p:tav tm="100000">
                                          <p:val>
                                            <p:strVal val="#ppt_x"/>
                                          </p:val>
                                        </p:tav>
                                      </p:tavLst>
                                    </p:anim>
                                    <p:anim calcmode="lin" valueType="num">
                                      <p:cBhvr>
                                        <p:cTn id="57" dur="600" fill="hold"/>
                                        <p:tgtEl>
                                          <p:spTgt spid="2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filter="">
                                      <p:cBhvr>
                                        <p:cTn id="60" dur="600"/>
                                        <p:tgtEl>
                                          <p:spTgt spid="11"/>
                                        </p:tgtEl>
                                      </p:cBhvr>
                                    </p:animEffect>
                                    <p:anim calcmode="lin" valueType="num">
                                      <p:cBhvr>
                                        <p:cTn id="61" dur="600" fill="hold"/>
                                        <p:tgtEl>
                                          <p:spTgt spid="11"/>
                                        </p:tgtEl>
                                        <p:attrNameLst>
                                          <p:attrName>ppt_x</p:attrName>
                                        </p:attrNameLst>
                                      </p:cBhvr>
                                      <p:tavLst>
                                        <p:tav tm="0">
                                          <p:val>
                                            <p:strVal val="#ppt_x"/>
                                          </p:val>
                                        </p:tav>
                                        <p:tav tm="100000">
                                          <p:val>
                                            <p:strVal val="#ppt_x"/>
                                          </p:val>
                                        </p:tav>
                                      </p:tavLst>
                                    </p:anim>
                                    <p:anim calcmode="lin" valueType="num">
                                      <p:cBhvr>
                                        <p:cTn id="62" dur="600" fill="hold"/>
                                        <p:tgtEl>
                                          <p:spTgt spid="11"/>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filter="">
                                      <p:cBhvr>
                                        <p:cTn id="65" dur="600"/>
                                        <p:tgtEl>
                                          <p:spTgt spid="34"/>
                                        </p:tgtEl>
                                      </p:cBhvr>
                                    </p:animEffect>
                                    <p:anim calcmode="lin" valueType="num">
                                      <p:cBhvr>
                                        <p:cTn id="66" dur="600" fill="hold"/>
                                        <p:tgtEl>
                                          <p:spTgt spid="34"/>
                                        </p:tgtEl>
                                        <p:attrNameLst>
                                          <p:attrName>ppt_x</p:attrName>
                                        </p:attrNameLst>
                                      </p:cBhvr>
                                      <p:tavLst>
                                        <p:tav tm="0">
                                          <p:val>
                                            <p:strVal val="#ppt_x"/>
                                          </p:val>
                                        </p:tav>
                                        <p:tav tm="100000">
                                          <p:val>
                                            <p:strVal val="#ppt_x"/>
                                          </p:val>
                                        </p:tav>
                                      </p:tavLst>
                                    </p:anim>
                                    <p:anim calcmode="lin" valueType="num">
                                      <p:cBhvr>
                                        <p:cTn id="67" dur="600" fill="hold"/>
                                        <p:tgtEl>
                                          <p:spTgt spid="34"/>
                                        </p:tgtEl>
                                        <p:attrNameLst>
                                          <p:attrName>ppt_y</p:attrName>
                                        </p:attrNameLst>
                                      </p:cBhvr>
                                      <p:tavLst>
                                        <p:tav tm="0">
                                          <p:val>
                                            <p:strVal val="#ppt_y+.1"/>
                                          </p:val>
                                        </p:tav>
                                        <p:tav tm="100000">
                                          <p:val>
                                            <p:strVal val="#ppt_y"/>
                                          </p:val>
                                        </p:tav>
                                      </p:tavLst>
                                    </p:anim>
                                  </p:childTnLst>
                                </p:cTn>
                              </p:par>
                            </p:childTnLst>
                          </p:cTn>
                        </p:par>
                        <p:par>
                          <p:cTn id="68" fill="hold" nodeType="afterGroup">
                            <p:stCondLst>
                              <p:cond delay="1800"/>
                            </p:stCondLst>
                            <p:childTnLst>
                              <p:par>
                                <p:cTn id="69" presetID="10" presetClass="entr" presetSubtype="0"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300" fill="hold"/>
                                        <p:tgtEl>
                                          <p:spTgt spid="21"/>
                                        </p:tgtEl>
                                        <p:attrNameLst>
                                          <p:attrName>ppt_w</p:attrName>
                                        </p:attrNameLst>
                                      </p:cBhvr>
                                      <p:tavLst>
                                        <p:tav tm="0">
                                          <p:val>
                                            <p:fltVal val="0"/>
                                          </p:val>
                                        </p:tav>
                                        <p:tav tm="100000">
                                          <p:val>
                                            <p:strVal val="#ppt_w"/>
                                          </p:val>
                                        </p:tav>
                                      </p:tavLst>
                                    </p:anim>
                                    <p:anim calcmode="lin" valueType="num">
                                      <p:cBhvr>
                                        <p:cTn id="72" dur="300" fill="hold"/>
                                        <p:tgtEl>
                                          <p:spTgt spid="21"/>
                                        </p:tgtEl>
                                        <p:attrNameLst>
                                          <p:attrName>ppt_h</p:attrName>
                                        </p:attrNameLst>
                                      </p:cBhvr>
                                      <p:tavLst>
                                        <p:tav tm="0">
                                          <p:val>
                                            <p:fltVal val="0"/>
                                          </p:val>
                                        </p:tav>
                                        <p:tav tm="100000">
                                          <p:val>
                                            <p:strVal val="#ppt_h"/>
                                          </p:val>
                                        </p:tav>
                                      </p:tavLst>
                                    </p:anim>
                                    <p:animEffect filter="">
                                      <p:cBhvr>
                                        <p:cTn id="73" dur="300"/>
                                        <p:tgtEl>
                                          <p:spTgt spid="21"/>
                                        </p:tgtEl>
                                      </p:cBhvr>
                                    </p:animEffect>
                                  </p:childTnLst>
                                </p:cTn>
                              </p:par>
                              <p:par>
                                <p:cTn id="74" presetID="10" presetClass="entr" presetSubtype="0" fill="hold" nodeType="with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300" fill="hold"/>
                                        <p:tgtEl>
                                          <p:spTgt spid="12"/>
                                        </p:tgtEl>
                                        <p:attrNameLst>
                                          <p:attrName>ppt_w</p:attrName>
                                        </p:attrNameLst>
                                      </p:cBhvr>
                                      <p:tavLst>
                                        <p:tav tm="0">
                                          <p:val>
                                            <p:fltVal val="0"/>
                                          </p:val>
                                        </p:tav>
                                        <p:tav tm="100000">
                                          <p:val>
                                            <p:strVal val="#ppt_w"/>
                                          </p:val>
                                        </p:tav>
                                      </p:tavLst>
                                    </p:anim>
                                    <p:anim calcmode="lin" valueType="num">
                                      <p:cBhvr>
                                        <p:cTn id="77" dur="300" fill="hold"/>
                                        <p:tgtEl>
                                          <p:spTgt spid="12"/>
                                        </p:tgtEl>
                                        <p:attrNameLst>
                                          <p:attrName>ppt_h</p:attrName>
                                        </p:attrNameLst>
                                      </p:cBhvr>
                                      <p:tavLst>
                                        <p:tav tm="0">
                                          <p:val>
                                            <p:fltVal val="0"/>
                                          </p:val>
                                        </p:tav>
                                        <p:tav tm="100000">
                                          <p:val>
                                            <p:strVal val="#ppt_h"/>
                                          </p:val>
                                        </p:tav>
                                      </p:tavLst>
                                    </p:anim>
                                    <p:animEffect filter="">
                                      <p:cBhvr>
                                        <p:cTn id="78" dur="300"/>
                                        <p:tgtEl>
                                          <p:spTgt spid="12"/>
                                        </p:tgtEl>
                                      </p:cBhvr>
                                    </p:animEffect>
                                  </p:childTnLst>
                                </p:cTn>
                              </p:par>
                            </p:childTnLst>
                          </p:cTn>
                        </p:par>
                        <p:par>
                          <p:cTn id="79" fill="hold" nodeType="afterGroup">
                            <p:stCondLst>
                              <p:cond delay="2100"/>
                            </p:stCondLst>
                            <p:childTnLst>
                              <p:par>
                                <p:cTn id="80" presetID="42" presetClass="entr" presetSubtype="0"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filter="">
                                      <p:cBhvr>
                                        <p:cTn id="82" dur="600"/>
                                        <p:tgtEl>
                                          <p:spTgt spid="29"/>
                                        </p:tgtEl>
                                      </p:cBhvr>
                                    </p:animEffect>
                                    <p:anim calcmode="lin" valueType="num">
                                      <p:cBhvr>
                                        <p:cTn id="83" dur="600" fill="hold"/>
                                        <p:tgtEl>
                                          <p:spTgt spid="29"/>
                                        </p:tgtEl>
                                        <p:attrNameLst>
                                          <p:attrName>ppt_x</p:attrName>
                                        </p:attrNameLst>
                                      </p:cBhvr>
                                      <p:tavLst>
                                        <p:tav tm="0">
                                          <p:val>
                                            <p:strVal val="#ppt_x"/>
                                          </p:val>
                                        </p:tav>
                                        <p:tav tm="100000">
                                          <p:val>
                                            <p:strVal val="#ppt_x"/>
                                          </p:val>
                                        </p:tav>
                                      </p:tavLst>
                                    </p:anim>
                                    <p:anim calcmode="lin" valueType="num">
                                      <p:cBhvr>
                                        <p:cTn id="84" dur="600" fill="hold"/>
                                        <p:tgtEl>
                                          <p:spTgt spid="29"/>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filter="">
                                      <p:cBhvr>
                                        <p:cTn id="87" dur="600"/>
                                        <p:tgtEl>
                                          <p:spTgt spid="28"/>
                                        </p:tgtEl>
                                      </p:cBhvr>
                                    </p:animEffect>
                                    <p:anim calcmode="lin" valueType="num">
                                      <p:cBhvr>
                                        <p:cTn id="88" dur="600" fill="hold"/>
                                        <p:tgtEl>
                                          <p:spTgt spid="28"/>
                                        </p:tgtEl>
                                        <p:attrNameLst>
                                          <p:attrName>ppt_x</p:attrName>
                                        </p:attrNameLst>
                                      </p:cBhvr>
                                      <p:tavLst>
                                        <p:tav tm="0">
                                          <p:val>
                                            <p:strVal val="#ppt_x"/>
                                          </p:val>
                                        </p:tav>
                                        <p:tav tm="100000">
                                          <p:val>
                                            <p:strVal val="#ppt_x"/>
                                          </p:val>
                                        </p:tav>
                                      </p:tavLst>
                                    </p:anim>
                                    <p:anim calcmode="lin" valueType="num">
                                      <p:cBhvr>
                                        <p:cTn id="89" dur="600" fill="hold"/>
                                        <p:tgtEl>
                                          <p:spTgt spid="28"/>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15"/>
                                        </p:tgtEl>
                                        <p:attrNameLst>
                                          <p:attrName>style.visibility</p:attrName>
                                        </p:attrNameLst>
                                      </p:cBhvr>
                                      <p:to>
                                        <p:strVal val="visible"/>
                                      </p:to>
                                    </p:set>
                                    <p:animEffect filter="">
                                      <p:cBhvr>
                                        <p:cTn id="92" dur="600"/>
                                        <p:tgtEl>
                                          <p:spTgt spid="15"/>
                                        </p:tgtEl>
                                      </p:cBhvr>
                                    </p:animEffect>
                                    <p:anim calcmode="lin" valueType="num">
                                      <p:cBhvr>
                                        <p:cTn id="93" dur="600" fill="hold"/>
                                        <p:tgtEl>
                                          <p:spTgt spid="15"/>
                                        </p:tgtEl>
                                        <p:attrNameLst>
                                          <p:attrName>ppt_x</p:attrName>
                                        </p:attrNameLst>
                                      </p:cBhvr>
                                      <p:tavLst>
                                        <p:tav tm="0">
                                          <p:val>
                                            <p:strVal val="#ppt_x"/>
                                          </p:val>
                                        </p:tav>
                                        <p:tav tm="100000">
                                          <p:val>
                                            <p:strVal val="#ppt_x"/>
                                          </p:val>
                                        </p:tav>
                                      </p:tavLst>
                                    </p:anim>
                                    <p:anim calcmode="lin" valueType="num">
                                      <p:cBhvr>
                                        <p:cTn id="94" dur="600" fill="hold"/>
                                        <p:tgtEl>
                                          <p:spTgt spid="15"/>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33"/>
                                        </p:tgtEl>
                                        <p:attrNameLst>
                                          <p:attrName>style.visibility</p:attrName>
                                        </p:attrNameLst>
                                      </p:cBhvr>
                                      <p:to>
                                        <p:strVal val="visible"/>
                                      </p:to>
                                    </p:set>
                                    <p:animEffect filter="">
                                      <p:cBhvr>
                                        <p:cTn id="97" dur="600"/>
                                        <p:tgtEl>
                                          <p:spTgt spid="33"/>
                                        </p:tgtEl>
                                      </p:cBhvr>
                                    </p:animEffect>
                                    <p:anim calcmode="lin" valueType="num">
                                      <p:cBhvr>
                                        <p:cTn id="98" dur="600" fill="hold"/>
                                        <p:tgtEl>
                                          <p:spTgt spid="33"/>
                                        </p:tgtEl>
                                        <p:attrNameLst>
                                          <p:attrName>ppt_x</p:attrName>
                                        </p:attrNameLst>
                                      </p:cBhvr>
                                      <p:tavLst>
                                        <p:tav tm="0">
                                          <p:val>
                                            <p:strVal val="#ppt_x"/>
                                          </p:val>
                                        </p:tav>
                                        <p:tav tm="100000">
                                          <p:val>
                                            <p:strVal val="#ppt_x"/>
                                          </p:val>
                                        </p:tav>
                                      </p:tavLst>
                                    </p:anim>
                                    <p:anim calcmode="lin" valueType="num">
                                      <p:cBhvr>
                                        <p:cTn id="99" dur="600" fill="hold"/>
                                        <p:tgtEl>
                                          <p:spTgt spid="33"/>
                                        </p:tgtEl>
                                        <p:attrNameLst>
                                          <p:attrName>ppt_y</p:attrName>
                                        </p:attrNameLst>
                                      </p:cBhvr>
                                      <p:tavLst>
                                        <p:tav tm="0">
                                          <p:val>
                                            <p:strVal val="#ppt_y-.1"/>
                                          </p:val>
                                        </p:tav>
                                        <p:tav tm="100000">
                                          <p:val>
                                            <p:strVal val="#ppt_y"/>
                                          </p:val>
                                        </p:tav>
                                      </p:tavLst>
                                    </p:anim>
                                  </p:childTnLst>
                                </p:cTn>
                              </p:par>
                            </p:childTnLst>
                          </p:cTn>
                        </p:par>
                        <p:par>
                          <p:cTn id="100" fill="hold" nodeType="afterGroup">
                            <p:stCondLst>
                              <p:cond delay="2700"/>
                            </p:stCondLst>
                            <p:childTnLst>
                              <p:par>
                                <p:cTn id="101" presetID="10" presetClass="entr" presetSubtype="0" fill="hold" grpId="0" nodeType="afterEffect">
                                  <p:stCondLst>
                                    <p:cond delay="0"/>
                                  </p:stCondLst>
                                  <p:childTnLst>
                                    <p:set>
                                      <p:cBhvr>
                                        <p:cTn id="102" dur="1" fill="hold">
                                          <p:stCondLst>
                                            <p:cond delay="0"/>
                                          </p:stCondLst>
                                        </p:cTn>
                                        <p:tgtEl>
                                          <p:spTgt spid="25"/>
                                        </p:tgtEl>
                                        <p:attrNameLst>
                                          <p:attrName>style.visibility</p:attrName>
                                        </p:attrNameLst>
                                      </p:cBhvr>
                                      <p:to>
                                        <p:strVal val="visible"/>
                                      </p:to>
                                    </p:set>
                                    <p:anim calcmode="lin" valueType="num">
                                      <p:cBhvr>
                                        <p:cTn id="103" dur="300" fill="hold"/>
                                        <p:tgtEl>
                                          <p:spTgt spid="25"/>
                                        </p:tgtEl>
                                        <p:attrNameLst>
                                          <p:attrName>ppt_w</p:attrName>
                                        </p:attrNameLst>
                                      </p:cBhvr>
                                      <p:tavLst>
                                        <p:tav tm="0">
                                          <p:val>
                                            <p:fltVal val="0"/>
                                          </p:val>
                                        </p:tav>
                                        <p:tav tm="100000">
                                          <p:val>
                                            <p:strVal val="#ppt_w"/>
                                          </p:val>
                                        </p:tav>
                                      </p:tavLst>
                                    </p:anim>
                                    <p:anim calcmode="lin" valueType="num">
                                      <p:cBhvr>
                                        <p:cTn id="104" dur="300" fill="hold"/>
                                        <p:tgtEl>
                                          <p:spTgt spid="25"/>
                                        </p:tgtEl>
                                        <p:attrNameLst>
                                          <p:attrName>ppt_h</p:attrName>
                                        </p:attrNameLst>
                                      </p:cBhvr>
                                      <p:tavLst>
                                        <p:tav tm="0">
                                          <p:val>
                                            <p:fltVal val="0"/>
                                          </p:val>
                                        </p:tav>
                                        <p:tav tm="100000">
                                          <p:val>
                                            <p:strVal val="#ppt_h"/>
                                          </p:val>
                                        </p:tav>
                                      </p:tavLst>
                                    </p:anim>
                                    <p:animEffect filter="">
                                      <p:cBhvr>
                                        <p:cTn id="105" dur="300"/>
                                        <p:tgtEl>
                                          <p:spTgt spid="25"/>
                                        </p:tgtEl>
                                      </p:cBhvr>
                                    </p:animEffect>
                                  </p:childTnLst>
                                </p:cTn>
                              </p:par>
                              <p:par>
                                <p:cTn id="106" presetID="10" presetClass="entr" presetSubtype="0" fill="hold" nodeType="with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300" fill="hold"/>
                                        <p:tgtEl>
                                          <p:spTgt spid="22"/>
                                        </p:tgtEl>
                                        <p:attrNameLst>
                                          <p:attrName>ppt_w</p:attrName>
                                        </p:attrNameLst>
                                      </p:cBhvr>
                                      <p:tavLst>
                                        <p:tav tm="0">
                                          <p:val>
                                            <p:fltVal val="0"/>
                                          </p:val>
                                        </p:tav>
                                        <p:tav tm="100000">
                                          <p:val>
                                            <p:strVal val="#ppt_w"/>
                                          </p:val>
                                        </p:tav>
                                      </p:tavLst>
                                    </p:anim>
                                    <p:anim calcmode="lin" valueType="num">
                                      <p:cBhvr>
                                        <p:cTn id="109" dur="300" fill="hold"/>
                                        <p:tgtEl>
                                          <p:spTgt spid="22"/>
                                        </p:tgtEl>
                                        <p:attrNameLst>
                                          <p:attrName>ppt_h</p:attrName>
                                        </p:attrNameLst>
                                      </p:cBhvr>
                                      <p:tavLst>
                                        <p:tav tm="0">
                                          <p:val>
                                            <p:fltVal val="0"/>
                                          </p:val>
                                        </p:tav>
                                        <p:tav tm="100000">
                                          <p:val>
                                            <p:strVal val="#ppt_h"/>
                                          </p:val>
                                        </p:tav>
                                      </p:tavLst>
                                    </p:anim>
                                    <p:animEffect filter="">
                                      <p:cBhvr>
                                        <p:cTn id="110" dur="300"/>
                                        <p:tgtEl>
                                          <p:spTgt spid="22"/>
                                        </p:tgtEl>
                                      </p:cBhvr>
                                    </p:animEffect>
                                  </p:childTnLst>
                                </p:cTn>
                              </p:par>
                            </p:childTnLst>
                          </p:cTn>
                        </p:par>
                        <p:par>
                          <p:cTn id="111" fill="hold" nodeType="afterGroup">
                            <p:stCondLst>
                              <p:cond delay="3000"/>
                            </p:stCondLst>
                            <p:childTnLst>
                              <p:par>
                                <p:cTn id="112" presetID="47" presetClass="entr" presetSubtype="0" fill="hold" grpId="0" nodeType="afterEffect">
                                  <p:stCondLst>
                                    <p:cond delay="0"/>
                                  </p:stCondLst>
                                  <p:childTnLst>
                                    <p:set>
                                      <p:cBhvr>
                                        <p:cTn id="113" dur="1" fill="hold">
                                          <p:stCondLst>
                                            <p:cond delay="0"/>
                                          </p:stCondLst>
                                        </p:cTn>
                                        <p:tgtEl>
                                          <p:spTgt spid="31"/>
                                        </p:tgtEl>
                                        <p:attrNameLst>
                                          <p:attrName>style.visibility</p:attrName>
                                        </p:attrNameLst>
                                      </p:cBhvr>
                                      <p:to>
                                        <p:strVal val="visible"/>
                                      </p:to>
                                    </p:set>
                                    <p:animEffect filter="">
                                      <p:cBhvr>
                                        <p:cTn id="114" dur="600"/>
                                        <p:tgtEl>
                                          <p:spTgt spid="31"/>
                                        </p:tgtEl>
                                      </p:cBhvr>
                                    </p:animEffect>
                                    <p:anim calcmode="lin" valueType="num">
                                      <p:cBhvr>
                                        <p:cTn id="115" dur="600" fill="hold"/>
                                        <p:tgtEl>
                                          <p:spTgt spid="31"/>
                                        </p:tgtEl>
                                        <p:attrNameLst>
                                          <p:attrName>ppt_x</p:attrName>
                                        </p:attrNameLst>
                                      </p:cBhvr>
                                      <p:tavLst>
                                        <p:tav tm="0">
                                          <p:val>
                                            <p:strVal val="#ppt_x"/>
                                          </p:val>
                                        </p:tav>
                                        <p:tav tm="100000">
                                          <p:val>
                                            <p:strVal val="#ppt_x"/>
                                          </p:val>
                                        </p:tav>
                                      </p:tavLst>
                                    </p:anim>
                                    <p:anim calcmode="lin" valueType="num">
                                      <p:cBhvr>
                                        <p:cTn id="116" dur="600" fill="hold"/>
                                        <p:tgtEl>
                                          <p:spTgt spid="31"/>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0"/>
                                  </p:stCondLst>
                                  <p:childTnLst>
                                    <p:set>
                                      <p:cBhvr>
                                        <p:cTn id="118" dur="1" fill="hold">
                                          <p:stCondLst>
                                            <p:cond delay="0"/>
                                          </p:stCondLst>
                                        </p:cTn>
                                        <p:tgtEl>
                                          <p:spTgt spid="30"/>
                                        </p:tgtEl>
                                        <p:attrNameLst>
                                          <p:attrName>style.visibility</p:attrName>
                                        </p:attrNameLst>
                                      </p:cBhvr>
                                      <p:to>
                                        <p:strVal val="visible"/>
                                      </p:to>
                                    </p:set>
                                    <p:animEffect filter="">
                                      <p:cBhvr>
                                        <p:cTn id="119" dur="600"/>
                                        <p:tgtEl>
                                          <p:spTgt spid="30"/>
                                        </p:tgtEl>
                                      </p:cBhvr>
                                    </p:animEffect>
                                    <p:anim calcmode="lin" valueType="num">
                                      <p:cBhvr>
                                        <p:cTn id="120" dur="600" fill="hold"/>
                                        <p:tgtEl>
                                          <p:spTgt spid="30"/>
                                        </p:tgtEl>
                                        <p:attrNameLst>
                                          <p:attrName>ppt_x</p:attrName>
                                        </p:attrNameLst>
                                      </p:cBhvr>
                                      <p:tavLst>
                                        <p:tav tm="0">
                                          <p:val>
                                            <p:strVal val="#ppt_x"/>
                                          </p:val>
                                        </p:tav>
                                        <p:tav tm="100000">
                                          <p:val>
                                            <p:strVal val="#ppt_x"/>
                                          </p:val>
                                        </p:tav>
                                      </p:tavLst>
                                    </p:anim>
                                    <p:anim calcmode="lin" valueType="num">
                                      <p:cBhvr>
                                        <p:cTn id="121" dur="600" fill="hold"/>
                                        <p:tgtEl>
                                          <p:spTgt spid="30"/>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16"/>
                                        </p:tgtEl>
                                        <p:attrNameLst>
                                          <p:attrName>style.visibility</p:attrName>
                                        </p:attrNameLst>
                                      </p:cBhvr>
                                      <p:to>
                                        <p:strVal val="visible"/>
                                      </p:to>
                                    </p:set>
                                    <p:animEffect filter="">
                                      <p:cBhvr>
                                        <p:cTn id="124" dur="600"/>
                                        <p:tgtEl>
                                          <p:spTgt spid="16"/>
                                        </p:tgtEl>
                                      </p:cBhvr>
                                    </p:animEffect>
                                    <p:anim calcmode="lin" valueType="num">
                                      <p:cBhvr>
                                        <p:cTn id="125" dur="600" fill="hold"/>
                                        <p:tgtEl>
                                          <p:spTgt spid="16"/>
                                        </p:tgtEl>
                                        <p:attrNameLst>
                                          <p:attrName>ppt_x</p:attrName>
                                        </p:attrNameLst>
                                      </p:cBhvr>
                                      <p:tavLst>
                                        <p:tav tm="0">
                                          <p:val>
                                            <p:strVal val="#ppt_x"/>
                                          </p:val>
                                        </p:tav>
                                        <p:tav tm="100000">
                                          <p:val>
                                            <p:strVal val="#ppt_x"/>
                                          </p:val>
                                        </p:tav>
                                      </p:tavLst>
                                    </p:anim>
                                    <p:anim calcmode="lin" valueType="num">
                                      <p:cBhvr>
                                        <p:cTn id="126" dur="600" fill="hold"/>
                                        <p:tgtEl>
                                          <p:spTgt spid="16"/>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35"/>
                                        </p:tgtEl>
                                        <p:attrNameLst>
                                          <p:attrName>style.visibility</p:attrName>
                                        </p:attrNameLst>
                                      </p:cBhvr>
                                      <p:to>
                                        <p:strVal val="visible"/>
                                      </p:to>
                                    </p:set>
                                    <p:animEffect filter="">
                                      <p:cBhvr>
                                        <p:cTn id="129" dur="600"/>
                                        <p:tgtEl>
                                          <p:spTgt spid="35"/>
                                        </p:tgtEl>
                                      </p:cBhvr>
                                    </p:animEffect>
                                    <p:anim calcmode="lin" valueType="num">
                                      <p:cBhvr>
                                        <p:cTn id="130" dur="600" fill="hold"/>
                                        <p:tgtEl>
                                          <p:spTgt spid="35"/>
                                        </p:tgtEl>
                                        <p:attrNameLst>
                                          <p:attrName>ppt_x</p:attrName>
                                        </p:attrNameLst>
                                      </p:cBhvr>
                                      <p:tavLst>
                                        <p:tav tm="0">
                                          <p:val>
                                            <p:strVal val="#ppt_x"/>
                                          </p:val>
                                        </p:tav>
                                        <p:tav tm="100000">
                                          <p:val>
                                            <p:strVal val="#ppt_x"/>
                                          </p:val>
                                        </p:tav>
                                      </p:tavLst>
                                    </p:anim>
                                    <p:anim calcmode="lin" valueType="num">
                                      <p:cBhvr>
                                        <p:cTn id="131" dur="6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5" grpId="0" animBg="1"/>
      <p:bldP spid="16" grpId="0" animBg="1"/>
      <p:bldP spid="17" grpId="0"/>
      <p:bldP spid="18" grpId="0"/>
      <p:bldP spid="19" grpId="0"/>
      <p:bldP spid="20" grpId="0"/>
      <p:bldP spid="21" grpId="0"/>
      <p:bldP spid="25" grpId="0"/>
      <p:bldP spid="26" grpId="0"/>
      <p:bldP spid="27" grpId="0"/>
      <p:bldP spid="28" grpId="0"/>
      <p:bldP spid="29" grpId="0"/>
      <p:bldP spid="30" grpId="0"/>
      <p:bldP spid="31" grpId="0"/>
      <p:bldP spid="32" grpId="0"/>
      <p:bldP spid="33" grpId="0"/>
      <p:bldP spid="34" grpId="0"/>
      <p:bldP spid="35"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2" name="组合 21"/>
          <p:cNvGrpSpPr/>
          <p:nvPr/>
        </p:nvGrpSpPr>
        <p:grpSpPr>
          <a:xfrm>
            <a:off x="6848480" y="1732276"/>
            <a:ext cx="4190400" cy="4190400"/>
            <a:chOff x="5136360" y="1299207"/>
            <a:chExt cx="3142800" cy="3142800"/>
          </a:xfrm>
          <a:gradFill>
            <a:gsLst>
              <a:gs pos="100000">
                <a:srgbClr val="FF002A"/>
              </a:gs>
              <a:gs pos="0">
                <a:srgbClr val="A40022"/>
              </a:gs>
            </a:gsLst>
            <a:lin ang="5400000" scaled="0"/>
          </a:gradFill>
          <a:effectLst>
            <a:outerShdw blurRad="419100" dist="419100" dir="5400000" algn="ctr" rotWithShape="0">
              <a:srgbClr val="000000">
                <a:alpha val="43137"/>
              </a:srgbClr>
            </a:outerShdw>
          </a:effectLst>
        </p:grpSpPr>
        <p:sp>
          <p:nvSpPr>
            <p:cNvPr id="5" name="Oval 18"/>
            <p:cNvSpPr/>
            <p:nvPr/>
          </p:nvSpPr>
          <p:spPr>
            <a:xfrm>
              <a:off x="5136360" y="1299207"/>
              <a:ext cx="3142800" cy="3142800"/>
            </a:xfrm>
            <a:prstGeom prst="ellipse">
              <a:avLst/>
            </a:prstGeom>
            <a:grpFill/>
            <a:ln w="76200" cmpd="sng">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2400">
                <a:solidFill>
                  <a:schemeClr val="bg1"/>
                </a:solidFill>
                <a:latin typeface="微软雅黑" panose="020b0503020204020204" pitchFamily="34" charset="-122"/>
                <a:ea typeface="微软雅黑" panose="020b0503020204020204" pitchFamily="34" charset="-122"/>
                <a:cs typeface="Helvetica Light"/>
              </a:endParaRPr>
            </a:p>
          </p:txBody>
        </p:sp>
        <p:sp>
          <p:nvSpPr>
            <p:cNvPr id="6" name="TextBox 5"/>
            <p:cNvSpPr txBox="1"/>
            <p:nvPr/>
          </p:nvSpPr>
          <p:spPr>
            <a:xfrm>
              <a:off x="5734936" y="3170672"/>
              <a:ext cx="1938908" cy="609542"/>
            </a:xfrm>
            <a:prstGeom prst="rect">
              <a:avLst/>
            </a:prstGeom>
            <a:grpFill/>
          </p:spPr>
          <p:txBody>
            <a:bodyPr wrap="square" lIns="0" tIns="0" rIns="0" bIns="0" rtlCol="0">
              <a:spAutoFit/>
            </a:bodyPr>
            <a:lstStyle/>
            <a:p>
              <a:pPr algn="ctr">
                <a:lnSpc>
                  <a:spcPct val="120000"/>
                </a:lnSpc>
              </a:pPr>
              <a:r>
                <a:rPr lang="zh-CN" altLang="en-US" sz="1465">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465">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6084819" y="2039519"/>
              <a:ext cx="1269578" cy="738664"/>
            </a:xfrm>
            <a:prstGeom prst="rect">
              <a:avLst/>
            </a:prstGeom>
            <a:grpFill/>
          </p:spPr>
          <p:txBody>
            <a:bodyPr wrap="none" lIns="0" tIns="0" rIns="0" bIns="0" rtlCol="0">
              <a:spAutoFit/>
            </a:bodyPr>
            <a:lstStyle/>
            <a:p>
              <a:pPr algn="ctr"/>
              <a:r>
                <a:rPr lang="en-US" sz="6400">
                  <a:solidFill>
                    <a:schemeClr val="bg1"/>
                  </a:solidFill>
                  <a:latin typeface="微软雅黑" panose="020b0503020204020204" pitchFamily="34" charset="-122"/>
                  <a:ea typeface="微软雅黑" panose="020b0503020204020204" pitchFamily="34" charset="-122"/>
                  <a:cs typeface="Roboto Regular"/>
                </a:rPr>
                <a:t>86%</a:t>
              </a:r>
              <a:endParaRPr lang="en-US" sz="6400">
                <a:solidFill>
                  <a:schemeClr val="bg1"/>
                </a:solidFill>
                <a:latin typeface="微软雅黑" panose="020b0503020204020204" pitchFamily="34" charset="-122"/>
                <a:ea typeface="微软雅黑" panose="020b0503020204020204" pitchFamily="34" charset="-122"/>
                <a:cs typeface="Roboto Regular"/>
              </a:endParaRPr>
            </a:p>
          </p:txBody>
        </p:sp>
        <p:sp>
          <p:nvSpPr>
            <p:cNvPr id="8" name="TextBox 7"/>
            <p:cNvSpPr txBox="1"/>
            <p:nvPr/>
          </p:nvSpPr>
          <p:spPr>
            <a:xfrm>
              <a:off x="5987182" y="2810631"/>
              <a:ext cx="1384994" cy="276999"/>
            </a:xfrm>
            <a:prstGeom prst="rect">
              <a:avLst/>
            </a:prstGeom>
            <a:grpFill/>
          </p:spPr>
          <p:txBody>
            <a:bodyPr wrap="none" lIns="0" tIns="0" rIns="0" bIns="0" rtlCol="0">
              <a:spAutoFit/>
            </a:bodyPr>
            <a:lstStyle/>
            <a:p>
              <a:pPr algn="ctr"/>
              <a:r>
                <a:rPr lang="zh-CN" altLang="en-US" sz="2400" b="1">
                  <a:solidFill>
                    <a:schemeClr val="bg1"/>
                  </a:solidFill>
                  <a:latin typeface="微软雅黑" panose="020b0503020204020204" pitchFamily="34" charset="-122"/>
                  <a:ea typeface="微软雅黑" panose="020b0503020204020204" pitchFamily="34" charset="-122"/>
                </a:rPr>
                <a:t>点击输入标题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1212356" y="1655045"/>
            <a:ext cx="3342640" cy="3342640"/>
            <a:chOff x="909267" y="1241284"/>
            <a:chExt cx="2506980" cy="2506980"/>
          </a:xfrm>
          <a:gradFill>
            <a:gsLst>
              <a:gs pos="100000">
                <a:srgbClr val="FF002A"/>
              </a:gs>
              <a:gs pos="0">
                <a:srgbClr val="A40022"/>
              </a:gs>
            </a:gsLst>
            <a:lin ang="5400000" scaled="0"/>
          </a:gradFill>
          <a:effectLst>
            <a:outerShdw blurRad="419100" dist="419100" dir="5400000" algn="ctr" rotWithShape="0">
              <a:srgbClr val="000000">
                <a:alpha val="43137"/>
              </a:srgbClr>
            </a:outerShdw>
          </a:effectLst>
        </p:grpSpPr>
        <p:sp>
          <p:nvSpPr>
            <p:cNvPr id="3" name="Oval 16"/>
            <p:cNvSpPr/>
            <p:nvPr/>
          </p:nvSpPr>
          <p:spPr>
            <a:xfrm>
              <a:off x="909267" y="1241284"/>
              <a:ext cx="2506980" cy="2506980"/>
            </a:xfrm>
            <a:prstGeom prst="ellipse">
              <a:avLst/>
            </a:prstGeom>
            <a:grpFill/>
            <a:ln w="76200" cmpd="sng">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2400">
                <a:latin typeface="微软雅黑" panose="020b0503020204020204" pitchFamily="34" charset="-122"/>
                <a:ea typeface="微软雅黑" panose="020b0503020204020204" pitchFamily="34" charset="-122"/>
                <a:cs typeface="Helvetica Light"/>
              </a:endParaRPr>
            </a:p>
          </p:txBody>
        </p:sp>
        <p:sp>
          <p:nvSpPr>
            <p:cNvPr id="9" name="TextBox 8"/>
            <p:cNvSpPr txBox="1"/>
            <p:nvPr/>
          </p:nvSpPr>
          <p:spPr>
            <a:xfrm>
              <a:off x="1261338" y="2666615"/>
              <a:ext cx="1798494" cy="553854"/>
            </a:xfrm>
            <a:prstGeom prst="rect">
              <a:avLst/>
            </a:prstGeom>
            <a:grpFill/>
          </p:spPr>
          <p:txBody>
            <a:bodyPr wrap="square" lIns="0" tIns="0" rIns="0" bIns="0" rtlCol="0">
              <a:spAutoFit/>
            </a:bodyPr>
            <a:lstStyle/>
            <a:p>
              <a:pPr algn="ctr">
                <a:lnSpc>
                  <a:spcPct val="120000"/>
                </a:lnSpc>
              </a:pPr>
              <a:r>
                <a:rPr lang="zh-CN" altLang="en-US" sz="1335">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335">
                <a:solidFill>
                  <a:schemeClr val="bg1"/>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539213" y="1617358"/>
              <a:ext cx="1269578" cy="738664"/>
            </a:xfrm>
            <a:prstGeom prst="rect">
              <a:avLst/>
            </a:prstGeom>
            <a:grpFill/>
          </p:spPr>
          <p:txBody>
            <a:bodyPr wrap="none" lIns="0" tIns="0" rIns="0" bIns="0" rtlCol="0">
              <a:spAutoFit/>
            </a:bodyPr>
            <a:lstStyle/>
            <a:p>
              <a:pPr algn="ctr"/>
              <a:r>
                <a:rPr lang="en-US" sz="6400">
                  <a:solidFill>
                    <a:schemeClr val="bg1"/>
                  </a:solidFill>
                  <a:latin typeface="微软雅黑" panose="020b0503020204020204" pitchFamily="34" charset="-122"/>
                  <a:ea typeface="微软雅黑" panose="020b0503020204020204" pitchFamily="34" charset="-122"/>
                  <a:cs typeface="Roboto Regular"/>
                </a:rPr>
                <a:t>76%</a:t>
              </a:r>
              <a:endParaRPr lang="en-US" sz="6400">
                <a:solidFill>
                  <a:schemeClr val="bg1"/>
                </a:solidFill>
                <a:latin typeface="微软雅黑" panose="020b0503020204020204" pitchFamily="34" charset="-122"/>
                <a:ea typeface="微软雅黑" panose="020b0503020204020204" pitchFamily="34" charset="-122"/>
                <a:cs typeface="Roboto Regular"/>
              </a:endParaRPr>
            </a:p>
          </p:txBody>
        </p:sp>
        <p:sp>
          <p:nvSpPr>
            <p:cNvPr id="11" name="TextBox 10"/>
            <p:cNvSpPr txBox="1"/>
            <p:nvPr/>
          </p:nvSpPr>
          <p:spPr>
            <a:xfrm>
              <a:off x="1475656" y="2306575"/>
              <a:ext cx="1384994" cy="276999"/>
            </a:xfrm>
            <a:prstGeom prst="rect">
              <a:avLst/>
            </a:prstGeom>
            <a:grpFill/>
          </p:spPr>
          <p:txBody>
            <a:bodyPr wrap="none" lIns="0" tIns="0" rIns="0" bIns="0" rtlCol="0">
              <a:spAutoFit/>
            </a:bodyPr>
            <a:lstStyle/>
            <a:p>
              <a:pPr algn="ctr"/>
              <a:r>
                <a:rPr lang="zh-CN" altLang="en-US" sz="2400" b="1">
                  <a:solidFill>
                    <a:schemeClr val="bg1"/>
                  </a:solidFill>
                  <a:latin typeface="微软雅黑" panose="020b0503020204020204" pitchFamily="34" charset="-122"/>
                  <a:ea typeface="微软雅黑" panose="020b0503020204020204" pitchFamily="34" charset="-122"/>
                </a:rPr>
                <a:t>点击输入标题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3898584" y="3500589"/>
            <a:ext cx="2712720" cy="2712720"/>
            <a:chOff x="2923938" y="2625442"/>
            <a:chExt cx="2034540" cy="2034540"/>
          </a:xfrm>
          <a:solidFill>
            <a:schemeClr val="accent2">
              <a:lumMod val="50000"/>
            </a:schemeClr>
          </a:solidFill>
          <a:effectLst>
            <a:outerShdw blurRad="419100" dist="419100" dir="5400000" algn="ctr" rotWithShape="0">
              <a:srgbClr val="000000">
                <a:alpha val="43137"/>
              </a:srgbClr>
            </a:outerShdw>
          </a:effectLst>
        </p:grpSpPr>
        <p:sp>
          <p:nvSpPr>
            <p:cNvPr id="2" name="Oval 14"/>
            <p:cNvSpPr/>
            <p:nvPr/>
          </p:nvSpPr>
          <p:spPr>
            <a:xfrm>
              <a:off x="2923938" y="2625442"/>
              <a:ext cx="2034540" cy="2034540"/>
            </a:xfrm>
            <a:prstGeom prst="ellipse">
              <a:avLst/>
            </a:prstGeom>
            <a:grpFill/>
            <a:ln w="76200" cmpd="sng">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2400">
                <a:solidFill>
                  <a:schemeClr val="bg1"/>
                </a:solidFill>
                <a:latin typeface="微软雅黑" panose="020b0503020204020204" pitchFamily="34" charset="-122"/>
                <a:ea typeface="微软雅黑" panose="020b0503020204020204" pitchFamily="34" charset="-122"/>
                <a:cs typeface="Helvetica Light"/>
              </a:endParaRPr>
            </a:p>
          </p:txBody>
        </p:sp>
        <p:sp>
          <p:nvSpPr>
            <p:cNvPr id="12" name="TextBox 11"/>
            <p:cNvSpPr txBox="1"/>
            <p:nvPr/>
          </p:nvSpPr>
          <p:spPr>
            <a:xfrm>
              <a:off x="3256432" y="3700222"/>
              <a:ext cx="1400331" cy="443343"/>
            </a:xfrm>
            <a:prstGeom prst="rect">
              <a:avLst/>
            </a:prstGeom>
            <a:grpFill/>
          </p:spPr>
          <p:txBody>
            <a:bodyPr wrap="square" lIns="0" tIns="0" rIns="0" bIns="0" rtlCol="0">
              <a:spAutoFit/>
            </a:bodyPr>
            <a:lstStyle/>
            <a:p>
              <a:pPr algn="ctr">
                <a:lnSpc>
                  <a:spcPct val="120000"/>
                </a:lnSpc>
              </a:pPr>
              <a:r>
                <a:rPr lang="zh-CN" altLang="en-US" sz="1065">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65">
                <a:solidFill>
                  <a:schemeClr val="bg1"/>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3529235" y="2957625"/>
              <a:ext cx="846386" cy="492491"/>
            </a:xfrm>
            <a:prstGeom prst="rect">
              <a:avLst/>
            </a:prstGeom>
            <a:grpFill/>
          </p:spPr>
          <p:txBody>
            <a:bodyPr wrap="none" lIns="0" tIns="0" rIns="0" bIns="0" rtlCol="0">
              <a:spAutoFit/>
            </a:bodyPr>
            <a:lstStyle/>
            <a:p>
              <a:pPr algn="ctr"/>
              <a:r>
                <a:rPr lang="en-US" sz="4265">
                  <a:solidFill>
                    <a:schemeClr val="bg1"/>
                  </a:solidFill>
                  <a:latin typeface="微软雅黑" panose="020b0503020204020204" pitchFamily="34" charset="-122"/>
                  <a:ea typeface="微软雅黑" panose="020b0503020204020204" pitchFamily="34" charset="-122"/>
                  <a:cs typeface="Roboto Regular"/>
                </a:rPr>
                <a:t>53%</a:t>
              </a:r>
              <a:endParaRPr lang="en-US" sz="4265">
                <a:solidFill>
                  <a:schemeClr val="bg1"/>
                </a:solidFill>
                <a:latin typeface="微软雅黑" panose="020b0503020204020204" pitchFamily="34" charset="-122"/>
                <a:ea typeface="微软雅黑" panose="020b0503020204020204" pitchFamily="34" charset="-122"/>
                <a:cs typeface="Roboto Regular"/>
              </a:endParaRPr>
            </a:p>
          </p:txBody>
        </p:sp>
        <p:sp>
          <p:nvSpPr>
            <p:cNvPr id="14" name="TextBox 13"/>
            <p:cNvSpPr txBox="1"/>
            <p:nvPr/>
          </p:nvSpPr>
          <p:spPr>
            <a:xfrm>
              <a:off x="3562685" y="3499899"/>
              <a:ext cx="771846" cy="153841"/>
            </a:xfrm>
            <a:prstGeom prst="rect">
              <a:avLst/>
            </a:prstGeom>
            <a:grpFill/>
          </p:spPr>
          <p:txBody>
            <a:bodyPr wrap="none" lIns="0" tIns="0" rIns="0" bIns="0" rtlCol="0">
              <a:spAutoFit/>
            </a:bodyPr>
            <a:lstStyle/>
            <a:p>
              <a:pPr algn="ctr"/>
              <a:r>
                <a:rPr lang="zh-CN" altLang="en-US" sz="1335" b="1">
                  <a:solidFill>
                    <a:schemeClr val="bg1"/>
                  </a:solidFill>
                  <a:latin typeface="微软雅黑" panose="020b0503020204020204" pitchFamily="34" charset="-122"/>
                  <a:ea typeface="微软雅黑" panose="020b0503020204020204" pitchFamily="34" charset="-122"/>
                </a:rPr>
                <a:t>点击输入标题</a:t>
              </a:r>
              <a:endParaRPr lang="zh-CN" altLang="en-US" sz="1335" b="1">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4990766" y="1535417"/>
            <a:ext cx="2218109" cy="2218109"/>
            <a:chOff x="3743074" y="1151562"/>
            <a:chExt cx="1663582" cy="1663582"/>
          </a:xfrm>
          <a:solidFill>
            <a:schemeClr val="accent2">
              <a:lumMod val="50000"/>
            </a:schemeClr>
          </a:solidFill>
          <a:effectLst>
            <a:outerShdw blurRad="419100" dist="419100" dir="5400000" algn="ctr" rotWithShape="0">
              <a:srgbClr val="000000">
                <a:alpha val="43137"/>
              </a:srgbClr>
            </a:outerShdw>
          </a:effectLst>
        </p:grpSpPr>
        <p:sp>
          <p:nvSpPr>
            <p:cNvPr id="4" name="Oval 17"/>
            <p:cNvSpPr/>
            <p:nvPr/>
          </p:nvSpPr>
          <p:spPr>
            <a:xfrm>
              <a:off x="3743074" y="1151562"/>
              <a:ext cx="1663582" cy="1663582"/>
            </a:xfrm>
            <a:prstGeom prst="ellipse">
              <a:avLst/>
            </a:prstGeom>
            <a:grpFill/>
            <a:ln w="76200" cmpd="sng">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2400">
                <a:latin typeface="微软雅黑" panose="020b0503020204020204" pitchFamily="34" charset="-122"/>
                <a:ea typeface="微软雅黑" panose="020b0503020204020204" pitchFamily="34" charset="-122"/>
                <a:cs typeface="Helvetica Light"/>
              </a:endParaRPr>
            </a:p>
          </p:txBody>
        </p:sp>
        <p:sp>
          <p:nvSpPr>
            <p:cNvPr id="15" name="TextBox 14"/>
            <p:cNvSpPr txBox="1"/>
            <p:nvPr/>
          </p:nvSpPr>
          <p:spPr>
            <a:xfrm>
              <a:off x="3889740" y="2007393"/>
              <a:ext cx="1330331" cy="443343"/>
            </a:xfrm>
            <a:prstGeom prst="rect">
              <a:avLst/>
            </a:prstGeom>
            <a:grpFill/>
          </p:spPr>
          <p:txBody>
            <a:bodyPr wrap="square" lIns="0" tIns="0" rIns="0" bIns="0" rtlCol="0">
              <a:spAutoFit/>
            </a:bodyPr>
            <a:lstStyle/>
            <a:p>
              <a:pPr algn="ctr">
                <a:lnSpc>
                  <a:spcPct val="120000"/>
                </a:lnSpc>
              </a:pPr>
              <a:r>
                <a:rPr lang="zh-CN" altLang="en-US" sz="1065">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65">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4162542" y="1314546"/>
              <a:ext cx="846386" cy="492491"/>
            </a:xfrm>
            <a:prstGeom prst="rect">
              <a:avLst/>
            </a:prstGeom>
            <a:grpFill/>
          </p:spPr>
          <p:txBody>
            <a:bodyPr wrap="none" lIns="0" tIns="0" rIns="0" bIns="0" rtlCol="0">
              <a:spAutoFit/>
            </a:bodyPr>
            <a:lstStyle/>
            <a:p>
              <a:pPr algn="ctr"/>
              <a:r>
                <a:rPr lang="en-US" sz="4265">
                  <a:solidFill>
                    <a:schemeClr val="bg1"/>
                  </a:solidFill>
                  <a:latin typeface="微软雅黑" panose="020b0503020204020204" pitchFamily="34" charset="-122"/>
                  <a:ea typeface="微软雅黑" panose="020b0503020204020204" pitchFamily="34" charset="-122"/>
                  <a:cs typeface="Roboto Regular"/>
                </a:rPr>
                <a:t>38%</a:t>
              </a:r>
              <a:endParaRPr lang="en-US" sz="4265">
                <a:solidFill>
                  <a:schemeClr val="bg1"/>
                </a:solidFill>
                <a:latin typeface="微软雅黑" panose="020b0503020204020204" pitchFamily="34" charset="-122"/>
                <a:ea typeface="微软雅黑" panose="020b0503020204020204" pitchFamily="34" charset="-122"/>
                <a:cs typeface="Roboto Regular"/>
              </a:endParaRPr>
            </a:p>
          </p:txBody>
        </p:sp>
        <p:sp>
          <p:nvSpPr>
            <p:cNvPr id="17" name="TextBox 16"/>
            <p:cNvSpPr txBox="1"/>
            <p:nvPr/>
          </p:nvSpPr>
          <p:spPr>
            <a:xfrm>
              <a:off x="4202153" y="1802519"/>
              <a:ext cx="771846" cy="153841"/>
            </a:xfrm>
            <a:prstGeom prst="rect">
              <a:avLst/>
            </a:prstGeom>
            <a:grpFill/>
          </p:spPr>
          <p:txBody>
            <a:bodyPr wrap="none" lIns="0" tIns="0" rIns="0" bIns="0" rtlCol="0">
              <a:spAutoFit/>
            </a:bodyPr>
            <a:lstStyle/>
            <a:p>
              <a:pPr algn="ctr"/>
              <a:r>
                <a:rPr lang="zh-CN" altLang="en-US" sz="1335" b="1">
                  <a:solidFill>
                    <a:schemeClr val="bg1"/>
                  </a:solidFill>
                  <a:latin typeface="微软雅黑" panose="020b0503020204020204" pitchFamily="34" charset="-122"/>
                  <a:ea typeface="微软雅黑" panose="020b0503020204020204" pitchFamily="34" charset="-122"/>
                </a:rPr>
                <a:t>点击输入标题</a:t>
              </a:r>
              <a:endParaRPr lang="zh-CN" altLang="en-US" sz="1335" b="1">
                <a:solidFill>
                  <a:schemeClr val="bg1"/>
                </a:solidFill>
                <a:latin typeface="微软雅黑" panose="020b0503020204020204" pitchFamily="34" charset="-122"/>
                <a:ea typeface="微软雅黑" panose="020b0503020204020204" pitchFamily="34" charset="-122"/>
              </a:endParaRPr>
            </a:p>
          </p:txBody>
        </p:sp>
      </p:grpSp>
      <p:sp>
        <p:nvSpPr>
          <p:cNvPr id="24" name="文本占位符 23"/>
          <p:cNvSpPr>
            <a:spLocks noGrp="1"/>
          </p:cNvSpPr>
          <p:nvPr>
            <p:ph type="body" sz="quarter" idx="10"/>
          </p:nvPr>
        </p:nvSpPr>
        <p:spPr/>
        <p:txBody>
          <a:bodyPr/>
          <a:lstStyle/>
          <a:p>
            <a:r>
              <a:rPr lang="zh-CN" altLang="en-US"/>
              <a:t>成功项目详细展示</a:t>
            </a:r>
            <a:endParaRPr lang="en-GB" altLang="zh-CN"/>
          </a:p>
        </p:txBody>
      </p:sp>
      <p:sp>
        <p:nvSpPr>
          <p:cNvPr id="19" name="灯片编号占位符 18"/>
          <p:cNvSpPr>
            <a:spLocks noGrp="1"/>
          </p:cNvSpPr>
          <p:nvPr>
            <p:ph type="sldNum" sz="quarter" idx="12"/>
          </p:nvPr>
        </p:nvSpPr>
        <p:spPr/>
        <p:txBody>
          <a:bodyPr/>
          <a:lstStyle/>
          <a:p>
            <a:fld id="{E0596BC5-39E9-41F1-BBD9-DF4DEBACD03C}" type="slidenum">
              <a:rPr lang="zh-CN" altLang="en-US" smtClean="0"/>
              <a:t>23</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par>
                          <p:cTn id="22" fill="hold" nodeType="afterGroup">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5" name="组合 44"/>
          <p:cNvGrpSpPr/>
          <p:nvPr/>
        </p:nvGrpSpPr>
        <p:grpSpPr>
          <a:xfrm>
            <a:off x="4998272" y="1615838"/>
            <a:ext cx="1061395" cy="720000"/>
            <a:chOff x="2351847" y="903748"/>
            <a:chExt cx="1108027" cy="990018"/>
          </a:xfrm>
          <a:effectLst>
            <a:outerShdw blurRad="419100" dist="419100" dir="5400000" algn="ctr" rotWithShape="0">
              <a:srgbClr val="000000">
                <a:alpha val="43137"/>
              </a:srgbClr>
            </a:outerShdw>
          </a:effectLst>
        </p:grpSpPr>
        <p:sp>
          <p:nvSpPr>
            <p:cNvPr id="46" name="椭圆 45"/>
            <p:cNvSpPr/>
            <p:nvPr/>
          </p:nvSpPr>
          <p:spPr>
            <a:xfrm>
              <a:off x="2351847" y="903748"/>
              <a:ext cx="751633" cy="9900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7" name="文本框 9"/>
            <p:cNvSpPr txBox="1"/>
            <p:nvPr/>
          </p:nvSpPr>
          <p:spPr>
            <a:xfrm>
              <a:off x="2393075" y="927951"/>
              <a:ext cx="1066799" cy="916847"/>
            </a:xfrm>
            <a:prstGeom prst="rect">
              <a:avLst/>
            </a:prstGeom>
            <a:noFill/>
          </p:spPr>
          <p:txBody>
            <a:bodyPr wrap="square" rtlCol="0">
              <a:spAutoFit/>
            </a:bodyPr>
            <a:lstStyle/>
            <a:p>
              <a:r>
                <a:rPr lang="en-US" altLang="zh-CN" sz="3735">
                  <a:solidFill>
                    <a:schemeClr val="bg1"/>
                  </a:solidFill>
                  <a:latin typeface="Impact" panose="020b0806030902050204" pitchFamily="34" charset="0"/>
                </a:rPr>
                <a:t>01</a:t>
              </a:r>
              <a:endParaRPr lang="zh-CN" altLang="en-US" sz="3735">
                <a:solidFill>
                  <a:schemeClr val="bg1"/>
                </a:solidFill>
                <a:latin typeface="Impact" panose="020b0806030902050204" pitchFamily="34" charset="0"/>
              </a:endParaRPr>
            </a:p>
          </p:txBody>
        </p:sp>
      </p:grpSp>
      <p:grpSp>
        <p:nvGrpSpPr>
          <p:cNvPr id="48" name="组合 47"/>
          <p:cNvGrpSpPr/>
          <p:nvPr/>
        </p:nvGrpSpPr>
        <p:grpSpPr>
          <a:xfrm>
            <a:off x="4998272" y="2546915"/>
            <a:ext cx="1034934" cy="721359"/>
            <a:chOff x="2379471" y="1978505"/>
            <a:chExt cx="1080403" cy="991889"/>
          </a:xfrm>
          <a:effectLst>
            <a:outerShdw blurRad="419100" dist="419100" dir="5400000" algn="ctr" rotWithShape="0">
              <a:srgbClr val="000000">
                <a:alpha val="43137"/>
              </a:srgbClr>
            </a:outerShdw>
          </a:effectLst>
        </p:grpSpPr>
        <p:sp>
          <p:nvSpPr>
            <p:cNvPr id="49" name="椭圆 48"/>
            <p:cNvSpPr/>
            <p:nvPr/>
          </p:nvSpPr>
          <p:spPr>
            <a:xfrm>
              <a:off x="2379471" y="1980374"/>
              <a:ext cx="751633" cy="9900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0" name="文本框 10"/>
            <p:cNvSpPr txBox="1"/>
            <p:nvPr/>
          </p:nvSpPr>
          <p:spPr>
            <a:xfrm>
              <a:off x="2393075" y="1978505"/>
              <a:ext cx="1066799" cy="916849"/>
            </a:xfrm>
            <a:prstGeom prst="rect">
              <a:avLst/>
            </a:prstGeom>
            <a:noFill/>
          </p:spPr>
          <p:txBody>
            <a:bodyPr wrap="square" rtlCol="0">
              <a:spAutoFit/>
            </a:bodyPr>
            <a:lstStyle/>
            <a:p>
              <a:r>
                <a:rPr lang="en-US" altLang="zh-CN" sz="3735">
                  <a:solidFill>
                    <a:schemeClr val="bg1"/>
                  </a:solidFill>
                  <a:latin typeface="Impact" panose="020b0806030902050204" pitchFamily="34" charset="0"/>
                </a:rPr>
                <a:t>02</a:t>
              </a:r>
              <a:endParaRPr lang="zh-CN" altLang="en-US" sz="3735">
                <a:solidFill>
                  <a:schemeClr val="bg1"/>
                </a:solidFill>
                <a:latin typeface="Impact" panose="020b0806030902050204" pitchFamily="34" charset="0"/>
              </a:endParaRPr>
            </a:p>
          </p:txBody>
        </p:sp>
      </p:grpSp>
      <p:grpSp>
        <p:nvGrpSpPr>
          <p:cNvPr id="51" name="组合 50"/>
          <p:cNvGrpSpPr/>
          <p:nvPr/>
        </p:nvGrpSpPr>
        <p:grpSpPr>
          <a:xfrm>
            <a:off x="4998272" y="3460303"/>
            <a:ext cx="1042346" cy="720001"/>
            <a:chOff x="2351846" y="3006475"/>
            <a:chExt cx="1088141" cy="990019"/>
          </a:xfrm>
          <a:effectLst>
            <a:outerShdw blurRad="419100" dist="419100" dir="5400000" algn="ctr" rotWithShape="0">
              <a:srgbClr val="000000">
                <a:alpha val="43137"/>
              </a:srgbClr>
            </a:outerShdw>
          </a:effectLst>
        </p:grpSpPr>
        <p:sp>
          <p:nvSpPr>
            <p:cNvPr id="52" name="椭圆 51"/>
            <p:cNvSpPr/>
            <p:nvPr/>
          </p:nvSpPr>
          <p:spPr>
            <a:xfrm>
              <a:off x="2351846" y="3006475"/>
              <a:ext cx="751633" cy="9900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3" name="文本框 11"/>
            <p:cNvSpPr txBox="1"/>
            <p:nvPr/>
          </p:nvSpPr>
          <p:spPr>
            <a:xfrm>
              <a:off x="2373188" y="3044328"/>
              <a:ext cx="1066799" cy="916848"/>
            </a:xfrm>
            <a:prstGeom prst="rect">
              <a:avLst/>
            </a:prstGeom>
            <a:noFill/>
          </p:spPr>
          <p:txBody>
            <a:bodyPr wrap="square" rtlCol="0">
              <a:spAutoFit/>
            </a:bodyPr>
            <a:lstStyle/>
            <a:p>
              <a:r>
                <a:rPr lang="en-US" altLang="zh-CN" sz="3735">
                  <a:solidFill>
                    <a:schemeClr val="bg1"/>
                  </a:solidFill>
                  <a:latin typeface="Impact" panose="020b0806030902050204" pitchFamily="34" charset="0"/>
                </a:rPr>
                <a:t>03</a:t>
              </a:r>
              <a:endParaRPr lang="zh-CN" altLang="en-US" sz="3735">
                <a:solidFill>
                  <a:schemeClr val="bg1"/>
                </a:solidFill>
                <a:latin typeface="Impact" panose="020b0806030902050204" pitchFamily="34" charset="0"/>
              </a:endParaRPr>
            </a:p>
          </p:txBody>
        </p:sp>
      </p:grpSp>
      <p:grpSp>
        <p:nvGrpSpPr>
          <p:cNvPr id="54" name="组合 53"/>
          <p:cNvGrpSpPr/>
          <p:nvPr/>
        </p:nvGrpSpPr>
        <p:grpSpPr>
          <a:xfrm>
            <a:off x="4998272" y="4379463"/>
            <a:ext cx="1056574" cy="720000"/>
            <a:chOff x="2317106" y="4056842"/>
            <a:chExt cx="1102994" cy="990020"/>
          </a:xfrm>
          <a:effectLst>
            <a:outerShdw blurRad="419100" dist="419100" dir="5400000" algn="ctr" rotWithShape="0">
              <a:srgbClr val="000000">
                <a:alpha val="43137"/>
              </a:srgbClr>
            </a:outerShdw>
          </a:effectLst>
        </p:grpSpPr>
        <p:sp>
          <p:nvSpPr>
            <p:cNvPr id="55" name="椭圆 54"/>
            <p:cNvSpPr/>
            <p:nvPr/>
          </p:nvSpPr>
          <p:spPr>
            <a:xfrm>
              <a:off x="2317106" y="4056842"/>
              <a:ext cx="751633" cy="9900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6" name="文本框 12"/>
            <p:cNvSpPr txBox="1"/>
            <p:nvPr/>
          </p:nvSpPr>
          <p:spPr>
            <a:xfrm>
              <a:off x="2353301" y="4073232"/>
              <a:ext cx="1066799" cy="916851"/>
            </a:xfrm>
            <a:prstGeom prst="rect">
              <a:avLst/>
            </a:prstGeom>
            <a:noFill/>
          </p:spPr>
          <p:txBody>
            <a:bodyPr wrap="square" rtlCol="0">
              <a:spAutoFit/>
            </a:bodyPr>
            <a:lstStyle/>
            <a:p>
              <a:r>
                <a:rPr lang="en-US" altLang="zh-CN" sz="3735">
                  <a:solidFill>
                    <a:schemeClr val="bg1"/>
                  </a:solidFill>
                  <a:latin typeface="Impact" panose="020b0806030902050204" pitchFamily="34" charset="0"/>
                </a:rPr>
                <a:t>04</a:t>
              </a:r>
              <a:endParaRPr lang="zh-CN" altLang="en-US" sz="3735">
                <a:solidFill>
                  <a:schemeClr val="bg1"/>
                </a:solidFill>
                <a:latin typeface="Impact" panose="020b0806030902050204" pitchFamily="34" charset="0"/>
              </a:endParaRPr>
            </a:p>
          </p:txBody>
        </p:sp>
      </p:grpSp>
      <p:grpSp>
        <p:nvGrpSpPr>
          <p:cNvPr id="57" name="组合 56"/>
          <p:cNvGrpSpPr/>
          <p:nvPr/>
        </p:nvGrpSpPr>
        <p:grpSpPr>
          <a:xfrm>
            <a:off x="4998272" y="5291490"/>
            <a:ext cx="1027719" cy="720000"/>
            <a:chOff x="2373400" y="5071353"/>
            <a:chExt cx="1072872" cy="990023"/>
          </a:xfrm>
          <a:effectLst>
            <a:outerShdw blurRad="419100" dist="419100" dir="5400000" algn="ctr" rotWithShape="0">
              <a:srgbClr val="000000">
                <a:alpha val="43137"/>
              </a:srgbClr>
            </a:outerShdw>
          </a:effectLst>
        </p:grpSpPr>
        <p:sp>
          <p:nvSpPr>
            <p:cNvPr id="58" name="椭圆 57"/>
            <p:cNvSpPr/>
            <p:nvPr/>
          </p:nvSpPr>
          <p:spPr>
            <a:xfrm>
              <a:off x="2373400" y="5071353"/>
              <a:ext cx="751633" cy="99002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9" name="文本框 13"/>
            <p:cNvSpPr txBox="1"/>
            <p:nvPr/>
          </p:nvSpPr>
          <p:spPr>
            <a:xfrm>
              <a:off x="2379473" y="5107938"/>
              <a:ext cx="1066799" cy="916852"/>
            </a:xfrm>
            <a:prstGeom prst="rect">
              <a:avLst/>
            </a:prstGeom>
            <a:noFill/>
          </p:spPr>
          <p:txBody>
            <a:bodyPr wrap="square" rtlCol="0">
              <a:spAutoFit/>
            </a:bodyPr>
            <a:lstStyle/>
            <a:p>
              <a:r>
                <a:rPr lang="en-US" altLang="zh-CN" sz="3735">
                  <a:solidFill>
                    <a:schemeClr val="bg1"/>
                  </a:solidFill>
                  <a:latin typeface="Impact" panose="020b0806030902050204" pitchFamily="34" charset="0"/>
                </a:rPr>
                <a:t>05</a:t>
              </a:r>
              <a:endParaRPr lang="zh-CN" altLang="en-US" sz="3735">
                <a:solidFill>
                  <a:schemeClr val="bg1"/>
                </a:solidFill>
                <a:latin typeface="Impact" panose="020b0806030902050204" pitchFamily="34" charset="0"/>
              </a:endParaRPr>
            </a:p>
          </p:txBody>
        </p:sp>
      </p:grpSp>
      <p:grpSp>
        <p:nvGrpSpPr>
          <p:cNvPr id="60" name="组合 59"/>
          <p:cNvGrpSpPr/>
          <p:nvPr/>
        </p:nvGrpSpPr>
        <p:grpSpPr>
          <a:xfrm>
            <a:off x="5806270" y="1651189"/>
            <a:ext cx="5143000" cy="612920"/>
            <a:chOff x="4315150" y="953426"/>
            <a:chExt cx="3857250" cy="540057"/>
          </a:xfrm>
          <a:effectLst>
            <a:outerShdw blurRad="419100" dist="419100" dir="5400000" algn="ctr" rotWithShape="0">
              <a:srgbClr val="000000">
                <a:alpha val="43137"/>
              </a:srgbClr>
            </a:outerShdw>
          </a:effectLst>
        </p:grpSpPr>
        <p:sp>
          <p:nvSpPr>
            <p:cNvPr id="61" name="矩形 60"/>
            <p:cNvSpPr/>
            <p:nvPr/>
          </p:nvSpPr>
          <p:spPr>
            <a:xfrm>
              <a:off x="4841196" y="1036090"/>
              <a:ext cx="2827147" cy="450057"/>
            </a:xfrm>
            <a:prstGeom prst="roundRect">
              <a:avLst/>
            </a:prstGeom>
            <a:ln w="15875">
              <a:noFill/>
            </a:ln>
          </p:spPr>
          <p:txBody>
            <a:bodyPr wrap="square" lIns="91440" tIns="45720" rIns="91440" bIns="45720">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年度工作内容概述</a:t>
              </a:r>
              <a:endParaRPr lang="en-GB" altLang="zh-CN"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平行四边形 61"/>
            <p:cNvSpPr/>
            <p:nvPr/>
          </p:nvSpPr>
          <p:spPr>
            <a:xfrm>
              <a:off x="4315150" y="953426"/>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3" name="组合 62"/>
          <p:cNvGrpSpPr/>
          <p:nvPr/>
        </p:nvGrpSpPr>
        <p:grpSpPr>
          <a:xfrm>
            <a:off x="5806270" y="2576727"/>
            <a:ext cx="5143000" cy="612920"/>
            <a:chOff x="4315150" y="1647579"/>
            <a:chExt cx="3857250" cy="540057"/>
          </a:xfrm>
          <a:effectLst>
            <a:outerShdw blurRad="419100" dist="419100" dir="5400000" algn="ctr" rotWithShape="0">
              <a:srgbClr val="000000">
                <a:alpha val="43137"/>
              </a:srgbClr>
            </a:outerShdw>
          </a:effectLst>
        </p:grpSpPr>
        <p:sp>
          <p:nvSpPr>
            <p:cNvPr id="64" name="矩形 63"/>
            <p:cNvSpPr/>
            <p:nvPr/>
          </p:nvSpPr>
          <p:spPr>
            <a:xfrm>
              <a:off x="4841196" y="1730243"/>
              <a:ext cx="2827147" cy="450057"/>
            </a:xfrm>
            <a:prstGeom prst="roundRect">
              <a:avLst/>
            </a:prstGeom>
            <a:ln w="15875">
              <a:noFill/>
            </a:ln>
          </p:spPr>
          <p:txBody>
            <a:bodyPr wrap="square" lIns="91440" tIns="45720" rIns="91440" bIns="45720">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工作完成具体情况</a:t>
              </a:r>
              <a:endParaRPr lang="en-GB" altLang="zh-CN"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平行四边形 64"/>
            <p:cNvSpPr/>
            <p:nvPr/>
          </p:nvSpPr>
          <p:spPr>
            <a:xfrm>
              <a:off x="4315150" y="1647579"/>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6" name="组合 65"/>
          <p:cNvGrpSpPr/>
          <p:nvPr/>
        </p:nvGrpSpPr>
        <p:grpSpPr>
          <a:xfrm>
            <a:off x="5806270" y="3502264"/>
            <a:ext cx="5143000" cy="612920"/>
            <a:chOff x="4315150" y="2341731"/>
            <a:chExt cx="3857250" cy="540057"/>
          </a:xfrm>
          <a:effectLst>
            <a:outerShdw blurRad="419100" dist="419100" dir="5400000" algn="ctr" rotWithShape="0">
              <a:srgbClr val="000000">
                <a:alpha val="43137"/>
              </a:srgbClr>
            </a:outerShdw>
          </a:effectLst>
        </p:grpSpPr>
        <p:sp>
          <p:nvSpPr>
            <p:cNvPr id="67" name="矩形 66"/>
            <p:cNvSpPr/>
            <p:nvPr/>
          </p:nvSpPr>
          <p:spPr>
            <a:xfrm>
              <a:off x="4841197" y="2424395"/>
              <a:ext cx="2827146" cy="450057"/>
            </a:xfrm>
            <a:prstGeom prst="roundRect">
              <a:avLst/>
            </a:prstGeom>
            <a:ln w="15875">
              <a:noFill/>
            </a:ln>
          </p:spPr>
          <p:txBody>
            <a:bodyPr wrap="square" lIns="91440" tIns="45720" rIns="91440" bIns="45720">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成功项目详细展示</a:t>
              </a:r>
              <a:endParaRPr lang="en-GB" altLang="zh-CN"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平行四边形 67"/>
            <p:cNvSpPr/>
            <p:nvPr/>
          </p:nvSpPr>
          <p:spPr>
            <a:xfrm>
              <a:off x="4315150" y="2341731"/>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9" name="组合 68"/>
          <p:cNvGrpSpPr/>
          <p:nvPr/>
        </p:nvGrpSpPr>
        <p:grpSpPr>
          <a:xfrm>
            <a:off x="5806270" y="4427802"/>
            <a:ext cx="5143000" cy="612920"/>
            <a:chOff x="4315150" y="3035884"/>
            <a:chExt cx="3857250" cy="540057"/>
          </a:xfrm>
          <a:effectLst>
            <a:outerShdw blurRad="419100" dist="419100" dir="5400000" algn="ctr" rotWithShape="0">
              <a:srgbClr val="000000">
                <a:alpha val="43137"/>
              </a:srgbClr>
            </a:outerShdw>
          </a:effectLst>
        </p:grpSpPr>
        <p:sp>
          <p:nvSpPr>
            <p:cNvPr id="70" name="矩形 69"/>
            <p:cNvSpPr/>
            <p:nvPr/>
          </p:nvSpPr>
          <p:spPr>
            <a:xfrm>
              <a:off x="4841196" y="3118548"/>
              <a:ext cx="2827147" cy="450057"/>
            </a:xfrm>
            <a:prstGeom prst="roundRect">
              <a:avLst/>
            </a:prstGeom>
            <a:ln w="15875">
              <a:noFill/>
            </a:ln>
          </p:spPr>
          <p:txBody>
            <a:bodyPr wrap="square" lIns="91440" tIns="45720" rIns="91440" bIns="45720">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工作存在不足之处</a:t>
              </a:r>
              <a:endParaRPr lang="en-GB" altLang="zh-CN"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平行四边形 70"/>
            <p:cNvSpPr/>
            <p:nvPr/>
          </p:nvSpPr>
          <p:spPr>
            <a:xfrm>
              <a:off x="4315150" y="3035884"/>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72" name="组合 71"/>
          <p:cNvGrpSpPr/>
          <p:nvPr/>
        </p:nvGrpSpPr>
        <p:grpSpPr>
          <a:xfrm>
            <a:off x="5806270" y="5353341"/>
            <a:ext cx="5143000" cy="612920"/>
            <a:chOff x="4315150" y="3730038"/>
            <a:chExt cx="3857250" cy="540057"/>
          </a:xfrm>
          <a:effectLst>
            <a:outerShdw blurRad="419100" dist="419100" dir="5400000" algn="ctr" rotWithShape="0">
              <a:srgbClr val="000000">
                <a:alpha val="43137"/>
              </a:srgbClr>
            </a:outerShdw>
          </a:effectLst>
        </p:grpSpPr>
        <p:sp>
          <p:nvSpPr>
            <p:cNvPr id="73" name="矩形 72"/>
            <p:cNvSpPr/>
            <p:nvPr/>
          </p:nvSpPr>
          <p:spPr>
            <a:xfrm>
              <a:off x="4841197" y="3812702"/>
              <a:ext cx="2827146" cy="450057"/>
            </a:xfrm>
            <a:prstGeom prst="roundRect">
              <a:avLst/>
            </a:prstGeom>
            <a:ln w="15875">
              <a:noFill/>
            </a:ln>
          </p:spPr>
          <p:txBody>
            <a:bodyPr wrap="square" lIns="91440" tIns="45720" rIns="91440" bIns="45720">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明年工作目标计划</a:t>
              </a:r>
              <a:endParaRPr lang="en-GB" altLang="zh-CN"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平行四边形 73"/>
            <p:cNvSpPr/>
            <p:nvPr/>
          </p:nvSpPr>
          <p:spPr>
            <a:xfrm>
              <a:off x="4315150" y="3730038"/>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sp>
        <p:nvSpPr>
          <p:cNvPr id="2" name="矩形 1"/>
          <p:cNvSpPr/>
          <p:nvPr/>
        </p:nvSpPr>
        <p:spPr>
          <a:xfrm>
            <a:off x="0" y="0"/>
            <a:ext cx="4269859"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 Placeholder 4"/>
          <p:cNvSpPr txBox="1"/>
          <p:nvPr/>
        </p:nvSpPr>
        <p:spPr>
          <a:xfrm>
            <a:off x="630739" y="3097810"/>
            <a:ext cx="3008380" cy="662379"/>
          </a:xfrm>
          <a:prstGeom prst="rect">
            <a:avLst/>
          </a:prstGeom>
          <a:effectLst>
            <a:outerShdw blurRad="419100" dist="419100" dir="5400000" algn="ctr" rotWithShape="0">
              <a:srgbClr val="000000">
                <a:alpha val="43137"/>
              </a:srgbClr>
            </a:outerShdw>
          </a:effectLst>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7200" b="1">
                <a:solidFill>
                  <a:schemeClr val="bg1"/>
                </a:solidFill>
                <a:latin typeface="微软雅黑" panose="020b0503020204020204" pitchFamily="34" charset="-122"/>
                <a:ea typeface="微软雅黑" panose="020b0503020204020204" pitchFamily="34" charset="-122"/>
              </a:rPr>
              <a:t>目录</a:t>
            </a:r>
            <a:endParaRPr lang="en-US" altLang="zh-CN" sz="7200" b="1">
              <a:solidFill>
                <a:schemeClr val="bg1"/>
              </a:solidFill>
              <a:latin typeface="微软雅黑" panose="020b0503020204020204" pitchFamily="34" charset="-122"/>
              <a:ea typeface="微软雅黑" panose="020b0503020204020204" pitchFamily="34" charset="-122"/>
            </a:endParaRPr>
          </a:p>
          <a:p>
            <a:pPr marL="0" indent="0" algn="ctr">
              <a:buNone/>
            </a:pPr>
            <a:r>
              <a:rPr lang="en-US" altLang="zh-CN" sz="4800" b="1">
                <a:solidFill>
                  <a:schemeClr val="bg1"/>
                </a:solidFill>
                <a:latin typeface="微软雅黑" panose="020b0503020204020204" pitchFamily="34" charset="-122"/>
                <a:ea typeface="微软雅黑" panose="020b0503020204020204" pitchFamily="34" charset="-122"/>
              </a:rPr>
              <a:t>Contents</a:t>
            </a:r>
            <a:endParaRPr lang="en-GB" sz="4800" b="1">
              <a:solidFill>
                <a:schemeClr val="bg1"/>
              </a:solidFill>
              <a:latin typeface="微软雅黑" panose="020b0503020204020204" pitchFamily="34" charset="-122"/>
              <a:ea typeface="微软雅黑" panose="020b0503020204020204" pitchFamily="34" charset="-122"/>
            </a:endParaRPr>
          </a:p>
        </p:txBody>
      </p:sp>
      <p:sp>
        <p:nvSpPr>
          <p:cNvPr id="4" name="同心圆 3"/>
          <p:cNvSpPr/>
          <p:nvPr/>
        </p:nvSpPr>
        <p:spPr>
          <a:xfrm>
            <a:off x="-38642" y="1448229"/>
            <a:ext cx="4267164" cy="4266000"/>
          </a:xfrm>
          <a:prstGeom prst="donut">
            <a:avLst>
              <a:gd name="adj" fmla="val 13126"/>
            </a:avLst>
          </a:prstGeom>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mc:Choice xmlns:p14="http://schemas.microsoft.com/office/powerpoint/2010/main" Requires="p14">
      <p:transition spd="slow" advTm="0" p14:dur="120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xit" presetSubtype="4" fill="hold" nodeType="afterEffect">
                                  <p:stCondLst>
                                    <p:cond delay="0"/>
                                  </p:stCondLst>
                                  <p:childTnLst>
                                    <p:anim calcmode="lin" valueType="num">
                                      <p:cBhvr additive="base">
                                        <p:cTn id="6" dur="500"/>
                                        <p:tgtEl>
                                          <p:spTgt spid="45"/>
                                        </p:tgtEl>
                                        <p:attrNameLst>
                                          <p:attrName>ppt_x</p:attrName>
                                        </p:attrNameLst>
                                      </p:cBhvr>
                                      <p:tavLst>
                                        <p:tav tm="0">
                                          <p:val>
                                            <p:strVal val="ppt_x"/>
                                          </p:val>
                                        </p:tav>
                                        <p:tav tm="100000">
                                          <p:val>
                                            <p:strVal val="ppt_x"/>
                                          </p:val>
                                        </p:tav>
                                      </p:tavLst>
                                    </p:anim>
                                    <p:anim calcmode="lin" valueType="num">
                                      <p:cBhvr additive="base">
                                        <p:cTn id="7" dur="500"/>
                                        <p:tgtEl>
                                          <p:spTgt spid="45"/>
                                        </p:tgtEl>
                                        <p:attrNameLst>
                                          <p:attrName>ppt_y</p:attrName>
                                        </p:attrNameLst>
                                      </p:cBhvr>
                                      <p:tavLst>
                                        <p:tav tm="0">
                                          <p:val>
                                            <p:strVal val="ppt_y"/>
                                          </p:val>
                                        </p:tav>
                                        <p:tav tm="100000">
                                          <p:val>
                                            <p:strVal val="1+ppt_h/2"/>
                                          </p:val>
                                        </p:tav>
                                      </p:tavLst>
                                    </p:anim>
                                    <p:set>
                                      <p:cBhvr>
                                        <p:cTn id="8" dur="1" fill="hold">
                                          <p:stCondLst>
                                            <p:cond delay="499"/>
                                          </p:stCondLst>
                                        </p:cTn>
                                        <p:tgtEl>
                                          <p:spTgt spid="45"/>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48"/>
                                        </p:tgtEl>
                                        <p:attrNameLst>
                                          <p:attrName>ppt_x</p:attrName>
                                        </p:attrNameLst>
                                      </p:cBhvr>
                                      <p:tavLst>
                                        <p:tav tm="0">
                                          <p:val>
                                            <p:strVal val="ppt_x"/>
                                          </p:val>
                                        </p:tav>
                                        <p:tav tm="100000">
                                          <p:val>
                                            <p:strVal val="ppt_x"/>
                                          </p:val>
                                        </p:tav>
                                      </p:tavLst>
                                    </p:anim>
                                    <p:anim calcmode="lin" valueType="num">
                                      <p:cBhvr additive="base">
                                        <p:cTn id="11" dur="500"/>
                                        <p:tgtEl>
                                          <p:spTgt spid="48"/>
                                        </p:tgtEl>
                                        <p:attrNameLst>
                                          <p:attrName>ppt_y</p:attrName>
                                        </p:attrNameLst>
                                      </p:cBhvr>
                                      <p:tavLst>
                                        <p:tav tm="0">
                                          <p:val>
                                            <p:strVal val="ppt_y"/>
                                          </p:val>
                                        </p:tav>
                                        <p:tav tm="100000">
                                          <p:val>
                                            <p:strVal val="1+ppt_h/2"/>
                                          </p:val>
                                        </p:tav>
                                      </p:tavLst>
                                    </p:anim>
                                    <p:set>
                                      <p:cBhvr>
                                        <p:cTn id="12" dur="1" fill="hold">
                                          <p:stCondLst>
                                            <p:cond delay="499"/>
                                          </p:stCondLst>
                                        </p:cTn>
                                        <p:tgtEl>
                                          <p:spTgt spid="48"/>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51"/>
                                        </p:tgtEl>
                                        <p:attrNameLst>
                                          <p:attrName>ppt_x</p:attrName>
                                        </p:attrNameLst>
                                      </p:cBhvr>
                                      <p:tavLst>
                                        <p:tav tm="0">
                                          <p:val>
                                            <p:strVal val="ppt_x"/>
                                          </p:val>
                                        </p:tav>
                                        <p:tav tm="100000">
                                          <p:val>
                                            <p:strVal val="ppt_x"/>
                                          </p:val>
                                        </p:tav>
                                      </p:tavLst>
                                    </p:anim>
                                    <p:anim calcmode="lin" valueType="num">
                                      <p:cBhvr additive="base">
                                        <p:cTn id="15" dur="500"/>
                                        <p:tgtEl>
                                          <p:spTgt spid="51"/>
                                        </p:tgtEl>
                                        <p:attrNameLst>
                                          <p:attrName>ppt_y</p:attrName>
                                        </p:attrNameLst>
                                      </p:cBhvr>
                                      <p:tavLst>
                                        <p:tav tm="0">
                                          <p:val>
                                            <p:strVal val="ppt_y"/>
                                          </p:val>
                                        </p:tav>
                                        <p:tav tm="100000">
                                          <p:val>
                                            <p:strVal val="1+ppt_h/2"/>
                                          </p:val>
                                        </p:tav>
                                      </p:tavLst>
                                    </p:anim>
                                    <p:set>
                                      <p:cBhvr>
                                        <p:cTn id="16" dur="1" fill="hold">
                                          <p:stCondLst>
                                            <p:cond delay="499"/>
                                          </p:stCondLst>
                                        </p:cTn>
                                        <p:tgtEl>
                                          <p:spTgt spid="51"/>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60"/>
                                        </p:tgtEl>
                                        <p:attrNameLst>
                                          <p:attrName>ppt_x</p:attrName>
                                        </p:attrNameLst>
                                      </p:cBhvr>
                                      <p:tavLst>
                                        <p:tav tm="0">
                                          <p:val>
                                            <p:strVal val="ppt_x"/>
                                          </p:val>
                                        </p:tav>
                                        <p:tav tm="100000">
                                          <p:val>
                                            <p:strVal val="ppt_x"/>
                                          </p:val>
                                        </p:tav>
                                      </p:tavLst>
                                    </p:anim>
                                    <p:anim calcmode="lin" valueType="num">
                                      <p:cBhvr additive="base">
                                        <p:cTn id="19" dur="500"/>
                                        <p:tgtEl>
                                          <p:spTgt spid="60"/>
                                        </p:tgtEl>
                                        <p:attrNameLst>
                                          <p:attrName>ppt_y</p:attrName>
                                        </p:attrNameLst>
                                      </p:cBhvr>
                                      <p:tavLst>
                                        <p:tav tm="0">
                                          <p:val>
                                            <p:strVal val="ppt_y"/>
                                          </p:val>
                                        </p:tav>
                                        <p:tav tm="100000">
                                          <p:val>
                                            <p:strVal val="1+ppt_h/2"/>
                                          </p:val>
                                        </p:tav>
                                      </p:tavLst>
                                    </p:anim>
                                    <p:set>
                                      <p:cBhvr>
                                        <p:cTn id="20" dur="1" fill="hold">
                                          <p:stCondLst>
                                            <p:cond delay="499"/>
                                          </p:stCondLst>
                                        </p:cTn>
                                        <p:tgtEl>
                                          <p:spTgt spid="60"/>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63"/>
                                        </p:tgtEl>
                                        <p:attrNameLst>
                                          <p:attrName>ppt_x</p:attrName>
                                        </p:attrNameLst>
                                      </p:cBhvr>
                                      <p:tavLst>
                                        <p:tav tm="0">
                                          <p:val>
                                            <p:strVal val="ppt_x"/>
                                          </p:val>
                                        </p:tav>
                                        <p:tav tm="100000">
                                          <p:val>
                                            <p:strVal val="ppt_x"/>
                                          </p:val>
                                        </p:tav>
                                      </p:tavLst>
                                    </p:anim>
                                    <p:anim calcmode="lin" valueType="num">
                                      <p:cBhvr additive="base">
                                        <p:cTn id="23" dur="500"/>
                                        <p:tgtEl>
                                          <p:spTgt spid="63"/>
                                        </p:tgtEl>
                                        <p:attrNameLst>
                                          <p:attrName>ppt_y</p:attrName>
                                        </p:attrNameLst>
                                      </p:cBhvr>
                                      <p:tavLst>
                                        <p:tav tm="0">
                                          <p:val>
                                            <p:strVal val="ppt_y"/>
                                          </p:val>
                                        </p:tav>
                                        <p:tav tm="100000">
                                          <p:val>
                                            <p:strVal val="1+ppt_h/2"/>
                                          </p:val>
                                        </p:tav>
                                      </p:tavLst>
                                    </p:anim>
                                    <p:set>
                                      <p:cBhvr>
                                        <p:cTn id="24" dur="1" fill="hold">
                                          <p:stCondLst>
                                            <p:cond delay="499"/>
                                          </p:stCondLst>
                                        </p:cTn>
                                        <p:tgtEl>
                                          <p:spTgt spid="63"/>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66"/>
                                        </p:tgtEl>
                                        <p:attrNameLst>
                                          <p:attrName>ppt_x</p:attrName>
                                        </p:attrNameLst>
                                      </p:cBhvr>
                                      <p:tavLst>
                                        <p:tav tm="0">
                                          <p:val>
                                            <p:strVal val="ppt_x"/>
                                          </p:val>
                                        </p:tav>
                                        <p:tav tm="100000">
                                          <p:val>
                                            <p:strVal val="ppt_x"/>
                                          </p:val>
                                        </p:tav>
                                      </p:tavLst>
                                    </p:anim>
                                    <p:anim calcmode="lin" valueType="num">
                                      <p:cBhvr additive="base">
                                        <p:cTn id="27" dur="500"/>
                                        <p:tgtEl>
                                          <p:spTgt spid="66"/>
                                        </p:tgtEl>
                                        <p:attrNameLst>
                                          <p:attrName>ppt_y</p:attrName>
                                        </p:attrNameLst>
                                      </p:cBhvr>
                                      <p:tavLst>
                                        <p:tav tm="0">
                                          <p:val>
                                            <p:strVal val="ppt_y"/>
                                          </p:val>
                                        </p:tav>
                                        <p:tav tm="100000">
                                          <p:val>
                                            <p:strVal val="1+ppt_h/2"/>
                                          </p:val>
                                        </p:tav>
                                      </p:tavLst>
                                    </p:anim>
                                    <p:set>
                                      <p:cBhvr>
                                        <p:cTn id="28" dur="1" fill="hold">
                                          <p:stCondLst>
                                            <p:cond delay="499"/>
                                          </p:stCondLst>
                                        </p:cTn>
                                        <p:tgtEl>
                                          <p:spTgt spid="66"/>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57"/>
                                        </p:tgtEl>
                                        <p:attrNameLst>
                                          <p:attrName>ppt_x</p:attrName>
                                        </p:attrNameLst>
                                      </p:cBhvr>
                                      <p:tavLst>
                                        <p:tav tm="0">
                                          <p:val>
                                            <p:strVal val="ppt_x"/>
                                          </p:val>
                                        </p:tav>
                                        <p:tav tm="100000">
                                          <p:val>
                                            <p:strVal val="ppt_x"/>
                                          </p:val>
                                        </p:tav>
                                      </p:tavLst>
                                    </p:anim>
                                    <p:anim calcmode="lin" valueType="num">
                                      <p:cBhvr additive="base">
                                        <p:cTn id="31" dur="500"/>
                                        <p:tgtEl>
                                          <p:spTgt spid="57"/>
                                        </p:tgtEl>
                                        <p:attrNameLst>
                                          <p:attrName>ppt_y</p:attrName>
                                        </p:attrNameLst>
                                      </p:cBhvr>
                                      <p:tavLst>
                                        <p:tav tm="0">
                                          <p:val>
                                            <p:strVal val="ppt_y"/>
                                          </p:val>
                                        </p:tav>
                                        <p:tav tm="100000">
                                          <p:val>
                                            <p:strVal val="1+ppt_h/2"/>
                                          </p:val>
                                        </p:tav>
                                      </p:tavLst>
                                    </p:anim>
                                    <p:set>
                                      <p:cBhvr>
                                        <p:cTn id="32" dur="1" fill="hold">
                                          <p:stCondLst>
                                            <p:cond delay="499"/>
                                          </p:stCondLst>
                                        </p:cTn>
                                        <p:tgtEl>
                                          <p:spTgt spid="57"/>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72"/>
                                        </p:tgtEl>
                                        <p:attrNameLst>
                                          <p:attrName>ppt_x</p:attrName>
                                        </p:attrNameLst>
                                      </p:cBhvr>
                                      <p:tavLst>
                                        <p:tav tm="0">
                                          <p:val>
                                            <p:strVal val="ppt_x"/>
                                          </p:val>
                                        </p:tav>
                                        <p:tav tm="100000">
                                          <p:val>
                                            <p:strVal val="ppt_x"/>
                                          </p:val>
                                        </p:tav>
                                      </p:tavLst>
                                    </p:anim>
                                    <p:anim calcmode="lin" valueType="num">
                                      <p:cBhvr additive="base">
                                        <p:cTn id="35" dur="500"/>
                                        <p:tgtEl>
                                          <p:spTgt spid="72"/>
                                        </p:tgtEl>
                                        <p:attrNameLst>
                                          <p:attrName>ppt_y</p:attrName>
                                        </p:attrNameLst>
                                      </p:cBhvr>
                                      <p:tavLst>
                                        <p:tav tm="0">
                                          <p:val>
                                            <p:strVal val="ppt_y"/>
                                          </p:val>
                                        </p:tav>
                                        <p:tav tm="100000">
                                          <p:val>
                                            <p:strVal val="1+ppt_h/2"/>
                                          </p:val>
                                        </p:tav>
                                      </p:tavLst>
                                    </p:anim>
                                    <p:set>
                                      <p:cBhvr>
                                        <p:cTn id="36" dur="1" fill="hold">
                                          <p:stCondLst>
                                            <p:cond delay="499"/>
                                          </p:stCondLst>
                                        </p:cTn>
                                        <p:tgtEl>
                                          <p:spTgt spid="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14"/>
          <p:cNvGrpSpPr/>
          <p:nvPr/>
        </p:nvGrpSpPr>
        <p:grpSpPr>
          <a:xfrm>
            <a:off x="5379143" y="3062299"/>
            <a:ext cx="1414667" cy="1619124"/>
            <a:chOff x="5379142" y="2991066"/>
            <a:chExt cx="1414667" cy="1619124"/>
          </a:xfrm>
          <a:gradFill>
            <a:gsLst>
              <a:gs pos="0">
                <a:srgbClr val="A40022"/>
              </a:gs>
              <a:gs pos="100000">
                <a:srgbClr val="FF002A"/>
              </a:gs>
            </a:gsLst>
            <a:lin ang="5400000" scaled="0"/>
          </a:gradFill>
        </p:grpSpPr>
        <p:sp>
          <p:nvSpPr>
            <p:cNvPr id="3" name="Shape 1723"/>
            <p:cNvSpPr/>
            <p:nvPr/>
          </p:nvSpPr>
          <p:spPr>
            <a:xfrm rot="18900000">
              <a:off x="5379143" y="2991066"/>
              <a:ext cx="1414666" cy="1414666"/>
            </a:xfrm>
            <a:prstGeom prst="roundRect">
              <a:avLst>
                <a:gd name="adj" fmla="val 15000"/>
              </a:avLst>
            </a:prstGeom>
            <a:solidFill>
              <a:schemeClr val="accent2">
                <a:lumMod val="50000"/>
              </a:schemeClr>
            </a:solidFill>
            <a:ln w="12700">
              <a:miter lim="400000"/>
            </a:ln>
          </p:spPr>
          <p:txBody>
            <a:bodyPr lIns="67733" tIns="67733" rIns="67733" bIns="67733" anchor="ct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4" name="Shape 1726"/>
            <p:cNvSpPr/>
            <p:nvPr/>
          </p:nvSpPr>
          <p:spPr>
            <a:xfrm rot="18900000">
              <a:off x="5379142" y="3195523"/>
              <a:ext cx="1414666" cy="1414667"/>
            </a:xfrm>
            <a:prstGeom prst="roundRect">
              <a:avLst>
                <a:gd name="adj" fmla="val 15000"/>
              </a:avLst>
            </a:prstGeom>
            <a:grpFill/>
            <a:ln w="12700" cap="flat">
              <a:noFill/>
              <a:miter lim="400000"/>
            </a:ln>
            <a:effectLst>
              <a:outerShdw blurRad="419100" dist="419100" dir="5400000" algn="ctr" rotWithShape="0">
                <a:srgbClr val="000000">
                  <a:alpha val="43137"/>
                </a:srgbClr>
              </a:outerShdw>
            </a:effectLst>
          </p:spPr>
          <p:txBody>
            <a:bodyPr wrap="square" lIns="67733" tIns="67733" rIns="67733" bIns="67733"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grpSp>
      <p:grpSp>
        <p:nvGrpSpPr>
          <p:cNvPr id="5" name="Group 12"/>
          <p:cNvGrpSpPr/>
          <p:nvPr/>
        </p:nvGrpSpPr>
        <p:grpSpPr>
          <a:xfrm>
            <a:off x="3563871" y="3270642"/>
            <a:ext cx="1414667" cy="1619124"/>
            <a:chOff x="3563871" y="3199409"/>
            <a:chExt cx="1414666" cy="1619124"/>
          </a:xfrm>
          <a:gradFill>
            <a:gsLst>
              <a:gs pos="0">
                <a:srgbClr val="A40022"/>
              </a:gs>
              <a:gs pos="100000">
                <a:srgbClr val="FF002A"/>
              </a:gs>
            </a:gsLst>
            <a:lin ang="5400000" scaled="0"/>
          </a:gradFill>
        </p:grpSpPr>
        <p:sp>
          <p:nvSpPr>
            <p:cNvPr id="6" name="Shape 1722"/>
            <p:cNvSpPr/>
            <p:nvPr/>
          </p:nvSpPr>
          <p:spPr>
            <a:xfrm rot="8100000">
              <a:off x="3563871" y="3403867"/>
              <a:ext cx="1414666" cy="1414666"/>
            </a:xfrm>
            <a:prstGeom prst="roundRect">
              <a:avLst>
                <a:gd name="adj" fmla="val 15000"/>
              </a:avLst>
            </a:prstGeom>
            <a:solidFill>
              <a:schemeClr val="accent2">
                <a:lumMod val="50000"/>
              </a:schemeClr>
            </a:solidFill>
            <a:ln w="12700">
              <a:miter lim="400000"/>
            </a:ln>
          </p:spPr>
          <p:txBody>
            <a:bodyPr lIns="67733" tIns="67733" rIns="67733" bIns="67733" anchor="ct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7" name="Shape 1729"/>
            <p:cNvSpPr/>
            <p:nvPr/>
          </p:nvSpPr>
          <p:spPr>
            <a:xfrm rot="8100000">
              <a:off x="3563871" y="3199409"/>
              <a:ext cx="1414666" cy="1414667"/>
            </a:xfrm>
            <a:prstGeom prst="roundRect">
              <a:avLst>
                <a:gd name="adj" fmla="val 15000"/>
              </a:avLst>
            </a:prstGeom>
            <a:grpFill/>
            <a:ln w="12700" cap="flat">
              <a:noFill/>
              <a:miter lim="400000"/>
            </a:ln>
            <a:effectLst>
              <a:outerShdw blurRad="419100" dist="419100" dir="5400000" algn="ctr" rotWithShape="0">
                <a:srgbClr val="000000">
                  <a:alpha val="43137"/>
                </a:srgbClr>
              </a:outerShdw>
            </a:effectLst>
          </p:spPr>
          <p:txBody>
            <a:bodyPr wrap="square" lIns="67733" tIns="67733" rIns="67733" bIns="67733"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grpSp>
      <p:grpSp>
        <p:nvGrpSpPr>
          <p:cNvPr id="8" name="Group 11"/>
          <p:cNvGrpSpPr/>
          <p:nvPr/>
        </p:nvGrpSpPr>
        <p:grpSpPr>
          <a:xfrm>
            <a:off x="1743076" y="3062299"/>
            <a:ext cx="1414667" cy="1619124"/>
            <a:chOff x="1743076" y="2991066"/>
            <a:chExt cx="1414666" cy="1619124"/>
          </a:xfrm>
          <a:gradFill>
            <a:gsLst>
              <a:gs pos="0">
                <a:srgbClr val="A40022"/>
              </a:gs>
              <a:gs pos="100000">
                <a:srgbClr val="FF002A"/>
              </a:gs>
            </a:gsLst>
            <a:lin ang="5400000" scaled="0"/>
          </a:gradFill>
        </p:grpSpPr>
        <p:sp>
          <p:nvSpPr>
            <p:cNvPr id="9" name="Shape 1721"/>
            <p:cNvSpPr/>
            <p:nvPr/>
          </p:nvSpPr>
          <p:spPr>
            <a:xfrm rot="18900000">
              <a:off x="1743076" y="2991066"/>
              <a:ext cx="1414666" cy="1414666"/>
            </a:xfrm>
            <a:prstGeom prst="roundRect">
              <a:avLst>
                <a:gd name="adj" fmla="val 15000"/>
              </a:avLst>
            </a:prstGeom>
            <a:solidFill>
              <a:schemeClr val="accent2">
                <a:lumMod val="50000"/>
              </a:schemeClr>
            </a:solidFill>
            <a:ln w="12700">
              <a:miter lim="400000"/>
            </a:ln>
          </p:spPr>
          <p:txBody>
            <a:bodyPr lIns="67733" tIns="67733" rIns="67733" bIns="67733" anchor="ct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10" name="Shape 1732"/>
            <p:cNvSpPr/>
            <p:nvPr/>
          </p:nvSpPr>
          <p:spPr>
            <a:xfrm rot="18900000">
              <a:off x="1743076" y="3195523"/>
              <a:ext cx="1414666" cy="1414667"/>
            </a:xfrm>
            <a:prstGeom prst="roundRect">
              <a:avLst>
                <a:gd name="adj" fmla="val 15000"/>
              </a:avLst>
            </a:prstGeom>
            <a:grpFill/>
            <a:ln w="12700" cap="flat">
              <a:noFill/>
              <a:miter lim="400000"/>
            </a:ln>
            <a:effectLst>
              <a:outerShdw blurRad="419100" dist="419100" dir="5400000" algn="ctr" rotWithShape="0">
                <a:srgbClr val="000000">
                  <a:alpha val="43137"/>
                </a:srgbClr>
              </a:outerShdw>
            </a:effectLst>
          </p:spPr>
          <p:txBody>
            <a:bodyPr wrap="square" lIns="67733" tIns="67733" rIns="67733" bIns="67733"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grpSp>
      <p:grpSp>
        <p:nvGrpSpPr>
          <p:cNvPr id="11" name="Group 15"/>
          <p:cNvGrpSpPr/>
          <p:nvPr/>
        </p:nvGrpSpPr>
        <p:grpSpPr>
          <a:xfrm>
            <a:off x="7199937" y="3270642"/>
            <a:ext cx="1414667" cy="1619125"/>
            <a:chOff x="7199937" y="3199409"/>
            <a:chExt cx="1414666" cy="1619125"/>
          </a:xfrm>
          <a:gradFill>
            <a:gsLst>
              <a:gs pos="0">
                <a:srgbClr val="A40022"/>
              </a:gs>
              <a:gs pos="100000">
                <a:srgbClr val="FF002A"/>
              </a:gs>
            </a:gsLst>
            <a:lin ang="5400000" scaled="0"/>
          </a:gradFill>
        </p:grpSpPr>
        <p:sp>
          <p:nvSpPr>
            <p:cNvPr id="12" name="Shape 1724"/>
            <p:cNvSpPr/>
            <p:nvPr/>
          </p:nvSpPr>
          <p:spPr>
            <a:xfrm rot="8100000">
              <a:off x="7199937" y="3403868"/>
              <a:ext cx="1414666" cy="1414666"/>
            </a:xfrm>
            <a:prstGeom prst="roundRect">
              <a:avLst>
                <a:gd name="adj" fmla="val 15000"/>
              </a:avLst>
            </a:prstGeom>
            <a:solidFill>
              <a:schemeClr val="accent2">
                <a:lumMod val="50000"/>
              </a:schemeClr>
            </a:solidFill>
            <a:ln w="12700">
              <a:miter lim="400000"/>
            </a:ln>
          </p:spPr>
          <p:txBody>
            <a:bodyPr lIns="67733" tIns="67733" rIns="67733" bIns="67733" anchor="ct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13" name="Shape 1735"/>
            <p:cNvSpPr/>
            <p:nvPr/>
          </p:nvSpPr>
          <p:spPr>
            <a:xfrm rot="8100000">
              <a:off x="7199937" y="3199409"/>
              <a:ext cx="1414666" cy="1414667"/>
            </a:xfrm>
            <a:prstGeom prst="roundRect">
              <a:avLst>
                <a:gd name="adj" fmla="val 15000"/>
              </a:avLst>
            </a:prstGeom>
            <a:grpFill/>
            <a:ln w="12700" cap="flat">
              <a:noFill/>
              <a:miter lim="400000"/>
            </a:ln>
            <a:effectLst>
              <a:outerShdw blurRad="419100" dist="419100" dir="5400000" algn="ctr" rotWithShape="0">
                <a:srgbClr val="000000">
                  <a:alpha val="43137"/>
                </a:srgbClr>
              </a:outerShdw>
            </a:effectLst>
          </p:spPr>
          <p:txBody>
            <a:bodyPr wrap="square" lIns="67733" tIns="67733" rIns="67733" bIns="67733"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grpSp>
      <p:grpSp>
        <p:nvGrpSpPr>
          <p:cNvPr id="14" name="Group 16"/>
          <p:cNvGrpSpPr/>
          <p:nvPr/>
        </p:nvGrpSpPr>
        <p:grpSpPr>
          <a:xfrm>
            <a:off x="9015209" y="3062299"/>
            <a:ext cx="1414667" cy="1619124"/>
            <a:chOff x="9015209" y="2991066"/>
            <a:chExt cx="1414666" cy="1619124"/>
          </a:xfrm>
          <a:gradFill>
            <a:gsLst>
              <a:gs pos="0">
                <a:srgbClr val="A40022"/>
              </a:gs>
              <a:gs pos="100000">
                <a:srgbClr val="FF002A"/>
              </a:gs>
            </a:gsLst>
            <a:lin ang="5400000" scaled="0"/>
          </a:gradFill>
        </p:grpSpPr>
        <p:sp>
          <p:nvSpPr>
            <p:cNvPr id="15" name="Shape 1725"/>
            <p:cNvSpPr/>
            <p:nvPr/>
          </p:nvSpPr>
          <p:spPr>
            <a:xfrm rot="18900000">
              <a:off x="9015209" y="2991066"/>
              <a:ext cx="1414666" cy="1414666"/>
            </a:xfrm>
            <a:prstGeom prst="roundRect">
              <a:avLst>
                <a:gd name="adj" fmla="val 15000"/>
              </a:avLst>
            </a:prstGeom>
            <a:solidFill>
              <a:schemeClr val="accent2">
                <a:lumMod val="50000"/>
              </a:schemeClr>
            </a:solidFill>
            <a:ln w="12700">
              <a:miter lim="400000"/>
            </a:ln>
          </p:spPr>
          <p:txBody>
            <a:bodyPr lIns="67733" tIns="67733" rIns="67733" bIns="67733" anchor="ct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16" name="Shape 1738"/>
            <p:cNvSpPr/>
            <p:nvPr/>
          </p:nvSpPr>
          <p:spPr>
            <a:xfrm rot="18900000">
              <a:off x="9015209" y="3195523"/>
              <a:ext cx="1414666" cy="1414667"/>
            </a:xfrm>
            <a:prstGeom prst="roundRect">
              <a:avLst>
                <a:gd name="adj" fmla="val 15000"/>
              </a:avLst>
            </a:prstGeom>
            <a:grpFill/>
            <a:ln w="12700" cap="flat">
              <a:noFill/>
              <a:miter lim="400000"/>
            </a:ln>
            <a:effectLst>
              <a:outerShdw blurRad="419100" dist="419100" dir="5400000" algn="ctr" rotWithShape="0">
                <a:srgbClr val="000000">
                  <a:alpha val="43137"/>
                </a:srgbClr>
              </a:outerShdw>
            </a:effectLst>
          </p:spPr>
          <p:txBody>
            <a:bodyPr wrap="square" lIns="67733" tIns="67733" rIns="67733" bIns="67733"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grpSp>
      <p:sp>
        <p:nvSpPr>
          <p:cNvPr id="17" name="Text Placeholder 4"/>
          <p:cNvSpPr txBox="1"/>
          <p:nvPr/>
        </p:nvSpPr>
        <p:spPr>
          <a:xfrm>
            <a:off x="1845000" y="3840206"/>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a:solidFill>
                  <a:schemeClr val="bg1"/>
                </a:solidFill>
                <a:latin typeface="微软雅黑" panose="020b0503020204020204" pitchFamily="34" charset="-122"/>
                <a:ea typeface="微软雅黑" panose="020b0503020204020204" pitchFamily="34" charset="-122"/>
              </a:rPr>
              <a:t>点击输入标题内容</a:t>
            </a:r>
            <a:endParaRPr lang="en-GB" altLang="zh-CN" sz="1600" b="1">
              <a:solidFill>
                <a:schemeClr val="bg1"/>
              </a:solidFill>
              <a:latin typeface="微软雅黑" panose="020b0503020204020204" pitchFamily="34" charset="-122"/>
              <a:ea typeface="微软雅黑" panose="020b0503020204020204" pitchFamily="34" charset="-122"/>
            </a:endParaRPr>
          </a:p>
        </p:txBody>
      </p:sp>
      <p:sp>
        <p:nvSpPr>
          <p:cNvPr id="18" name="Text Placeholder 4"/>
          <p:cNvSpPr txBox="1"/>
          <p:nvPr/>
        </p:nvSpPr>
        <p:spPr>
          <a:xfrm>
            <a:off x="3663032" y="3840206"/>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a:solidFill>
                  <a:schemeClr val="bg1"/>
                </a:solidFill>
                <a:latin typeface="微软雅黑" panose="020b0503020204020204" pitchFamily="34" charset="-122"/>
                <a:ea typeface="微软雅黑" panose="020b0503020204020204" pitchFamily="34" charset="-122"/>
              </a:rPr>
              <a:t>点击输入标题内容</a:t>
            </a:r>
            <a:endParaRPr lang="en-GB" altLang="zh-CN" sz="1600" b="1">
              <a:solidFill>
                <a:schemeClr val="bg1"/>
              </a:solidFill>
              <a:latin typeface="微软雅黑" panose="020b0503020204020204" pitchFamily="34" charset="-122"/>
              <a:ea typeface="微软雅黑" panose="020b0503020204020204" pitchFamily="34" charset="-122"/>
            </a:endParaRPr>
          </a:p>
        </p:txBody>
      </p:sp>
      <p:sp>
        <p:nvSpPr>
          <p:cNvPr id="19" name="Text Placeholder 4"/>
          <p:cNvSpPr txBox="1"/>
          <p:nvPr/>
        </p:nvSpPr>
        <p:spPr>
          <a:xfrm>
            <a:off x="5480353" y="3840206"/>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a:solidFill>
                  <a:schemeClr val="bg1"/>
                </a:solidFill>
                <a:latin typeface="微软雅黑" panose="020b0503020204020204" pitchFamily="34" charset="-122"/>
                <a:ea typeface="微软雅黑" panose="020b0503020204020204" pitchFamily="34" charset="-122"/>
              </a:rPr>
              <a:t>点击输入标题内容</a:t>
            </a:r>
            <a:endParaRPr lang="en-GB" altLang="zh-CN" sz="1600" b="1">
              <a:solidFill>
                <a:schemeClr val="bg1"/>
              </a:solidFill>
              <a:latin typeface="微软雅黑" panose="020b0503020204020204" pitchFamily="34" charset="-122"/>
              <a:ea typeface="微软雅黑" panose="020b0503020204020204" pitchFamily="34" charset="-122"/>
            </a:endParaRPr>
          </a:p>
        </p:txBody>
      </p:sp>
      <p:sp>
        <p:nvSpPr>
          <p:cNvPr id="20" name="Text Placeholder 4"/>
          <p:cNvSpPr txBox="1"/>
          <p:nvPr/>
        </p:nvSpPr>
        <p:spPr>
          <a:xfrm>
            <a:off x="7298385" y="3840206"/>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a:solidFill>
                  <a:schemeClr val="bg1"/>
                </a:solidFill>
                <a:latin typeface="微软雅黑" panose="020b0503020204020204" pitchFamily="34" charset="-122"/>
                <a:ea typeface="微软雅黑" panose="020b0503020204020204" pitchFamily="34" charset="-122"/>
              </a:rPr>
              <a:t>点击输入标题内容</a:t>
            </a:r>
            <a:endParaRPr lang="en-GB" altLang="zh-CN" sz="1600" b="1">
              <a:solidFill>
                <a:schemeClr val="bg1"/>
              </a:solidFill>
              <a:latin typeface="微软雅黑" panose="020b0503020204020204" pitchFamily="34" charset="-122"/>
              <a:ea typeface="微软雅黑" panose="020b0503020204020204" pitchFamily="34" charset="-122"/>
            </a:endParaRPr>
          </a:p>
        </p:txBody>
      </p:sp>
      <p:sp>
        <p:nvSpPr>
          <p:cNvPr id="21" name="Text Placeholder 4"/>
          <p:cNvSpPr txBox="1"/>
          <p:nvPr/>
        </p:nvSpPr>
        <p:spPr>
          <a:xfrm>
            <a:off x="9117133" y="3840206"/>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a:solidFill>
                  <a:schemeClr val="bg1"/>
                </a:solidFill>
                <a:latin typeface="微软雅黑" panose="020b0503020204020204" pitchFamily="34" charset="-122"/>
                <a:ea typeface="微软雅黑" panose="020b0503020204020204" pitchFamily="34" charset="-122"/>
              </a:rPr>
              <a:t>点击输入标题内容</a:t>
            </a:r>
            <a:endParaRPr lang="en-GB" altLang="zh-CN" sz="1600" b="1">
              <a:solidFill>
                <a:schemeClr val="bg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1295468" y="1747261"/>
            <a:ext cx="2328369" cy="923138"/>
          </a:xfrm>
          <a:prstGeom prst="rect">
            <a:avLst/>
          </a:prstGeom>
          <a:noFill/>
        </p:spPr>
        <p:txBody>
          <a:bodyPr wrap="square" lIns="0" tIns="0" rIns="0" bIns="0" rtlCol="0">
            <a:spAutoFit/>
          </a:bodyPr>
          <a:lstStyle/>
          <a:p>
            <a:pPr algn="just">
              <a:lnSpc>
                <a:spcPct val="150000"/>
              </a:lnSpc>
            </a:pP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3119670" y="5228424"/>
            <a:ext cx="2328369" cy="923138"/>
          </a:xfrm>
          <a:prstGeom prst="rect">
            <a:avLst/>
          </a:prstGeom>
          <a:noFill/>
        </p:spPr>
        <p:txBody>
          <a:bodyPr wrap="square" lIns="0" tIns="0" rIns="0" bIns="0" rtlCol="0">
            <a:spAutoFit/>
          </a:bodyPr>
          <a:lstStyle/>
          <a:p>
            <a:pPr algn="just">
              <a:lnSpc>
                <a:spcPct val="150000"/>
              </a:lnSpc>
            </a:pP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4936088" y="1747261"/>
            <a:ext cx="2328369" cy="923138"/>
          </a:xfrm>
          <a:prstGeom prst="rect">
            <a:avLst/>
          </a:prstGeom>
          <a:noFill/>
        </p:spPr>
        <p:txBody>
          <a:bodyPr wrap="square" lIns="0" tIns="0" rIns="0" bIns="0" rtlCol="0">
            <a:spAutoFit/>
          </a:bodyPr>
          <a:lstStyle/>
          <a:p>
            <a:pPr algn="just">
              <a:lnSpc>
                <a:spcPct val="150000"/>
              </a:lnSpc>
            </a:pP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6753874" y="5228424"/>
            <a:ext cx="2328369" cy="923138"/>
          </a:xfrm>
          <a:prstGeom prst="rect">
            <a:avLst/>
          </a:prstGeom>
          <a:noFill/>
        </p:spPr>
        <p:txBody>
          <a:bodyPr wrap="square" lIns="0" tIns="0" rIns="0" bIns="0" rtlCol="0">
            <a:spAutoFit/>
          </a:bodyPr>
          <a:lstStyle/>
          <a:p>
            <a:pPr algn="just">
              <a:lnSpc>
                <a:spcPct val="150000"/>
              </a:lnSpc>
            </a:pP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8552757" y="1747261"/>
            <a:ext cx="2328369" cy="923138"/>
          </a:xfrm>
          <a:prstGeom prst="rect">
            <a:avLst/>
          </a:prstGeom>
          <a:noFill/>
        </p:spPr>
        <p:txBody>
          <a:bodyPr wrap="square" lIns="0" tIns="0" rIns="0" bIns="0" rtlCol="0">
            <a:spAutoFit/>
          </a:bodyPr>
          <a:lstStyle/>
          <a:p>
            <a:pPr algn="just">
              <a:lnSpc>
                <a:spcPct val="150000"/>
              </a:lnSpc>
            </a:pP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占位符 26"/>
          <p:cNvSpPr>
            <a:spLocks noGrp="1"/>
          </p:cNvSpPr>
          <p:nvPr>
            <p:ph type="body" sz="quarter" idx="10"/>
          </p:nvPr>
        </p:nvSpPr>
        <p:spPr/>
        <p:txBody>
          <a:bodyPr/>
          <a:lstStyle/>
          <a:p>
            <a:r>
              <a:rPr lang="zh-CN" altLang="en-US"/>
              <a:t>工作存在不足之处</a:t>
            </a:r>
            <a:endParaRPr lang="en-GB" altLang="zh-CN"/>
          </a:p>
        </p:txBody>
      </p:sp>
      <p:sp>
        <p:nvSpPr>
          <p:cNvPr id="28" name="灯片编号占位符 27"/>
          <p:cNvSpPr>
            <a:spLocks noGrp="1"/>
          </p:cNvSpPr>
          <p:nvPr>
            <p:ph type="sldNum" sz="quarter" idx="12"/>
          </p:nvPr>
        </p:nvSpPr>
        <p:spPr/>
        <p:txBody>
          <a:bodyPr/>
          <a:lstStyle/>
          <a:p>
            <a:fld id="{E0596BC5-39E9-41F1-BBD9-DF4DEBACD03C}" type="slidenum">
              <a:rPr lang="zh-CN" altLang="en-US" smtClean="0"/>
              <a:t>25</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par>
                          <p:cTn id="11" fill="hold" nodeType="afterGroup">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strips(downRight)">
                                      <p:cBhvr>
                                        <p:cTn id="14" dur="500"/>
                                        <p:tgtEl>
                                          <p:spTgt spid="22"/>
                                        </p:tgtEl>
                                      </p:cBhvr>
                                    </p:animEffect>
                                  </p:childTnLst>
                                </p:cTn>
                              </p:par>
                            </p:childTnLst>
                          </p:cTn>
                        </p:par>
                        <p:par>
                          <p:cTn id="15" fill="hold" nodeType="afterGroup">
                            <p:stCondLst>
                              <p:cond delay="1000"/>
                            </p:stCondLst>
                            <p:childTnLst>
                              <p:par>
                                <p:cTn id="16" presetID="9"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fade">
                                      <p:cBhvr>
                                        <p:cTn id="21" dur="500"/>
                                        <p:tgtEl>
                                          <p:spTgt spid="18">
                                            <p:txEl>
                                              <p:pRg st="0" end="0"/>
                                            </p:txEl>
                                          </p:spTgt>
                                        </p:tgtEl>
                                      </p:cBhvr>
                                    </p:animEffect>
                                  </p:childTnLst>
                                </p:cTn>
                              </p:par>
                            </p:childTnLst>
                          </p:cTn>
                        </p:par>
                        <p:par>
                          <p:cTn id="22" fill="hold" nodeType="afterGroup">
                            <p:stCondLst>
                              <p:cond delay="1500"/>
                            </p:stCondLst>
                            <p:childTnLst>
                              <p:par>
                                <p:cTn id="23" presetID="18" presetClass="entr" presetSubtype="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strips(downRight)">
                                      <p:cBhvr>
                                        <p:cTn id="25" dur="500"/>
                                        <p:tgtEl>
                                          <p:spTgt spid="23"/>
                                        </p:tgtEl>
                                      </p:cBhvr>
                                    </p:animEffect>
                                  </p:childTnLst>
                                </p:cTn>
                              </p:par>
                            </p:childTnLst>
                          </p:cTn>
                        </p:par>
                        <p:par>
                          <p:cTn id="26" fill="hold" nodeType="afterGroup">
                            <p:stCondLst>
                              <p:cond delay="2000"/>
                            </p:stCondLst>
                            <p:childTnLst>
                              <p:par>
                                <p:cTn id="27" presetID="9"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dissolve">
                                      <p:cBhvr>
                                        <p:cTn id="29" dur="500"/>
                                        <p:tgtEl>
                                          <p:spTgt spid="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fade">
                                      <p:cBhvr>
                                        <p:cTn id="32" dur="500"/>
                                        <p:tgtEl>
                                          <p:spTgt spid="19">
                                            <p:txEl>
                                              <p:pRg st="0" end="0"/>
                                            </p:txEl>
                                          </p:spTgt>
                                        </p:tgtEl>
                                      </p:cBhvr>
                                    </p:animEffect>
                                  </p:childTnLst>
                                </p:cTn>
                              </p:par>
                            </p:childTnLst>
                          </p:cTn>
                        </p:par>
                        <p:par>
                          <p:cTn id="33" fill="hold" nodeType="afterGroup">
                            <p:stCondLst>
                              <p:cond delay="2500"/>
                            </p:stCondLst>
                            <p:childTnLst>
                              <p:par>
                                <p:cTn id="34" presetID="18" presetClass="entr" presetSubtype="6"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strips(downRight)">
                                      <p:cBhvr>
                                        <p:cTn id="36" dur="500"/>
                                        <p:tgtEl>
                                          <p:spTgt spid="24"/>
                                        </p:tgtEl>
                                      </p:cBhvr>
                                    </p:animEffect>
                                  </p:childTnLst>
                                </p:cTn>
                              </p:par>
                            </p:childTnLst>
                          </p:cTn>
                        </p:par>
                        <p:par>
                          <p:cTn id="37" fill="hold" nodeType="afterGroup">
                            <p:stCondLst>
                              <p:cond delay="3000"/>
                            </p:stCondLst>
                            <p:childTnLst>
                              <p:par>
                                <p:cTn id="38" presetID="9"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dissolve">
                                      <p:cBhvr>
                                        <p:cTn id="40" dur="5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
                                            <p:txEl>
                                              <p:pRg st="0" end="0"/>
                                            </p:txEl>
                                          </p:spTgt>
                                        </p:tgtEl>
                                        <p:attrNameLst>
                                          <p:attrName>style.visibility</p:attrName>
                                        </p:attrNameLst>
                                      </p:cBhvr>
                                      <p:to>
                                        <p:strVal val="visible"/>
                                      </p:to>
                                    </p:set>
                                    <p:animEffect transition="in" filter="fade">
                                      <p:cBhvr>
                                        <p:cTn id="43" dur="500"/>
                                        <p:tgtEl>
                                          <p:spTgt spid="20">
                                            <p:txEl>
                                              <p:pRg st="0" end="0"/>
                                            </p:txEl>
                                          </p:spTgt>
                                        </p:tgtEl>
                                      </p:cBhvr>
                                    </p:animEffect>
                                  </p:childTnLst>
                                </p:cTn>
                              </p:par>
                            </p:childTnLst>
                          </p:cTn>
                        </p:par>
                        <p:par>
                          <p:cTn id="44" fill="hold" nodeType="afterGroup">
                            <p:stCondLst>
                              <p:cond delay="3500"/>
                            </p:stCondLst>
                            <p:childTnLst>
                              <p:par>
                                <p:cTn id="45" presetID="18" presetClass="entr" presetSubtype="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downRight)">
                                      <p:cBhvr>
                                        <p:cTn id="47" dur="500"/>
                                        <p:tgtEl>
                                          <p:spTgt spid="25"/>
                                        </p:tgtEl>
                                      </p:cBhvr>
                                    </p:animEffect>
                                  </p:childTnLst>
                                </p:cTn>
                              </p:par>
                            </p:childTnLst>
                          </p:cTn>
                        </p:par>
                        <p:par>
                          <p:cTn id="48" fill="hold" nodeType="afterGroup">
                            <p:stCondLst>
                              <p:cond delay="4000"/>
                            </p:stCondLst>
                            <p:childTnLst>
                              <p:par>
                                <p:cTn id="49" presetID="9" presetClass="entr" presetSubtype="0"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dissolve">
                                      <p:cBhvr>
                                        <p:cTn id="51" dur="500"/>
                                        <p:tgtEl>
                                          <p:spTgt spid="1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1">
                                            <p:txEl>
                                              <p:pRg st="0" end="0"/>
                                            </p:txEl>
                                          </p:spTgt>
                                        </p:tgtEl>
                                        <p:attrNameLst>
                                          <p:attrName>style.visibility</p:attrName>
                                        </p:attrNameLst>
                                      </p:cBhvr>
                                      <p:to>
                                        <p:strVal val="visible"/>
                                      </p:to>
                                    </p:set>
                                    <p:animEffect transition="in" filter="fade">
                                      <p:cBhvr>
                                        <p:cTn id="54" dur="500"/>
                                        <p:tgtEl>
                                          <p:spTgt spid="21">
                                            <p:txEl>
                                              <p:pRg st="0" end="0"/>
                                            </p:txEl>
                                          </p:spTgt>
                                        </p:tgtEl>
                                      </p:cBhvr>
                                    </p:animEffect>
                                  </p:childTnLst>
                                </p:cTn>
                              </p:par>
                            </p:childTnLst>
                          </p:cTn>
                        </p:par>
                        <p:par>
                          <p:cTn id="55" fill="hold" nodeType="afterGroup">
                            <p:stCondLst>
                              <p:cond delay="4500"/>
                            </p:stCondLst>
                            <p:childTnLst>
                              <p:par>
                                <p:cTn id="56" presetID="18" presetClass="entr" presetSubtype="6"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strips(downRight)">
                                      <p:cBhvr>
                                        <p:cTn id="5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build="p"/>
      <p:bldP spid="19" grpId="0" build="p"/>
      <p:bldP spid="20" grpId="0" build="p"/>
      <p:bldP spid="21" grpId="0" build="p"/>
      <p:bldP spid="22" grpId="0"/>
      <p:bldP spid="23" grpId="0"/>
      <p:bldP spid="24" grpId="0"/>
      <p:bldP spid="25" grpId="0"/>
      <p:bldP spid="26"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11" name="直接连接符 10"/>
          <p:cNvCxnSpPr/>
          <p:nvPr/>
        </p:nvCxnSpPr>
        <p:spPr>
          <a:xfrm flipH="1">
            <a:off x="5124438" y="5315374"/>
            <a:ext cx="2341397" cy="0"/>
          </a:xfrm>
          <a:prstGeom prst="line">
            <a:avLst/>
          </a:prstGeom>
          <a:ln w="12700">
            <a:solidFill>
              <a:schemeClr val="bg1">
                <a:lumMod val="65000"/>
              </a:schemeClr>
            </a:solidFill>
            <a:prstDash val="dash"/>
            <a:headEnd type="none" w="lg" len="lg"/>
            <a:tailEnd type="triangle"/>
          </a:ln>
          <a:effectLst>
            <a:outerShdw blurRad="419100" dist="4191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465835" y="5315374"/>
            <a:ext cx="2341397" cy="0"/>
          </a:xfrm>
          <a:prstGeom prst="line">
            <a:avLst/>
          </a:prstGeom>
          <a:ln w="12700">
            <a:solidFill>
              <a:schemeClr val="bg1">
                <a:lumMod val="65000"/>
              </a:schemeClr>
            </a:solidFill>
            <a:prstDash val="dash"/>
            <a:headEnd type="none" w="lg" len="lg"/>
            <a:tailEnd type="triangle"/>
          </a:ln>
          <a:effectLst>
            <a:outerShdw blurRad="419100" dist="4191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200000" flipV="1">
            <a:off x="6295140" y="4144677"/>
            <a:ext cx="2341393" cy="0"/>
          </a:xfrm>
          <a:prstGeom prst="line">
            <a:avLst/>
          </a:prstGeom>
          <a:ln w="12700">
            <a:solidFill>
              <a:schemeClr val="bg1">
                <a:lumMod val="65000"/>
              </a:schemeClr>
            </a:solidFill>
            <a:prstDash val="dash"/>
            <a:headEnd type="none" w="lg" len="lg"/>
            <a:tailEnd type="triangle"/>
          </a:ln>
          <a:effectLst>
            <a:outerShdw blurRad="419100" dist="4191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2700000" flipH="1">
            <a:off x="5467326" y="4487565"/>
            <a:ext cx="2341397" cy="0"/>
          </a:xfrm>
          <a:prstGeom prst="line">
            <a:avLst/>
          </a:prstGeom>
          <a:ln w="12700">
            <a:solidFill>
              <a:schemeClr val="bg1">
                <a:lumMod val="65000"/>
              </a:schemeClr>
            </a:solidFill>
            <a:prstDash val="dash"/>
            <a:headEnd type="none" w="lg" len="lg"/>
            <a:tailEnd type="triangle"/>
          </a:ln>
          <a:effectLst>
            <a:outerShdw blurRad="419100" dist="4191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18900000">
            <a:off x="7122947" y="4487565"/>
            <a:ext cx="2341397" cy="0"/>
          </a:xfrm>
          <a:prstGeom prst="line">
            <a:avLst/>
          </a:prstGeom>
          <a:ln w="12700">
            <a:solidFill>
              <a:schemeClr val="bg1">
                <a:lumMod val="65000"/>
              </a:schemeClr>
            </a:solidFill>
            <a:prstDash val="dash"/>
            <a:headEnd type="none" w="lg" len="lg"/>
            <a:tailEnd type="triangle"/>
          </a:ln>
          <a:effectLst>
            <a:outerShdw blurRad="419100" dist="4191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3521295" y="4585327"/>
            <a:ext cx="1423275" cy="1445704"/>
          </a:xfrm>
          <a:prstGeom prst="ellipse">
            <a:avLst/>
          </a:prstGeom>
          <a:solidFill>
            <a:srgbClr val="E61911"/>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49699" tIns="74848" rIns="149699" bIns="74848" rtlCol="0" anchor="ctr"/>
          <a:lstStyle/>
          <a:p>
            <a:pPr algn="ctr"/>
            <a:endParaRPr lang="zh-CN" altLang="en-US" sz="2400"/>
          </a:p>
        </p:txBody>
      </p:sp>
      <p:sp>
        <p:nvSpPr>
          <p:cNvPr id="17" name="TextBox 16"/>
          <p:cNvSpPr txBox="1"/>
          <p:nvPr/>
        </p:nvSpPr>
        <p:spPr>
          <a:xfrm>
            <a:off x="3614822" y="4859821"/>
            <a:ext cx="1187925" cy="807620"/>
          </a:xfrm>
          <a:prstGeom prst="rect">
            <a:avLst/>
          </a:prstGeom>
          <a:noFill/>
          <a:effectLst>
            <a:outerShdw blurRad="419100" dist="419100" dir="5400000" algn="ctr" rotWithShape="0">
              <a:srgbClr val="000000">
                <a:alpha val="43137"/>
              </a:srgbClr>
            </a:outerShdw>
          </a:effectLst>
        </p:spPr>
        <p:txBody>
          <a:bodyPr wrap="square" lIns="149699" tIns="74848" rIns="149699" bIns="74848" rtlCol="0">
            <a:spAutoFit/>
          </a:bodyPr>
          <a:lstStyle/>
          <a:p>
            <a:pPr algn="ctr"/>
            <a:r>
              <a:rPr lang="zh-CN" altLang="en-US" sz="2135" b="1">
                <a:solidFill>
                  <a:schemeClr val="bg1"/>
                </a:solidFill>
                <a:latin typeface="微软雅黑" panose="020b0503020204020204" pitchFamily="34" charset="-122"/>
                <a:ea typeface="微软雅黑" panose="020b0503020204020204" pitchFamily="34" charset="-122"/>
              </a:rPr>
              <a:t>添加</a:t>
            </a:r>
            <a:endParaRPr lang="en-US" altLang="zh-CN" sz="2135" b="1">
              <a:solidFill>
                <a:schemeClr val="bg1"/>
              </a:solidFill>
              <a:latin typeface="微软雅黑" panose="020b0503020204020204" pitchFamily="34" charset="-122"/>
              <a:ea typeface="微软雅黑" panose="020b0503020204020204" pitchFamily="34" charset="-122"/>
            </a:endParaRPr>
          </a:p>
          <a:p>
            <a:pPr algn="ctr"/>
            <a:r>
              <a:rPr lang="zh-CN" altLang="en-US" sz="2135" b="1">
                <a:solidFill>
                  <a:schemeClr val="bg1"/>
                </a:solidFill>
                <a:latin typeface="微软雅黑" panose="020b0503020204020204" pitchFamily="34" charset="-122"/>
                <a:ea typeface="微软雅黑" panose="020b0503020204020204" pitchFamily="34" charset="-122"/>
              </a:rPr>
              <a:t>关键字</a:t>
            </a:r>
            <a:endParaRPr lang="zh-CN" altLang="en-US" sz="2135" b="1">
              <a:solidFill>
                <a:schemeClr val="bg1"/>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5965924" y="3569941"/>
            <a:ext cx="2983616" cy="3931052"/>
            <a:chOff x="3815003" y="3087488"/>
            <a:chExt cx="2237712" cy="2948289"/>
          </a:xfrm>
          <a:effectLst>
            <a:outerShdw blurRad="419100" dist="419100" dir="5400000" algn="ctr" rotWithShape="0">
              <a:srgbClr val="000000">
                <a:alpha val="43137"/>
              </a:srgbClr>
            </a:outerShdw>
          </a:effectLst>
        </p:grpSpPr>
        <p:sp>
          <p:nvSpPr>
            <p:cNvPr id="19" name="椭圆 18"/>
            <p:cNvSpPr/>
            <p:nvPr/>
          </p:nvSpPr>
          <p:spPr>
            <a:xfrm>
              <a:off x="3993415" y="3271064"/>
              <a:ext cx="1872208" cy="1872208"/>
            </a:xfrm>
            <a:prstGeom prst="ellipse">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20" name="组合 19"/>
            <p:cNvGrpSpPr/>
            <p:nvPr/>
          </p:nvGrpSpPr>
          <p:grpSpPr>
            <a:xfrm>
              <a:off x="3815003" y="3087488"/>
              <a:ext cx="2237712" cy="2948289"/>
              <a:chOff x="3692888" y="2889538"/>
              <a:chExt cx="2473262" cy="3258636"/>
            </a:xfrm>
          </p:grpSpPr>
          <p:sp>
            <p:nvSpPr>
              <p:cNvPr id="21" name="椭圆 4"/>
              <p:cNvSpPr/>
              <p:nvPr/>
            </p:nvSpPr>
            <p:spPr>
              <a:xfrm>
                <a:off x="3692888" y="2889538"/>
                <a:ext cx="2473262" cy="2473262"/>
              </a:xfrm>
              <a:custGeom>
                <a:rect l="l" t="t" r="r" b="b"/>
                <a:pathLst>
                  <a:path w="2473262" h="2473262">
                    <a:moveTo>
                      <a:pt x="1236631" y="235688"/>
                    </a:moveTo>
                    <a:cubicBezTo>
                      <a:pt x="683825" y="235688"/>
                      <a:pt x="235688" y="683825"/>
                      <a:pt x="235688" y="1236631"/>
                    </a:cubicBezTo>
                    <a:cubicBezTo>
                      <a:pt x="235688" y="1789437"/>
                      <a:pt x="683825" y="2237574"/>
                      <a:pt x="1236631" y="2237574"/>
                    </a:cubicBezTo>
                    <a:cubicBezTo>
                      <a:pt x="1789437" y="2237574"/>
                      <a:pt x="2237574" y="1789437"/>
                      <a:pt x="2237574" y="1236631"/>
                    </a:cubicBezTo>
                    <a:cubicBezTo>
                      <a:pt x="2237574" y="683825"/>
                      <a:pt x="1789437" y="235688"/>
                      <a:pt x="1236631" y="235688"/>
                    </a:cubicBezTo>
                    <a:close/>
                    <a:moveTo>
                      <a:pt x="1236631" y="0"/>
                    </a:moveTo>
                    <a:cubicBezTo>
                      <a:pt x="1919603" y="0"/>
                      <a:pt x="2473262" y="553659"/>
                      <a:pt x="2473262" y="1236631"/>
                    </a:cubicBezTo>
                    <a:cubicBezTo>
                      <a:pt x="2473262" y="1919603"/>
                      <a:pt x="1919603" y="2473262"/>
                      <a:pt x="1236631" y="2473262"/>
                    </a:cubicBezTo>
                    <a:cubicBezTo>
                      <a:pt x="553659" y="2473262"/>
                      <a:pt x="0" y="1919603"/>
                      <a:pt x="0" y="1236631"/>
                    </a:cubicBezTo>
                    <a:cubicBezTo>
                      <a:pt x="0" y="553659"/>
                      <a:pt x="553659" y="0"/>
                      <a:pt x="1236631" y="0"/>
                    </a:cubicBezTo>
                    <a:close/>
                  </a:path>
                </a:pathLst>
              </a:cu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2" name="圆角矩形 21"/>
              <p:cNvSpPr/>
              <p:nvPr/>
            </p:nvSpPr>
            <p:spPr>
              <a:xfrm>
                <a:off x="4710544" y="5261738"/>
                <a:ext cx="437950" cy="886436"/>
              </a:xfrm>
              <a:prstGeom prst="roundRect">
                <a:avLst>
                  <a:gd name="adj" fmla="val 50000"/>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sp>
        <p:nvSpPr>
          <p:cNvPr id="24" name="椭圆 23"/>
          <p:cNvSpPr/>
          <p:nvPr/>
        </p:nvSpPr>
        <p:spPr>
          <a:xfrm>
            <a:off x="4402276" y="2295922"/>
            <a:ext cx="1423275" cy="1445704"/>
          </a:xfrm>
          <a:prstGeom prst="ellipse">
            <a:avLst/>
          </a:prstGeom>
          <a:solidFill>
            <a:srgbClr val="E61911"/>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49699" tIns="74848" rIns="149699" bIns="74848" rtlCol="0" anchor="ctr"/>
          <a:lstStyle/>
          <a:p>
            <a:pPr algn="ctr"/>
            <a:endParaRPr lang="zh-CN" altLang="en-US" sz="2400"/>
          </a:p>
        </p:txBody>
      </p:sp>
      <p:sp>
        <p:nvSpPr>
          <p:cNvPr id="25" name="椭圆 24"/>
          <p:cNvSpPr/>
          <p:nvPr/>
        </p:nvSpPr>
        <p:spPr>
          <a:xfrm>
            <a:off x="6767044" y="1426282"/>
            <a:ext cx="1423275" cy="1445704"/>
          </a:xfrm>
          <a:prstGeom prst="ellipse">
            <a:avLst/>
          </a:prstGeom>
          <a:solidFill>
            <a:srgbClr val="E61911"/>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49699" tIns="74848" rIns="149699" bIns="74848" rtlCol="0" anchor="ctr"/>
          <a:lstStyle/>
          <a:p>
            <a:pPr algn="ctr"/>
            <a:endParaRPr lang="zh-CN" altLang="en-US" sz="2400"/>
          </a:p>
        </p:txBody>
      </p:sp>
      <p:sp>
        <p:nvSpPr>
          <p:cNvPr id="35" name="椭圆 34"/>
          <p:cNvSpPr/>
          <p:nvPr/>
        </p:nvSpPr>
        <p:spPr>
          <a:xfrm>
            <a:off x="8897892" y="2295922"/>
            <a:ext cx="1423275" cy="1445704"/>
          </a:xfrm>
          <a:prstGeom prst="ellipse">
            <a:avLst/>
          </a:prstGeom>
          <a:solidFill>
            <a:srgbClr val="E61911"/>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49699" tIns="74848" rIns="149699" bIns="74848" rtlCol="0" anchor="ctr"/>
          <a:lstStyle/>
          <a:p>
            <a:pPr algn="ctr"/>
            <a:endParaRPr lang="zh-CN" altLang="en-US" sz="2400"/>
          </a:p>
        </p:txBody>
      </p:sp>
      <p:sp>
        <p:nvSpPr>
          <p:cNvPr id="36" name="椭圆 35"/>
          <p:cNvSpPr/>
          <p:nvPr/>
        </p:nvSpPr>
        <p:spPr>
          <a:xfrm>
            <a:off x="9970895" y="4585327"/>
            <a:ext cx="1423275" cy="1445704"/>
          </a:xfrm>
          <a:prstGeom prst="ellipse">
            <a:avLst/>
          </a:prstGeom>
          <a:solidFill>
            <a:srgbClr val="E61911"/>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49699" tIns="74848" rIns="149699" bIns="74848" rtlCol="0" anchor="ctr"/>
          <a:lstStyle/>
          <a:p>
            <a:pPr algn="ctr"/>
            <a:endParaRPr lang="zh-CN" altLang="en-US" sz="2400"/>
          </a:p>
        </p:txBody>
      </p:sp>
      <p:sp>
        <p:nvSpPr>
          <p:cNvPr id="37" name="TextBox 36"/>
          <p:cNvSpPr txBox="1"/>
          <p:nvPr/>
        </p:nvSpPr>
        <p:spPr>
          <a:xfrm>
            <a:off x="4541615" y="2583354"/>
            <a:ext cx="1187925" cy="807620"/>
          </a:xfrm>
          <a:prstGeom prst="rect">
            <a:avLst/>
          </a:prstGeom>
          <a:noFill/>
          <a:effectLst>
            <a:outerShdw blurRad="419100" dist="419100" dir="5400000" algn="ctr" rotWithShape="0">
              <a:srgbClr val="000000">
                <a:alpha val="43137"/>
              </a:srgbClr>
            </a:outerShdw>
          </a:effectLst>
        </p:spPr>
        <p:txBody>
          <a:bodyPr wrap="square" lIns="149699" tIns="74848" rIns="149699" bIns="74848" rtlCol="0">
            <a:spAutoFit/>
          </a:bodyPr>
          <a:lstStyle/>
          <a:p>
            <a:pPr algn="ctr"/>
            <a:r>
              <a:rPr lang="zh-CN" altLang="en-US" sz="2135" b="1">
                <a:solidFill>
                  <a:schemeClr val="bg1"/>
                </a:solidFill>
                <a:latin typeface="微软雅黑" panose="020b0503020204020204" pitchFamily="34" charset="-122"/>
                <a:ea typeface="微软雅黑" panose="020b0503020204020204" pitchFamily="34" charset="-122"/>
              </a:rPr>
              <a:t>添加</a:t>
            </a:r>
            <a:endParaRPr lang="en-US" altLang="zh-CN" sz="2135" b="1">
              <a:solidFill>
                <a:schemeClr val="bg1"/>
              </a:solidFill>
              <a:latin typeface="微软雅黑" panose="020b0503020204020204" pitchFamily="34" charset="-122"/>
              <a:ea typeface="微软雅黑" panose="020b0503020204020204" pitchFamily="34" charset="-122"/>
            </a:endParaRPr>
          </a:p>
          <a:p>
            <a:pPr algn="ctr"/>
            <a:r>
              <a:rPr lang="zh-CN" altLang="en-US" sz="2135" b="1">
                <a:solidFill>
                  <a:schemeClr val="bg1"/>
                </a:solidFill>
                <a:latin typeface="微软雅黑" panose="020b0503020204020204" pitchFamily="34" charset="-122"/>
                <a:ea typeface="微软雅黑" panose="020b0503020204020204" pitchFamily="34" charset="-122"/>
              </a:rPr>
              <a:t>关键字</a:t>
            </a:r>
            <a:endParaRPr lang="zh-CN" altLang="en-US" sz="2135" b="1">
              <a:solidFill>
                <a:schemeClr val="bg1"/>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6871874" y="1719858"/>
            <a:ext cx="1187925" cy="807620"/>
          </a:xfrm>
          <a:prstGeom prst="rect">
            <a:avLst/>
          </a:prstGeom>
          <a:noFill/>
          <a:effectLst>
            <a:outerShdw blurRad="419100" dist="419100" dir="5400000" algn="ctr" rotWithShape="0">
              <a:srgbClr val="000000">
                <a:alpha val="43137"/>
              </a:srgbClr>
            </a:outerShdw>
          </a:effectLst>
        </p:spPr>
        <p:txBody>
          <a:bodyPr wrap="square" lIns="149699" tIns="74848" rIns="149699" bIns="74848" rtlCol="0">
            <a:spAutoFit/>
          </a:bodyPr>
          <a:lstStyle/>
          <a:p>
            <a:pPr algn="ctr"/>
            <a:r>
              <a:rPr lang="zh-CN" altLang="en-US" sz="2135" b="1">
                <a:solidFill>
                  <a:schemeClr val="bg1"/>
                </a:solidFill>
                <a:latin typeface="微软雅黑" panose="020b0503020204020204" pitchFamily="34" charset="-122"/>
                <a:ea typeface="微软雅黑" panose="020b0503020204020204" pitchFamily="34" charset="-122"/>
              </a:rPr>
              <a:t>添加</a:t>
            </a:r>
            <a:endParaRPr lang="en-US" altLang="zh-CN" sz="2135" b="1">
              <a:solidFill>
                <a:schemeClr val="bg1"/>
              </a:solidFill>
              <a:latin typeface="微软雅黑" panose="020b0503020204020204" pitchFamily="34" charset="-122"/>
              <a:ea typeface="微软雅黑" panose="020b0503020204020204" pitchFamily="34" charset="-122"/>
            </a:endParaRPr>
          </a:p>
          <a:p>
            <a:pPr algn="ctr"/>
            <a:r>
              <a:rPr lang="zh-CN" altLang="en-US" sz="2135" b="1">
                <a:solidFill>
                  <a:schemeClr val="bg1"/>
                </a:solidFill>
                <a:latin typeface="微软雅黑" panose="020b0503020204020204" pitchFamily="34" charset="-122"/>
                <a:ea typeface="微软雅黑" panose="020b0503020204020204" pitchFamily="34" charset="-122"/>
              </a:rPr>
              <a:t>关键字</a:t>
            </a:r>
            <a:endParaRPr lang="zh-CN" altLang="en-US" sz="2135" b="1">
              <a:solidFill>
                <a:schemeClr val="bg1"/>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8993903" y="2607327"/>
            <a:ext cx="1187925" cy="807620"/>
          </a:xfrm>
          <a:prstGeom prst="rect">
            <a:avLst/>
          </a:prstGeom>
          <a:noFill/>
          <a:effectLst>
            <a:outerShdw blurRad="419100" dist="419100" dir="5400000" algn="ctr" rotWithShape="0">
              <a:srgbClr val="000000">
                <a:alpha val="43137"/>
              </a:srgbClr>
            </a:outerShdw>
          </a:effectLst>
        </p:spPr>
        <p:txBody>
          <a:bodyPr wrap="square" lIns="149699" tIns="74848" rIns="149699" bIns="74848" rtlCol="0">
            <a:spAutoFit/>
          </a:bodyPr>
          <a:lstStyle/>
          <a:p>
            <a:pPr algn="ctr"/>
            <a:r>
              <a:rPr lang="zh-CN" altLang="en-US" sz="2135" b="1">
                <a:solidFill>
                  <a:schemeClr val="bg1"/>
                </a:solidFill>
                <a:latin typeface="微软雅黑" panose="020b0503020204020204" pitchFamily="34" charset="-122"/>
                <a:ea typeface="微软雅黑" panose="020b0503020204020204" pitchFamily="34" charset="-122"/>
              </a:rPr>
              <a:t>添加</a:t>
            </a:r>
            <a:endParaRPr lang="en-US" altLang="zh-CN" sz="2135" b="1">
              <a:solidFill>
                <a:schemeClr val="bg1"/>
              </a:solidFill>
              <a:latin typeface="微软雅黑" panose="020b0503020204020204" pitchFamily="34" charset="-122"/>
              <a:ea typeface="微软雅黑" panose="020b0503020204020204" pitchFamily="34" charset="-122"/>
            </a:endParaRPr>
          </a:p>
          <a:p>
            <a:pPr algn="ctr"/>
            <a:r>
              <a:rPr lang="zh-CN" altLang="en-US" sz="2135" b="1">
                <a:solidFill>
                  <a:schemeClr val="bg1"/>
                </a:solidFill>
                <a:latin typeface="微软雅黑" panose="020b0503020204020204" pitchFamily="34" charset="-122"/>
                <a:ea typeface="微软雅黑" panose="020b0503020204020204" pitchFamily="34" charset="-122"/>
              </a:rPr>
              <a:t>关键字</a:t>
            </a:r>
            <a:endParaRPr lang="zh-CN" altLang="en-US" sz="2135" b="1">
              <a:solidFill>
                <a:schemeClr val="bg1"/>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10093348" y="4860919"/>
            <a:ext cx="1187925" cy="807620"/>
          </a:xfrm>
          <a:prstGeom prst="rect">
            <a:avLst/>
          </a:prstGeom>
          <a:noFill/>
          <a:effectLst>
            <a:outerShdw blurRad="419100" dist="419100" dir="5400000" algn="ctr" rotWithShape="0">
              <a:srgbClr val="000000">
                <a:alpha val="43137"/>
              </a:srgbClr>
            </a:outerShdw>
          </a:effectLst>
        </p:spPr>
        <p:txBody>
          <a:bodyPr wrap="square" lIns="149699" tIns="74848" rIns="149699" bIns="74848" rtlCol="0">
            <a:spAutoFit/>
          </a:bodyPr>
          <a:lstStyle/>
          <a:p>
            <a:pPr algn="ctr"/>
            <a:r>
              <a:rPr lang="zh-CN" altLang="en-US" sz="2135" b="1">
                <a:solidFill>
                  <a:schemeClr val="bg1"/>
                </a:solidFill>
                <a:latin typeface="微软雅黑" panose="020b0503020204020204" pitchFamily="34" charset="-122"/>
                <a:ea typeface="微软雅黑" panose="020b0503020204020204" pitchFamily="34" charset="-122"/>
              </a:rPr>
              <a:t>添加</a:t>
            </a:r>
            <a:endParaRPr lang="en-US" altLang="zh-CN" sz="2135" b="1">
              <a:solidFill>
                <a:schemeClr val="bg1"/>
              </a:solidFill>
              <a:latin typeface="微软雅黑" panose="020b0503020204020204" pitchFamily="34" charset="-122"/>
              <a:ea typeface="微软雅黑" panose="020b0503020204020204" pitchFamily="34" charset="-122"/>
            </a:endParaRPr>
          </a:p>
          <a:p>
            <a:pPr algn="ctr"/>
            <a:r>
              <a:rPr lang="zh-CN" altLang="en-US" sz="2135" b="1">
                <a:solidFill>
                  <a:schemeClr val="bg1"/>
                </a:solidFill>
                <a:latin typeface="微软雅黑" panose="020b0503020204020204" pitchFamily="34" charset="-122"/>
                <a:ea typeface="微软雅黑" panose="020b0503020204020204" pitchFamily="34" charset="-122"/>
              </a:rPr>
              <a:t>关键字</a:t>
            </a:r>
            <a:endParaRPr lang="zh-CN" altLang="en-US" sz="2135" b="1">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483020" y="1658485"/>
            <a:ext cx="3211684" cy="1246495"/>
            <a:chOff x="539552" y="1182027"/>
            <a:chExt cx="2913592" cy="934872"/>
          </a:xfrm>
        </p:grpSpPr>
        <p:sp>
          <p:nvSpPr>
            <p:cNvPr id="41" name="TextBox 40"/>
            <p:cNvSpPr txBox="1"/>
            <p:nvPr/>
          </p:nvSpPr>
          <p:spPr>
            <a:xfrm>
              <a:off x="728900" y="1182027"/>
              <a:ext cx="2724244" cy="93487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800">
                  <a:solidFill>
                    <a:schemeClr val="tx1">
                      <a:lumMod val="75000"/>
                      <a:lumOff val="25000"/>
                    </a:schemeClr>
                  </a:solidFill>
                </a:rPr>
                <a:t>详写内容</a:t>
              </a:r>
              <a:r>
                <a:rPr lang="en-US" altLang="zh-CN" sz="1800">
                  <a:solidFill>
                    <a:schemeClr val="tx1">
                      <a:lumMod val="75000"/>
                      <a:lumOff val="25000"/>
                    </a:schemeClr>
                  </a:solidFill>
                </a:rPr>
                <a:t>……</a:t>
              </a:r>
              <a:r>
                <a:rPr lang="zh-CN" altLang="en-US" sz="1800">
                  <a:solidFill>
                    <a:schemeClr val="tx1">
                      <a:lumMod val="75000"/>
                      <a:lumOff val="25000"/>
                    </a:schemeClr>
                  </a:solidFill>
                </a:rPr>
                <a:t>点击输入本页需要详写的文字内容，简明扼要，此为概念图解，根据您的具体内容酌情修改。</a:t>
              </a:r>
              <a:endParaRPr lang="en-US" altLang="zh-CN" sz="1800">
                <a:solidFill>
                  <a:schemeClr val="tx1">
                    <a:lumMod val="75000"/>
                    <a:lumOff val="25000"/>
                  </a:schemeClr>
                </a:solidFill>
              </a:endParaRPr>
            </a:p>
          </p:txBody>
        </p:sp>
        <p:sp>
          <p:nvSpPr>
            <p:cNvPr id="42" name="矩形 41"/>
            <p:cNvSpPr/>
            <p:nvPr/>
          </p:nvSpPr>
          <p:spPr>
            <a:xfrm>
              <a:off x="539552" y="1203485"/>
              <a:ext cx="120566" cy="120566"/>
            </a:xfrm>
            <a:prstGeom prst="rect">
              <a:avLst/>
            </a:prstGeom>
            <a:solidFill>
              <a:srgbClr val="E619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3600">
                <a:solidFill>
                  <a:schemeClr val="tx1">
                    <a:lumMod val="75000"/>
                    <a:lumOff val="25000"/>
                  </a:schemeClr>
                </a:solidFill>
              </a:endParaRPr>
            </a:p>
          </p:txBody>
        </p:sp>
      </p:grpSp>
      <p:sp>
        <p:nvSpPr>
          <p:cNvPr id="3" name="文本占位符 2"/>
          <p:cNvSpPr>
            <a:spLocks noGrp="1"/>
          </p:cNvSpPr>
          <p:nvPr>
            <p:ph type="body" sz="quarter" idx="10"/>
          </p:nvPr>
        </p:nvSpPr>
        <p:spPr/>
        <p:txBody>
          <a:bodyPr/>
          <a:lstStyle/>
          <a:p>
            <a:r>
              <a:rPr lang="zh-CN" altLang="en-US"/>
              <a:t>工作存在不足之处</a:t>
            </a:r>
            <a:endParaRPr lang="en-GB" altLang="zh-CN"/>
          </a:p>
        </p:txBody>
      </p:sp>
      <p:sp>
        <p:nvSpPr>
          <p:cNvPr id="4" name="灯片编号占位符 3"/>
          <p:cNvSpPr>
            <a:spLocks noGrp="1"/>
          </p:cNvSpPr>
          <p:nvPr>
            <p:ph type="sldNum" sz="quarter" idx="12"/>
          </p:nvPr>
        </p:nvSpPr>
        <p:spPr/>
        <p:txBody>
          <a:bodyPr/>
          <a:lstStyle/>
          <a:p>
            <a:fld id="{E0596BC5-39E9-41F1-BBD9-DF4DEBACD03C}" type="slidenum">
              <a:rPr lang="zh-CN" altLang="en-US" smtClean="0"/>
              <a:t>26</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16"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par>
                          <p:cTn id="35" fill="hold" nodeType="afterGroup">
                            <p:stCondLst>
                              <p:cond delay="1000"/>
                            </p:stCondLst>
                            <p:childTnLst>
                              <p:par>
                                <p:cTn id="36" presetID="53" presetClass="entr" presetSubtype="16"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300" fill="hold"/>
                                        <p:tgtEl>
                                          <p:spTgt spid="16"/>
                                        </p:tgtEl>
                                        <p:attrNameLst>
                                          <p:attrName>ppt_w</p:attrName>
                                        </p:attrNameLst>
                                      </p:cBhvr>
                                      <p:tavLst>
                                        <p:tav tm="0">
                                          <p:val>
                                            <p:fltVal val="0"/>
                                          </p:val>
                                        </p:tav>
                                        <p:tav tm="100000">
                                          <p:val>
                                            <p:strVal val="#ppt_w"/>
                                          </p:val>
                                        </p:tav>
                                      </p:tavLst>
                                    </p:anim>
                                    <p:anim calcmode="lin" valueType="num">
                                      <p:cBhvr>
                                        <p:cTn id="39" dur="300" fill="hold"/>
                                        <p:tgtEl>
                                          <p:spTgt spid="16"/>
                                        </p:tgtEl>
                                        <p:attrNameLst>
                                          <p:attrName>ppt_h</p:attrName>
                                        </p:attrNameLst>
                                      </p:cBhvr>
                                      <p:tavLst>
                                        <p:tav tm="0">
                                          <p:val>
                                            <p:fltVal val="0"/>
                                          </p:val>
                                        </p:tav>
                                        <p:tav tm="100000">
                                          <p:val>
                                            <p:strVal val="#ppt_h"/>
                                          </p:val>
                                        </p:tav>
                                      </p:tavLst>
                                    </p:anim>
                                    <p:animEffect transition="in" filter="fade">
                                      <p:cBhvr>
                                        <p:cTn id="40" dur="300"/>
                                        <p:tgtEl>
                                          <p:spTgt spid="1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par>
                          <p:cTn id="46" fill="hold" nodeType="afterGroup">
                            <p:stCondLst>
                              <p:cond delay="15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300" fill="hold"/>
                                        <p:tgtEl>
                                          <p:spTgt spid="24"/>
                                        </p:tgtEl>
                                        <p:attrNameLst>
                                          <p:attrName>ppt_w</p:attrName>
                                        </p:attrNameLst>
                                      </p:cBhvr>
                                      <p:tavLst>
                                        <p:tav tm="0">
                                          <p:val>
                                            <p:fltVal val="0"/>
                                          </p:val>
                                        </p:tav>
                                        <p:tav tm="100000">
                                          <p:val>
                                            <p:strVal val="#ppt_w"/>
                                          </p:val>
                                        </p:tav>
                                      </p:tavLst>
                                    </p:anim>
                                    <p:anim calcmode="lin" valueType="num">
                                      <p:cBhvr>
                                        <p:cTn id="50" dur="300" fill="hold"/>
                                        <p:tgtEl>
                                          <p:spTgt spid="24"/>
                                        </p:tgtEl>
                                        <p:attrNameLst>
                                          <p:attrName>ppt_h</p:attrName>
                                        </p:attrNameLst>
                                      </p:cBhvr>
                                      <p:tavLst>
                                        <p:tav tm="0">
                                          <p:val>
                                            <p:fltVal val="0"/>
                                          </p:val>
                                        </p:tav>
                                        <p:tav tm="100000">
                                          <p:val>
                                            <p:strVal val="#ppt_h"/>
                                          </p:val>
                                        </p:tav>
                                      </p:tavLst>
                                    </p:anim>
                                    <p:animEffect transition="in" filter="fade">
                                      <p:cBhvr>
                                        <p:cTn id="51" dur="300"/>
                                        <p:tgtEl>
                                          <p:spTgt spid="2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p:cTn id="54" dur="500" fill="hold"/>
                                        <p:tgtEl>
                                          <p:spTgt spid="37"/>
                                        </p:tgtEl>
                                        <p:attrNameLst>
                                          <p:attrName>ppt_w</p:attrName>
                                        </p:attrNameLst>
                                      </p:cBhvr>
                                      <p:tavLst>
                                        <p:tav tm="0">
                                          <p:val>
                                            <p:fltVal val="0"/>
                                          </p:val>
                                        </p:tav>
                                        <p:tav tm="100000">
                                          <p:val>
                                            <p:strVal val="#ppt_w"/>
                                          </p:val>
                                        </p:tav>
                                      </p:tavLst>
                                    </p:anim>
                                    <p:anim calcmode="lin" valueType="num">
                                      <p:cBhvr>
                                        <p:cTn id="55" dur="500" fill="hold"/>
                                        <p:tgtEl>
                                          <p:spTgt spid="37"/>
                                        </p:tgtEl>
                                        <p:attrNameLst>
                                          <p:attrName>ppt_h</p:attrName>
                                        </p:attrNameLst>
                                      </p:cBhvr>
                                      <p:tavLst>
                                        <p:tav tm="0">
                                          <p:val>
                                            <p:fltVal val="0"/>
                                          </p:val>
                                        </p:tav>
                                        <p:tav tm="100000">
                                          <p:val>
                                            <p:strVal val="#ppt_h"/>
                                          </p:val>
                                        </p:tav>
                                      </p:tavLst>
                                    </p:anim>
                                    <p:animEffect transition="in" filter="fade">
                                      <p:cBhvr>
                                        <p:cTn id="56" dur="500"/>
                                        <p:tgtEl>
                                          <p:spTgt spid="37"/>
                                        </p:tgtEl>
                                      </p:cBhvr>
                                    </p:animEffect>
                                  </p:childTnLst>
                                </p:cTn>
                              </p:par>
                            </p:childTnLst>
                          </p:cTn>
                        </p:par>
                        <p:par>
                          <p:cTn id="57" fill="hold" nodeType="afterGroup">
                            <p:stCondLst>
                              <p:cond delay="2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300" fill="hold"/>
                                        <p:tgtEl>
                                          <p:spTgt spid="25"/>
                                        </p:tgtEl>
                                        <p:attrNameLst>
                                          <p:attrName>ppt_w</p:attrName>
                                        </p:attrNameLst>
                                      </p:cBhvr>
                                      <p:tavLst>
                                        <p:tav tm="0">
                                          <p:val>
                                            <p:fltVal val="0"/>
                                          </p:val>
                                        </p:tav>
                                        <p:tav tm="100000">
                                          <p:val>
                                            <p:strVal val="#ppt_w"/>
                                          </p:val>
                                        </p:tav>
                                      </p:tavLst>
                                    </p:anim>
                                    <p:anim calcmode="lin" valueType="num">
                                      <p:cBhvr>
                                        <p:cTn id="61" dur="300" fill="hold"/>
                                        <p:tgtEl>
                                          <p:spTgt spid="25"/>
                                        </p:tgtEl>
                                        <p:attrNameLst>
                                          <p:attrName>ppt_h</p:attrName>
                                        </p:attrNameLst>
                                      </p:cBhvr>
                                      <p:tavLst>
                                        <p:tav tm="0">
                                          <p:val>
                                            <p:fltVal val="0"/>
                                          </p:val>
                                        </p:tav>
                                        <p:tav tm="100000">
                                          <p:val>
                                            <p:strVal val="#ppt_h"/>
                                          </p:val>
                                        </p:tav>
                                      </p:tavLst>
                                    </p:anim>
                                    <p:animEffect transition="in" filter="fade">
                                      <p:cBhvr>
                                        <p:cTn id="62" dur="300"/>
                                        <p:tgtEl>
                                          <p:spTgt spid="2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anim calcmode="lin" valueType="num">
                                      <p:cBhvr>
                                        <p:cTn id="65" dur="500" fill="hold"/>
                                        <p:tgtEl>
                                          <p:spTgt spid="38"/>
                                        </p:tgtEl>
                                        <p:attrNameLst>
                                          <p:attrName>ppt_w</p:attrName>
                                        </p:attrNameLst>
                                      </p:cBhvr>
                                      <p:tavLst>
                                        <p:tav tm="0">
                                          <p:val>
                                            <p:fltVal val="0"/>
                                          </p:val>
                                        </p:tav>
                                        <p:tav tm="100000">
                                          <p:val>
                                            <p:strVal val="#ppt_w"/>
                                          </p:val>
                                        </p:tav>
                                      </p:tavLst>
                                    </p:anim>
                                    <p:anim calcmode="lin" valueType="num">
                                      <p:cBhvr>
                                        <p:cTn id="66" dur="500" fill="hold"/>
                                        <p:tgtEl>
                                          <p:spTgt spid="38"/>
                                        </p:tgtEl>
                                        <p:attrNameLst>
                                          <p:attrName>ppt_h</p:attrName>
                                        </p:attrNameLst>
                                      </p:cBhvr>
                                      <p:tavLst>
                                        <p:tav tm="0">
                                          <p:val>
                                            <p:fltVal val="0"/>
                                          </p:val>
                                        </p:tav>
                                        <p:tav tm="100000">
                                          <p:val>
                                            <p:strVal val="#ppt_h"/>
                                          </p:val>
                                        </p:tav>
                                      </p:tavLst>
                                    </p:anim>
                                    <p:animEffect transition="in" filter="fade">
                                      <p:cBhvr>
                                        <p:cTn id="67" dur="500"/>
                                        <p:tgtEl>
                                          <p:spTgt spid="38"/>
                                        </p:tgtEl>
                                      </p:cBhvr>
                                    </p:animEffect>
                                  </p:childTnLst>
                                </p:cTn>
                              </p:par>
                            </p:childTnLst>
                          </p:cTn>
                        </p:par>
                        <p:par>
                          <p:cTn id="68" fill="hold" nodeType="afterGroup">
                            <p:stCondLst>
                              <p:cond delay="2500"/>
                            </p:stCondLst>
                            <p:childTnLst>
                              <p:par>
                                <p:cTn id="69" presetID="53" presetClass="entr" presetSubtype="16"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300" fill="hold"/>
                                        <p:tgtEl>
                                          <p:spTgt spid="35"/>
                                        </p:tgtEl>
                                        <p:attrNameLst>
                                          <p:attrName>ppt_w</p:attrName>
                                        </p:attrNameLst>
                                      </p:cBhvr>
                                      <p:tavLst>
                                        <p:tav tm="0">
                                          <p:val>
                                            <p:fltVal val="0"/>
                                          </p:val>
                                        </p:tav>
                                        <p:tav tm="100000">
                                          <p:val>
                                            <p:strVal val="#ppt_w"/>
                                          </p:val>
                                        </p:tav>
                                      </p:tavLst>
                                    </p:anim>
                                    <p:anim calcmode="lin" valueType="num">
                                      <p:cBhvr>
                                        <p:cTn id="72" dur="300" fill="hold"/>
                                        <p:tgtEl>
                                          <p:spTgt spid="35"/>
                                        </p:tgtEl>
                                        <p:attrNameLst>
                                          <p:attrName>ppt_h</p:attrName>
                                        </p:attrNameLst>
                                      </p:cBhvr>
                                      <p:tavLst>
                                        <p:tav tm="0">
                                          <p:val>
                                            <p:fltVal val="0"/>
                                          </p:val>
                                        </p:tav>
                                        <p:tav tm="100000">
                                          <p:val>
                                            <p:strVal val="#ppt_h"/>
                                          </p:val>
                                        </p:tav>
                                      </p:tavLst>
                                    </p:anim>
                                    <p:animEffect transition="in" filter="fade">
                                      <p:cBhvr>
                                        <p:cTn id="73" dur="300"/>
                                        <p:tgtEl>
                                          <p:spTgt spid="3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39"/>
                                        </p:tgtEl>
                                        <p:attrNameLst>
                                          <p:attrName>style.visibility</p:attrName>
                                        </p:attrNameLst>
                                      </p:cBhvr>
                                      <p:to>
                                        <p:strVal val="visible"/>
                                      </p:to>
                                    </p:set>
                                    <p:anim calcmode="lin" valueType="num">
                                      <p:cBhvr>
                                        <p:cTn id="76" dur="500" fill="hold"/>
                                        <p:tgtEl>
                                          <p:spTgt spid="39"/>
                                        </p:tgtEl>
                                        <p:attrNameLst>
                                          <p:attrName>ppt_w</p:attrName>
                                        </p:attrNameLst>
                                      </p:cBhvr>
                                      <p:tavLst>
                                        <p:tav tm="0">
                                          <p:val>
                                            <p:fltVal val="0"/>
                                          </p:val>
                                        </p:tav>
                                        <p:tav tm="100000">
                                          <p:val>
                                            <p:strVal val="#ppt_w"/>
                                          </p:val>
                                        </p:tav>
                                      </p:tavLst>
                                    </p:anim>
                                    <p:anim calcmode="lin" valueType="num">
                                      <p:cBhvr>
                                        <p:cTn id="77" dur="500" fill="hold"/>
                                        <p:tgtEl>
                                          <p:spTgt spid="39"/>
                                        </p:tgtEl>
                                        <p:attrNameLst>
                                          <p:attrName>ppt_h</p:attrName>
                                        </p:attrNameLst>
                                      </p:cBhvr>
                                      <p:tavLst>
                                        <p:tav tm="0">
                                          <p:val>
                                            <p:fltVal val="0"/>
                                          </p:val>
                                        </p:tav>
                                        <p:tav tm="100000">
                                          <p:val>
                                            <p:strVal val="#ppt_h"/>
                                          </p:val>
                                        </p:tav>
                                      </p:tavLst>
                                    </p:anim>
                                    <p:animEffect transition="in" filter="fade">
                                      <p:cBhvr>
                                        <p:cTn id="78" dur="500"/>
                                        <p:tgtEl>
                                          <p:spTgt spid="39"/>
                                        </p:tgtEl>
                                      </p:cBhvr>
                                    </p:animEffect>
                                  </p:childTnLst>
                                </p:cTn>
                              </p:par>
                            </p:childTnLst>
                          </p:cTn>
                        </p:par>
                        <p:par>
                          <p:cTn id="79" fill="hold" nodeType="afterGroup">
                            <p:stCondLst>
                              <p:cond delay="3000"/>
                            </p:stCondLst>
                            <p:childTnLst>
                              <p:par>
                                <p:cTn id="80" presetID="53" presetClass="entr" presetSubtype="16" fill="hold" grpId="0" nodeType="afterEffect">
                                  <p:stCondLst>
                                    <p:cond delay="0"/>
                                  </p:stCondLst>
                                  <p:childTnLst>
                                    <p:set>
                                      <p:cBhvr>
                                        <p:cTn id="81" dur="1" fill="hold">
                                          <p:stCondLst>
                                            <p:cond delay="0"/>
                                          </p:stCondLst>
                                        </p:cTn>
                                        <p:tgtEl>
                                          <p:spTgt spid="36"/>
                                        </p:tgtEl>
                                        <p:attrNameLst>
                                          <p:attrName>style.visibility</p:attrName>
                                        </p:attrNameLst>
                                      </p:cBhvr>
                                      <p:to>
                                        <p:strVal val="visible"/>
                                      </p:to>
                                    </p:set>
                                    <p:anim calcmode="lin" valueType="num">
                                      <p:cBhvr>
                                        <p:cTn id="82" dur="300" fill="hold"/>
                                        <p:tgtEl>
                                          <p:spTgt spid="36"/>
                                        </p:tgtEl>
                                        <p:attrNameLst>
                                          <p:attrName>ppt_w</p:attrName>
                                        </p:attrNameLst>
                                      </p:cBhvr>
                                      <p:tavLst>
                                        <p:tav tm="0">
                                          <p:val>
                                            <p:fltVal val="0"/>
                                          </p:val>
                                        </p:tav>
                                        <p:tav tm="100000">
                                          <p:val>
                                            <p:strVal val="#ppt_w"/>
                                          </p:val>
                                        </p:tav>
                                      </p:tavLst>
                                    </p:anim>
                                    <p:anim calcmode="lin" valueType="num">
                                      <p:cBhvr>
                                        <p:cTn id="83" dur="300" fill="hold"/>
                                        <p:tgtEl>
                                          <p:spTgt spid="36"/>
                                        </p:tgtEl>
                                        <p:attrNameLst>
                                          <p:attrName>ppt_h</p:attrName>
                                        </p:attrNameLst>
                                      </p:cBhvr>
                                      <p:tavLst>
                                        <p:tav tm="0">
                                          <p:val>
                                            <p:fltVal val="0"/>
                                          </p:val>
                                        </p:tav>
                                        <p:tav tm="100000">
                                          <p:val>
                                            <p:strVal val="#ppt_h"/>
                                          </p:val>
                                        </p:tav>
                                      </p:tavLst>
                                    </p:anim>
                                    <p:animEffect transition="in" filter="fade">
                                      <p:cBhvr>
                                        <p:cTn id="84" dur="300"/>
                                        <p:tgtEl>
                                          <p:spTgt spid="3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p:cTn id="87" dur="500" fill="hold"/>
                                        <p:tgtEl>
                                          <p:spTgt spid="40"/>
                                        </p:tgtEl>
                                        <p:attrNameLst>
                                          <p:attrName>ppt_w</p:attrName>
                                        </p:attrNameLst>
                                      </p:cBhvr>
                                      <p:tavLst>
                                        <p:tav tm="0">
                                          <p:val>
                                            <p:fltVal val="0"/>
                                          </p:val>
                                        </p:tav>
                                        <p:tav tm="100000">
                                          <p:val>
                                            <p:strVal val="#ppt_w"/>
                                          </p:val>
                                        </p:tav>
                                      </p:tavLst>
                                    </p:anim>
                                    <p:anim calcmode="lin" valueType="num">
                                      <p:cBhvr>
                                        <p:cTn id="88" dur="500" fill="hold"/>
                                        <p:tgtEl>
                                          <p:spTgt spid="40"/>
                                        </p:tgtEl>
                                        <p:attrNameLst>
                                          <p:attrName>ppt_h</p:attrName>
                                        </p:attrNameLst>
                                      </p:cBhvr>
                                      <p:tavLst>
                                        <p:tav tm="0">
                                          <p:val>
                                            <p:fltVal val="0"/>
                                          </p:val>
                                        </p:tav>
                                        <p:tav tm="100000">
                                          <p:val>
                                            <p:strVal val="#ppt_h"/>
                                          </p:val>
                                        </p:tav>
                                      </p:tavLst>
                                    </p:anim>
                                    <p:animEffect transition="in" filter="fade">
                                      <p:cBhvr>
                                        <p:cTn id="89" dur="500"/>
                                        <p:tgtEl>
                                          <p:spTgt spid="40"/>
                                        </p:tgtEl>
                                      </p:cBhvr>
                                    </p:animEffect>
                                  </p:childTnLst>
                                </p:cTn>
                              </p:par>
                            </p:childTnLst>
                          </p:cTn>
                        </p:par>
                        <p:par>
                          <p:cTn id="90" fill="hold" nodeType="afterGroup">
                            <p:stCondLst>
                              <p:cond delay="3500"/>
                            </p:stCondLst>
                            <p:childTnLst>
                              <p:par>
                                <p:cTn id="91" presetID="22" presetClass="entr" presetSubtype="8" fill="hold" nodeType="afterEffect">
                                  <p:stCondLst>
                                    <p:cond delay="0"/>
                                  </p:stCondLst>
                                  <p:childTnLst>
                                    <p:set>
                                      <p:cBhvr>
                                        <p:cTn id="92" dur="1" fill="hold">
                                          <p:stCondLst>
                                            <p:cond delay="0"/>
                                          </p:stCondLst>
                                        </p:cTn>
                                        <p:tgtEl>
                                          <p:spTgt spid="2"/>
                                        </p:tgtEl>
                                        <p:attrNameLst>
                                          <p:attrName>style.visibility</p:attrName>
                                        </p:attrNameLst>
                                      </p:cBhvr>
                                      <p:to>
                                        <p:strVal val="visible"/>
                                      </p:to>
                                    </p:set>
                                    <p:animEffect transition="in" filter="wipe(left)">
                                      <p:cBhvr>
                                        <p:cTn id="9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4" grpId="0" animBg="1"/>
      <p:bldP spid="25" grpId="0" animBg="1"/>
      <p:bldP spid="35" grpId="0" animBg="1"/>
      <p:bldP spid="36" grpId="0" animBg="1"/>
      <p:bldP spid="37" grpId="0"/>
      <p:bldP spid="38" grpId="0"/>
      <p:bldP spid="39" grpId="0"/>
      <p:bldP spid="40"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矩形 26"/>
          <p:cNvSpPr/>
          <p:nvPr/>
        </p:nvSpPr>
        <p:spPr>
          <a:xfrm>
            <a:off x="3791744" y="1700809"/>
            <a:ext cx="7392821" cy="1933624"/>
          </a:xfrm>
          <a:prstGeom prst="rect">
            <a:avLst/>
          </a:prstGeom>
          <a:solidFill>
            <a:srgbClr val="E61911"/>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8" name="等腰三角形 5"/>
          <p:cNvSpPr/>
          <p:nvPr/>
        </p:nvSpPr>
        <p:spPr>
          <a:xfrm rot="5400000">
            <a:off x="1473045" y="1427220"/>
            <a:ext cx="1933624" cy="2480803"/>
          </a:xfrm>
          <a:custGeom>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rgbClr val="E61911"/>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9" name="TextBox 28"/>
          <p:cNvSpPr txBox="1"/>
          <p:nvPr/>
        </p:nvSpPr>
        <p:spPr>
          <a:xfrm>
            <a:off x="4340966" y="2005900"/>
            <a:ext cx="6642799" cy="1384995"/>
          </a:xfrm>
          <a:prstGeom prst="rect">
            <a:avLst/>
          </a:prstGeom>
          <a:noFill/>
        </p:spPr>
        <p:txBody>
          <a:bodyPr wrap="square" lIns="0" tIns="0" rIns="0" bIns="0" rtlCol="0">
            <a:spAutoFit/>
          </a:bodyPr>
          <a:lstStyle/>
          <a:p>
            <a:r>
              <a:rPr lang="zh-CN" altLang="en-US">
                <a:solidFill>
                  <a:schemeClr val="bg1"/>
                </a:solidFill>
                <a:latin typeface="微软雅黑" panose="020b0503020204020204" pitchFamily="34" charset="-122"/>
                <a:ea typeface="微软雅黑" panose="020b0503020204020204" pitchFamily="34" charset="-122"/>
              </a:rPr>
              <a:t>详写内容</a:t>
            </a:r>
            <a:r>
              <a:rPr lang="en-US" altLang="zh-CN">
                <a:solidFill>
                  <a:schemeClr val="bg1"/>
                </a:solidFill>
                <a:latin typeface="微软雅黑" panose="020b0503020204020204" pitchFamily="34" charset="-122"/>
                <a:ea typeface="微软雅黑" panose="020b0503020204020204" pitchFamily="34" charset="-122"/>
              </a:rPr>
              <a:t>……</a:t>
            </a:r>
            <a:r>
              <a:rPr lang="zh-CN" altLang="en-US">
                <a:solidFill>
                  <a:schemeClr val="bg1"/>
                </a:solidFill>
                <a:latin typeface="微软雅黑" panose="020b0503020204020204" pitchFamily="34" charset="-122"/>
                <a:ea typeface="微软雅黑" panose="020b0503020204020204" pitchFamily="34" charset="-122"/>
              </a:rPr>
              <a:t>点击输入本栏的具体文字，请根据您的具体内容酌情修改。详写内容</a:t>
            </a:r>
            <a:r>
              <a:rPr lang="en-US" altLang="zh-CN">
                <a:solidFill>
                  <a:schemeClr val="bg1"/>
                </a:solidFill>
                <a:latin typeface="微软雅黑" panose="020b0503020204020204" pitchFamily="34" charset="-122"/>
                <a:ea typeface="微软雅黑" panose="020b0503020204020204" pitchFamily="34" charset="-122"/>
              </a:rPr>
              <a:t>……</a:t>
            </a:r>
            <a:r>
              <a:rPr lang="zh-CN" altLang="en-US">
                <a:solidFill>
                  <a:schemeClr val="bg1"/>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a:solidFill>
                <a:schemeClr val="bg1"/>
              </a:solidFill>
              <a:latin typeface="微软雅黑" panose="020b0503020204020204" pitchFamily="34" charset="-122"/>
              <a:ea typeface="微软雅黑" panose="020b0503020204020204" pitchFamily="34" charset="-122"/>
            </a:endParaRPr>
          </a:p>
          <a:p>
            <a:endParaRPr lang="en-US" altLang="zh-CN">
              <a:solidFill>
                <a:schemeClr val="bg1"/>
              </a:solidFill>
              <a:latin typeface="微软雅黑" panose="020b0503020204020204" pitchFamily="34" charset="-122"/>
              <a:ea typeface="微软雅黑" panose="020b0503020204020204" pitchFamily="34" charset="-122"/>
            </a:endParaRPr>
          </a:p>
          <a:p>
            <a:pPr algn="just"/>
            <a:r>
              <a:rPr lang="zh-CN" altLang="en-US" b="1">
                <a:solidFill>
                  <a:schemeClr val="bg1"/>
                </a:solidFill>
                <a:latin typeface="微软雅黑" panose="020b0503020204020204" pitchFamily="34" charset="-122"/>
                <a:ea typeface="微软雅黑" panose="020b0503020204020204" pitchFamily="34" charset="-122"/>
              </a:rPr>
              <a:t>字号请根据你的内容多少，及演示需要调整大小。</a:t>
            </a:r>
            <a:endParaRPr lang="en-US" altLang="zh-CN" b="1">
              <a:solidFill>
                <a:schemeClr val="bg1"/>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1768116" y="2190620"/>
            <a:ext cx="1166936" cy="984885"/>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3200" b="1" spc="400"/>
              <a:t>添加标题</a:t>
            </a:r>
            <a:endParaRPr lang="zh-CN" altLang="en-US" sz="3200" b="1" spc="400"/>
          </a:p>
        </p:txBody>
      </p:sp>
      <p:sp>
        <p:nvSpPr>
          <p:cNvPr id="31" name="矩形 30"/>
          <p:cNvSpPr/>
          <p:nvPr/>
        </p:nvSpPr>
        <p:spPr>
          <a:xfrm>
            <a:off x="1199456" y="4066539"/>
            <a:ext cx="7392821" cy="1933624"/>
          </a:xfrm>
          <a:prstGeom prst="rect">
            <a:avLst/>
          </a:prstGeom>
          <a:solidFill>
            <a:srgbClr val="843C0C"/>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32" name="等腰三角形 30"/>
          <p:cNvSpPr/>
          <p:nvPr/>
        </p:nvSpPr>
        <p:spPr>
          <a:xfrm rot="16200000" flipH="1">
            <a:off x="8977352" y="3792948"/>
            <a:ext cx="1933624" cy="2480803"/>
          </a:xfrm>
          <a:custGeom>
            <a:rect l="l" t="t" r="r" b="b"/>
            <a:pathLst>
              <a:path w="1450218" h="1860602">
                <a:moveTo>
                  <a:pt x="0" y="132410"/>
                </a:moveTo>
                <a:lnTo>
                  <a:pt x="0" y="1860602"/>
                </a:lnTo>
                <a:lnTo>
                  <a:pt x="1450218" y="1860602"/>
                </a:lnTo>
                <a:lnTo>
                  <a:pt x="1450218" y="132410"/>
                </a:lnTo>
                <a:lnTo>
                  <a:pt x="867461" y="132410"/>
                </a:lnTo>
                <a:lnTo>
                  <a:pt x="725109" y="0"/>
                </a:lnTo>
                <a:lnTo>
                  <a:pt x="582757" y="132410"/>
                </a:lnTo>
                <a:close/>
              </a:path>
            </a:pathLst>
          </a:custGeom>
          <a:solidFill>
            <a:srgbClr val="843C0C"/>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33" name="TextBox 32"/>
          <p:cNvSpPr txBox="1"/>
          <p:nvPr/>
        </p:nvSpPr>
        <p:spPr>
          <a:xfrm>
            <a:off x="9448969" y="4556349"/>
            <a:ext cx="1166936" cy="984885"/>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3200" b="1" spc="400"/>
              <a:t>添加标题</a:t>
            </a:r>
            <a:endParaRPr lang="zh-CN" altLang="en-US" sz="3200" b="1" spc="400"/>
          </a:p>
        </p:txBody>
      </p:sp>
      <p:sp>
        <p:nvSpPr>
          <p:cNvPr id="34" name="TextBox 33"/>
          <p:cNvSpPr txBox="1"/>
          <p:nvPr/>
        </p:nvSpPr>
        <p:spPr>
          <a:xfrm>
            <a:off x="1647533" y="4310073"/>
            <a:ext cx="6944744" cy="1384995"/>
          </a:xfrm>
          <a:prstGeom prst="rect">
            <a:avLst/>
          </a:prstGeom>
          <a:noFill/>
        </p:spPr>
        <p:txBody>
          <a:bodyPr wrap="square" lIns="0" tIns="0" rIns="0" bIns="0" rtlCol="0">
            <a:spAutoFit/>
          </a:bodyPr>
          <a:lstStyle/>
          <a:p>
            <a:r>
              <a:rPr lang="zh-CN" altLang="en-US">
                <a:solidFill>
                  <a:schemeClr val="bg1"/>
                </a:solidFill>
                <a:latin typeface="微软雅黑" panose="020b0503020204020204" pitchFamily="34" charset="-122"/>
                <a:ea typeface="微软雅黑" panose="020b0503020204020204" pitchFamily="34" charset="-122"/>
              </a:rPr>
              <a:t>详写内容</a:t>
            </a:r>
            <a:r>
              <a:rPr lang="en-US" altLang="zh-CN">
                <a:solidFill>
                  <a:schemeClr val="bg1"/>
                </a:solidFill>
                <a:latin typeface="微软雅黑" panose="020b0503020204020204" pitchFamily="34" charset="-122"/>
                <a:ea typeface="微软雅黑" panose="020b0503020204020204" pitchFamily="34" charset="-122"/>
              </a:rPr>
              <a:t>……</a:t>
            </a:r>
            <a:r>
              <a:rPr lang="zh-CN" altLang="en-US">
                <a:solidFill>
                  <a:schemeClr val="bg1"/>
                </a:solidFill>
                <a:latin typeface="微软雅黑" panose="020b0503020204020204" pitchFamily="34" charset="-122"/>
                <a:ea typeface="微软雅黑" panose="020b0503020204020204" pitchFamily="34" charset="-122"/>
              </a:rPr>
              <a:t>点击输入本栏的具体文字，请根据您的具体内容酌情修改。详写内容</a:t>
            </a:r>
            <a:r>
              <a:rPr lang="en-US" altLang="zh-CN">
                <a:solidFill>
                  <a:schemeClr val="bg1"/>
                </a:solidFill>
                <a:latin typeface="微软雅黑" panose="020b0503020204020204" pitchFamily="34" charset="-122"/>
                <a:ea typeface="微软雅黑" panose="020b0503020204020204" pitchFamily="34" charset="-122"/>
              </a:rPr>
              <a:t>……</a:t>
            </a:r>
            <a:r>
              <a:rPr lang="zh-CN" altLang="en-US">
                <a:solidFill>
                  <a:schemeClr val="bg1"/>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a:solidFill>
                <a:schemeClr val="bg1"/>
              </a:solidFill>
              <a:latin typeface="微软雅黑" panose="020b0503020204020204" pitchFamily="34" charset="-122"/>
              <a:ea typeface="微软雅黑" panose="020b0503020204020204" pitchFamily="34" charset="-122"/>
            </a:endParaRPr>
          </a:p>
          <a:p>
            <a:endParaRPr lang="en-US" altLang="zh-CN">
              <a:solidFill>
                <a:schemeClr val="bg1"/>
              </a:solidFill>
              <a:latin typeface="微软雅黑" panose="020b0503020204020204" pitchFamily="34" charset="-122"/>
              <a:ea typeface="微软雅黑" panose="020b0503020204020204" pitchFamily="34" charset="-122"/>
            </a:endParaRPr>
          </a:p>
          <a:p>
            <a:pPr algn="just"/>
            <a:r>
              <a:rPr lang="zh-CN" altLang="en-US" b="1">
                <a:solidFill>
                  <a:schemeClr val="bg1"/>
                </a:solidFill>
                <a:latin typeface="微软雅黑" panose="020b0503020204020204" pitchFamily="34" charset="-122"/>
                <a:ea typeface="微软雅黑" panose="020b0503020204020204" pitchFamily="34" charset="-122"/>
              </a:rPr>
              <a:t>字号请根据你的内容多少，及演示需要调整大小。</a:t>
            </a:r>
            <a:endParaRPr lang="en-US" altLang="zh-CN" b="1">
              <a:solidFill>
                <a:schemeClr val="bg1"/>
              </a:solidFill>
              <a:latin typeface="微软雅黑" panose="020b0503020204020204" pitchFamily="34" charset="-122"/>
              <a:ea typeface="微软雅黑" panose="020b0503020204020204" pitchFamily="34" charset="-122"/>
            </a:endParaRPr>
          </a:p>
        </p:txBody>
      </p:sp>
      <p:sp>
        <p:nvSpPr>
          <p:cNvPr id="2" name="文本占位符 1"/>
          <p:cNvSpPr>
            <a:spLocks noGrp="1"/>
          </p:cNvSpPr>
          <p:nvPr>
            <p:ph type="body" sz="quarter" idx="10"/>
          </p:nvPr>
        </p:nvSpPr>
        <p:spPr/>
        <p:txBody>
          <a:bodyPr/>
          <a:lstStyle/>
          <a:p>
            <a:r>
              <a:rPr lang="zh-CN" altLang="en-US"/>
              <a:t>工作存在不足之处</a:t>
            </a:r>
            <a:endParaRPr lang="en-GB" altLang="zh-CN"/>
          </a:p>
        </p:txBody>
      </p:sp>
      <p:sp>
        <p:nvSpPr>
          <p:cNvPr id="3" name="灯片编号占位符 2"/>
          <p:cNvSpPr>
            <a:spLocks noGrp="1"/>
          </p:cNvSpPr>
          <p:nvPr>
            <p:ph type="sldNum" sz="quarter" idx="12"/>
          </p:nvPr>
        </p:nvSpPr>
        <p:spPr/>
        <p:txBody>
          <a:bodyPr/>
          <a:lstStyle/>
          <a:p>
            <a:fld id="{E0596BC5-39E9-41F1-BBD9-DF4DEBACD03C}" type="slidenum">
              <a:rPr lang="zh-CN" altLang="en-US" smtClean="0"/>
              <a:t>27</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1+#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1+#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0-#ppt_w/2"/>
                                          </p:val>
                                        </p:tav>
                                        <p:tav tm="100000">
                                          <p:val>
                                            <p:strVal val="#ppt_x"/>
                                          </p:val>
                                        </p:tav>
                                      </p:tavLst>
                                    </p:anim>
                                    <p:anim calcmode="lin" valueType="num">
                                      <p:cBhvr additive="base">
                                        <p:cTn id="16" dur="500" fill="hold"/>
                                        <p:tgtEl>
                                          <p:spTgt spid="3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0-#ppt_w/2"/>
                                          </p:val>
                                        </p:tav>
                                        <p:tav tm="100000">
                                          <p:val>
                                            <p:strVal val="#ppt_x"/>
                                          </p:val>
                                        </p:tav>
                                      </p:tavLst>
                                    </p:anim>
                                    <p:anim calcmode="lin" valueType="num">
                                      <p:cBhvr additive="base">
                                        <p:cTn id="20" dur="500" fill="hold"/>
                                        <p:tgtEl>
                                          <p:spTgt spid="28"/>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0-#ppt_w/2"/>
                                          </p:val>
                                        </p:tav>
                                        <p:tav tm="100000">
                                          <p:val>
                                            <p:strVal val="#ppt_x"/>
                                          </p:val>
                                        </p:tav>
                                      </p:tavLst>
                                    </p:anim>
                                    <p:anim calcmode="lin" valueType="num">
                                      <p:cBhvr additive="base">
                                        <p:cTn id="25" dur="500" fill="hold"/>
                                        <p:tgtEl>
                                          <p:spTgt spid="31"/>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0-#ppt_w/2"/>
                                          </p:val>
                                        </p:tav>
                                        <p:tav tm="100000">
                                          <p:val>
                                            <p:strVal val="#ppt_x"/>
                                          </p:val>
                                        </p:tav>
                                      </p:tavLst>
                                    </p:anim>
                                    <p:anim calcmode="lin" valueType="num">
                                      <p:cBhvr additive="base">
                                        <p:cTn id="29" dur="500" fill="hold"/>
                                        <p:tgtEl>
                                          <p:spTgt spid="34"/>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500" fill="hold"/>
                                        <p:tgtEl>
                                          <p:spTgt spid="33"/>
                                        </p:tgtEl>
                                        <p:attrNameLst>
                                          <p:attrName>ppt_x</p:attrName>
                                        </p:attrNameLst>
                                      </p:cBhvr>
                                      <p:tavLst>
                                        <p:tav tm="0">
                                          <p:val>
                                            <p:strVal val="1+#ppt_w/2"/>
                                          </p:val>
                                        </p:tav>
                                        <p:tav tm="100000">
                                          <p:val>
                                            <p:strVal val="#ppt_x"/>
                                          </p:val>
                                        </p:tav>
                                      </p:tavLst>
                                    </p:anim>
                                    <p:anim calcmode="lin" valueType="num">
                                      <p:cBhvr additive="base">
                                        <p:cTn id="33" dur="500" fill="hold"/>
                                        <p:tgtEl>
                                          <p:spTgt spid="33"/>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fill="hold"/>
                                        <p:tgtEl>
                                          <p:spTgt spid="32"/>
                                        </p:tgtEl>
                                        <p:attrNameLst>
                                          <p:attrName>ppt_x</p:attrName>
                                        </p:attrNameLst>
                                      </p:cBhvr>
                                      <p:tavLst>
                                        <p:tav tm="0">
                                          <p:val>
                                            <p:strVal val="1+#ppt_w/2"/>
                                          </p:val>
                                        </p:tav>
                                        <p:tav tm="100000">
                                          <p:val>
                                            <p:strVal val="#ppt_x"/>
                                          </p:val>
                                        </p:tav>
                                      </p:tavLst>
                                    </p:anim>
                                    <p:anim calcmode="lin" valueType="num">
                                      <p:cBhvr additive="base">
                                        <p:cTn id="37"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p:bldP spid="30" grpId="0"/>
      <p:bldP spid="31" grpId="0" animBg="1"/>
      <p:bldP spid="32" grpId="0" animBg="1"/>
      <p:bldP spid="33" grpId="0"/>
      <p:bldP spid="34"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Shape 1452"/>
          <p:cNvSpPr/>
          <p:nvPr/>
        </p:nvSpPr>
        <p:spPr>
          <a:xfrm>
            <a:off x="1138822" y="2887523"/>
            <a:ext cx="2292817" cy="2612203"/>
          </a:xfrm>
          <a:prstGeom prst="roundRect">
            <a:avLst>
              <a:gd name="adj" fmla="val 6924"/>
            </a:avLst>
          </a:prstGeom>
          <a:ln w="12700">
            <a:solidFill>
              <a:srgbClr val="A6AAA9"/>
            </a:solidFill>
            <a:miter lim="400000"/>
          </a:ln>
        </p:spPr>
        <p:txBody>
          <a:bodyPr lIns="19051" tIns="19051" rIns="19051" bIns="19051" anchor="ctr"/>
          <a:lstStyle/>
          <a:p>
            <a:pPr lvl="0"/>
            <a:endParaRPr sz="1735">
              <a:latin typeface="微软雅黑" panose="020b0503020204020204" pitchFamily="34" charset="-122"/>
              <a:ea typeface="微软雅黑" panose="020b0503020204020204" pitchFamily="34" charset="-122"/>
            </a:endParaRPr>
          </a:p>
        </p:txBody>
      </p:sp>
      <p:sp>
        <p:nvSpPr>
          <p:cNvPr id="3" name="Shape 1454"/>
          <p:cNvSpPr/>
          <p:nvPr/>
        </p:nvSpPr>
        <p:spPr>
          <a:xfrm>
            <a:off x="3686151" y="2887523"/>
            <a:ext cx="2292819" cy="2612203"/>
          </a:xfrm>
          <a:prstGeom prst="roundRect">
            <a:avLst>
              <a:gd name="adj" fmla="val 6924"/>
            </a:avLst>
          </a:prstGeom>
          <a:ln w="12700">
            <a:solidFill>
              <a:srgbClr val="A6AAA9"/>
            </a:solidFill>
            <a:miter lim="400000"/>
          </a:ln>
        </p:spPr>
        <p:txBody>
          <a:bodyPr lIns="19051" tIns="19051" rIns="19051" bIns="19051" anchor="ctr"/>
          <a:lstStyle/>
          <a:p>
            <a:pPr lvl="0"/>
            <a:endParaRPr sz="1735">
              <a:latin typeface="微软雅黑" panose="020b0503020204020204" pitchFamily="34" charset="-122"/>
              <a:ea typeface="微软雅黑" panose="020b0503020204020204" pitchFamily="34" charset="-122"/>
            </a:endParaRPr>
          </a:p>
        </p:txBody>
      </p:sp>
      <p:sp>
        <p:nvSpPr>
          <p:cNvPr id="4" name="Shape 1456"/>
          <p:cNvSpPr/>
          <p:nvPr/>
        </p:nvSpPr>
        <p:spPr>
          <a:xfrm>
            <a:off x="6213032" y="2887523"/>
            <a:ext cx="2292819" cy="2612203"/>
          </a:xfrm>
          <a:prstGeom prst="roundRect">
            <a:avLst>
              <a:gd name="adj" fmla="val 6924"/>
            </a:avLst>
          </a:prstGeom>
          <a:ln w="12700">
            <a:solidFill>
              <a:srgbClr val="A6AAA9"/>
            </a:solidFill>
            <a:miter lim="400000"/>
          </a:ln>
        </p:spPr>
        <p:txBody>
          <a:bodyPr lIns="19051" tIns="19051" rIns="19051" bIns="19051" anchor="ctr"/>
          <a:lstStyle/>
          <a:p>
            <a:pPr lvl="0"/>
            <a:endParaRPr sz="1735">
              <a:latin typeface="微软雅黑" panose="020b0503020204020204" pitchFamily="34" charset="-122"/>
              <a:ea typeface="微软雅黑" panose="020b0503020204020204" pitchFamily="34" charset="-122"/>
            </a:endParaRPr>
          </a:p>
        </p:txBody>
      </p:sp>
      <p:sp>
        <p:nvSpPr>
          <p:cNvPr id="5" name="Shape 1458"/>
          <p:cNvSpPr/>
          <p:nvPr/>
        </p:nvSpPr>
        <p:spPr>
          <a:xfrm>
            <a:off x="8760361" y="2887523"/>
            <a:ext cx="2292819" cy="2612203"/>
          </a:xfrm>
          <a:prstGeom prst="roundRect">
            <a:avLst>
              <a:gd name="adj" fmla="val 6924"/>
            </a:avLst>
          </a:prstGeom>
          <a:ln w="12700">
            <a:solidFill>
              <a:srgbClr val="A6AAA9"/>
            </a:solidFill>
            <a:miter lim="400000"/>
          </a:ln>
        </p:spPr>
        <p:txBody>
          <a:bodyPr lIns="19051" tIns="19051" rIns="19051" bIns="19051" anchor="ctr"/>
          <a:lstStyle/>
          <a:p>
            <a:pPr lvl="0"/>
            <a:endParaRPr sz="1735">
              <a:latin typeface="微软雅黑" panose="020b0503020204020204" pitchFamily="34" charset="-122"/>
              <a:ea typeface="微软雅黑" panose="020b0503020204020204" pitchFamily="34" charset="-122"/>
            </a:endParaRPr>
          </a:p>
        </p:txBody>
      </p:sp>
      <p:sp>
        <p:nvSpPr>
          <p:cNvPr id="6" name="Shape 1460"/>
          <p:cNvSpPr/>
          <p:nvPr/>
        </p:nvSpPr>
        <p:spPr>
          <a:xfrm>
            <a:off x="1441325" y="2048502"/>
            <a:ext cx="1687812" cy="1687812"/>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61911"/>
          </a:solidFill>
          <a:ln w="12700" cap="flat">
            <a:noFill/>
            <a:miter lim="400000"/>
          </a:ln>
          <a:effectLst>
            <a:outerShdw blurRad="419100" dist="419100" dir="5400000" algn="ctr" rotWithShape="0">
              <a:srgbClr val="000000">
                <a:alpha val="43137"/>
              </a:srgbClr>
            </a:outerShdw>
          </a:effectLst>
        </p:spPr>
        <p:txBody>
          <a:bodyPr wrap="square" lIns="19051" tIns="19051" rIns="19051" bIns="19051" numCol="1" anchor="ctr">
            <a:noAutofit/>
          </a:bodyPr>
          <a:lstStyle/>
          <a:p>
            <a:pPr lvl="0"/>
            <a:endParaRPr sz="1735">
              <a:latin typeface="微软雅黑" panose="020b0503020204020204" pitchFamily="34" charset="-122"/>
              <a:ea typeface="微软雅黑" panose="020b0503020204020204" pitchFamily="34" charset="-122"/>
            </a:endParaRPr>
          </a:p>
        </p:txBody>
      </p:sp>
      <p:grpSp>
        <p:nvGrpSpPr>
          <p:cNvPr id="7" name="Group 20"/>
          <p:cNvGrpSpPr/>
          <p:nvPr/>
        </p:nvGrpSpPr>
        <p:grpSpPr>
          <a:xfrm>
            <a:off x="1369089" y="2088734"/>
            <a:ext cx="474017" cy="474017"/>
            <a:chOff x="1369087" y="2088729"/>
            <a:chExt cx="474017" cy="474016"/>
          </a:xfrm>
          <a:effectLst>
            <a:outerShdw blurRad="419100" dist="419100" dir="5400000" algn="ctr" rotWithShape="0">
              <a:srgbClr val="000000">
                <a:alpha val="43137"/>
              </a:srgbClr>
            </a:outerShdw>
          </a:effectLst>
        </p:grpSpPr>
        <p:sp>
          <p:nvSpPr>
            <p:cNvPr id="8" name="Shape 1463"/>
            <p:cNvSpPr/>
            <p:nvPr/>
          </p:nvSpPr>
          <p:spPr>
            <a:xfrm>
              <a:off x="1369087" y="2088729"/>
              <a:ext cx="474017" cy="474016"/>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61911"/>
            </a:solidFill>
            <a:ln w="12700">
              <a:solidFill>
                <a:schemeClr val="bg1"/>
              </a:solidFill>
              <a:miter lim="400000"/>
            </a:ln>
          </p:spPr>
          <p:txBody>
            <a:bodyPr lIns="25400" tIns="25400" rIns="25400" bIns="25400" anchor="ctr"/>
            <a:lstStyle/>
            <a:p>
              <a:pPr lvl="0"/>
              <a:endParaRPr sz="1735">
                <a:latin typeface="微软雅黑" panose="020b0503020204020204" pitchFamily="34" charset="-122"/>
                <a:ea typeface="微软雅黑" panose="020b0503020204020204" pitchFamily="34" charset="-122"/>
              </a:endParaRPr>
            </a:p>
          </p:txBody>
        </p:sp>
        <p:sp>
          <p:nvSpPr>
            <p:cNvPr id="9" name="Shape 1464"/>
            <p:cNvSpPr/>
            <p:nvPr/>
          </p:nvSpPr>
          <p:spPr>
            <a:xfrm>
              <a:off x="1477567" y="2232573"/>
              <a:ext cx="231656" cy="186335"/>
            </a:xfrm>
            <a:custGeom>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bg1"/>
            </a:solidFill>
            <a:ln w="12700">
              <a:miter lim="400000"/>
            </a:ln>
          </p:spPr>
          <p:txBody>
            <a:bodyPr lIns="0" tIns="0" rIns="0" bIns="0" anchor="ctr"/>
            <a:lstStyle/>
            <a:p>
              <a:pPr lvl="0"/>
              <a:endParaRPr sz="1735">
                <a:latin typeface="微软雅黑" panose="020b0503020204020204" pitchFamily="34" charset="-122"/>
                <a:ea typeface="微软雅黑" panose="020b0503020204020204" pitchFamily="34" charset="-122"/>
              </a:endParaRPr>
            </a:p>
          </p:txBody>
        </p:sp>
      </p:grpSp>
      <p:sp>
        <p:nvSpPr>
          <p:cNvPr id="10" name="Shape 1465"/>
          <p:cNvSpPr/>
          <p:nvPr/>
        </p:nvSpPr>
        <p:spPr>
          <a:xfrm>
            <a:off x="3988655" y="2048502"/>
            <a:ext cx="1687812" cy="1687812"/>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43C0C"/>
          </a:solidFill>
          <a:ln w="12700" cap="flat">
            <a:noFill/>
            <a:miter lim="400000"/>
          </a:ln>
          <a:effectLst>
            <a:outerShdw blurRad="419100" dist="419100" dir="5400000" algn="ctr" rotWithShape="0">
              <a:srgbClr val="000000">
                <a:alpha val="43137"/>
              </a:srgbClr>
            </a:outerShdw>
          </a:effectLst>
        </p:spPr>
        <p:txBody>
          <a:bodyPr wrap="square" lIns="19051" tIns="19051" rIns="19051" bIns="19051" numCol="1" anchor="ctr">
            <a:noAutofit/>
          </a:bodyPr>
          <a:lstStyle/>
          <a:p>
            <a:pPr lvl="0"/>
            <a:endParaRPr sz="1735">
              <a:latin typeface="微软雅黑" panose="020b0503020204020204" pitchFamily="34" charset="-122"/>
              <a:ea typeface="微软雅黑" panose="020b0503020204020204" pitchFamily="34" charset="-122"/>
            </a:endParaRPr>
          </a:p>
        </p:txBody>
      </p:sp>
      <p:sp>
        <p:nvSpPr>
          <p:cNvPr id="11" name="Shape 1468"/>
          <p:cNvSpPr/>
          <p:nvPr/>
        </p:nvSpPr>
        <p:spPr>
          <a:xfrm>
            <a:off x="6533405" y="2048639"/>
            <a:ext cx="1684355" cy="1684355"/>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61911"/>
          </a:solidFill>
          <a:ln w="12700" cap="flat">
            <a:noFill/>
            <a:miter lim="400000"/>
          </a:ln>
          <a:effectLst>
            <a:outerShdw blurRad="419100" dist="419100" dir="5400000" algn="ctr" rotWithShape="0">
              <a:srgbClr val="000000">
                <a:alpha val="43137"/>
              </a:srgbClr>
            </a:outerShdw>
          </a:effectLst>
        </p:spPr>
        <p:txBody>
          <a:bodyPr wrap="square" lIns="19051" tIns="19051" rIns="19051" bIns="19051" numCol="1" anchor="ctr">
            <a:noAutofit/>
          </a:bodyPr>
          <a:lstStyle/>
          <a:p>
            <a:pPr lvl="0"/>
            <a:endParaRPr sz="1735">
              <a:latin typeface="微软雅黑" panose="020b0503020204020204" pitchFamily="34" charset="-122"/>
              <a:ea typeface="微软雅黑" panose="020b0503020204020204" pitchFamily="34" charset="-122"/>
            </a:endParaRPr>
          </a:p>
        </p:txBody>
      </p:sp>
      <p:sp>
        <p:nvSpPr>
          <p:cNvPr id="12" name="Shape 1471"/>
          <p:cNvSpPr/>
          <p:nvPr/>
        </p:nvSpPr>
        <p:spPr>
          <a:xfrm>
            <a:off x="9085044" y="2050229"/>
            <a:ext cx="1684355" cy="1684355"/>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43C0C"/>
          </a:solidFill>
          <a:ln w="12700" cap="flat">
            <a:noFill/>
            <a:miter lim="400000"/>
          </a:ln>
          <a:effectLst>
            <a:outerShdw blurRad="419100" dist="419100" dir="5400000" algn="ctr" rotWithShape="0">
              <a:srgbClr val="000000">
                <a:alpha val="43137"/>
              </a:srgbClr>
            </a:outerShdw>
          </a:effectLst>
        </p:spPr>
        <p:txBody>
          <a:bodyPr wrap="square" lIns="19051" tIns="19051" rIns="19051" bIns="19051" numCol="1" anchor="ctr">
            <a:noAutofit/>
          </a:bodyPr>
          <a:lstStyle/>
          <a:p>
            <a:pPr lvl="0"/>
            <a:endParaRPr sz="1735">
              <a:latin typeface="微软雅黑" panose="020b0503020204020204" pitchFamily="34" charset="-122"/>
              <a:ea typeface="微软雅黑" panose="020b0503020204020204" pitchFamily="34" charset="-122"/>
            </a:endParaRPr>
          </a:p>
        </p:txBody>
      </p:sp>
      <p:grpSp>
        <p:nvGrpSpPr>
          <p:cNvPr id="13" name="Group 32"/>
          <p:cNvGrpSpPr/>
          <p:nvPr/>
        </p:nvGrpSpPr>
        <p:grpSpPr>
          <a:xfrm>
            <a:off x="3906592" y="2088733"/>
            <a:ext cx="474017" cy="474017"/>
            <a:chOff x="3906591" y="2088732"/>
            <a:chExt cx="474017" cy="474017"/>
          </a:xfrm>
          <a:effectLst>
            <a:outerShdw blurRad="419100" dist="419100" dir="5400000" algn="ctr" rotWithShape="0">
              <a:srgbClr val="000000">
                <a:alpha val="43137"/>
              </a:srgbClr>
            </a:outerShdw>
          </a:effectLst>
        </p:grpSpPr>
        <p:sp>
          <p:nvSpPr>
            <p:cNvPr id="14" name="Shape 1474"/>
            <p:cNvSpPr/>
            <p:nvPr/>
          </p:nvSpPr>
          <p:spPr>
            <a:xfrm>
              <a:off x="3906591" y="2088732"/>
              <a:ext cx="474017" cy="474017"/>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43C0C"/>
            </a:solidFill>
            <a:ln w="12700">
              <a:solidFill>
                <a:schemeClr val="bg1"/>
              </a:solidFill>
              <a:miter lim="400000"/>
            </a:ln>
          </p:spPr>
          <p:txBody>
            <a:bodyPr lIns="25400" tIns="25400" rIns="25400" bIns="25400" anchor="ctr"/>
            <a:lstStyle/>
            <a:p>
              <a:pPr lvl="0"/>
              <a:endParaRPr sz="1735">
                <a:latin typeface="微软雅黑" panose="020b0503020204020204" pitchFamily="34" charset="-122"/>
                <a:ea typeface="微软雅黑" panose="020b0503020204020204" pitchFamily="34" charset="-122"/>
              </a:endParaRPr>
            </a:p>
          </p:txBody>
        </p:sp>
        <p:grpSp>
          <p:nvGrpSpPr>
            <p:cNvPr id="15" name="Group 1479"/>
            <p:cNvGrpSpPr/>
            <p:nvPr/>
          </p:nvGrpSpPr>
          <p:grpSpPr>
            <a:xfrm>
              <a:off x="4031314" y="2211790"/>
              <a:ext cx="199171" cy="186335"/>
              <a:chExt cx="398340" cy="372667"/>
            </a:xfrm>
          </p:grpSpPr>
          <p:sp>
            <p:nvSpPr>
              <p:cNvPr id="16" name="Shape 1477"/>
              <p:cNvSpPr/>
              <p:nvPr/>
            </p:nvSpPr>
            <p:spPr>
              <a:xfrm>
                <a:off x="0" y="0"/>
                <a:ext cx="346395" cy="241984"/>
              </a:xfrm>
              <a:custGeom>
                <a:cxnLst>
                  <a:cxn ang="0">
                    <a:pos x="wd2" y="hd2"/>
                  </a:cxn>
                  <a:cxn ang="5400000">
                    <a:pos x="wd2" y="hd2"/>
                  </a:cxn>
                  <a:cxn ang="10800000">
                    <a:pos x="wd2" y="hd2"/>
                  </a:cxn>
                  <a:cxn ang="16200000">
                    <a:pos x="wd2" y="hd2"/>
                  </a:cxn>
                </a:cxnLst>
                <a:rect l="0" t="0" r="r" b="b"/>
                <a:pathLst>
                  <a:path w="21474" h="21420" extrusionOk="0">
                    <a:moveTo>
                      <a:pt x="21474" y="11049"/>
                    </a:moveTo>
                    <a:lnTo>
                      <a:pt x="18909" y="958"/>
                    </a:lnTo>
                    <a:cubicBezTo>
                      <a:pt x="18720" y="217"/>
                      <a:pt x="18164" y="-180"/>
                      <a:pt x="17669" y="79"/>
                    </a:cubicBezTo>
                    <a:lnTo>
                      <a:pt x="618" y="8962"/>
                    </a:lnTo>
                    <a:cubicBezTo>
                      <a:pt x="123" y="9221"/>
                      <a:pt x="-126" y="10036"/>
                      <a:pt x="64" y="10782"/>
                    </a:cubicBezTo>
                    <a:lnTo>
                      <a:pt x="2769" y="21420"/>
                    </a:lnTo>
                    <a:lnTo>
                      <a:pt x="2769" y="15715"/>
                    </a:lnTo>
                    <a:cubicBezTo>
                      <a:pt x="2769" y="13145"/>
                      <a:pt x="4209" y="11049"/>
                      <a:pt x="5979" y="11049"/>
                    </a:cubicBezTo>
                    <a:lnTo>
                      <a:pt x="10484" y="11049"/>
                    </a:lnTo>
                    <a:lnTo>
                      <a:pt x="15858" y="5663"/>
                    </a:lnTo>
                    <a:lnTo>
                      <a:pt x="18967" y="11049"/>
                    </a:lnTo>
                    <a:cubicBezTo>
                      <a:pt x="18967" y="11049"/>
                      <a:pt x="21474" y="11049"/>
                      <a:pt x="21474" y="11049"/>
                    </a:cubicBezTo>
                    <a:close/>
                  </a:path>
                </a:pathLst>
              </a:custGeom>
              <a:solidFill>
                <a:schemeClr val="bg1"/>
              </a:solidFill>
              <a:ln w="12700" cap="flat">
                <a:noFill/>
                <a:miter lim="400000"/>
              </a:ln>
              <a:effectLst/>
            </p:spPr>
            <p:txBody>
              <a:bodyPr wrap="square" lIns="0" tIns="0" rIns="0" bIns="0" numCol="1" anchor="ctr">
                <a:noAutofit/>
              </a:bodyPr>
              <a:lstStyle/>
              <a:p>
                <a:pPr lvl="0"/>
                <a:endParaRPr sz="1735">
                  <a:latin typeface="微软雅黑" panose="020b0503020204020204" pitchFamily="34" charset="-122"/>
                  <a:ea typeface="微软雅黑" panose="020b0503020204020204" pitchFamily="34" charset="-122"/>
                </a:endParaRPr>
              </a:p>
            </p:txBody>
          </p:sp>
          <p:sp>
            <p:nvSpPr>
              <p:cNvPr id="17" name="Shape 1478"/>
              <p:cNvSpPr/>
              <p:nvPr/>
            </p:nvSpPr>
            <p:spPr>
              <a:xfrm>
                <a:off x="74826" y="149651"/>
                <a:ext cx="323515" cy="223017"/>
              </a:xfrm>
              <a:custGeom>
                <a:cxnLst>
                  <a:cxn ang="0">
                    <a:pos x="wd2" y="hd2"/>
                  </a:cxn>
                  <a:cxn ang="5400000">
                    <a:pos x="wd2" y="hd2"/>
                  </a:cxn>
                  <a:cxn ang="10800000">
                    <a:pos x="wd2" y="hd2"/>
                  </a:cxn>
                  <a:cxn ang="16200000">
                    <a:pos x="wd2" y="hd2"/>
                  </a:cxn>
                </a:cxnLst>
                <a:rect l="0" t="0" r="r" b="b"/>
                <a:pathLst>
                  <a:path w="21600" h="21600" extrusionOk="0">
                    <a:moveTo>
                      <a:pt x="20571" y="0"/>
                    </a:moveTo>
                    <a:lnTo>
                      <a:pt x="1028" y="0"/>
                    </a:lnTo>
                    <a:cubicBezTo>
                      <a:pt x="460" y="0"/>
                      <a:pt x="0" y="708"/>
                      <a:pt x="0" y="1571"/>
                    </a:cubicBezTo>
                    <a:lnTo>
                      <a:pt x="0" y="20029"/>
                    </a:lnTo>
                    <a:cubicBezTo>
                      <a:pt x="0" y="20897"/>
                      <a:pt x="460" y="21600"/>
                      <a:pt x="1028" y="21600"/>
                    </a:cubicBezTo>
                    <a:lnTo>
                      <a:pt x="20571" y="21600"/>
                    </a:lnTo>
                    <a:cubicBezTo>
                      <a:pt x="21140" y="21600"/>
                      <a:pt x="21600" y="20897"/>
                      <a:pt x="21600" y="20029"/>
                    </a:cubicBezTo>
                    <a:lnTo>
                      <a:pt x="21600" y="1571"/>
                    </a:lnTo>
                    <a:cubicBezTo>
                      <a:pt x="21600" y="708"/>
                      <a:pt x="21140" y="0"/>
                      <a:pt x="20571" y="0"/>
                    </a:cubicBezTo>
                    <a:close/>
                  </a:path>
                </a:pathLst>
              </a:custGeom>
              <a:solidFill>
                <a:schemeClr val="bg1"/>
              </a:solidFill>
              <a:ln w="12700" cap="flat">
                <a:noFill/>
                <a:miter lim="400000"/>
              </a:ln>
              <a:effectLst/>
            </p:spPr>
            <p:txBody>
              <a:bodyPr wrap="square" lIns="0" tIns="0" rIns="0" bIns="0" numCol="1" anchor="ctr">
                <a:noAutofit/>
              </a:bodyPr>
              <a:lstStyle/>
              <a:p>
                <a:pPr lvl="0"/>
                <a:endParaRPr sz="1735">
                  <a:latin typeface="微软雅黑" panose="020b0503020204020204" pitchFamily="34" charset="-122"/>
                  <a:ea typeface="微软雅黑" panose="020b0503020204020204" pitchFamily="34" charset="-122"/>
                </a:endParaRPr>
              </a:p>
            </p:txBody>
          </p:sp>
        </p:grpSp>
      </p:grpSp>
      <p:grpSp>
        <p:nvGrpSpPr>
          <p:cNvPr id="18" name="Group 40"/>
          <p:cNvGrpSpPr/>
          <p:nvPr/>
        </p:nvGrpSpPr>
        <p:grpSpPr>
          <a:xfrm>
            <a:off x="8994966" y="2088733"/>
            <a:ext cx="474017" cy="474017"/>
            <a:chOff x="8994965" y="2088732"/>
            <a:chExt cx="474017" cy="474017"/>
          </a:xfrm>
          <a:effectLst>
            <a:outerShdw blurRad="419100" dist="419100" dir="5400000" algn="ctr" rotWithShape="0">
              <a:srgbClr val="000000">
                <a:alpha val="43137"/>
              </a:srgbClr>
            </a:outerShdw>
          </a:effectLst>
        </p:grpSpPr>
        <p:sp>
          <p:nvSpPr>
            <p:cNvPr id="19" name="Shape 1476"/>
            <p:cNvSpPr/>
            <p:nvPr/>
          </p:nvSpPr>
          <p:spPr>
            <a:xfrm>
              <a:off x="8994965" y="2088732"/>
              <a:ext cx="474017" cy="474017"/>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43C0C"/>
            </a:solidFill>
            <a:ln w="12700">
              <a:solidFill>
                <a:schemeClr val="bg1"/>
              </a:solidFill>
              <a:miter lim="400000"/>
            </a:ln>
          </p:spPr>
          <p:txBody>
            <a:bodyPr lIns="25400" tIns="25400" rIns="25400" bIns="25400" anchor="ctr"/>
            <a:lstStyle/>
            <a:p>
              <a:pPr lvl="0"/>
              <a:endParaRPr sz="1735">
                <a:latin typeface="微软雅黑" panose="020b0503020204020204" pitchFamily="34" charset="-122"/>
                <a:ea typeface="微软雅黑" panose="020b0503020204020204" pitchFamily="34" charset="-122"/>
              </a:endParaRPr>
            </a:p>
          </p:txBody>
        </p:sp>
        <p:sp>
          <p:nvSpPr>
            <p:cNvPr id="20" name="Shape 1481"/>
            <p:cNvSpPr/>
            <p:nvPr/>
          </p:nvSpPr>
          <p:spPr>
            <a:xfrm>
              <a:off x="9132223" y="2211790"/>
              <a:ext cx="194606" cy="186335"/>
            </a:xfrm>
            <a:custGeom>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chemeClr val="bg1"/>
            </a:solidFill>
            <a:ln w="12700">
              <a:miter lim="400000"/>
            </a:ln>
          </p:spPr>
          <p:txBody>
            <a:bodyPr lIns="0" tIns="0" rIns="0" bIns="0" anchor="ctr"/>
            <a:lstStyle/>
            <a:p>
              <a:pPr lvl="0"/>
              <a:endParaRPr sz="1735">
                <a:latin typeface="微软雅黑" panose="020b0503020204020204" pitchFamily="34" charset="-122"/>
                <a:ea typeface="微软雅黑" panose="020b0503020204020204" pitchFamily="34" charset="-122"/>
              </a:endParaRPr>
            </a:p>
          </p:txBody>
        </p:sp>
      </p:grpSp>
      <p:sp>
        <p:nvSpPr>
          <p:cNvPr id="21" name="Text Placeholder 5"/>
          <p:cNvSpPr txBox="1"/>
          <p:nvPr/>
        </p:nvSpPr>
        <p:spPr>
          <a:xfrm>
            <a:off x="1403729" y="2603466"/>
            <a:ext cx="1698820" cy="577887"/>
          </a:xfrm>
          <a:prstGeom prst="rect">
            <a:avLst/>
          </a:prstGeom>
          <a:effectLst>
            <a:outerShdw blurRad="419100" dist="419100" dir="5400000" algn="ctr" rotWithShape="0">
              <a:srgbClr val="000000">
                <a:alpha val="43137"/>
              </a:srgbClr>
            </a:outerShdw>
          </a:effectLst>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865" b="1">
                <a:solidFill>
                  <a:schemeClr val="bg1"/>
                </a:solidFill>
                <a:latin typeface="微软雅黑" panose="020b0503020204020204" pitchFamily="34" charset="-122"/>
                <a:ea typeface="微软雅黑" panose="020b0503020204020204" pitchFamily="34" charset="-122"/>
              </a:rPr>
              <a:t>点击输入标题</a:t>
            </a:r>
            <a:endParaRPr lang="zh-CN" altLang="en-US" sz="1865" b="1">
              <a:solidFill>
                <a:schemeClr val="bg1"/>
              </a:solidFill>
              <a:latin typeface="微软雅黑" panose="020b0503020204020204" pitchFamily="34" charset="-122"/>
              <a:ea typeface="微软雅黑" panose="020b0503020204020204" pitchFamily="34" charset="-122"/>
            </a:endParaRPr>
          </a:p>
        </p:txBody>
      </p:sp>
      <p:sp>
        <p:nvSpPr>
          <p:cNvPr id="22" name="Text Placeholder 6"/>
          <p:cNvSpPr txBox="1"/>
          <p:nvPr/>
        </p:nvSpPr>
        <p:spPr>
          <a:xfrm>
            <a:off x="1323105" y="3876838"/>
            <a:ext cx="2054032" cy="1134191"/>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 Placeholder 5"/>
          <p:cNvSpPr txBox="1"/>
          <p:nvPr/>
        </p:nvSpPr>
        <p:spPr>
          <a:xfrm>
            <a:off x="4076442" y="2603466"/>
            <a:ext cx="1579981" cy="577887"/>
          </a:xfrm>
          <a:prstGeom prst="rect">
            <a:avLst/>
          </a:prstGeom>
          <a:effectLst>
            <a:outerShdw blurRad="419100" dist="419100" dir="5400000" algn="ctr" rotWithShape="0">
              <a:srgbClr val="000000">
                <a:alpha val="43137"/>
              </a:srgbClr>
            </a:outerShdw>
          </a:effectLst>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865" b="1">
                <a:solidFill>
                  <a:schemeClr val="bg1"/>
                </a:solidFill>
                <a:latin typeface="微软雅黑" panose="020b0503020204020204" pitchFamily="34" charset="-122"/>
                <a:ea typeface="微软雅黑" panose="020b0503020204020204" pitchFamily="34" charset="-122"/>
              </a:rPr>
              <a:t>点击输入标题</a:t>
            </a:r>
            <a:endParaRPr lang="zh-CN" altLang="en-US" sz="1865" b="1">
              <a:solidFill>
                <a:schemeClr val="bg1"/>
              </a:solidFill>
              <a:latin typeface="微软雅黑" panose="020b0503020204020204" pitchFamily="34" charset="-122"/>
              <a:ea typeface="微软雅黑" panose="020b0503020204020204" pitchFamily="34" charset="-122"/>
            </a:endParaRPr>
          </a:p>
        </p:txBody>
      </p:sp>
      <p:sp>
        <p:nvSpPr>
          <p:cNvPr id="24" name="Text Placeholder 5"/>
          <p:cNvSpPr txBox="1"/>
          <p:nvPr/>
        </p:nvSpPr>
        <p:spPr>
          <a:xfrm>
            <a:off x="9171102" y="2603466"/>
            <a:ext cx="1579981" cy="577887"/>
          </a:xfrm>
          <a:prstGeom prst="rect">
            <a:avLst/>
          </a:prstGeom>
          <a:effectLst>
            <a:outerShdw blurRad="419100" dist="419100" dir="5400000" algn="ctr" rotWithShape="0">
              <a:srgbClr val="000000">
                <a:alpha val="43137"/>
              </a:srgbClr>
            </a:outerShdw>
          </a:effectLst>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865" b="1">
                <a:solidFill>
                  <a:schemeClr val="bg1"/>
                </a:solidFill>
                <a:latin typeface="微软雅黑" panose="020b0503020204020204" pitchFamily="34" charset="-122"/>
                <a:ea typeface="微软雅黑" panose="020b0503020204020204" pitchFamily="34" charset="-122"/>
              </a:rPr>
              <a:t>点击输入标题</a:t>
            </a:r>
            <a:endParaRPr lang="zh-CN" altLang="en-US" sz="1865" b="1">
              <a:solidFill>
                <a:schemeClr val="bg1"/>
              </a:solidFill>
              <a:latin typeface="微软雅黑" panose="020b0503020204020204" pitchFamily="34" charset="-122"/>
              <a:ea typeface="微软雅黑" panose="020b0503020204020204" pitchFamily="34" charset="-122"/>
            </a:endParaRPr>
          </a:p>
        </p:txBody>
      </p:sp>
      <p:sp>
        <p:nvSpPr>
          <p:cNvPr id="25" name="Text Placeholder 6"/>
          <p:cNvSpPr txBox="1"/>
          <p:nvPr/>
        </p:nvSpPr>
        <p:spPr>
          <a:xfrm>
            <a:off x="3990384" y="3876838"/>
            <a:ext cx="1815245" cy="1134191"/>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Text Placeholder 6"/>
          <p:cNvSpPr txBox="1"/>
          <p:nvPr/>
        </p:nvSpPr>
        <p:spPr>
          <a:xfrm>
            <a:off x="6528429" y="3876838"/>
            <a:ext cx="1815245" cy="1134191"/>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Text Placeholder 6"/>
          <p:cNvSpPr txBox="1"/>
          <p:nvPr/>
        </p:nvSpPr>
        <p:spPr>
          <a:xfrm>
            <a:off x="9085044" y="3876838"/>
            <a:ext cx="1815245" cy="1134191"/>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Text Placeholder 5"/>
          <p:cNvSpPr txBox="1"/>
          <p:nvPr/>
        </p:nvSpPr>
        <p:spPr>
          <a:xfrm>
            <a:off x="6614486" y="2603466"/>
            <a:ext cx="1579981" cy="577887"/>
          </a:xfrm>
          <a:prstGeom prst="rect">
            <a:avLst/>
          </a:prstGeom>
          <a:effectLst>
            <a:outerShdw blurRad="419100" dist="419100" dir="5400000" algn="ctr" rotWithShape="0">
              <a:srgbClr val="000000">
                <a:alpha val="43137"/>
              </a:srgbClr>
            </a:outerShdw>
          </a:effectLst>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865" b="1">
                <a:solidFill>
                  <a:schemeClr val="bg1"/>
                </a:solidFill>
                <a:latin typeface="微软雅黑" panose="020b0503020204020204" pitchFamily="34" charset="-122"/>
                <a:ea typeface="微软雅黑" panose="020b0503020204020204" pitchFamily="34" charset="-122"/>
              </a:rPr>
              <a:t>点击输入标题</a:t>
            </a:r>
            <a:endParaRPr lang="zh-CN" altLang="en-US" sz="1865" b="1">
              <a:solidFill>
                <a:schemeClr val="bg1"/>
              </a:solidFill>
              <a:latin typeface="微软雅黑" panose="020b0503020204020204" pitchFamily="34" charset="-122"/>
              <a:ea typeface="微软雅黑" panose="020b0503020204020204" pitchFamily="34" charset="-122"/>
            </a:endParaRPr>
          </a:p>
        </p:txBody>
      </p:sp>
      <p:sp>
        <p:nvSpPr>
          <p:cNvPr id="30" name="Shape 1475"/>
          <p:cNvSpPr/>
          <p:nvPr/>
        </p:nvSpPr>
        <p:spPr>
          <a:xfrm>
            <a:off x="6450780" y="2088733"/>
            <a:ext cx="474017" cy="474017"/>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61911"/>
          </a:solidFill>
          <a:ln w="12700">
            <a:solidFill>
              <a:schemeClr val="bg1"/>
            </a:solidFill>
            <a:miter lim="400000"/>
          </a:ln>
          <a:effectLst>
            <a:outerShdw blurRad="419100" dist="419100" dir="5400000" algn="ctr" rotWithShape="0">
              <a:srgbClr val="000000">
                <a:alpha val="43137"/>
              </a:srgbClr>
            </a:outerShdw>
          </a:effectLst>
        </p:spPr>
        <p:txBody>
          <a:bodyPr lIns="19051" tIns="19051" rIns="19051" bIns="19051" anchor="ctr"/>
          <a:lstStyle/>
          <a:p>
            <a:pPr lvl="0"/>
            <a:endParaRPr sz="1735">
              <a:latin typeface="微软雅黑" panose="020b0503020204020204" pitchFamily="34" charset="-122"/>
              <a:ea typeface="微软雅黑" panose="020b0503020204020204" pitchFamily="34" charset="-122"/>
            </a:endParaRPr>
          </a:p>
        </p:txBody>
      </p:sp>
      <p:sp>
        <p:nvSpPr>
          <p:cNvPr id="32" name="Shape 1480"/>
          <p:cNvSpPr/>
          <p:nvPr/>
        </p:nvSpPr>
        <p:spPr>
          <a:xfrm>
            <a:off x="6594292" y="2211791"/>
            <a:ext cx="186347" cy="186335"/>
          </a:xfrm>
          <a:custGeom>
            <a:cxnLst>
              <a:cxn ang="0">
                <a:pos x="wd2" y="hd2"/>
              </a:cxn>
              <a:cxn ang="5400000">
                <a:pos x="wd2" y="hd2"/>
              </a:cxn>
              <a:cxn ang="10800000">
                <a:pos x="wd2" y="hd2"/>
              </a:cxn>
              <a:cxn ang="16200000">
                <a:pos x="wd2" y="hd2"/>
              </a:cxn>
            </a:cxnLst>
            <a:rect l="0" t="0" r="r" b="b"/>
            <a:pathLst>
              <a:path w="21600" h="21600" extrusionOk="0">
                <a:moveTo>
                  <a:pt x="18843" y="20435"/>
                </a:moveTo>
                <a:cubicBezTo>
                  <a:pt x="17964" y="20435"/>
                  <a:pt x="17252" y="19721"/>
                  <a:pt x="17252" y="18844"/>
                </a:cubicBezTo>
                <a:cubicBezTo>
                  <a:pt x="17252" y="17964"/>
                  <a:pt x="17964" y="17253"/>
                  <a:pt x="18843" y="17253"/>
                </a:cubicBezTo>
                <a:cubicBezTo>
                  <a:pt x="19721" y="17253"/>
                  <a:pt x="20434" y="17964"/>
                  <a:pt x="20434" y="18844"/>
                </a:cubicBezTo>
                <a:cubicBezTo>
                  <a:pt x="20434" y="19721"/>
                  <a:pt x="19721" y="20435"/>
                  <a:pt x="18843" y="20435"/>
                </a:cubicBezTo>
                <a:close/>
                <a:moveTo>
                  <a:pt x="12390" y="18844"/>
                </a:moveTo>
                <a:cubicBezTo>
                  <a:pt x="12390" y="19721"/>
                  <a:pt x="11679" y="20435"/>
                  <a:pt x="10801" y="20435"/>
                </a:cubicBezTo>
                <a:cubicBezTo>
                  <a:pt x="9922" y="20435"/>
                  <a:pt x="9210" y="19721"/>
                  <a:pt x="9210" y="18844"/>
                </a:cubicBezTo>
                <a:cubicBezTo>
                  <a:pt x="9210" y="17964"/>
                  <a:pt x="9922" y="17253"/>
                  <a:pt x="10801" y="17253"/>
                </a:cubicBezTo>
                <a:cubicBezTo>
                  <a:pt x="11679" y="17253"/>
                  <a:pt x="12390" y="17964"/>
                  <a:pt x="12390" y="18844"/>
                </a:cubicBezTo>
                <a:close/>
                <a:moveTo>
                  <a:pt x="9210" y="2756"/>
                </a:moveTo>
                <a:cubicBezTo>
                  <a:pt x="9210" y="1879"/>
                  <a:pt x="9922" y="1165"/>
                  <a:pt x="10801" y="1165"/>
                </a:cubicBezTo>
                <a:cubicBezTo>
                  <a:pt x="11679" y="1165"/>
                  <a:pt x="12390" y="1879"/>
                  <a:pt x="12390" y="2756"/>
                </a:cubicBezTo>
                <a:cubicBezTo>
                  <a:pt x="12390" y="3636"/>
                  <a:pt x="11679" y="4347"/>
                  <a:pt x="10801" y="4347"/>
                </a:cubicBezTo>
                <a:cubicBezTo>
                  <a:pt x="9922" y="4347"/>
                  <a:pt x="9210" y="3636"/>
                  <a:pt x="9210" y="2756"/>
                </a:cubicBezTo>
                <a:close/>
                <a:moveTo>
                  <a:pt x="4348" y="18844"/>
                </a:moveTo>
                <a:cubicBezTo>
                  <a:pt x="4348" y="19721"/>
                  <a:pt x="3636" y="20435"/>
                  <a:pt x="2757" y="20435"/>
                </a:cubicBezTo>
                <a:cubicBezTo>
                  <a:pt x="1879" y="20435"/>
                  <a:pt x="1168" y="19721"/>
                  <a:pt x="1168" y="18844"/>
                </a:cubicBezTo>
                <a:cubicBezTo>
                  <a:pt x="1168" y="17964"/>
                  <a:pt x="1879" y="17253"/>
                  <a:pt x="2757" y="17253"/>
                </a:cubicBezTo>
                <a:cubicBezTo>
                  <a:pt x="3636" y="17253"/>
                  <a:pt x="4348" y="17964"/>
                  <a:pt x="4348" y="18844"/>
                </a:cubicBezTo>
                <a:close/>
                <a:moveTo>
                  <a:pt x="19934" y="16312"/>
                </a:moveTo>
                <a:lnTo>
                  <a:pt x="19934" y="13672"/>
                </a:lnTo>
                <a:cubicBezTo>
                  <a:pt x="19934" y="12078"/>
                  <a:pt x="18879" y="9707"/>
                  <a:pt x="15971" y="9707"/>
                </a:cubicBezTo>
                <a:lnTo>
                  <a:pt x="13673" y="9707"/>
                </a:lnTo>
                <a:cubicBezTo>
                  <a:pt x="12050" y="9707"/>
                  <a:pt x="11899" y="8913"/>
                  <a:pt x="11892" y="8503"/>
                </a:cubicBezTo>
                <a:lnTo>
                  <a:pt x="11892" y="5288"/>
                </a:lnTo>
                <a:cubicBezTo>
                  <a:pt x="12872" y="4867"/>
                  <a:pt x="13558" y="3893"/>
                  <a:pt x="13558" y="2756"/>
                </a:cubicBezTo>
                <a:cubicBezTo>
                  <a:pt x="13558" y="1234"/>
                  <a:pt x="12323" y="0"/>
                  <a:pt x="10801" y="0"/>
                </a:cubicBezTo>
                <a:cubicBezTo>
                  <a:pt x="9277" y="0"/>
                  <a:pt x="8043" y="1234"/>
                  <a:pt x="8043" y="2756"/>
                </a:cubicBezTo>
                <a:cubicBezTo>
                  <a:pt x="8043" y="3893"/>
                  <a:pt x="8730" y="4867"/>
                  <a:pt x="9709" y="5288"/>
                </a:cubicBezTo>
                <a:lnTo>
                  <a:pt x="9709" y="8503"/>
                </a:lnTo>
                <a:cubicBezTo>
                  <a:pt x="9709" y="8799"/>
                  <a:pt x="9623" y="9707"/>
                  <a:pt x="7927" y="9707"/>
                </a:cubicBezTo>
                <a:lnTo>
                  <a:pt x="5631" y="9707"/>
                </a:lnTo>
                <a:cubicBezTo>
                  <a:pt x="2723" y="9707"/>
                  <a:pt x="1666" y="12078"/>
                  <a:pt x="1666" y="13672"/>
                </a:cubicBezTo>
                <a:lnTo>
                  <a:pt x="1666" y="16312"/>
                </a:lnTo>
                <a:cubicBezTo>
                  <a:pt x="686" y="16733"/>
                  <a:pt x="0" y="17707"/>
                  <a:pt x="0" y="18844"/>
                </a:cubicBezTo>
                <a:cubicBezTo>
                  <a:pt x="0" y="20366"/>
                  <a:pt x="1235" y="21600"/>
                  <a:pt x="2757" y="21600"/>
                </a:cubicBezTo>
                <a:cubicBezTo>
                  <a:pt x="4280" y="21600"/>
                  <a:pt x="5516" y="20366"/>
                  <a:pt x="5516" y="18844"/>
                </a:cubicBezTo>
                <a:cubicBezTo>
                  <a:pt x="5516" y="17707"/>
                  <a:pt x="4828" y="16733"/>
                  <a:pt x="3849" y="16312"/>
                </a:cubicBezTo>
                <a:lnTo>
                  <a:pt x="3849" y="13672"/>
                </a:lnTo>
                <a:cubicBezTo>
                  <a:pt x="3849" y="13376"/>
                  <a:pt x="3935" y="11890"/>
                  <a:pt x="5631" y="11890"/>
                </a:cubicBezTo>
                <a:lnTo>
                  <a:pt x="7927" y="11890"/>
                </a:lnTo>
                <a:cubicBezTo>
                  <a:pt x="8626" y="11890"/>
                  <a:pt x="9214" y="11785"/>
                  <a:pt x="9709" y="11608"/>
                </a:cubicBezTo>
                <a:lnTo>
                  <a:pt x="9709" y="16312"/>
                </a:lnTo>
                <a:cubicBezTo>
                  <a:pt x="8730" y="16733"/>
                  <a:pt x="8043" y="17707"/>
                  <a:pt x="8043" y="18844"/>
                </a:cubicBezTo>
                <a:cubicBezTo>
                  <a:pt x="8043" y="20366"/>
                  <a:pt x="9277" y="21600"/>
                  <a:pt x="10801" y="21600"/>
                </a:cubicBezTo>
                <a:cubicBezTo>
                  <a:pt x="12323" y="21600"/>
                  <a:pt x="13558" y="20366"/>
                  <a:pt x="13558" y="18844"/>
                </a:cubicBezTo>
                <a:cubicBezTo>
                  <a:pt x="13558" y="17707"/>
                  <a:pt x="12872" y="16733"/>
                  <a:pt x="11892" y="16312"/>
                </a:cubicBezTo>
                <a:lnTo>
                  <a:pt x="11892" y="11608"/>
                </a:lnTo>
                <a:cubicBezTo>
                  <a:pt x="12388" y="11785"/>
                  <a:pt x="12975" y="11890"/>
                  <a:pt x="13673" y="11890"/>
                </a:cubicBezTo>
                <a:lnTo>
                  <a:pt x="15971" y="11890"/>
                </a:lnTo>
                <a:cubicBezTo>
                  <a:pt x="17592" y="11890"/>
                  <a:pt x="17743" y="13263"/>
                  <a:pt x="17751" y="13672"/>
                </a:cubicBezTo>
                <a:lnTo>
                  <a:pt x="17751" y="16312"/>
                </a:lnTo>
                <a:cubicBezTo>
                  <a:pt x="16772" y="16733"/>
                  <a:pt x="16086" y="17707"/>
                  <a:pt x="16086" y="18844"/>
                </a:cubicBezTo>
                <a:cubicBezTo>
                  <a:pt x="16086" y="20366"/>
                  <a:pt x="17320" y="21600"/>
                  <a:pt x="18843" y="21600"/>
                </a:cubicBezTo>
                <a:cubicBezTo>
                  <a:pt x="20366" y="21600"/>
                  <a:pt x="21600" y="20366"/>
                  <a:pt x="21600" y="18844"/>
                </a:cubicBezTo>
                <a:cubicBezTo>
                  <a:pt x="21600" y="17707"/>
                  <a:pt x="20914" y="16733"/>
                  <a:pt x="19934" y="16312"/>
                </a:cubicBezTo>
                <a:close/>
              </a:path>
            </a:pathLst>
          </a:custGeom>
          <a:solidFill>
            <a:schemeClr val="bg1"/>
          </a:solidFill>
          <a:ln w="12700">
            <a:miter lim="400000"/>
          </a:ln>
          <a:effectLst>
            <a:outerShdw blurRad="419100" dist="419100" dir="5400000" algn="ctr" rotWithShape="0">
              <a:srgbClr val="000000">
                <a:alpha val="43137"/>
              </a:srgbClr>
            </a:outerShdw>
          </a:effectLst>
        </p:spPr>
        <p:txBody>
          <a:bodyPr lIns="0" tIns="0" rIns="0" bIns="0" anchor="ctr"/>
          <a:lstStyle/>
          <a:p>
            <a:pPr lvl="0"/>
            <a:endParaRPr sz="1735">
              <a:latin typeface="微软雅黑" panose="020b0503020204020204" pitchFamily="34" charset="-122"/>
              <a:ea typeface="微软雅黑" panose="020b0503020204020204" pitchFamily="34" charset="-122"/>
            </a:endParaRPr>
          </a:p>
        </p:txBody>
      </p:sp>
      <p:sp>
        <p:nvSpPr>
          <p:cNvPr id="28" name="文本占位符 27"/>
          <p:cNvSpPr>
            <a:spLocks noGrp="1"/>
          </p:cNvSpPr>
          <p:nvPr>
            <p:ph type="body" sz="quarter" idx="10"/>
          </p:nvPr>
        </p:nvSpPr>
        <p:spPr/>
        <p:txBody>
          <a:bodyPr/>
          <a:lstStyle/>
          <a:p>
            <a:r>
              <a:rPr lang="zh-CN" altLang="en-US"/>
              <a:t>工作存在不足之处</a:t>
            </a:r>
            <a:endParaRPr lang="en-GB" altLang="zh-CN"/>
          </a:p>
        </p:txBody>
      </p:sp>
      <p:sp>
        <p:nvSpPr>
          <p:cNvPr id="31" name="灯片编号占位符 30"/>
          <p:cNvSpPr>
            <a:spLocks noGrp="1"/>
          </p:cNvSpPr>
          <p:nvPr>
            <p:ph type="sldNum" sz="quarter" idx="12"/>
          </p:nvPr>
        </p:nvSpPr>
        <p:spPr/>
        <p:txBody>
          <a:bodyPr/>
          <a:lstStyle/>
          <a:p>
            <a:fld id="{E0596BC5-39E9-41F1-BBD9-DF4DEBACD03C}" type="slidenum">
              <a:rPr lang="zh-CN" altLang="en-US" smtClean="0"/>
              <a:t>28</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childTnLst>
                          </p:cTn>
                        </p:par>
                        <p:par>
                          <p:cTn id="12" fill="hold" nodeType="afterGroup">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nodeType="afterGroup">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par>
                          <p:cTn id="22" fill="hold" nodeType="afterGroup">
                            <p:stCondLst>
                              <p:cond delay="2000"/>
                            </p:stCondLst>
                            <p:childTnLst>
                              <p:par>
                                <p:cTn id="23" presetID="18" presetClass="entr" presetSubtype="6" fill="hold" grpId="0" nodeType="after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strips(downRight)">
                                      <p:cBhvr>
                                        <p:cTn id="25" dur="500"/>
                                        <p:tgtEl>
                                          <p:spTgt spid="22">
                                            <p:txEl>
                                              <p:pRg st="0" end="0"/>
                                            </p:txEl>
                                          </p:spTgt>
                                        </p:tgtEl>
                                      </p:cBhvr>
                                    </p:animEffect>
                                  </p:childTnLst>
                                </p:cTn>
                              </p:par>
                            </p:childTnLst>
                          </p:cTn>
                        </p:par>
                        <p:par>
                          <p:cTn id="26" fill="hold" nodeType="afterGroup">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nodeType="afterGroup">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par>
                          <p:cTn id="34" fill="hold" nodeType="afterGroup">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nodeType="afterGroup">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500"/>
                                        <p:tgtEl>
                                          <p:spTgt spid="3"/>
                                        </p:tgtEl>
                                      </p:cBhvr>
                                    </p:animEffect>
                                  </p:childTnLst>
                                </p:cTn>
                              </p:par>
                            </p:childTnLst>
                          </p:cTn>
                        </p:par>
                        <p:par>
                          <p:cTn id="44" fill="hold" nodeType="afterGroup">
                            <p:stCondLst>
                              <p:cond delay="4500"/>
                            </p:stCondLst>
                            <p:childTnLst>
                              <p:par>
                                <p:cTn id="45" presetID="18" presetClass="entr" presetSubtype="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downRight)">
                                      <p:cBhvr>
                                        <p:cTn id="47" dur="500"/>
                                        <p:tgtEl>
                                          <p:spTgt spid="25"/>
                                        </p:tgtEl>
                                      </p:cBhvr>
                                    </p:animEffect>
                                  </p:childTnLst>
                                </p:cTn>
                              </p:par>
                            </p:childTnLst>
                          </p:cTn>
                        </p:par>
                        <p:par>
                          <p:cTn id="48" fill="hold" nodeType="afterGroup">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par>
                          <p:cTn id="52" fill="hold" nodeType="afterGroup">
                            <p:stCondLst>
                              <p:cond delay="5500"/>
                            </p:stCondLst>
                            <p:childTnLst>
                              <p:par>
                                <p:cTn id="53" presetID="10" presetClass="entr" presetSubtype="0"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par>
                          <p:cTn id="56" fill="hold" nodeType="afterGroup">
                            <p:stCondLst>
                              <p:cond delay="6000"/>
                            </p:stCondLst>
                            <p:childTnLst>
                              <p:par>
                                <p:cTn id="57" presetID="10" presetClass="entr" presetSubtype="0"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childTnLst>
                          </p:cTn>
                        </p:par>
                        <p:par>
                          <p:cTn id="63" fill="hold" nodeType="afterGroup">
                            <p:stCondLst>
                              <p:cond delay="6500"/>
                            </p:stCondLst>
                            <p:childTnLst>
                              <p:par>
                                <p:cTn id="64" presetID="22" presetClass="entr" presetSubtype="1" fill="hold" grpId="0" nodeType="after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wipe(up)">
                                      <p:cBhvr>
                                        <p:cTn id="66" dur="500"/>
                                        <p:tgtEl>
                                          <p:spTgt spid="4"/>
                                        </p:tgtEl>
                                      </p:cBhvr>
                                    </p:animEffect>
                                  </p:childTnLst>
                                </p:cTn>
                              </p:par>
                            </p:childTnLst>
                          </p:cTn>
                        </p:par>
                        <p:par>
                          <p:cTn id="67" fill="hold" nodeType="afterGroup">
                            <p:stCondLst>
                              <p:cond delay="7000"/>
                            </p:stCondLst>
                            <p:childTnLst>
                              <p:par>
                                <p:cTn id="68" presetID="18" presetClass="entr" presetSubtype="6"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strips(downRight)">
                                      <p:cBhvr>
                                        <p:cTn id="70" dur="500"/>
                                        <p:tgtEl>
                                          <p:spTgt spid="26"/>
                                        </p:tgtEl>
                                      </p:cBhvr>
                                    </p:animEffect>
                                  </p:childTnLst>
                                </p:cTn>
                              </p:par>
                            </p:childTnLst>
                          </p:cTn>
                        </p:par>
                        <p:par>
                          <p:cTn id="71" fill="hold" nodeType="afterGroup">
                            <p:stCondLst>
                              <p:cond delay="7500"/>
                            </p:stCondLst>
                            <p:childTnLst>
                              <p:par>
                                <p:cTn id="72" presetID="10" presetClass="entr" presetSubtype="0" fill="hold" grpId="0" nodeType="after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500"/>
                                        <p:tgtEl>
                                          <p:spTgt spid="12"/>
                                        </p:tgtEl>
                                      </p:cBhvr>
                                    </p:animEffect>
                                  </p:childTnLst>
                                </p:cTn>
                              </p:par>
                            </p:childTnLst>
                          </p:cTn>
                        </p:par>
                        <p:par>
                          <p:cTn id="75" fill="hold" nodeType="afterGroup">
                            <p:stCondLst>
                              <p:cond delay="8000"/>
                            </p:stCondLst>
                            <p:childTnLst>
                              <p:par>
                                <p:cTn id="76" presetID="10"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childTnLst>
                          </p:cTn>
                        </p:par>
                        <p:par>
                          <p:cTn id="79" fill="hold" nodeType="afterGroup">
                            <p:stCondLst>
                              <p:cond delay="8500"/>
                            </p:stCondLst>
                            <p:childTnLst>
                              <p:par>
                                <p:cTn id="80" presetID="53" presetClass="entr" presetSubtype="16" fill="hold"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fltVal val="0"/>
                                          </p:val>
                                        </p:tav>
                                        <p:tav tm="100000">
                                          <p:val>
                                            <p:strVal val="#ppt_w"/>
                                          </p:val>
                                        </p:tav>
                                      </p:tavLst>
                                    </p:anim>
                                    <p:anim calcmode="lin" valueType="num">
                                      <p:cBhvr>
                                        <p:cTn id="83" dur="500" fill="hold"/>
                                        <p:tgtEl>
                                          <p:spTgt spid="18"/>
                                        </p:tgtEl>
                                        <p:attrNameLst>
                                          <p:attrName>ppt_h</p:attrName>
                                        </p:attrNameLst>
                                      </p:cBhvr>
                                      <p:tavLst>
                                        <p:tav tm="0">
                                          <p:val>
                                            <p:fltVal val="0"/>
                                          </p:val>
                                        </p:tav>
                                        <p:tav tm="100000">
                                          <p:val>
                                            <p:strVal val="#ppt_h"/>
                                          </p:val>
                                        </p:tav>
                                      </p:tavLst>
                                    </p:anim>
                                    <p:animEffect transition="in" filter="fade">
                                      <p:cBhvr>
                                        <p:cTn id="84" dur="500"/>
                                        <p:tgtEl>
                                          <p:spTgt spid="18"/>
                                        </p:tgtEl>
                                      </p:cBhvr>
                                    </p:animEffect>
                                  </p:childTnLst>
                                </p:cTn>
                              </p:par>
                            </p:childTnLst>
                          </p:cTn>
                        </p:par>
                        <p:par>
                          <p:cTn id="85" fill="hold" nodeType="afterGroup">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wipe(up)">
                                      <p:cBhvr>
                                        <p:cTn id="88" dur="500"/>
                                        <p:tgtEl>
                                          <p:spTgt spid="5"/>
                                        </p:tgtEl>
                                      </p:cBhvr>
                                    </p:animEffect>
                                  </p:childTnLst>
                                </p:cTn>
                              </p:par>
                            </p:childTnLst>
                          </p:cTn>
                        </p:par>
                        <p:par>
                          <p:cTn id="89" fill="hold" nodeType="afterGroup">
                            <p:stCondLst>
                              <p:cond delay="9500"/>
                            </p:stCondLst>
                            <p:childTnLst>
                              <p:par>
                                <p:cTn id="90" presetID="18" presetClass="entr" presetSubtype="6" fill="hold" grpId="0" nodeType="after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strips(downRight)">
                                      <p:cBhvr>
                                        <p:cTn id="9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0" grpId="0" animBg="1"/>
      <p:bldP spid="11" grpId="0" animBg="1"/>
      <p:bldP spid="12" grpId="0" animBg="1"/>
      <p:bldP spid="21" grpId="0" build="p"/>
      <p:bldP spid="22" grpId="0" build="p"/>
      <p:bldP spid="23" grpId="0"/>
      <p:bldP spid="24" grpId="0"/>
      <p:bldP spid="25" grpId="0"/>
      <p:bldP spid="26" grpId="0"/>
      <p:bldP spid="27" grpId="0"/>
      <p:bldP spid="29" grpId="0"/>
      <p:bldP spid="30" grpId="0" animBg="1"/>
      <p:bldP spid="32" grpId="0" animBg="1"/>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矩形 14"/>
          <p:cNvSpPr/>
          <p:nvPr/>
        </p:nvSpPr>
        <p:spPr>
          <a:xfrm flipV="1">
            <a:off x="1301" y="3646056"/>
            <a:ext cx="4229088" cy="252849"/>
          </a:xfrm>
          <a:custGeom>
            <a:rect l="l" t="t" r="r" b="b"/>
            <a:pathLst>
              <a:path w="4571707" h="242218">
                <a:moveTo>
                  <a:pt x="0" y="242218"/>
                </a:moveTo>
                <a:lnTo>
                  <a:pt x="4571707" y="242218"/>
                </a:lnTo>
                <a:lnTo>
                  <a:pt x="4571707" y="0"/>
                </a:lnTo>
                <a:lnTo>
                  <a:pt x="0" y="0"/>
                </a:lnTo>
                <a:close/>
              </a:path>
            </a:pathLst>
          </a:custGeom>
          <a:solidFill>
            <a:srgbClr val="E61911"/>
          </a:solidFill>
          <a:ln>
            <a:noFill/>
          </a:ln>
          <a:effectLst>
            <a:outerShdw blurRad="419100" dist="419100" dir="5400000" algn="ctr" rotWithShape="0">
              <a:srgbClr val="000000">
                <a:alpha val="43137"/>
              </a:srgbClr>
            </a:outerShdw>
          </a:effectLst>
        </p:spPr>
        <p:style>
          <a:lnRef idx="2">
            <a:schemeClr val="accent5">
              <a:shade val="50000"/>
            </a:schemeClr>
          </a:lnRef>
          <a:fillRef idx="1">
            <a:schemeClr val="accent5"/>
          </a:fillRef>
          <a:effectRef idx="0">
            <a:schemeClr val="accent5"/>
          </a:effectRef>
          <a:fontRef idx="minor">
            <a:schemeClr val="lt1"/>
          </a:fontRef>
        </p:style>
        <p:txBody>
          <a:bodyPr lIns="94085" tIns="47043" rIns="94085" bIns="47043" rtlCol="0" anchor="ctr"/>
          <a:lstStyle/>
          <a:p>
            <a:pPr algn="ctr"/>
            <a:endParaRPr lang="en-US" sz="2400"/>
          </a:p>
        </p:txBody>
      </p:sp>
      <p:grpSp>
        <p:nvGrpSpPr>
          <p:cNvPr id="5" name="组合 4"/>
          <p:cNvGrpSpPr/>
          <p:nvPr/>
        </p:nvGrpSpPr>
        <p:grpSpPr>
          <a:xfrm>
            <a:off x="3320333" y="3647524"/>
            <a:ext cx="1786019" cy="1784651"/>
            <a:chOff x="3225639" y="4543565"/>
            <a:chExt cx="1735762" cy="1734334"/>
          </a:xfrm>
          <a:effectLst>
            <a:outerShdw blurRad="419100" dist="419100" dir="5400000" algn="ctr" rotWithShape="0">
              <a:srgbClr val="000000">
                <a:alpha val="43137"/>
              </a:srgbClr>
            </a:outerShdw>
          </a:effectLst>
        </p:grpSpPr>
        <p:sp>
          <p:nvSpPr>
            <p:cNvPr id="6" name="椭圆 5"/>
            <p:cNvSpPr/>
            <p:nvPr/>
          </p:nvSpPr>
          <p:spPr>
            <a:xfrm flipV="1">
              <a:off x="3225639" y="4543565"/>
              <a:ext cx="1735762" cy="1734334"/>
            </a:xfrm>
            <a:prstGeom prst="ellipse">
              <a:avLst/>
            </a:prstGeom>
            <a:solidFill>
              <a:srgbClr val="E6191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400">
                <a:solidFill>
                  <a:schemeClr val="accent1"/>
                </a:solidFill>
                <a:latin typeface="微软雅黑" panose="020b0503020204020204" pitchFamily="34" charset="-122"/>
                <a:ea typeface="微软雅黑" panose="020b0503020204020204" pitchFamily="34" charset="-122"/>
              </a:endParaRPr>
            </a:p>
          </p:txBody>
        </p:sp>
        <p:sp>
          <p:nvSpPr>
            <p:cNvPr id="7" name="椭圆 6"/>
            <p:cNvSpPr/>
            <p:nvPr/>
          </p:nvSpPr>
          <p:spPr>
            <a:xfrm rot="10800000" flipV="1">
              <a:off x="3450403" y="4786205"/>
              <a:ext cx="1284515" cy="1284516"/>
            </a:xfrm>
            <a:prstGeom prst="ellipse">
              <a:avLst/>
            </a:prstGeom>
            <a:solidFill>
              <a:schemeClr val="bg1">
                <a:lumMod val="95000"/>
              </a:schemeClr>
            </a:solidFill>
            <a:ln w="25400" cap="flat" cmpd="sng" algn="ctr">
              <a:noFill/>
              <a:prstDash val="solid"/>
            </a:ln>
            <a:effectLst/>
          </p:spPr>
          <p:txBody>
            <a:bodyPr tIns="48000" anchor="ctr" anchorCtr="1"/>
            <a:lstStyle/>
            <a:p>
              <a:pPr lvl="0" algn="ctr">
                <a:defRPr/>
              </a:pPr>
              <a:r>
                <a:rPr lang="en-US" altLang="zh-CN" sz="4135" b="1" kern="0">
                  <a:solidFill>
                    <a:srgbClr val="E61911"/>
                  </a:solidFill>
                  <a:latin typeface="微软雅黑" panose="020b0503020204020204" pitchFamily="34" charset="-122"/>
                  <a:ea typeface="微软雅黑" panose="020b0503020204020204" pitchFamily="34" charset="-122"/>
                </a:rPr>
                <a:t>02</a:t>
              </a:r>
              <a:endParaRPr lang="zh-CN" altLang="en-US" sz="4135" b="1" kern="0">
                <a:solidFill>
                  <a:srgbClr val="E61911"/>
                </a:solidFill>
                <a:latin typeface="微软雅黑" panose="020b0503020204020204" pitchFamily="34" charset="-122"/>
                <a:ea typeface="微软雅黑" panose="020b0503020204020204" pitchFamily="34" charset="-122"/>
              </a:endParaRPr>
            </a:p>
          </p:txBody>
        </p:sp>
      </p:grpSp>
      <p:sp>
        <p:nvSpPr>
          <p:cNvPr id="8" name="矩形 14"/>
          <p:cNvSpPr/>
          <p:nvPr/>
        </p:nvSpPr>
        <p:spPr>
          <a:xfrm>
            <a:off x="1301" y="3102368"/>
            <a:ext cx="7201739" cy="252849"/>
          </a:xfrm>
          <a:custGeom>
            <a:rect l="l" t="t" r="r" b="b"/>
            <a:pathLst>
              <a:path w="4571707" h="242218">
                <a:moveTo>
                  <a:pt x="0" y="0"/>
                </a:moveTo>
                <a:lnTo>
                  <a:pt x="4571707" y="0"/>
                </a:lnTo>
                <a:lnTo>
                  <a:pt x="4571707" y="242218"/>
                </a:lnTo>
                <a:lnTo>
                  <a:pt x="0" y="242218"/>
                </a:lnTo>
                <a:close/>
              </a:path>
            </a:pathLst>
          </a:custGeom>
          <a:solidFill>
            <a:srgbClr val="E61911"/>
          </a:solidFill>
          <a:ln>
            <a:noFill/>
          </a:ln>
          <a:effectLst>
            <a:outerShdw blurRad="419100" dist="419100" dir="5400000" algn="ctr" rotWithShape="0">
              <a:srgbClr val="000000">
                <a:alpha val="43137"/>
              </a:srgbClr>
            </a:outerShdw>
          </a:effectLst>
        </p:spPr>
        <p:style>
          <a:lnRef idx="2">
            <a:schemeClr val="accent6">
              <a:shade val="50000"/>
            </a:schemeClr>
          </a:lnRef>
          <a:fillRef idx="1">
            <a:schemeClr val="accent6"/>
          </a:fillRef>
          <a:effectRef idx="0">
            <a:schemeClr val="accent6"/>
          </a:effectRef>
          <a:fontRef idx="minor">
            <a:schemeClr val="lt1"/>
          </a:fontRef>
        </p:style>
        <p:txBody>
          <a:bodyPr lIns="94085" tIns="47043" rIns="94085" bIns="47043" rtlCol="0" anchor="ctr"/>
          <a:lstStyle/>
          <a:p>
            <a:pPr algn="ctr"/>
            <a:endParaRPr lang="en-US" sz="2400"/>
          </a:p>
        </p:txBody>
      </p:sp>
      <p:grpSp>
        <p:nvGrpSpPr>
          <p:cNvPr id="9" name="组合 8"/>
          <p:cNvGrpSpPr/>
          <p:nvPr/>
        </p:nvGrpSpPr>
        <p:grpSpPr>
          <a:xfrm>
            <a:off x="6309831" y="1573361"/>
            <a:ext cx="1786019" cy="1786121"/>
            <a:chOff x="6131016" y="674750"/>
            <a:chExt cx="1735762" cy="1735763"/>
          </a:xfrm>
          <a:effectLst>
            <a:outerShdw blurRad="419100" dist="419100" dir="5400000" algn="ctr" rotWithShape="0">
              <a:srgbClr val="000000">
                <a:alpha val="43137"/>
              </a:srgbClr>
            </a:outerShdw>
          </a:effectLst>
        </p:grpSpPr>
        <p:sp>
          <p:nvSpPr>
            <p:cNvPr id="10" name="椭圆 9"/>
            <p:cNvSpPr/>
            <p:nvPr/>
          </p:nvSpPr>
          <p:spPr>
            <a:xfrm>
              <a:off x="6131016" y="674750"/>
              <a:ext cx="1735762" cy="1735763"/>
            </a:xfrm>
            <a:prstGeom prst="ellipse">
              <a:avLst/>
            </a:prstGeom>
            <a:solidFill>
              <a:srgbClr val="E6191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solidFill>
                  <a:schemeClr val="accent1"/>
                </a:solidFill>
                <a:latin typeface="微软雅黑" panose="020b0503020204020204" pitchFamily="34" charset="-122"/>
                <a:ea typeface="微软雅黑" panose="020b0503020204020204" pitchFamily="34" charset="-122"/>
              </a:endParaRPr>
            </a:p>
          </p:txBody>
        </p:sp>
        <p:sp>
          <p:nvSpPr>
            <p:cNvPr id="11" name="椭圆 10"/>
            <p:cNvSpPr/>
            <p:nvPr/>
          </p:nvSpPr>
          <p:spPr>
            <a:xfrm>
              <a:off x="6355778" y="899818"/>
              <a:ext cx="1284515" cy="1284516"/>
            </a:xfrm>
            <a:prstGeom prst="ellipse">
              <a:avLst/>
            </a:prstGeom>
            <a:solidFill>
              <a:schemeClr val="bg1">
                <a:lumMod val="95000"/>
              </a:schemeClr>
            </a:solidFill>
            <a:ln w="25400" cap="flat" cmpd="sng" algn="ctr">
              <a:noFill/>
              <a:prstDash val="solid"/>
            </a:ln>
            <a:effectLst/>
          </p:spPr>
          <p:txBody>
            <a:bodyPr tIns="48000" anchor="ctr"/>
            <a:lstStyle/>
            <a:p>
              <a:pPr lvl="0" algn="ctr">
                <a:defRPr/>
              </a:pPr>
              <a:r>
                <a:rPr lang="en-US" altLang="zh-CN" sz="4135" b="1" kern="0">
                  <a:solidFill>
                    <a:srgbClr val="E61911"/>
                  </a:solidFill>
                  <a:latin typeface="微软雅黑" panose="020b0503020204020204" pitchFamily="34" charset="-122"/>
                  <a:ea typeface="微软雅黑" panose="020b0503020204020204" pitchFamily="34" charset="-122"/>
                </a:rPr>
                <a:t>01</a:t>
              </a:r>
              <a:endParaRPr lang="zh-CN" altLang="en-US" sz="4135" b="1" kern="0">
                <a:solidFill>
                  <a:srgbClr val="E61911"/>
                </a:solidFill>
                <a:latin typeface="微软雅黑" panose="020b0503020204020204" pitchFamily="34" charset="-122"/>
                <a:ea typeface="微软雅黑" panose="020b0503020204020204" pitchFamily="34" charset="-122"/>
              </a:endParaRPr>
            </a:p>
          </p:txBody>
        </p:sp>
      </p:grpSp>
      <p:sp>
        <p:nvSpPr>
          <p:cNvPr id="12" name="矩形 14"/>
          <p:cNvSpPr/>
          <p:nvPr/>
        </p:nvSpPr>
        <p:spPr>
          <a:xfrm flipV="1">
            <a:off x="6272986" y="3646054"/>
            <a:ext cx="5919015" cy="252849"/>
          </a:xfrm>
          <a:custGeom>
            <a:rect l="l" t="t" r="r" b="b"/>
            <a:pathLst>
              <a:path w="4571707" h="242218">
                <a:moveTo>
                  <a:pt x="0" y="242218"/>
                </a:moveTo>
                <a:lnTo>
                  <a:pt x="4571707" y="242218"/>
                </a:lnTo>
                <a:lnTo>
                  <a:pt x="4571707" y="0"/>
                </a:lnTo>
                <a:lnTo>
                  <a:pt x="0" y="0"/>
                </a:lnTo>
                <a:close/>
              </a:path>
            </a:pathLst>
          </a:custGeom>
          <a:solidFill>
            <a:srgbClr val="843C0C"/>
          </a:solidFill>
          <a:ln>
            <a:noFill/>
          </a:ln>
          <a:effectLst>
            <a:outerShdw blurRad="419100" dist="419100" dir="5400000" algn="ctr" rotWithShape="0">
              <a:srgbClr val="000000">
                <a:alpha val="43137"/>
              </a:srgbClr>
            </a:outerShdw>
          </a:effectLst>
        </p:spPr>
        <p:style>
          <a:lnRef idx="2">
            <a:schemeClr val="dk1">
              <a:shade val="50000"/>
            </a:schemeClr>
          </a:lnRef>
          <a:fillRef idx="1">
            <a:schemeClr val="dk1"/>
          </a:fillRef>
          <a:effectRef idx="0">
            <a:schemeClr val="dk1"/>
          </a:effectRef>
          <a:fontRef idx="minor">
            <a:schemeClr val="lt1"/>
          </a:fontRef>
        </p:style>
        <p:txBody>
          <a:bodyPr lIns="94085" tIns="47043" rIns="94085" bIns="47043" rtlCol="0" anchor="ctr"/>
          <a:lstStyle/>
          <a:p>
            <a:pPr algn="ctr"/>
            <a:endParaRPr lang="en-US" sz="2400"/>
          </a:p>
        </p:txBody>
      </p:sp>
      <p:grpSp>
        <p:nvGrpSpPr>
          <p:cNvPr id="13" name="组合 12"/>
          <p:cNvGrpSpPr/>
          <p:nvPr/>
        </p:nvGrpSpPr>
        <p:grpSpPr>
          <a:xfrm>
            <a:off x="5416821" y="3647524"/>
            <a:ext cx="1786019" cy="1784651"/>
            <a:chOff x="5227325" y="4543565"/>
            <a:chExt cx="1735762" cy="1734334"/>
          </a:xfrm>
          <a:effectLst>
            <a:outerShdw blurRad="419100" dist="419100" dir="5400000" algn="ctr" rotWithShape="0">
              <a:srgbClr val="000000">
                <a:alpha val="43137"/>
              </a:srgbClr>
            </a:outerShdw>
          </a:effectLst>
        </p:grpSpPr>
        <p:sp>
          <p:nvSpPr>
            <p:cNvPr id="14" name="椭圆 13"/>
            <p:cNvSpPr/>
            <p:nvPr/>
          </p:nvSpPr>
          <p:spPr>
            <a:xfrm flipV="1">
              <a:off x="5227325" y="4543565"/>
              <a:ext cx="1735762" cy="1734334"/>
            </a:xfrm>
            <a:prstGeom prst="ellipse">
              <a:avLst/>
            </a:prstGeom>
            <a:solidFill>
              <a:srgbClr val="843C0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椭圆 14"/>
            <p:cNvSpPr/>
            <p:nvPr/>
          </p:nvSpPr>
          <p:spPr>
            <a:xfrm rot="10800000" flipV="1">
              <a:off x="5460802" y="4768780"/>
              <a:ext cx="1284515" cy="1284516"/>
            </a:xfrm>
            <a:prstGeom prst="ellipse">
              <a:avLst/>
            </a:prstGeom>
            <a:solidFill>
              <a:schemeClr val="bg1">
                <a:lumMod val="95000"/>
              </a:schemeClr>
            </a:solidFill>
            <a:ln w="25400" cap="flat" cmpd="sng" algn="ctr">
              <a:noFill/>
              <a:prstDash val="solid"/>
            </a:ln>
            <a:effectLst/>
          </p:spPr>
          <p:txBody>
            <a:bodyPr tIns="48000" anchor="ctr"/>
            <a:lstStyle/>
            <a:p>
              <a:pPr lvl="0" algn="ctr">
                <a:defRPr/>
              </a:pPr>
              <a:r>
                <a:rPr lang="en-US" altLang="zh-CN" sz="4135" b="1" kern="0">
                  <a:solidFill>
                    <a:schemeClr val="accent2">
                      <a:lumMod val="50000"/>
                    </a:schemeClr>
                  </a:solidFill>
                  <a:latin typeface="微软雅黑" panose="020b0503020204020204" pitchFamily="34" charset="-122"/>
                  <a:ea typeface="微软雅黑" panose="020b0503020204020204" pitchFamily="34" charset="-122"/>
                </a:rPr>
                <a:t>03</a:t>
              </a:r>
              <a:endParaRPr lang="zh-CN" altLang="en-US" sz="4135" b="1" kern="0">
                <a:solidFill>
                  <a:schemeClr val="accent2">
                    <a:lumMod val="50000"/>
                  </a:schemeClr>
                </a:solidFill>
                <a:latin typeface="微软雅黑" panose="020b0503020204020204" pitchFamily="34" charset="-122"/>
                <a:ea typeface="微软雅黑" panose="020b0503020204020204" pitchFamily="34" charset="-122"/>
              </a:endParaRPr>
            </a:p>
          </p:txBody>
        </p:sp>
      </p:grpSp>
      <p:sp>
        <p:nvSpPr>
          <p:cNvPr id="16" name="TextBox 15"/>
          <p:cNvSpPr txBox="1"/>
          <p:nvPr/>
        </p:nvSpPr>
        <p:spPr>
          <a:xfrm>
            <a:off x="1967914" y="2097744"/>
            <a:ext cx="3472636" cy="1064501"/>
          </a:xfrm>
          <a:prstGeom prst="rect">
            <a:avLst/>
          </a:prstGeom>
          <a:noFill/>
        </p:spPr>
        <p:txBody>
          <a:bodyPr wrap="square" lIns="94085" tIns="47043" rIns="94085" bIns="47043" rtlCol="0">
            <a:spAutoFit/>
          </a:bodyPr>
          <a:lstStyle/>
          <a:p>
            <a:pPr>
              <a:lnSpc>
                <a:spcPct val="15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1967915" y="1587242"/>
            <a:ext cx="2036667" cy="510503"/>
          </a:xfrm>
          <a:prstGeom prst="rect">
            <a:avLst/>
          </a:prstGeom>
          <a:noFill/>
        </p:spPr>
        <p:txBody>
          <a:bodyPr wrap="none" lIns="94085" tIns="47043" rIns="94085" bIns="47043" rtlCol="0">
            <a:spAutoFit/>
          </a:bodyPr>
          <a:lstStyle/>
          <a:p>
            <a:pPr>
              <a:lnSpc>
                <a:spcPct val="150000"/>
              </a:lnSpc>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点击添加标题内容</a:t>
            </a: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1337411" y="5680836"/>
            <a:ext cx="3527731" cy="1064501"/>
          </a:xfrm>
          <a:prstGeom prst="rect">
            <a:avLst/>
          </a:prstGeom>
          <a:noFill/>
        </p:spPr>
        <p:txBody>
          <a:bodyPr wrap="square" lIns="94085" tIns="47043" rIns="94085" bIns="47043" rtlCol="0">
            <a:spAutoFit/>
          </a:bodyPr>
          <a:lstStyle/>
          <a:p>
            <a:pPr>
              <a:lnSpc>
                <a:spcPct val="15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1337411" y="5170333"/>
            <a:ext cx="2036667" cy="510503"/>
          </a:xfrm>
          <a:prstGeom prst="rect">
            <a:avLst/>
          </a:prstGeom>
          <a:noFill/>
        </p:spPr>
        <p:txBody>
          <a:bodyPr wrap="none" lIns="94085" tIns="47043" rIns="94085" bIns="47043" rtlCol="0">
            <a:spAutoFit/>
          </a:bodyPr>
          <a:lstStyle/>
          <a:p>
            <a:pPr>
              <a:lnSpc>
                <a:spcPct val="150000"/>
              </a:lnSpc>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点击添加标题内容</a:t>
            </a: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7423898" y="4995204"/>
            <a:ext cx="3472636" cy="1064501"/>
          </a:xfrm>
          <a:prstGeom prst="rect">
            <a:avLst/>
          </a:prstGeom>
          <a:noFill/>
        </p:spPr>
        <p:txBody>
          <a:bodyPr wrap="square" lIns="94085" tIns="47043" rIns="94085" bIns="47043" rtlCol="0">
            <a:spAutoFit/>
          </a:bodyPr>
          <a:lstStyle/>
          <a:p>
            <a:pPr>
              <a:lnSpc>
                <a:spcPct val="15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7423899" y="4484702"/>
            <a:ext cx="2036667" cy="510503"/>
          </a:xfrm>
          <a:prstGeom prst="rect">
            <a:avLst/>
          </a:prstGeom>
          <a:noFill/>
        </p:spPr>
        <p:txBody>
          <a:bodyPr wrap="none" lIns="94085" tIns="47043" rIns="94085" bIns="47043" rtlCol="0">
            <a:spAutoFit/>
          </a:bodyPr>
          <a:lstStyle/>
          <a:p>
            <a:pPr>
              <a:lnSpc>
                <a:spcPct val="150000"/>
              </a:lnSpc>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点击添加标题内容</a:t>
            </a: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文本占位符 1"/>
          <p:cNvSpPr>
            <a:spLocks noGrp="1"/>
          </p:cNvSpPr>
          <p:nvPr>
            <p:ph type="body" sz="quarter" idx="10"/>
          </p:nvPr>
        </p:nvSpPr>
        <p:spPr/>
        <p:txBody>
          <a:bodyPr/>
          <a:lstStyle/>
          <a:p>
            <a:r>
              <a:rPr lang="zh-CN" altLang="en-US"/>
              <a:t>工作存在不足之处</a:t>
            </a:r>
            <a:endParaRPr lang="en-GB" altLang="zh-CN"/>
          </a:p>
        </p:txBody>
      </p:sp>
      <p:sp>
        <p:nvSpPr>
          <p:cNvPr id="3" name="灯片编号占位符 2"/>
          <p:cNvSpPr>
            <a:spLocks noGrp="1"/>
          </p:cNvSpPr>
          <p:nvPr>
            <p:ph type="sldNum" sz="quarter" idx="12"/>
          </p:nvPr>
        </p:nvSpPr>
        <p:spPr/>
        <p:txBody>
          <a:bodyPr/>
          <a:lstStyle/>
          <a:p>
            <a:fld id="{E0596BC5-39E9-41F1-BBD9-DF4DEBACD03C}" type="slidenum">
              <a:rPr lang="zh-CN" altLang="en-US" smtClean="0"/>
              <a:t>29</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nodeType="afterGroup">
                            <p:stCondLst>
                              <p:cond delay="1000"/>
                            </p:stCondLst>
                            <p:childTnLst>
                              <p:par>
                                <p:cTn id="13" presetID="17" presetClass="entr" presetSubtype="1" fill="hold" grpId="0" nodeType="afterEffect">
                                  <p:stCondLst>
                                    <p:cond delay="0"/>
                                  </p:stCondLst>
                                  <p:iterate type="lt">
                                    <p:tmPct val="4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250" fill="hold"/>
                                        <p:tgtEl>
                                          <p:spTgt spid="17"/>
                                        </p:tgtEl>
                                        <p:attrNameLst>
                                          <p:attrName>ppt_x</p:attrName>
                                        </p:attrNameLst>
                                      </p:cBhvr>
                                      <p:tavLst>
                                        <p:tav tm="0">
                                          <p:val>
                                            <p:strVal val="#ppt_x"/>
                                          </p:val>
                                        </p:tav>
                                        <p:tav tm="100000">
                                          <p:val>
                                            <p:strVal val="#ppt_x"/>
                                          </p:val>
                                        </p:tav>
                                      </p:tavLst>
                                    </p:anim>
                                    <p:anim calcmode="lin" valueType="num">
                                      <p:cBhvr>
                                        <p:cTn id="16" dur="250" fill="hold"/>
                                        <p:tgtEl>
                                          <p:spTgt spid="17"/>
                                        </p:tgtEl>
                                        <p:attrNameLst>
                                          <p:attrName>ppt_y</p:attrName>
                                        </p:attrNameLst>
                                      </p:cBhvr>
                                      <p:tavLst>
                                        <p:tav tm="0">
                                          <p:val>
                                            <p:strVal val="#ppt_y-#ppt_h/2"/>
                                          </p:val>
                                        </p:tav>
                                        <p:tav tm="100000">
                                          <p:val>
                                            <p:strVal val="#ppt_y"/>
                                          </p:val>
                                        </p:tav>
                                      </p:tavLst>
                                    </p:anim>
                                    <p:anim calcmode="lin" valueType="num">
                                      <p:cBhvr>
                                        <p:cTn id="17" dur="250" fill="hold"/>
                                        <p:tgtEl>
                                          <p:spTgt spid="17"/>
                                        </p:tgtEl>
                                        <p:attrNameLst>
                                          <p:attrName>ppt_w</p:attrName>
                                        </p:attrNameLst>
                                      </p:cBhvr>
                                      <p:tavLst>
                                        <p:tav tm="0">
                                          <p:val>
                                            <p:strVal val="#ppt_w"/>
                                          </p:val>
                                        </p:tav>
                                        <p:tav tm="100000">
                                          <p:val>
                                            <p:strVal val="#ppt_w"/>
                                          </p:val>
                                        </p:tav>
                                      </p:tavLst>
                                    </p:anim>
                                    <p:anim calcmode="lin" valueType="num">
                                      <p:cBhvr>
                                        <p:cTn id="18" dur="250" fill="hold"/>
                                        <p:tgtEl>
                                          <p:spTgt spid="17"/>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25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nodeType="afterGroup">
                            <p:stCondLst>
                              <p:cond delay="175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par>
                          <p:cTn id="27" fill="hold" nodeType="afterGroup">
                            <p:stCondLst>
                              <p:cond delay="2250"/>
                            </p:stCondLst>
                            <p:childTnLst>
                              <p:par>
                                <p:cTn id="28" presetID="22" presetClass="entr" presetSubtype="1"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up)">
                                      <p:cBhvr>
                                        <p:cTn id="30" dur="500"/>
                                        <p:tgtEl>
                                          <p:spTgt spid="5"/>
                                        </p:tgtEl>
                                      </p:cBhvr>
                                    </p:animEffect>
                                  </p:childTnLst>
                                </p:cTn>
                              </p:par>
                            </p:childTnLst>
                          </p:cTn>
                        </p:par>
                        <p:par>
                          <p:cTn id="31" fill="hold" nodeType="afterGroup">
                            <p:stCondLst>
                              <p:cond delay="2750"/>
                            </p:stCondLst>
                            <p:childTnLst>
                              <p:par>
                                <p:cTn id="32" presetID="17" presetClass="entr" presetSubtype="1" fill="hold" grpId="0" nodeType="afterEffect">
                                  <p:stCondLst>
                                    <p:cond delay="0"/>
                                  </p:stCondLst>
                                  <p:iterate type="lt">
                                    <p:tmPct val="40000"/>
                                  </p:iterate>
                                  <p:childTnLst>
                                    <p:set>
                                      <p:cBhvr>
                                        <p:cTn id="33" dur="1" fill="hold">
                                          <p:stCondLst>
                                            <p:cond delay="0"/>
                                          </p:stCondLst>
                                        </p:cTn>
                                        <p:tgtEl>
                                          <p:spTgt spid="19"/>
                                        </p:tgtEl>
                                        <p:attrNameLst>
                                          <p:attrName>style.visibility</p:attrName>
                                        </p:attrNameLst>
                                      </p:cBhvr>
                                      <p:to>
                                        <p:strVal val="visible"/>
                                      </p:to>
                                    </p:set>
                                    <p:anim calcmode="lin" valueType="num">
                                      <p:cBhvr>
                                        <p:cTn id="34" dur="250" fill="hold"/>
                                        <p:tgtEl>
                                          <p:spTgt spid="19"/>
                                        </p:tgtEl>
                                        <p:attrNameLst>
                                          <p:attrName>ppt_x</p:attrName>
                                        </p:attrNameLst>
                                      </p:cBhvr>
                                      <p:tavLst>
                                        <p:tav tm="0">
                                          <p:val>
                                            <p:strVal val="#ppt_x"/>
                                          </p:val>
                                        </p:tav>
                                        <p:tav tm="100000">
                                          <p:val>
                                            <p:strVal val="#ppt_x"/>
                                          </p:val>
                                        </p:tav>
                                      </p:tavLst>
                                    </p:anim>
                                    <p:anim calcmode="lin" valueType="num">
                                      <p:cBhvr>
                                        <p:cTn id="35" dur="250" fill="hold"/>
                                        <p:tgtEl>
                                          <p:spTgt spid="19"/>
                                        </p:tgtEl>
                                        <p:attrNameLst>
                                          <p:attrName>ppt_y</p:attrName>
                                        </p:attrNameLst>
                                      </p:cBhvr>
                                      <p:tavLst>
                                        <p:tav tm="0">
                                          <p:val>
                                            <p:strVal val="#ppt_y-#ppt_h/2"/>
                                          </p:val>
                                        </p:tav>
                                        <p:tav tm="100000">
                                          <p:val>
                                            <p:strVal val="#ppt_y"/>
                                          </p:val>
                                        </p:tav>
                                      </p:tavLst>
                                    </p:anim>
                                    <p:anim calcmode="lin" valueType="num">
                                      <p:cBhvr>
                                        <p:cTn id="36" dur="250" fill="hold"/>
                                        <p:tgtEl>
                                          <p:spTgt spid="19"/>
                                        </p:tgtEl>
                                        <p:attrNameLst>
                                          <p:attrName>ppt_w</p:attrName>
                                        </p:attrNameLst>
                                      </p:cBhvr>
                                      <p:tavLst>
                                        <p:tav tm="0">
                                          <p:val>
                                            <p:strVal val="#ppt_w"/>
                                          </p:val>
                                        </p:tav>
                                        <p:tav tm="100000">
                                          <p:val>
                                            <p:strVal val="#ppt_w"/>
                                          </p:val>
                                        </p:tav>
                                      </p:tavLst>
                                    </p:anim>
                                    <p:anim calcmode="lin" valueType="num">
                                      <p:cBhvr>
                                        <p:cTn id="37" dur="250" fill="hold"/>
                                        <p:tgtEl>
                                          <p:spTgt spid="19"/>
                                        </p:tgtEl>
                                        <p:attrNameLst>
                                          <p:attrName>ppt_h</p:attrName>
                                        </p:attrNameLst>
                                      </p:cBhvr>
                                      <p:tavLst>
                                        <p:tav tm="0">
                                          <p:val>
                                            <p:fltVal val="0"/>
                                          </p:val>
                                        </p:tav>
                                        <p:tav tm="100000">
                                          <p:val>
                                            <p:strVal val="#ppt_h"/>
                                          </p:val>
                                        </p:tav>
                                      </p:tavLst>
                                    </p:anim>
                                  </p:childTnLst>
                                </p:cTn>
                              </p:par>
                            </p:childTnLst>
                          </p:cTn>
                        </p:par>
                        <p:par>
                          <p:cTn id="38" fill="hold" nodeType="afterGroup">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par>
                          <p:cTn id="42" fill="hold" nodeType="afterGroup">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right)">
                                      <p:cBhvr>
                                        <p:cTn id="45" dur="500"/>
                                        <p:tgtEl>
                                          <p:spTgt spid="12"/>
                                        </p:tgtEl>
                                      </p:cBhvr>
                                    </p:animEffect>
                                  </p:childTnLst>
                                </p:cTn>
                              </p:par>
                            </p:childTnLst>
                          </p:cTn>
                        </p:par>
                        <p:par>
                          <p:cTn id="46" fill="hold" nodeType="afterGroup">
                            <p:stCondLst>
                              <p:cond delay="4000"/>
                            </p:stCondLst>
                            <p:childTnLst>
                              <p:par>
                                <p:cTn id="47" presetID="22" presetClass="entr" presetSubtype="1"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up)">
                                      <p:cBhvr>
                                        <p:cTn id="49" dur="500"/>
                                        <p:tgtEl>
                                          <p:spTgt spid="13"/>
                                        </p:tgtEl>
                                      </p:cBhvr>
                                    </p:animEffect>
                                  </p:childTnLst>
                                </p:cTn>
                              </p:par>
                            </p:childTnLst>
                          </p:cTn>
                        </p:par>
                        <p:par>
                          <p:cTn id="50" fill="hold" nodeType="afterGroup">
                            <p:stCondLst>
                              <p:cond delay="4500"/>
                            </p:stCondLst>
                            <p:childTnLst>
                              <p:par>
                                <p:cTn id="51" presetID="17" presetClass="entr" presetSubtype="1" fill="hold" grpId="0" nodeType="afterEffect">
                                  <p:stCondLst>
                                    <p:cond delay="0"/>
                                  </p:stCondLst>
                                  <p:iterate type="lt">
                                    <p:tmPct val="40000"/>
                                  </p:iterate>
                                  <p:childTnLst>
                                    <p:set>
                                      <p:cBhvr>
                                        <p:cTn id="52" dur="1" fill="hold">
                                          <p:stCondLst>
                                            <p:cond delay="0"/>
                                          </p:stCondLst>
                                        </p:cTn>
                                        <p:tgtEl>
                                          <p:spTgt spid="21"/>
                                        </p:tgtEl>
                                        <p:attrNameLst>
                                          <p:attrName>style.visibility</p:attrName>
                                        </p:attrNameLst>
                                      </p:cBhvr>
                                      <p:to>
                                        <p:strVal val="visible"/>
                                      </p:to>
                                    </p:set>
                                    <p:anim calcmode="lin" valueType="num">
                                      <p:cBhvr>
                                        <p:cTn id="53" dur="250" fill="hold"/>
                                        <p:tgtEl>
                                          <p:spTgt spid="21"/>
                                        </p:tgtEl>
                                        <p:attrNameLst>
                                          <p:attrName>ppt_x</p:attrName>
                                        </p:attrNameLst>
                                      </p:cBhvr>
                                      <p:tavLst>
                                        <p:tav tm="0">
                                          <p:val>
                                            <p:strVal val="#ppt_x"/>
                                          </p:val>
                                        </p:tav>
                                        <p:tav tm="100000">
                                          <p:val>
                                            <p:strVal val="#ppt_x"/>
                                          </p:val>
                                        </p:tav>
                                      </p:tavLst>
                                    </p:anim>
                                    <p:anim calcmode="lin" valueType="num">
                                      <p:cBhvr>
                                        <p:cTn id="54" dur="250" fill="hold"/>
                                        <p:tgtEl>
                                          <p:spTgt spid="21"/>
                                        </p:tgtEl>
                                        <p:attrNameLst>
                                          <p:attrName>ppt_y</p:attrName>
                                        </p:attrNameLst>
                                      </p:cBhvr>
                                      <p:tavLst>
                                        <p:tav tm="0">
                                          <p:val>
                                            <p:strVal val="#ppt_y-#ppt_h/2"/>
                                          </p:val>
                                        </p:tav>
                                        <p:tav tm="100000">
                                          <p:val>
                                            <p:strVal val="#ppt_y"/>
                                          </p:val>
                                        </p:tav>
                                      </p:tavLst>
                                    </p:anim>
                                    <p:anim calcmode="lin" valueType="num">
                                      <p:cBhvr>
                                        <p:cTn id="55" dur="250" fill="hold"/>
                                        <p:tgtEl>
                                          <p:spTgt spid="21"/>
                                        </p:tgtEl>
                                        <p:attrNameLst>
                                          <p:attrName>ppt_w</p:attrName>
                                        </p:attrNameLst>
                                      </p:cBhvr>
                                      <p:tavLst>
                                        <p:tav tm="0">
                                          <p:val>
                                            <p:strVal val="#ppt_w"/>
                                          </p:val>
                                        </p:tav>
                                        <p:tav tm="100000">
                                          <p:val>
                                            <p:strVal val="#ppt_w"/>
                                          </p:val>
                                        </p:tav>
                                      </p:tavLst>
                                    </p:anim>
                                    <p:anim calcmode="lin" valueType="num">
                                      <p:cBhvr>
                                        <p:cTn id="56" dur="250" fill="hold"/>
                                        <p:tgtEl>
                                          <p:spTgt spid="21"/>
                                        </p:tgtEl>
                                        <p:attrNameLst>
                                          <p:attrName>ppt_h</p:attrName>
                                        </p:attrNameLst>
                                      </p:cBhvr>
                                      <p:tavLst>
                                        <p:tav tm="0">
                                          <p:val>
                                            <p:fltVal val="0"/>
                                          </p:val>
                                        </p:tav>
                                        <p:tav tm="100000">
                                          <p:val>
                                            <p:strVal val="#ppt_h"/>
                                          </p:val>
                                        </p:tav>
                                      </p:tavLst>
                                    </p:anim>
                                  </p:childTnLst>
                                </p:cTn>
                              </p:par>
                            </p:childTnLst>
                          </p:cTn>
                        </p:par>
                        <p:par>
                          <p:cTn id="57" fill="hold" nodeType="afterGroup">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left)">
                                      <p:cBhvr>
                                        <p:cTn id="6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2" grpId="0" animBg="1"/>
      <p:bldP spid="16" grpId="0"/>
      <p:bldP spid="17" grpId="0"/>
      <p:bldP spid="18" grpId="0"/>
      <p:bldP spid="19" grpId="0"/>
      <p:bldP spid="20" grpId="0"/>
      <p:bldP spid="21"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5" name="组合 44"/>
          <p:cNvGrpSpPr/>
          <p:nvPr/>
        </p:nvGrpSpPr>
        <p:grpSpPr>
          <a:xfrm>
            <a:off x="4998272" y="1615838"/>
            <a:ext cx="1061395" cy="720000"/>
            <a:chOff x="2351847" y="903748"/>
            <a:chExt cx="1108027" cy="990018"/>
          </a:xfrm>
          <a:effectLst>
            <a:outerShdw blurRad="419100" dist="419100" dir="5400000" algn="ctr" rotWithShape="0">
              <a:srgbClr val="000000">
                <a:alpha val="43137"/>
              </a:srgbClr>
            </a:outerShdw>
          </a:effectLst>
        </p:grpSpPr>
        <p:sp>
          <p:nvSpPr>
            <p:cNvPr id="46" name="椭圆 45"/>
            <p:cNvSpPr/>
            <p:nvPr/>
          </p:nvSpPr>
          <p:spPr>
            <a:xfrm>
              <a:off x="2351847" y="903748"/>
              <a:ext cx="751633" cy="9900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7" name="文本框 9"/>
            <p:cNvSpPr txBox="1"/>
            <p:nvPr/>
          </p:nvSpPr>
          <p:spPr>
            <a:xfrm>
              <a:off x="2393075" y="927951"/>
              <a:ext cx="1066799" cy="916847"/>
            </a:xfrm>
            <a:prstGeom prst="rect">
              <a:avLst/>
            </a:prstGeom>
            <a:noFill/>
          </p:spPr>
          <p:txBody>
            <a:bodyPr wrap="square" rtlCol="0">
              <a:spAutoFit/>
            </a:bodyPr>
            <a:lstStyle/>
            <a:p>
              <a:r>
                <a:rPr lang="en-US" altLang="zh-CN" sz="3735">
                  <a:solidFill>
                    <a:schemeClr val="bg1"/>
                  </a:solidFill>
                  <a:latin typeface="Impact" panose="020b0806030902050204" pitchFamily="34" charset="0"/>
                </a:rPr>
                <a:t>01</a:t>
              </a:r>
              <a:endParaRPr lang="zh-CN" altLang="en-US" sz="3735">
                <a:solidFill>
                  <a:schemeClr val="bg1"/>
                </a:solidFill>
                <a:latin typeface="Impact" panose="020b0806030902050204" pitchFamily="34" charset="0"/>
              </a:endParaRPr>
            </a:p>
          </p:txBody>
        </p:sp>
      </p:grpSp>
      <p:grpSp>
        <p:nvGrpSpPr>
          <p:cNvPr id="48" name="组合 47"/>
          <p:cNvGrpSpPr/>
          <p:nvPr/>
        </p:nvGrpSpPr>
        <p:grpSpPr>
          <a:xfrm>
            <a:off x="4998272" y="2546915"/>
            <a:ext cx="1034934" cy="721359"/>
            <a:chOff x="2379471" y="1978505"/>
            <a:chExt cx="1080403" cy="991889"/>
          </a:xfrm>
          <a:effectLst>
            <a:outerShdw blurRad="419100" dist="419100" dir="5400000" algn="ctr" rotWithShape="0">
              <a:srgbClr val="000000">
                <a:alpha val="43137"/>
              </a:srgbClr>
            </a:outerShdw>
          </a:effectLst>
        </p:grpSpPr>
        <p:sp>
          <p:nvSpPr>
            <p:cNvPr id="49" name="椭圆 48"/>
            <p:cNvSpPr/>
            <p:nvPr/>
          </p:nvSpPr>
          <p:spPr>
            <a:xfrm>
              <a:off x="2379471" y="1980374"/>
              <a:ext cx="751633" cy="9900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0" name="文本框 10"/>
            <p:cNvSpPr txBox="1"/>
            <p:nvPr/>
          </p:nvSpPr>
          <p:spPr>
            <a:xfrm>
              <a:off x="2393075" y="1978505"/>
              <a:ext cx="1066799" cy="916849"/>
            </a:xfrm>
            <a:prstGeom prst="rect">
              <a:avLst/>
            </a:prstGeom>
            <a:noFill/>
          </p:spPr>
          <p:txBody>
            <a:bodyPr wrap="square" rtlCol="0">
              <a:spAutoFit/>
            </a:bodyPr>
            <a:lstStyle/>
            <a:p>
              <a:r>
                <a:rPr lang="en-US" altLang="zh-CN" sz="3735">
                  <a:solidFill>
                    <a:schemeClr val="bg1"/>
                  </a:solidFill>
                  <a:latin typeface="Impact" panose="020b0806030902050204" pitchFamily="34" charset="0"/>
                </a:rPr>
                <a:t>02</a:t>
              </a:r>
              <a:endParaRPr lang="zh-CN" altLang="en-US" sz="3735">
                <a:solidFill>
                  <a:schemeClr val="bg1"/>
                </a:solidFill>
                <a:latin typeface="Impact" panose="020b0806030902050204" pitchFamily="34" charset="0"/>
              </a:endParaRPr>
            </a:p>
          </p:txBody>
        </p:sp>
      </p:grpSp>
      <p:grpSp>
        <p:nvGrpSpPr>
          <p:cNvPr id="51" name="组合 50"/>
          <p:cNvGrpSpPr/>
          <p:nvPr/>
        </p:nvGrpSpPr>
        <p:grpSpPr>
          <a:xfrm>
            <a:off x="4998272" y="3460303"/>
            <a:ext cx="1042346" cy="720001"/>
            <a:chOff x="2351846" y="3006475"/>
            <a:chExt cx="1088141" cy="990019"/>
          </a:xfrm>
          <a:effectLst>
            <a:outerShdw blurRad="419100" dist="419100" dir="5400000" algn="ctr" rotWithShape="0">
              <a:srgbClr val="000000">
                <a:alpha val="43137"/>
              </a:srgbClr>
            </a:outerShdw>
          </a:effectLst>
        </p:grpSpPr>
        <p:sp>
          <p:nvSpPr>
            <p:cNvPr id="52" name="椭圆 51"/>
            <p:cNvSpPr/>
            <p:nvPr/>
          </p:nvSpPr>
          <p:spPr>
            <a:xfrm>
              <a:off x="2351846" y="3006475"/>
              <a:ext cx="751633" cy="9900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3" name="文本框 11"/>
            <p:cNvSpPr txBox="1"/>
            <p:nvPr/>
          </p:nvSpPr>
          <p:spPr>
            <a:xfrm>
              <a:off x="2373188" y="3044328"/>
              <a:ext cx="1066799" cy="916848"/>
            </a:xfrm>
            <a:prstGeom prst="rect">
              <a:avLst/>
            </a:prstGeom>
            <a:noFill/>
          </p:spPr>
          <p:txBody>
            <a:bodyPr wrap="square" rtlCol="0">
              <a:spAutoFit/>
            </a:bodyPr>
            <a:lstStyle/>
            <a:p>
              <a:r>
                <a:rPr lang="en-US" altLang="zh-CN" sz="3735">
                  <a:solidFill>
                    <a:schemeClr val="bg1"/>
                  </a:solidFill>
                  <a:latin typeface="Impact" panose="020b0806030902050204" pitchFamily="34" charset="0"/>
                </a:rPr>
                <a:t>03</a:t>
              </a:r>
              <a:endParaRPr lang="zh-CN" altLang="en-US" sz="3735">
                <a:solidFill>
                  <a:schemeClr val="bg1"/>
                </a:solidFill>
                <a:latin typeface="Impact" panose="020b0806030902050204" pitchFamily="34" charset="0"/>
              </a:endParaRPr>
            </a:p>
          </p:txBody>
        </p:sp>
      </p:grpSp>
      <p:grpSp>
        <p:nvGrpSpPr>
          <p:cNvPr id="54" name="组合 53"/>
          <p:cNvGrpSpPr/>
          <p:nvPr/>
        </p:nvGrpSpPr>
        <p:grpSpPr>
          <a:xfrm>
            <a:off x="4998272" y="4379463"/>
            <a:ext cx="1056574" cy="720000"/>
            <a:chOff x="2317106" y="4056842"/>
            <a:chExt cx="1102994" cy="990020"/>
          </a:xfrm>
          <a:effectLst>
            <a:outerShdw blurRad="419100" dist="419100" dir="5400000" algn="ctr" rotWithShape="0">
              <a:srgbClr val="000000">
                <a:alpha val="43137"/>
              </a:srgbClr>
            </a:outerShdw>
          </a:effectLst>
        </p:grpSpPr>
        <p:sp>
          <p:nvSpPr>
            <p:cNvPr id="55" name="椭圆 54"/>
            <p:cNvSpPr/>
            <p:nvPr/>
          </p:nvSpPr>
          <p:spPr>
            <a:xfrm>
              <a:off x="2317106" y="4056842"/>
              <a:ext cx="751633" cy="9900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6" name="文本框 12"/>
            <p:cNvSpPr txBox="1"/>
            <p:nvPr/>
          </p:nvSpPr>
          <p:spPr>
            <a:xfrm>
              <a:off x="2353301" y="4073232"/>
              <a:ext cx="1066799" cy="916851"/>
            </a:xfrm>
            <a:prstGeom prst="rect">
              <a:avLst/>
            </a:prstGeom>
            <a:noFill/>
          </p:spPr>
          <p:txBody>
            <a:bodyPr wrap="square" rtlCol="0">
              <a:spAutoFit/>
            </a:bodyPr>
            <a:lstStyle/>
            <a:p>
              <a:r>
                <a:rPr lang="en-US" altLang="zh-CN" sz="3735">
                  <a:solidFill>
                    <a:schemeClr val="bg1"/>
                  </a:solidFill>
                  <a:latin typeface="Impact" panose="020b0806030902050204" pitchFamily="34" charset="0"/>
                </a:rPr>
                <a:t>04</a:t>
              </a:r>
              <a:endParaRPr lang="zh-CN" altLang="en-US" sz="3735">
                <a:solidFill>
                  <a:schemeClr val="bg1"/>
                </a:solidFill>
                <a:latin typeface="Impact" panose="020b0806030902050204" pitchFamily="34" charset="0"/>
              </a:endParaRPr>
            </a:p>
          </p:txBody>
        </p:sp>
      </p:grpSp>
      <p:grpSp>
        <p:nvGrpSpPr>
          <p:cNvPr id="57" name="组合 56"/>
          <p:cNvGrpSpPr/>
          <p:nvPr/>
        </p:nvGrpSpPr>
        <p:grpSpPr>
          <a:xfrm>
            <a:off x="4998272" y="5291490"/>
            <a:ext cx="1027719" cy="720000"/>
            <a:chOff x="2373400" y="5071353"/>
            <a:chExt cx="1072872" cy="990023"/>
          </a:xfrm>
          <a:effectLst>
            <a:outerShdw blurRad="419100" dist="419100" dir="5400000" algn="ctr" rotWithShape="0">
              <a:srgbClr val="000000">
                <a:alpha val="43137"/>
              </a:srgbClr>
            </a:outerShdw>
          </a:effectLst>
        </p:grpSpPr>
        <p:sp>
          <p:nvSpPr>
            <p:cNvPr id="58" name="椭圆 57"/>
            <p:cNvSpPr/>
            <p:nvPr/>
          </p:nvSpPr>
          <p:spPr>
            <a:xfrm>
              <a:off x="2373400" y="5071353"/>
              <a:ext cx="751633" cy="99002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9" name="文本框 13"/>
            <p:cNvSpPr txBox="1"/>
            <p:nvPr/>
          </p:nvSpPr>
          <p:spPr>
            <a:xfrm>
              <a:off x="2379473" y="5107938"/>
              <a:ext cx="1066799" cy="916852"/>
            </a:xfrm>
            <a:prstGeom prst="rect">
              <a:avLst/>
            </a:prstGeom>
            <a:noFill/>
          </p:spPr>
          <p:txBody>
            <a:bodyPr wrap="square" rtlCol="0">
              <a:spAutoFit/>
            </a:bodyPr>
            <a:lstStyle/>
            <a:p>
              <a:r>
                <a:rPr lang="en-US" altLang="zh-CN" sz="3735">
                  <a:solidFill>
                    <a:schemeClr val="bg1"/>
                  </a:solidFill>
                  <a:latin typeface="Impact" panose="020b0806030902050204" pitchFamily="34" charset="0"/>
                </a:rPr>
                <a:t>05</a:t>
              </a:r>
              <a:endParaRPr lang="zh-CN" altLang="en-US" sz="3735">
                <a:solidFill>
                  <a:schemeClr val="bg1"/>
                </a:solidFill>
                <a:latin typeface="Impact" panose="020b0806030902050204" pitchFamily="34" charset="0"/>
              </a:endParaRPr>
            </a:p>
          </p:txBody>
        </p:sp>
      </p:grpSp>
      <p:grpSp>
        <p:nvGrpSpPr>
          <p:cNvPr id="60" name="组合 59"/>
          <p:cNvGrpSpPr/>
          <p:nvPr/>
        </p:nvGrpSpPr>
        <p:grpSpPr>
          <a:xfrm>
            <a:off x="5806270" y="1651189"/>
            <a:ext cx="5143000" cy="612920"/>
            <a:chOff x="4315150" y="953426"/>
            <a:chExt cx="3857250" cy="540057"/>
          </a:xfrm>
          <a:effectLst>
            <a:outerShdw blurRad="419100" dist="419100" dir="5400000" algn="ctr" rotWithShape="0">
              <a:srgbClr val="000000">
                <a:alpha val="43137"/>
              </a:srgbClr>
            </a:outerShdw>
          </a:effectLst>
        </p:grpSpPr>
        <p:sp>
          <p:nvSpPr>
            <p:cNvPr id="61" name="矩形 60"/>
            <p:cNvSpPr/>
            <p:nvPr/>
          </p:nvSpPr>
          <p:spPr>
            <a:xfrm>
              <a:off x="4841196" y="1036090"/>
              <a:ext cx="2827147" cy="450057"/>
            </a:xfrm>
            <a:prstGeom prst="roundRect">
              <a:avLst/>
            </a:prstGeom>
            <a:ln w="15875">
              <a:noFill/>
            </a:ln>
          </p:spPr>
          <p:txBody>
            <a:bodyPr wrap="square" lIns="91440" tIns="45720" rIns="91440" bIns="45720">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年度工作内容概述</a:t>
              </a:r>
              <a:endParaRPr lang="en-GB" altLang="zh-CN"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平行四边形 61"/>
            <p:cNvSpPr/>
            <p:nvPr/>
          </p:nvSpPr>
          <p:spPr>
            <a:xfrm>
              <a:off x="4315150" y="953426"/>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3" name="组合 62"/>
          <p:cNvGrpSpPr/>
          <p:nvPr/>
        </p:nvGrpSpPr>
        <p:grpSpPr>
          <a:xfrm>
            <a:off x="5806270" y="2576727"/>
            <a:ext cx="5143000" cy="612920"/>
            <a:chOff x="4315150" y="1647579"/>
            <a:chExt cx="3857250" cy="540057"/>
          </a:xfrm>
          <a:effectLst>
            <a:outerShdw blurRad="419100" dist="419100" dir="5400000" algn="ctr" rotWithShape="0">
              <a:srgbClr val="000000">
                <a:alpha val="43137"/>
              </a:srgbClr>
            </a:outerShdw>
          </a:effectLst>
        </p:grpSpPr>
        <p:sp>
          <p:nvSpPr>
            <p:cNvPr id="64" name="矩形 63"/>
            <p:cNvSpPr/>
            <p:nvPr/>
          </p:nvSpPr>
          <p:spPr>
            <a:xfrm>
              <a:off x="4841196" y="1730243"/>
              <a:ext cx="2827147" cy="450057"/>
            </a:xfrm>
            <a:prstGeom prst="roundRect">
              <a:avLst/>
            </a:prstGeom>
            <a:ln w="15875">
              <a:noFill/>
            </a:ln>
          </p:spPr>
          <p:txBody>
            <a:bodyPr wrap="square" lIns="91440" tIns="45720" rIns="91440" bIns="45720">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工作完成具体情况</a:t>
              </a:r>
              <a:endParaRPr lang="en-GB" altLang="zh-CN"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平行四边形 64"/>
            <p:cNvSpPr/>
            <p:nvPr/>
          </p:nvSpPr>
          <p:spPr>
            <a:xfrm>
              <a:off x="4315150" y="1647579"/>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6" name="组合 65"/>
          <p:cNvGrpSpPr/>
          <p:nvPr/>
        </p:nvGrpSpPr>
        <p:grpSpPr>
          <a:xfrm>
            <a:off x="5806270" y="3502264"/>
            <a:ext cx="5143000" cy="612920"/>
            <a:chOff x="4315150" y="2341731"/>
            <a:chExt cx="3857250" cy="540057"/>
          </a:xfrm>
          <a:effectLst>
            <a:outerShdw blurRad="419100" dist="419100" dir="5400000" algn="ctr" rotWithShape="0">
              <a:srgbClr val="000000">
                <a:alpha val="43137"/>
              </a:srgbClr>
            </a:outerShdw>
          </a:effectLst>
        </p:grpSpPr>
        <p:sp>
          <p:nvSpPr>
            <p:cNvPr id="67" name="矩形 66"/>
            <p:cNvSpPr/>
            <p:nvPr/>
          </p:nvSpPr>
          <p:spPr>
            <a:xfrm>
              <a:off x="4841197" y="2424395"/>
              <a:ext cx="2827146" cy="450057"/>
            </a:xfrm>
            <a:prstGeom prst="roundRect">
              <a:avLst/>
            </a:prstGeom>
            <a:ln w="15875">
              <a:noFill/>
            </a:ln>
          </p:spPr>
          <p:txBody>
            <a:bodyPr wrap="square" lIns="91440" tIns="45720" rIns="91440" bIns="45720">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成功项目详细展示</a:t>
              </a:r>
              <a:endParaRPr lang="en-GB" altLang="zh-CN"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平行四边形 67"/>
            <p:cNvSpPr/>
            <p:nvPr/>
          </p:nvSpPr>
          <p:spPr>
            <a:xfrm>
              <a:off x="4315150" y="2341731"/>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9" name="组合 68"/>
          <p:cNvGrpSpPr/>
          <p:nvPr/>
        </p:nvGrpSpPr>
        <p:grpSpPr>
          <a:xfrm>
            <a:off x="5806270" y="4427802"/>
            <a:ext cx="5143000" cy="612920"/>
            <a:chOff x="4315150" y="3035884"/>
            <a:chExt cx="3857250" cy="540057"/>
          </a:xfrm>
          <a:effectLst>
            <a:outerShdw blurRad="419100" dist="419100" dir="5400000" algn="ctr" rotWithShape="0">
              <a:srgbClr val="000000">
                <a:alpha val="43137"/>
              </a:srgbClr>
            </a:outerShdw>
          </a:effectLst>
        </p:grpSpPr>
        <p:sp>
          <p:nvSpPr>
            <p:cNvPr id="70" name="矩形 69"/>
            <p:cNvSpPr/>
            <p:nvPr/>
          </p:nvSpPr>
          <p:spPr>
            <a:xfrm>
              <a:off x="4841196" y="3118548"/>
              <a:ext cx="2827147" cy="450057"/>
            </a:xfrm>
            <a:prstGeom prst="roundRect">
              <a:avLst/>
            </a:prstGeom>
            <a:ln w="15875">
              <a:noFill/>
            </a:ln>
          </p:spPr>
          <p:txBody>
            <a:bodyPr wrap="square" lIns="91440" tIns="45720" rIns="91440" bIns="45720">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工作存在不足之处</a:t>
              </a:r>
              <a:endParaRPr lang="en-GB" altLang="zh-CN"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平行四边形 70"/>
            <p:cNvSpPr/>
            <p:nvPr/>
          </p:nvSpPr>
          <p:spPr>
            <a:xfrm>
              <a:off x="4315150" y="3035884"/>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72" name="组合 71"/>
          <p:cNvGrpSpPr/>
          <p:nvPr/>
        </p:nvGrpSpPr>
        <p:grpSpPr>
          <a:xfrm>
            <a:off x="5806270" y="5353341"/>
            <a:ext cx="5143000" cy="612920"/>
            <a:chOff x="4315150" y="3730038"/>
            <a:chExt cx="3857250" cy="540057"/>
          </a:xfrm>
          <a:effectLst>
            <a:outerShdw blurRad="419100" dist="419100" dir="5400000" algn="ctr" rotWithShape="0">
              <a:srgbClr val="000000">
                <a:alpha val="43137"/>
              </a:srgbClr>
            </a:outerShdw>
          </a:effectLst>
        </p:grpSpPr>
        <p:sp>
          <p:nvSpPr>
            <p:cNvPr id="73" name="矩形 72"/>
            <p:cNvSpPr/>
            <p:nvPr/>
          </p:nvSpPr>
          <p:spPr>
            <a:xfrm>
              <a:off x="4841197" y="3812702"/>
              <a:ext cx="2827146" cy="450057"/>
            </a:xfrm>
            <a:prstGeom prst="roundRect">
              <a:avLst/>
            </a:prstGeom>
            <a:ln w="15875">
              <a:noFill/>
            </a:ln>
          </p:spPr>
          <p:txBody>
            <a:bodyPr wrap="square" lIns="91440" tIns="45720" rIns="91440" bIns="45720">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明年工作目标计划</a:t>
              </a:r>
              <a:endParaRPr lang="en-GB" altLang="zh-CN"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平行四边形 73"/>
            <p:cNvSpPr/>
            <p:nvPr/>
          </p:nvSpPr>
          <p:spPr>
            <a:xfrm>
              <a:off x="4315150" y="3730038"/>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sp>
        <p:nvSpPr>
          <p:cNvPr id="2" name="矩形 1"/>
          <p:cNvSpPr/>
          <p:nvPr/>
        </p:nvSpPr>
        <p:spPr>
          <a:xfrm>
            <a:off x="0" y="0"/>
            <a:ext cx="4269859"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 Placeholder 4"/>
          <p:cNvSpPr txBox="1"/>
          <p:nvPr/>
        </p:nvSpPr>
        <p:spPr>
          <a:xfrm>
            <a:off x="630739" y="3097810"/>
            <a:ext cx="3008380" cy="662379"/>
          </a:xfrm>
          <a:prstGeom prst="rect">
            <a:avLst/>
          </a:prstGeom>
          <a:effectLst>
            <a:outerShdw blurRad="419100" dist="419100" dir="5400000" algn="ctr" rotWithShape="0">
              <a:srgbClr val="000000">
                <a:alpha val="43137"/>
              </a:srgbClr>
            </a:outerShdw>
          </a:effectLst>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7200" b="1">
                <a:solidFill>
                  <a:schemeClr val="bg1"/>
                </a:solidFill>
                <a:latin typeface="微软雅黑" panose="020b0503020204020204" pitchFamily="34" charset="-122"/>
                <a:ea typeface="微软雅黑" panose="020b0503020204020204" pitchFamily="34" charset="-122"/>
              </a:rPr>
              <a:t>目录</a:t>
            </a:r>
            <a:endParaRPr lang="en-US" altLang="zh-CN" sz="7200" b="1">
              <a:solidFill>
                <a:schemeClr val="bg1"/>
              </a:solidFill>
              <a:latin typeface="微软雅黑" panose="020b0503020204020204" pitchFamily="34" charset="-122"/>
              <a:ea typeface="微软雅黑" panose="020b0503020204020204" pitchFamily="34" charset="-122"/>
            </a:endParaRPr>
          </a:p>
          <a:p>
            <a:pPr marL="0" indent="0" algn="ctr">
              <a:buNone/>
            </a:pPr>
            <a:r>
              <a:rPr lang="en-US" altLang="zh-CN" sz="4800" b="1">
                <a:solidFill>
                  <a:schemeClr val="bg1"/>
                </a:solidFill>
                <a:latin typeface="微软雅黑" panose="020b0503020204020204" pitchFamily="34" charset="-122"/>
                <a:ea typeface="微软雅黑" panose="020b0503020204020204" pitchFamily="34" charset="-122"/>
              </a:rPr>
              <a:t>Contents</a:t>
            </a:r>
            <a:endParaRPr lang="en-GB" sz="4800" b="1">
              <a:solidFill>
                <a:schemeClr val="bg1"/>
              </a:solidFill>
              <a:latin typeface="微软雅黑" panose="020b0503020204020204" pitchFamily="34" charset="-122"/>
              <a:ea typeface="微软雅黑" panose="020b0503020204020204" pitchFamily="34" charset="-122"/>
            </a:endParaRPr>
          </a:p>
        </p:txBody>
      </p:sp>
      <p:sp>
        <p:nvSpPr>
          <p:cNvPr id="4" name="同心圆 3"/>
          <p:cNvSpPr/>
          <p:nvPr/>
        </p:nvSpPr>
        <p:spPr>
          <a:xfrm>
            <a:off x="-38642" y="1448229"/>
            <a:ext cx="4267164" cy="4266000"/>
          </a:xfrm>
          <a:prstGeom prst="donut">
            <a:avLst>
              <a:gd name="adj" fmla="val 13126"/>
            </a:avLst>
          </a:prstGeom>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mc:Choice xmlns:p14="http://schemas.microsoft.com/office/powerpoint/2010/main" Requires="p14">
      <p:transition spd="slow" advTm="0" p14:dur="120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nodeType="afterGroup">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nodeType="afterGroup">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dissolve">
                                      <p:cBhvr>
                                        <p:cTn id="18" dur="500"/>
                                        <p:tgtEl>
                                          <p:spTgt spid="15">
                                            <p:txEl>
                                              <p:pRg st="0" end="0"/>
                                            </p:txEl>
                                          </p:spTgt>
                                        </p:tgtEl>
                                      </p:cBhvr>
                                    </p:animEffect>
                                  </p:childTnLst>
                                </p:cTn>
                              </p:par>
                            </p:childTnLst>
                          </p:cTn>
                        </p:par>
                        <p:par>
                          <p:cTn id="19" fill="hold" nodeType="afterGroup">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dissolve">
                                      <p:cBhvr>
                                        <p:cTn id="22" dur="500"/>
                                        <p:tgtEl>
                                          <p:spTgt spid="15">
                                            <p:txEl>
                                              <p:pRg st="1" end="1"/>
                                            </p:txEl>
                                          </p:spTgt>
                                        </p:tgtEl>
                                      </p:cBhvr>
                                    </p:animEffect>
                                  </p:childTnLst>
                                </p:cTn>
                              </p:par>
                            </p:childTnLst>
                          </p:cTn>
                        </p:par>
                        <p:par>
                          <p:cTn id="23" fill="hold" nodeType="afterGroup">
                            <p:stCondLst>
                              <p:cond delay="2500"/>
                            </p:stCondLst>
                            <p:childTnLst>
                              <p:par>
                                <p:cTn id="24" presetID="2" presetClass="entr" presetSubtype="8" fill="hold" nodeType="after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additive="base">
                                        <p:cTn id="26" dur="500" fill="hold"/>
                                        <p:tgtEl>
                                          <p:spTgt spid="45"/>
                                        </p:tgtEl>
                                        <p:attrNameLst>
                                          <p:attrName>ppt_x</p:attrName>
                                        </p:attrNameLst>
                                      </p:cBhvr>
                                      <p:tavLst>
                                        <p:tav tm="0">
                                          <p:val>
                                            <p:strVal val="0-#ppt_w/2"/>
                                          </p:val>
                                        </p:tav>
                                        <p:tav tm="100000">
                                          <p:val>
                                            <p:strVal val="#ppt_x"/>
                                          </p:val>
                                        </p:tav>
                                      </p:tavLst>
                                    </p:anim>
                                    <p:anim calcmode="lin" valueType="num">
                                      <p:cBhvr additive="base">
                                        <p:cTn id="27" dur="500" fill="hold"/>
                                        <p:tgtEl>
                                          <p:spTgt spid="45"/>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60"/>
                                        </p:tgtEl>
                                        <p:attrNameLst>
                                          <p:attrName>style.visibility</p:attrName>
                                        </p:attrNameLst>
                                      </p:cBhvr>
                                      <p:to>
                                        <p:strVal val="visible"/>
                                      </p:to>
                                    </p:set>
                                    <p:anim calcmode="lin" valueType="num">
                                      <p:cBhvr additive="base">
                                        <p:cTn id="30" dur="500" fill="hold"/>
                                        <p:tgtEl>
                                          <p:spTgt spid="60"/>
                                        </p:tgtEl>
                                        <p:attrNameLst>
                                          <p:attrName>ppt_x</p:attrName>
                                        </p:attrNameLst>
                                      </p:cBhvr>
                                      <p:tavLst>
                                        <p:tav tm="0">
                                          <p:val>
                                            <p:strVal val="1+#ppt_w/2"/>
                                          </p:val>
                                        </p:tav>
                                        <p:tav tm="100000">
                                          <p:val>
                                            <p:strVal val="#ppt_x"/>
                                          </p:val>
                                        </p:tav>
                                      </p:tavLst>
                                    </p:anim>
                                    <p:anim calcmode="lin" valueType="num">
                                      <p:cBhvr additive="base">
                                        <p:cTn id="31" dur="500" fill="hold"/>
                                        <p:tgtEl>
                                          <p:spTgt spid="60"/>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3000"/>
                            </p:stCondLst>
                            <p:childTnLst>
                              <p:par>
                                <p:cTn id="33" presetID="2" presetClass="entr" presetSubtype="8"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500" fill="hold"/>
                                        <p:tgtEl>
                                          <p:spTgt spid="48"/>
                                        </p:tgtEl>
                                        <p:attrNameLst>
                                          <p:attrName>ppt_x</p:attrName>
                                        </p:attrNameLst>
                                      </p:cBhvr>
                                      <p:tavLst>
                                        <p:tav tm="0">
                                          <p:val>
                                            <p:strVal val="0-#ppt_w/2"/>
                                          </p:val>
                                        </p:tav>
                                        <p:tav tm="100000">
                                          <p:val>
                                            <p:strVal val="#ppt_x"/>
                                          </p:val>
                                        </p:tav>
                                      </p:tavLst>
                                    </p:anim>
                                    <p:anim calcmode="lin" valueType="num">
                                      <p:cBhvr additive="base">
                                        <p:cTn id="36" dur="500" fill="hold"/>
                                        <p:tgtEl>
                                          <p:spTgt spid="48"/>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3500"/>
                            </p:stCondLst>
                            <p:childTnLst>
                              <p:par>
                                <p:cTn id="42" presetID="2" presetClass="entr" presetSubtype="8" fill="hold" nodeType="afterEffect">
                                  <p:stCondLst>
                                    <p:cond delay="0"/>
                                  </p:stCondLst>
                                  <p:childTnLst>
                                    <p:set>
                                      <p:cBhvr>
                                        <p:cTn id="43" dur="1" fill="hold">
                                          <p:stCondLst>
                                            <p:cond delay="0"/>
                                          </p:stCondLst>
                                        </p:cTn>
                                        <p:tgtEl>
                                          <p:spTgt spid="51"/>
                                        </p:tgtEl>
                                        <p:attrNameLst>
                                          <p:attrName>style.visibility</p:attrName>
                                        </p:attrNameLst>
                                      </p:cBhvr>
                                      <p:to>
                                        <p:strVal val="visible"/>
                                      </p:to>
                                    </p:set>
                                    <p:anim calcmode="lin" valueType="num">
                                      <p:cBhvr additive="base">
                                        <p:cTn id="44" dur="500" fill="hold"/>
                                        <p:tgtEl>
                                          <p:spTgt spid="51"/>
                                        </p:tgtEl>
                                        <p:attrNameLst>
                                          <p:attrName>ppt_x</p:attrName>
                                        </p:attrNameLst>
                                      </p:cBhvr>
                                      <p:tavLst>
                                        <p:tav tm="0">
                                          <p:val>
                                            <p:strVal val="0-#ppt_w/2"/>
                                          </p:val>
                                        </p:tav>
                                        <p:tav tm="100000">
                                          <p:val>
                                            <p:strVal val="#ppt_x"/>
                                          </p:val>
                                        </p:tav>
                                      </p:tavLst>
                                    </p:anim>
                                    <p:anim calcmode="lin" valueType="num">
                                      <p:cBhvr additive="base">
                                        <p:cTn id="45" dur="500" fill="hold"/>
                                        <p:tgtEl>
                                          <p:spTgt spid="51"/>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1+#ppt_w/2"/>
                                          </p:val>
                                        </p:tav>
                                        <p:tav tm="100000">
                                          <p:val>
                                            <p:strVal val="#ppt_x"/>
                                          </p:val>
                                        </p:tav>
                                      </p:tavLst>
                                    </p:anim>
                                    <p:anim calcmode="lin" valueType="num">
                                      <p:cBhvr additive="base">
                                        <p:cTn id="49" dur="500" fill="hold"/>
                                        <p:tgtEl>
                                          <p:spTgt spid="66"/>
                                        </p:tgtEl>
                                        <p:attrNameLst>
                                          <p:attrName>ppt_y</p:attrName>
                                        </p:attrNameLst>
                                      </p:cBhvr>
                                      <p:tavLst>
                                        <p:tav tm="0">
                                          <p:val>
                                            <p:strVal val="#ppt_y"/>
                                          </p:val>
                                        </p:tav>
                                        <p:tav tm="100000">
                                          <p:val>
                                            <p:strVal val="#ppt_y"/>
                                          </p:val>
                                        </p:tav>
                                      </p:tavLst>
                                    </p:anim>
                                  </p:childTnLst>
                                </p:cTn>
                              </p:par>
                            </p:childTnLst>
                          </p:cTn>
                        </p:par>
                        <p:par>
                          <p:cTn id="50" fill="hold" nodeType="afterGroup">
                            <p:stCondLst>
                              <p:cond delay="4000"/>
                            </p:stCondLst>
                            <p:childTnLst>
                              <p:par>
                                <p:cTn id="51" presetID="2" presetClass="entr" presetSubtype="8"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additive="base">
                                        <p:cTn id="53" dur="500" fill="hold"/>
                                        <p:tgtEl>
                                          <p:spTgt spid="54"/>
                                        </p:tgtEl>
                                        <p:attrNameLst>
                                          <p:attrName>ppt_x</p:attrName>
                                        </p:attrNameLst>
                                      </p:cBhvr>
                                      <p:tavLst>
                                        <p:tav tm="0">
                                          <p:val>
                                            <p:strVal val="0-#ppt_w/2"/>
                                          </p:val>
                                        </p:tav>
                                        <p:tav tm="100000">
                                          <p:val>
                                            <p:strVal val="#ppt_x"/>
                                          </p:val>
                                        </p:tav>
                                      </p:tavLst>
                                    </p:anim>
                                    <p:anim calcmode="lin" valueType="num">
                                      <p:cBhvr additive="base">
                                        <p:cTn id="54" dur="500" fill="hold"/>
                                        <p:tgtEl>
                                          <p:spTgt spid="54"/>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4500"/>
                            </p:stCondLst>
                            <p:childTnLst>
                              <p:par>
                                <p:cTn id="60" presetID="2" presetClass="entr" presetSubtype="8" fill="hold" nodeType="afterEffect">
                                  <p:stCondLst>
                                    <p:cond delay="0"/>
                                  </p:stCondLst>
                                  <p:childTnLst>
                                    <p:set>
                                      <p:cBhvr>
                                        <p:cTn id="61" dur="1" fill="hold">
                                          <p:stCondLst>
                                            <p:cond delay="0"/>
                                          </p:stCondLst>
                                        </p:cTn>
                                        <p:tgtEl>
                                          <p:spTgt spid="57"/>
                                        </p:tgtEl>
                                        <p:attrNameLst>
                                          <p:attrName>style.visibility</p:attrName>
                                        </p:attrNameLst>
                                      </p:cBhvr>
                                      <p:to>
                                        <p:strVal val="visible"/>
                                      </p:to>
                                    </p:set>
                                    <p:anim calcmode="lin" valueType="num">
                                      <p:cBhvr additive="base">
                                        <p:cTn id="62" dur="500" fill="hold"/>
                                        <p:tgtEl>
                                          <p:spTgt spid="57"/>
                                        </p:tgtEl>
                                        <p:attrNameLst>
                                          <p:attrName>ppt_x</p:attrName>
                                        </p:attrNameLst>
                                      </p:cBhvr>
                                      <p:tavLst>
                                        <p:tav tm="0">
                                          <p:val>
                                            <p:strVal val="0-#ppt_w/2"/>
                                          </p:val>
                                        </p:tav>
                                        <p:tav tm="100000">
                                          <p:val>
                                            <p:strVal val="#ppt_x"/>
                                          </p:val>
                                        </p:tav>
                                      </p:tavLst>
                                    </p:anim>
                                    <p:anim calcmode="lin" valueType="num">
                                      <p:cBhvr additive="base">
                                        <p:cTn id="63" dur="500" fill="hold"/>
                                        <p:tgtEl>
                                          <p:spTgt spid="57"/>
                                        </p:tgtEl>
                                        <p:attrNameLst>
                                          <p:attrName>ppt_y</p:attrName>
                                        </p:attrNameLst>
                                      </p:cBhvr>
                                      <p:tavLst>
                                        <p:tav tm="0">
                                          <p:val>
                                            <p:strVal val="#ppt_y"/>
                                          </p:val>
                                        </p:tav>
                                        <p:tav tm="100000">
                                          <p:val>
                                            <p:strVal val="#ppt_y"/>
                                          </p:val>
                                        </p:tav>
                                      </p:tavLst>
                                    </p:anim>
                                  </p:childTnLst>
                                </p:cTn>
                              </p:par>
                              <p:par>
                                <p:cTn id="64" presetID="2" presetClass="entr" presetSubtype="2" fill="hold" nodeType="with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1+#ppt_w/2"/>
                                          </p:val>
                                        </p:tav>
                                        <p:tav tm="100000">
                                          <p:val>
                                            <p:strVal val="#ppt_x"/>
                                          </p:val>
                                        </p:tav>
                                      </p:tavLst>
                                    </p:anim>
                                    <p:anim calcmode="lin" valueType="num">
                                      <p:cBhvr additive="base">
                                        <p:cTn id="67" dur="500" fill="hold"/>
                                        <p:tgtEl>
                                          <p:spTgt spid="72"/>
                                        </p:tgtEl>
                                        <p:attrNameLst>
                                          <p:attrName>ppt_y</p:attrName>
                                        </p:attrNameLst>
                                      </p:cBhvr>
                                      <p:tavLst>
                                        <p:tav tm="0">
                                          <p:val>
                                            <p:strVal val="#ppt_y"/>
                                          </p:val>
                                        </p:tav>
                                        <p:tav tm="100000">
                                          <p:val>
                                            <p:strVal val="#ppt_y"/>
                                          </p:val>
                                        </p:tav>
                                      </p:tavLst>
                                    </p:anim>
                                  </p:childTnLst>
                                </p:cTn>
                              </p:par>
                            </p:childTnLst>
                          </p:cTn>
                        </p:par>
                      </p:childTnLst>
                    </p:cTn>
                  </p:par>
                  <p:par>
                    <p:cTn id="68" fill="hold" nodeType="clickPar">
                      <p:stCondLst>
                        <p:cond delay="indefinite"/>
                        <p:cond evt="onBegin" delay="0">
                          <p:tn val="67"/>
                        </p:cond>
                      </p:stCondLst>
                      <p:childTnLst>
                        <p:par>
                          <p:cTn id="69" fill="hold">
                            <p:stCondLst>
                              <p:cond delay="0"/>
                            </p:stCondLst>
                            <p:childTnLst>
                              <p:par>
                                <p:cTn id="70" presetID="2" presetClass="exit" presetSubtype="4" fill="hold" nodeType="clickEffect">
                                  <p:stCondLst>
                                    <p:cond delay="0"/>
                                  </p:stCondLst>
                                  <p:childTnLst>
                                    <p:anim calcmode="lin" valueType="num">
                                      <p:cBhvr additive="base">
                                        <p:cTn id="71" dur="500"/>
                                        <p:tgtEl>
                                          <p:spTgt spid="48"/>
                                        </p:tgtEl>
                                        <p:attrNameLst>
                                          <p:attrName>ppt_x</p:attrName>
                                        </p:attrNameLst>
                                      </p:cBhvr>
                                      <p:tavLst>
                                        <p:tav tm="0">
                                          <p:val>
                                            <p:strVal val="ppt_x"/>
                                          </p:val>
                                        </p:tav>
                                        <p:tav tm="100000">
                                          <p:val>
                                            <p:strVal val="ppt_x"/>
                                          </p:val>
                                        </p:tav>
                                      </p:tavLst>
                                    </p:anim>
                                    <p:anim calcmode="lin" valueType="num">
                                      <p:cBhvr additive="base">
                                        <p:cTn id="72" dur="500"/>
                                        <p:tgtEl>
                                          <p:spTgt spid="48"/>
                                        </p:tgtEl>
                                        <p:attrNameLst>
                                          <p:attrName>ppt_y</p:attrName>
                                        </p:attrNameLst>
                                      </p:cBhvr>
                                      <p:tavLst>
                                        <p:tav tm="0">
                                          <p:val>
                                            <p:strVal val="ppt_y"/>
                                          </p:val>
                                        </p:tav>
                                        <p:tav tm="100000">
                                          <p:val>
                                            <p:strVal val="1+ppt_h/2"/>
                                          </p:val>
                                        </p:tav>
                                      </p:tavLst>
                                    </p:anim>
                                    <p:set>
                                      <p:cBhvr>
                                        <p:cTn id="73" dur="1" fill="hold">
                                          <p:stCondLst>
                                            <p:cond delay="499"/>
                                          </p:stCondLst>
                                        </p:cTn>
                                        <p:tgtEl>
                                          <p:spTgt spid="48"/>
                                        </p:tgtEl>
                                        <p:attrNameLst>
                                          <p:attrName>style.visibility</p:attrName>
                                        </p:attrNameLst>
                                      </p:cBhvr>
                                      <p:to>
                                        <p:strVal val="hidden"/>
                                      </p:to>
                                    </p:set>
                                  </p:childTnLst>
                                </p:cTn>
                              </p:par>
                              <p:par>
                                <p:cTn id="74" presetID="2" presetClass="exit" presetSubtype="4" fill="hold" nodeType="withEffect">
                                  <p:stCondLst>
                                    <p:cond delay="0"/>
                                  </p:stCondLst>
                                  <p:childTnLst>
                                    <p:anim calcmode="lin" valueType="num">
                                      <p:cBhvr additive="base">
                                        <p:cTn id="75" dur="500"/>
                                        <p:tgtEl>
                                          <p:spTgt spid="63"/>
                                        </p:tgtEl>
                                        <p:attrNameLst>
                                          <p:attrName>ppt_x</p:attrName>
                                        </p:attrNameLst>
                                      </p:cBhvr>
                                      <p:tavLst>
                                        <p:tav tm="0">
                                          <p:val>
                                            <p:strVal val="ppt_x"/>
                                          </p:val>
                                        </p:tav>
                                        <p:tav tm="100000">
                                          <p:val>
                                            <p:strVal val="ppt_x"/>
                                          </p:val>
                                        </p:tav>
                                      </p:tavLst>
                                    </p:anim>
                                    <p:anim calcmode="lin" valueType="num">
                                      <p:cBhvr additive="base">
                                        <p:cTn id="76" dur="500"/>
                                        <p:tgtEl>
                                          <p:spTgt spid="63"/>
                                        </p:tgtEl>
                                        <p:attrNameLst>
                                          <p:attrName>ppt_y</p:attrName>
                                        </p:attrNameLst>
                                      </p:cBhvr>
                                      <p:tavLst>
                                        <p:tav tm="0">
                                          <p:val>
                                            <p:strVal val="ppt_y"/>
                                          </p:val>
                                        </p:tav>
                                        <p:tav tm="100000">
                                          <p:val>
                                            <p:strVal val="1+ppt_h/2"/>
                                          </p:val>
                                        </p:tav>
                                      </p:tavLst>
                                    </p:anim>
                                    <p:set>
                                      <p:cBhvr>
                                        <p:cTn id="77" dur="1" fill="hold">
                                          <p:stCondLst>
                                            <p:cond delay="499"/>
                                          </p:stCondLst>
                                        </p:cTn>
                                        <p:tgtEl>
                                          <p:spTgt spid="63"/>
                                        </p:tgtEl>
                                        <p:attrNameLst>
                                          <p:attrName>style.visibility</p:attrName>
                                        </p:attrNameLst>
                                      </p:cBhvr>
                                      <p:to>
                                        <p:strVal val="hidden"/>
                                      </p:to>
                                    </p:set>
                                  </p:childTnLst>
                                </p:cTn>
                              </p:par>
                              <p:par>
                                <p:cTn id="78" presetID="2" presetClass="exit" presetSubtype="4" fill="hold" nodeType="withEffect">
                                  <p:stCondLst>
                                    <p:cond delay="0"/>
                                  </p:stCondLst>
                                  <p:childTnLst>
                                    <p:anim calcmode="lin" valueType="num">
                                      <p:cBhvr additive="base">
                                        <p:cTn id="79" dur="500"/>
                                        <p:tgtEl>
                                          <p:spTgt spid="51"/>
                                        </p:tgtEl>
                                        <p:attrNameLst>
                                          <p:attrName>ppt_x</p:attrName>
                                        </p:attrNameLst>
                                      </p:cBhvr>
                                      <p:tavLst>
                                        <p:tav tm="0">
                                          <p:val>
                                            <p:strVal val="ppt_x"/>
                                          </p:val>
                                        </p:tav>
                                        <p:tav tm="100000">
                                          <p:val>
                                            <p:strVal val="ppt_x"/>
                                          </p:val>
                                        </p:tav>
                                      </p:tavLst>
                                    </p:anim>
                                    <p:anim calcmode="lin" valueType="num">
                                      <p:cBhvr additive="base">
                                        <p:cTn id="80" dur="500"/>
                                        <p:tgtEl>
                                          <p:spTgt spid="51"/>
                                        </p:tgtEl>
                                        <p:attrNameLst>
                                          <p:attrName>ppt_y</p:attrName>
                                        </p:attrNameLst>
                                      </p:cBhvr>
                                      <p:tavLst>
                                        <p:tav tm="0">
                                          <p:val>
                                            <p:strVal val="ppt_y"/>
                                          </p:val>
                                        </p:tav>
                                        <p:tav tm="100000">
                                          <p:val>
                                            <p:strVal val="1+ppt_h/2"/>
                                          </p:val>
                                        </p:tav>
                                      </p:tavLst>
                                    </p:anim>
                                    <p:set>
                                      <p:cBhvr>
                                        <p:cTn id="81" dur="1" fill="hold">
                                          <p:stCondLst>
                                            <p:cond delay="499"/>
                                          </p:stCondLst>
                                        </p:cTn>
                                        <p:tgtEl>
                                          <p:spTgt spid="51"/>
                                        </p:tgtEl>
                                        <p:attrNameLst>
                                          <p:attrName>style.visibility</p:attrName>
                                        </p:attrNameLst>
                                      </p:cBhvr>
                                      <p:to>
                                        <p:strVal val="hidden"/>
                                      </p:to>
                                    </p:set>
                                  </p:childTnLst>
                                </p:cTn>
                              </p:par>
                              <p:par>
                                <p:cTn id="82" presetID="2" presetClass="exit" presetSubtype="4" fill="hold" nodeType="withEffect">
                                  <p:stCondLst>
                                    <p:cond delay="0"/>
                                  </p:stCondLst>
                                  <p:childTnLst>
                                    <p:anim calcmode="lin" valueType="num">
                                      <p:cBhvr additive="base">
                                        <p:cTn id="83" dur="500"/>
                                        <p:tgtEl>
                                          <p:spTgt spid="66"/>
                                        </p:tgtEl>
                                        <p:attrNameLst>
                                          <p:attrName>ppt_x</p:attrName>
                                        </p:attrNameLst>
                                      </p:cBhvr>
                                      <p:tavLst>
                                        <p:tav tm="0">
                                          <p:val>
                                            <p:strVal val="ppt_x"/>
                                          </p:val>
                                        </p:tav>
                                        <p:tav tm="100000">
                                          <p:val>
                                            <p:strVal val="ppt_x"/>
                                          </p:val>
                                        </p:tav>
                                      </p:tavLst>
                                    </p:anim>
                                    <p:anim calcmode="lin" valueType="num">
                                      <p:cBhvr additive="base">
                                        <p:cTn id="84" dur="500"/>
                                        <p:tgtEl>
                                          <p:spTgt spid="66"/>
                                        </p:tgtEl>
                                        <p:attrNameLst>
                                          <p:attrName>ppt_y</p:attrName>
                                        </p:attrNameLst>
                                      </p:cBhvr>
                                      <p:tavLst>
                                        <p:tav tm="0">
                                          <p:val>
                                            <p:strVal val="ppt_y"/>
                                          </p:val>
                                        </p:tav>
                                        <p:tav tm="100000">
                                          <p:val>
                                            <p:strVal val="1+ppt_h/2"/>
                                          </p:val>
                                        </p:tav>
                                      </p:tavLst>
                                    </p:anim>
                                    <p:set>
                                      <p:cBhvr>
                                        <p:cTn id="85" dur="1" fill="hold">
                                          <p:stCondLst>
                                            <p:cond delay="499"/>
                                          </p:stCondLst>
                                        </p:cTn>
                                        <p:tgtEl>
                                          <p:spTgt spid="66"/>
                                        </p:tgtEl>
                                        <p:attrNameLst>
                                          <p:attrName>style.visibility</p:attrName>
                                        </p:attrNameLst>
                                      </p:cBhvr>
                                      <p:to>
                                        <p:strVal val="hidden"/>
                                      </p:to>
                                    </p:set>
                                  </p:childTnLst>
                                </p:cTn>
                              </p:par>
                              <p:par>
                                <p:cTn id="86" presetID="2" presetClass="exit" presetSubtype="4" fill="hold" nodeType="withEffect">
                                  <p:stCondLst>
                                    <p:cond delay="0"/>
                                  </p:stCondLst>
                                  <p:childTnLst>
                                    <p:anim calcmode="lin" valueType="num">
                                      <p:cBhvr additive="base">
                                        <p:cTn id="87" dur="500"/>
                                        <p:tgtEl>
                                          <p:spTgt spid="54"/>
                                        </p:tgtEl>
                                        <p:attrNameLst>
                                          <p:attrName>ppt_x</p:attrName>
                                        </p:attrNameLst>
                                      </p:cBhvr>
                                      <p:tavLst>
                                        <p:tav tm="0">
                                          <p:val>
                                            <p:strVal val="ppt_x"/>
                                          </p:val>
                                        </p:tav>
                                        <p:tav tm="100000">
                                          <p:val>
                                            <p:strVal val="ppt_x"/>
                                          </p:val>
                                        </p:tav>
                                      </p:tavLst>
                                    </p:anim>
                                    <p:anim calcmode="lin" valueType="num">
                                      <p:cBhvr additive="base">
                                        <p:cTn id="88" dur="500"/>
                                        <p:tgtEl>
                                          <p:spTgt spid="54"/>
                                        </p:tgtEl>
                                        <p:attrNameLst>
                                          <p:attrName>ppt_y</p:attrName>
                                        </p:attrNameLst>
                                      </p:cBhvr>
                                      <p:tavLst>
                                        <p:tav tm="0">
                                          <p:val>
                                            <p:strVal val="ppt_y"/>
                                          </p:val>
                                        </p:tav>
                                        <p:tav tm="100000">
                                          <p:val>
                                            <p:strVal val="1+ppt_h/2"/>
                                          </p:val>
                                        </p:tav>
                                      </p:tavLst>
                                    </p:anim>
                                    <p:set>
                                      <p:cBhvr>
                                        <p:cTn id="89" dur="1" fill="hold">
                                          <p:stCondLst>
                                            <p:cond delay="499"/>
                                          </p:stCondLst>
                                        </p:cTn>
                                        <p:tgtEl>
                                          <p:spTgt spid="54"/>
                                        </p:tgtEl>
                                        <p:attrNameLst>
                                          <p:attrName>style.visibility</p:attrName>
                                        </p:attrNameLst>
                                      </p:cBhvr>
                                      <p:to>
                                        <p:strVal val="hidden"/>
                                      </p:to>
                                    </p:set>
                                  </p:childTnLst>
                                </p:cTn>
                              </p:par>
                              <p:par>
                                <p:cTn id="90" presetID="2" presetClass="exit" presetSubtype="4" fill="hold" nodeType="withEffect">
                                  <p:stCondLst>
                                    <p:cond delay="0"/>
                                  </p:stCondLst>
                                  <p:childTnLst>
                                    <p:anim calcmode="lin" valueType="num">
                                      <p:cBhvr additive="base">
                                        <p:cTn id="91" dur="500"/>
                                        <p:tgtEl>
                                          <p:spTgt spid="69"/>
                                        </p:tgtEl>
                                        <p:attrNameLst>
                                          <p:attrName>ppt_x</p:attrName>
                                        </p:attrNameLst>
                                      </p:cBhvr>
                                      <p:tavLst>
                                        <p:tav tm="0">
                                          <p:val>
                                            <p:strVal val="ppt_x"/>
                                          </p:val>
                                        </p:tav>
                                        <p:tav tm="100000">
                                          <p:val>
                                            <p:strVal val="ppt_x"/>
                                          </p:val>
                                        </p:tav>
                                      </p:tavLst>
                                    </p:anim>
                                    <p:anim calcmode="lin" valueType="num">
                                      <p:cBhvr additive="base">
                                        <p:cTn id="92" dur="500"/>
                                        <p:tgtEl>
                                          <p:spTgt spid="69"/>
                                        </p:tgtEl>
                                        <p:attrNameLst>
                                          <p:attrName>ppt_y</p:attrName>
                                        </p:attrNameLst>
                                      </p:cBhvr>
                                      <p:tavLst>
                                        <p:tav tm="0">
                                          <p:val>
                                            <p:strVal val="ppt_y"/>
                                          </p:val>
                                        </p:tav>
                                        <p:tav tm="100000">
                                          <p:val>
                                            <p:strVal val="1+ppt_h/2"/>
                                          </p:val>
                                        </p:tav>
                                      </p:tavLst>
                                    </p:anim>
                                    <p:set>
                                      <p:cBhvr>
                                        <p:cTn id="93" dur="1" fill="hold">
                                          <p:stCondLst>
                                            <p:cond delay="499"/>
                                          </p:stCondLst>
                                        </p:cTn>
                                        <p:tgtEl>
                                          <p:spTgt spid="69"/>
                                        </p:tgtEl>
                                        <p:attrNameLst>
                                          <p:attrName>style.visibility</p:attrName>
                                        </p:attrNameLst>
                                      </p:cBhvr>
                                      <p:to>
                                        <p:strVal val="hidden"/>
                                      </p:to>
                                    </p:set>
                                  </p:childTnLst>
                                </p:cTn>
                              </p:par>
                              <p:par>
                                <p:cTn id="94" presetID="2" presetClass="exit" presetSubtype="4" fill="hold" nodeType="withEffect">
                                  <p:stCondLst>
                                    <p:cond delay="0"/>
                                  </p:stCondLst>
                                  <p:childTnLst>
                                    <p:anim calcmode="lin" valueType="num">
                                      <p:cBhvr additive="base">
                                        <p:cTn id="95" dur="500"/>
                                        <p:tgtEl>
                                          <p:spTgt spid="57"/>
                                        </p:tgtEl>
                                        <p:attrNameLst>
                                          <p:attrName>ppt_x</p:attrName>
                                        </p:attrNameLst>
                                      </p:cBhvr>
                                      <p:tavLst>
                                        <p:tav tm="0">
                                          <p:val>
                                            <p:strVal val="ppt_x"/>
                                          </p:val>
                                        </p:tav>
                                        <p:tav tm="100000">
                                          <p:val>
                                            <p:strVal val="ppt_x"/>
                                          </p:val>
                                        </p:tav>
                                      </p:tavLst>
                                    </p:anim>
                                    <p:anim calcmode="lin" valueType="num">
                                      <p:cBhvr additive="base">
                                        <p:cTn id="96" dur="500"/>
                                        <p:tgtEl>
                                          <p:spTgt spid="57"/>
                                        </p:tgtEl>
                                        <p:attrNameLst>
                                          <p:attrName>ppt_y</p:attrName>
                                        </p:attrNameLst>
                                      </p:cBhvr>
                                      <p:tavLst>
                                        <p:tav tm="0">
                                          <p:val>
                                            <p:strVal val="ppt_y"/>
                                          </p:val>
                                        </p:tav>
                                        <p:tav tm="100000">
                                          <p:val>
                                            <p:strVal val="1+ppt_h/2"/>
                                          </p:val>
                                        </p:tav>
                                      </p:tavLst>
                                    </p:anim>
                                    <p:set>
                                      <p:cBhvr>
                                        <p:cTn id="97" dur="1" fill="hold">
                                          <p:stCondLst>
                                            <p:cond delay="499"/>
                                          </p:stCondLst>
                                        </p:cTn>
                                        <p:tgtEl>
                                          <p:spTgt spid="57"/>
                                        </p:tgtEl>
                                        <p:attrNameLst>
                                          <p:attrName>style.visibility</p:attrName>
                                        </p:attrNameLst>
                                      </p:cBhvr>
                                      <p:to>
                                        <p:strVal val="hidden"/>
                                      </p:to>
                                    </p:set>
                                  </p:childTnLst>
                                </p:cTn>
                              </p:par>
                              <p:par>
                                <p:cTn id="98" presetID="2" presetClass="exit" presetSubtype="4" fill="hold" nodeType="withEffect">
                                  <p:stCondLst>
                                    <p:cond delay="0"/>
                                  </p:stCondLst>
                                  <p:childTnLst>
                                    <p:anim calcmode="lin" valueType="num">
                                      <p:cBhvr additive="base">
                                        <p:cTn id="99" dur="500"/>
                                        <p:tgtEl>
                                          <p:spTgt spid="72"/>
                                        </p:tgtEl>
                                        <p:attrNameLst>
                                          <p:attrName>ppt_x</p:attrName>
                                        </p:attrNameLst>
                                      </p:cBhvr>
                                      <p:tavLst>
                                        <p:tav tm="0">
                                          <p:val>
                                            <p:strVal val="ppt_x"/>
                                          </p:val>
                                        </p:tav>
                                        <p:tav tm="100000">
                                          <p:val>
                                            <p:strVal val="ppt_x"/>
                                          </p:val>
                                        </p:tav>
                                      </p:tavLst>
                                    </p:anim>
                                    <p:anim calcmode="lin" valueType="num">
                                      <p:cBhvr additive="base">
                                        <p:cTn id="100" dur="500"/>
                                        <p:tgtEl>
                                          <p:spTgt spid="72"/>
                                        </p:tgtEl>
                                        <p:attrNameLst>
                                          <p:attrName>ppt_y</p:attrName>
                                        </p:attrNameLst>
                                      </p:cBhvr>
                                      <p:tavLst>
                                        <p:tav tm="0">
                                          <p:val>
                                            <p:strVal val="ppt_y"/>
                                          </p:val>
                                        </p:tav>
                                        <p:tav tm="100000">
                                          <p:val>
                                            <p:strVal val="1+ppt_h/2"/>
                                          </p:val>
                                        </p:tav>
                                      </p:tavLst>
                                    </p:anim>
                                    <p:set>
                                      <p:cBhvr>
                                        <p:cTn id="101" dur="1" fill="hold">
                                          <p:stCondLst>
                                            <p:cond delay="499"/>
                                          </p:stCondLst>
                                        </p:cTn>
                                        <p:tgtEl>
                                          <p:spTgt spid="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uiExpand="1" build="p"/>
      <p:bldP spid="4" grpId="0" animBg="1"/>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4" name="组合 33"/>
          <p:cNvGrpSpPr/>
          <p:nvPr/>
        </p:nvGrpSpPr>
        <p:grpSpPr>
          <a:xfrm>
            <a:off x="4163728" y="4167465"/>
            <a:ext cx="1261481" cy="83505"/>
            <a:chOff x="2503408" y="2393265"/>
            <a:chExt cx="1415970" cy="91806"/>
          </a:xfrm>
          <a:solidFill>
            <a:srgbClr val="0070C0"/>
          </a:solidFill>
        </p:grpSpPr>
        <p:cxnSp>
          <p:nvCxnSpPr>
            <p:cNvPr id="35" name="直接连接符 34"/>
            <p:cNvCxnSpPr/>
            <p:nvPr/>
          </p:nvCxnSpPr>
          <p:spPr>
            <a:xfrm>
              <a:off x="2539779" y="2439168"/>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2503408" y="2393265"/>
              <a:ext cx="91809" cy="9180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grpSp>
      <p:grpSp>
        <p:nvGrpSpPr>
          <p:cNvPr id="40" name="组合 21"/>
          <p:cNvGrpSpPr/>
          <p:nvPr/>
        </p:nvGrpSpPr>
        <p:grpSpPr>
          <a:xfrm>
            <a:off x="5130577" y="2224845"/>
            <a:ext cx="2370432" cy="1636681"/>
            <a:chExt cx="2093189" cy="1416774"/>
          </a:xfrm>
          <a:solidFill>
            <a:srgbClr val="00CC66"/>
          </a:solidFill>
          <a:effectLst>
            <a:outerShdw blurRad="419100" dist="419100" dir="5400000" algn="ctr" rotWithShape="0">
              <a:srgbClr val="000000">
                <a:alpha val="43137"/>
              </a:srgbClr>
            </a:outerShdw>
          </a:effectLst>
        </p:grpSpPr>
        <p:sp>
          <p:nvSpPr>
            <p:cNvPr id="41" name="等腰三角形 22">
              <a:hlinkClick r:id="rId3"/>
            </p:cNvPr>
            <p:cNvSpPr>
              <a:spLocks noChangeArrowheads="1"/>
            </p:cNvSpPr>
            <p:nvPr/>
          </p:nvSpPr>
          <p:spPr bwMode="auto">
            <a:xfrm>
              <a:off x="0" y="0"/>
              <a:ext cx="2093189" cy="1416774"/>
            </a:xfrm>
            <a:prstGeom prst="triangle">
              <a:avLst>
                <a:gd name="adj" fmla="val 50000"/>
              </a:avLst>
            </a:prstGeom>
            <a:solidFill>
              <a:srgbClr val="843C0C"/>
            </a:solidFill>
            <a:ln w="12700" cap="flat" cmpd="sng">
              <a:solidFill>
                <a:schemeClr val="bg1"/>
              </a:solidFill>
              <a:bevel/>
            </a:ln>
          </p:spPr>
          <p:txBody>
            <a:bodyPr anchor="ctr"/>
            <a:lstStyle/>
            <a:p>
              <a:pPr algn="ctr" defTabSz="913765">
                <a:defRPr/>
              </a:pPr>
              <a:endParaRPr lang="zh-CN" altLang="zh-CN" sz="1170">
                <a:solidFill>
                  <a:prstClr val="white"/>
                </a:solidFill>
                <a:latin typeface="宋体" panose="02010600030101010101" pitchFamily="2" charset="-122"/>
                <a:ea typeface="等线" panose="02010600030101010101" pitchFamily="2" charset="-122"/>
                <a:sym typeface="宋体" panose="02010600030101010101" pitchFamily="2" charset="-122"/>
              </a:endParaRPr>
            </a:p>
          </p:txBody>
        </p:sp>
        <p:sp>
          <p:nvSpPr>
            <p:cNvPr id="42" name="文本框 23"/>
            <p:cNvSpPr>
              <a:spLocks noChangeArrowheads="1"/>
            </p:cNvSpPr>
            <p:nvPr/>
          </p:nvSpPr>
          <p:spPr bwMode="auto">
            <a:xfrm>
              <a:off x="717346" y="579708"/>
              <a:ext cx="658499" cy="57586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3765">
                <a:defRPr/>
              </a:pPr>
              <a:r>
                <a:rPr lang="en-US" sz="3725">
                  <a:solidFill>
                    <a:prstClr val="white"/>
                  </a:solidFill>
                  <a:latin typeface="微软雅黑" panose="020b0503020204020204" pitchFamily="34" charset="-122"/>
                  <a:ea typeface="微软雅黑" panose="020b0503020204020204" pitchFamily="34" charset="-122"/>
                </a:rPr>
                <a:t>02</a:t>
              </a:r>
              <a:endParaRPr lang="zh-CN" altLang="en-US" sz="3725">
                <a:solidFill>
                  <a:prstClr val="white"/>
                </a:solidFill>
                <a:latin typeface="微软雅黑" panose="020b0503020204020204" pitchFamily="34" charset="-122"/>
                <a:ea typeface="微软雅黑" panose="020b0503020204020204" pitchFamily="34" charset="-122"/>
              </a:endParaRPr>
            </a:p>
          </p:txBody>
        </p:sp>
      </p:grpSp>
      <p:grpSp>
        <p:nvGrpSpPr>
          <p:cNvPr id="43" name="组合 24"/>
          <p:cNvGrpSpPr/>
          <p:nvPr/>
        </p:nvGrpSpPr>
        <p:grpSpPr>
          <a:xfrm>
            <a:off x="5130577" y="3911068"/>
            <a:ext cx="2370432" cy="1636681"/>
            <a:chExt cx="2093189" cy="1416774"/>
          </a:xfrm>
          <a:solidFill>
            <a:srgbClr val="007FDE"/>
          </a:solidFill>
          <a:effectLst>
            <a:outerShdw blurRad="419100" dist="419100" dir="5400000" algn="ctr" rotWithShape="0">
              <a:srgbClr val="000000">
                <a:alpha val="43137"/>
              </a:srgbClr>
            </a:outerShdw>
          </a:effectLst>
        </p:grpSpPr>
        <p:sp>
          <p:nvSpPr>
            <p:cNvPr id="44" name="等腰三角形 25">
              <a:hlinkClick r:id="rId3"/>
            </p:cNvPr>
            <p:cNvSpPr>
              <a:spLocks noChangeArrowheads="1"/>
            </p:cNvSpPr>
            <p:nvPr/>
          </p:nvSpPr>
          <p:spPr bwMode="auto">
            <a:xfrm flipH="1" flipV="1">
              <a:off x="0" y="0"/>
              <a:ext cx="2093189" cy="1416774"/>
            </a:xfrm>
            <a:prstGeom prst="triangle">
              <a:avLst>
                <a:gd name="adj" fmla="val 50000"/>
              </a:avLst>
            </a:prstGeom>
            <a:solidFill>
              <a:srgbClr val="D60C0C"/>
            </a:solidFill>
            <a:ln w="12700" cap="flat" cmpd="sng">
              <a:solidFill>
                <a:schemeClr val="bg1"/>
              </a:solidFill>
              <a:bevel/>
            </a:ln>
          </p:spPr>
          <p:txBody>
            <a:bodyPr anchor="ctr"/>
            <a:lstStyle/>
            <a:p>
              <a:pPr algn="ctr" defTabSz="913765">
                <a:defRPr/>
              </a:pPr>
              <a:endParaRPr lang="zh-CN" altLang="zh-CN" sz="1170">
                <a:solidFill>
                  <a:prstClr val="white"/>
                </a:solidFill>
                <a:latin typeface="宋体" panose="02010600030101010101" pitchFamily="2" charset="-122"/>
                <a:ea typeface="等线" panose="02010600030101010101" pitchFamily="2" charset="-122"/>
                <a:sym typeface="宋体" panose="02010600030101010101" pitchFamily="2" charset="-122"/>
              </a:endParaRPr>
            </a:p>
          </p:txBody>
        </p:sp>
        <p:sp>
          <p:nvSpPr>
            <p:cNvPr id="45" name="文本框 26"/>
            <p:cNvSpPr>
              <a:spLocks noChangeArrowheads="1"/>
            </p:cNvSpPr>
            <p:nvPr/>
          </p:nvSpPr>
          <p:spPr bwMode="auto">
            <a:xfrm>
              <a:off x="717346" y="180213"/>
              <a:ext cx="658499" cy="57586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3765">
                <a:defRPr/>
              </a:pPr>
              <a:r>
                <a:rPr lang="en-US" sz="3725">
                  <a:solidFill>
                    <a:prstClr val="white"/>
                  </a:solidFill>
                  <a:latin typeface="微软雅黑" panose="020b0503020204020204" pitchFamily="34" charset="-122"/>
                  <a:ea typeface="微软雅黑" panose="020b0503020204020204" pitchFamily="34" charset="-122"/>
                </a:rPr>
                <a:t>03</a:t>
              </a:r>
              <a:endParaRPr lang="zh-CN" altLang="en-US" sz="3725">
                <a:solidFill>
                  <a:prstClr val="white"/>
                </a:solidFill>
                <a:latin typeface="微软雅黑" panose="020b0503020204020204" pitchFamily="34" charset="-122"/>
                <a:ea typeface="微软雅黑" panose="020b0503020204020204" pitchFamily="34" charset="-122"/>
              </a:endParaRPr>
            </a:p>
          </p:txBody>
        </p:sp>
      </p:grpSp>
      <p:grpSp>
        <p:nvGrpSpPr>
          <p:cNvPr id="46" name="组合 27"/>
          <p:cNvGrpSpPr/>
          <p:nvPr/>
        </p:nvGrpSpPr>
        <p:grpSpPr>
          <a:xfrm>
            <a:off x="6365216" y="3911068"/>
            <a:ext cx="2368635" cy="1636681"/>
            <a:chExt cx="2093189" cy="1416774"/>
          </a:xfrm>
          <a:solidFill>
            <a:srgbClr val="00CC66"/>
          </a:solidFill>
          <a:effectLst>
            <a:outerShdw blurRad="419100" dist="419100" dir="5400000" algn="ctr" rotWithShape="0">
              <a:srgbClr val="000000">
                <a:alpha val="43137"/>
              </a:srgbClr>
            </a:outerShdw>
          </a:effectLst>
        </p:grpSpPr>
        <p:sp>
          <p:nvSpPr>
            <p:cNvPr id="47" name="等腰三角形 28">
              <a:hlinkClick r:id="rId3"/>
            </p:cNvPr>
            <p:cNvSpPr>
              <a:spLocks noChangeArrowheads="1"/>
            </p:cNvSpPr>
            <p:nvPr/>
          </p:nvSpPr>
          <p:spPr bwMode="auto">
            <a:xfrm>
              <a:off x="0" y="0"/>
              <a:ext cx="2093189" cy="1416774"/>
            </a:xfrm>
            <a:prstGeom prst="triangle">
              <a:avLst>
                <a:gd name="adj" fmla="val 50000"/>
              </a:avLst>
            </a:prstGeom>
            <a:solidFill>
              <a:srgbClr val="843C0C"/>
            </a:solidFill>
            <a:ln w="12700" cap="flat" cmpd="sng">
              <a:solidFill>
                <a:schemeClr val="bg1"/>
              </a:solidFill>
              <a:bevel/>
            </a:ln>
          </p:spPr>
          <p:txBody>
            <a:bodyPr anchor="ctr"/>
            <a:lstStyle/>
            <a:p>
              <a:pPr algn="ctr" defTabSz="913765">
                <a:defRPr/>
              </a:pPr>
              <a:endParaRPr lang="zh-CN" altLang="zh-CN" sz="1170">
                <a:solidFill>
                  <a:prstClr val="white"/>
                </a:solidFill>
                <a:latin typeface="宋体" panose="02010600030101010101" pitchFamily="2" charset="-122"/>
                <a:ea typeface="等线" panose="02010600030101010101" pitchFamily="2" charset="-122"/>
                <a:sym typeface="宋体" panose="02010600030101010101" pitchFamily="2" charset="-122"/>
              </a:endParaRPr>
            </a:p>
          </p:txBody>
        </p:sp>
        <p:sp>
          <p:nvSpPr>
            <p:cNvPr id="48" name="文本框 29"/>
            <p:cNvSpPr>
              <a:spLocks noChangeArrowheads="1"/>
            </p:cNvSpPr>
            <p:nvPr/>
          </p:nvSpPr>
          <p:spPr bwMode="auto">
            <a:xfrm>
              <a:off x="741177" y="520297"/>
              <a:ext cx="610834" cy="52962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3765">
                <a:defRPr/>
              </a:pPr>
              <a:r>
                <a:rPr lang="en-US" sz="3375">
                  <a:solidFill>
                    <a:prstClr val="white"/>
                  </a:solidFill>
                  <a:latin typeface="微软雅黑" panose="020b0503020204020204" pitchFamily="34" charset="-122"/>
                  <a:ea typeface="微软雅黑" panose="020b0503020204020204" pitchFamily="34" charset="-122"/>
                </a:rPr>
                <a:t>04</a:t>
              </a:r>
              <a:endParaRPr lang="zh-CN" altLang="en-US" sz="3375">
                <a:solidFill>
                  <a:prstClr val="white"/>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2023391" y="2201741"/>
            <a:ext cx="1862328" cy="1315895"/>
            <a:chOff x="3766900" y="4392265"/>
            <a:chExt cx="3793114" cy="2625085"/>
          </a:xfrm>
        </p:grpSpPr>
        <p:sp>
          <p:nvSpPr>
            <p:cNvPr id="49" name="TextBox 48"/>
            <p:cNvSpPr txBox="1"/>
            <p:nvPr/>
          </p:nvSpPr>
          <p:spPr>
            <a:xfrm>
              <a:off x="3766900" y="5510974"/>
              <a:ext cx="3793114" cy="1506376"/>
            </a:xfrm>
            <a:prstGeom prst="rect">
              <a:avLst/>
            </a:prstGeom>
            <a:noFill/>
          </p:spPr>
          <p:txBody>
            <a:bodyPr wrap="square" lIns="79155" tIns="39577" rIns="79155" bIns="39577" rtlCol="0">
              <a:spAutoFit/>
            </a:bodyPr>
            <a:lstStyle/>
            <a:p>
              <a:pPr defTabSz="913765">
                <a:lnSpc>
                  <a:spcPct val="130000"/>
                </a:lnSpc>
                <a:defRPr/>
              </a:pPr>
              <a:r>
                <a:rPr lang="zh-CN" altLang="en-US" sz="1125">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a:t>
              </a:r>
              <a:r>
                <a:rPr lang="en-US" altLang="zh-CN" sz="1125">
                  <a:solidFill>
                    <a:prstClr val="black">
                      <a:lumMod val="95000"/>
                      <a:lumOff val="5000"/>
                    </a:prstClr>
                  </a:solidFill>
                  <a:latin typeface="微软雅黑" panose="020b0503020204020204" pitchFamily="34" charset="-122"/>
                  <a:ea typeface="微软雅黑" panose="020b0503020204020204" pitchFamily="34" charset="-122"/>
                </a:rPr>
                <a:t>,</a:t>
              </a:r>
              <a:r>
                <a:rPr lang="zh-CN" altLang="en-US" sz="1125">
                  <a:solidFill>
                    <a:prstClr val="black">
                      <a:lumMod val="95000"/>
                      <a:lumOff val="5000"/>
                    </a:prstClr>
                  </a:solidFill>
                  <a:latin typeface="微软雅黑" panose="020b0503020204020204" pitchFamily="34" charset="-122"/>
                  <a:ea typeface="微软雅黑" panose="020b0503020204020204" pitchFamily="34" charset="-122"/>
                </a:rPr>
                <a:t>您的内容打在这里，</a:t>
              </a:r>
              <a:endParaRPr lang="zh-CN" altLang="en-US" sz="1125">
                <a:solidFill>
                  <a:prstClr val="black">
                    <a:lumMod val="95000"/>
                    <a:lumOff val="5000"/>
                  </a:prstClr>
                </a:solidFill>
                <a:latin typeface="微软雅黑" panose="020b0503020204020204" pitchFamily="34" charset="-122"/>
                <a:ea typeface="微软雅黑" panose="020b0503020204020204" pitchFamily="34" charset="-122"/>
              </a:endParaRPr>
            </a:p>
          </p:txBody>
        </p:sp>
        <p:grpSp>
          <p:nvGrpSpPr>
            <p:cNvPr id="53" name="组合 52"/>
            <p:cNvGrpSpPr/>
            <p:nvPr/>
          </p:nvGrpSpPr>
          <p:grpSpPr>
            <a:xfrm>
              <a:off x="3783314" y="4392265"/>
              <a:ext cx="2199762" cy="983612"/>
              <a:chOff x="1354515" y="2174815"/>
              <a:chExt cx="1212299" cy="542073"/>
            </a:xfrm>
          </p:grpSpPr>
          <p:sp>
            <p:nvSpPr>
              <p:cNvPr id="54" name="圆角矩形 53"/>
              <p:cNvSpPr/>
              <p:nvPr/>
            </p:nvSpPr>
            <p:spPr>
              <a:xfrm>
                <a:off x="1354515" y="2193726"/>
                <a:ext cx="1100328" cy="523162"/>
              </a:xfrm>
              <a:prstGeom prst="roundRect">
                <a:avLst/>
              </a:prstGeom>
              <a:solidFill>
                <a:srgbClr val="D6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sp>
            <p:nvSpPr>
              <p:cNvPr id="55" name="TextBox 54"/>
              <p:cNvSpPr txBox="1"/>
              <p:nvPr/>
            </p:nvSpPr>
            <p:spPr>
              <a:xfrm>
                <a:off x="1386761" y="2174815"/>
                <a:ext cx="1180053" cy="527152"/>
              </a:xfrm>
              <a:prstGeom prst="rect">
                <a:avLst/>
              </a:prstGeom>
              <a:noFill/>
            </p:spPr>
            <p:txBody>
              <a:bodyPr wrap="square" lIns="79155" tIns="0" rIns="79155" bIns="0" rtlCol="0" anchor="t">
                <a:spAutoFit/>
              </a:bodyPr>
              <a:lstStyle/>
              <a:p>
                <a:pPr defTabSz="913765">
                  <a:lnSpc>
                    <a:spcPct val="150000"/>
                  </a:lnSpc>
                  <a:defRPr/>
                </a:pPr>
                <a:r>
                  <a:rPr lang="zh-CN" altLang="en-US" sz="2075">
                    <a:solidFill>
                      <a:prstClr val="white"/>
                    </a:solidFill>
                    <a:latin typeface="方正黑体_GBK" pitchFamily="65" charset="-122"/>
                    <a:ea typeface="方正黑体_GBK" pitchFamily="65" charset="-122"/>
                    <a:cs typeface="华文黑体" pitchFamily="2" charset="-122"/>
                  </a:rPr>
                  <a:t>方案一</a:t>
                </a:r>
                <a:endParaRPr lang="zh-CN" altLang="en-US" sz="2075">
                  <a:solidFill>
                    <a:prstClr val="white"/>
                  </a:solidFill>
                  <a:latin typeface="方正黑体_GBK" pitchFamily="65" charset="-122"/>
                  <a:ea typeface="方正黑体_GBK" pitchFamily="65" charset="-122"/>
                  <a:cs typeface="华文黑体" pitchFamily="2" charset="-122"/>
                </a:endParaRPr>
              </a:p>
            </p:txBody>
          </p:sp>
        </p:grpSp>
      </p:grpSp>
      <p:grpSp>
        <p:nvGrpSpPr>
          <p:cNvPr id="5" name="组合 4"/>
          <p:cNvGrpSpPr/>
          <p:nvPr/>
        </p:nvGrpSpPr>
        <p:grpSpPr>
          <a:xfrm>
            <a:off x="7589649" y="2211040"/>
            <a:ext cx="2368288" cy="1094214"/>
            <a:chOff x="15104025" y="4410819"/>
            <a:chExt cx="4823631" cy="2182854"/>
          </a:xfrm>
        </p:grpSpPr>
        <p:sp>
          <p:nvSpPr>
            <p:cNvPr id="50" name="TextBox 49"/>
            <p:cNvSpPr txBox="1"/>
            <p:nvPr/>
          </p:nvSpPr>
          <p:spPr>
            <a:xfrm>
              <a:off x="15104025" y="5536273"/>
              <a:ext cx="4823631" cy="1057400"/>
            </a:xfrm>
            <a:prstGeom prst="rect">
              <a:avLst/>
            </a:prstGeom>
            <a:noFill/>
          </p:spPr>
          <p:txBody>
            <a:bodyPr wrap="square" lIns="79155" tIns="39577" rIns="79155" bIns="39577" rtlCol="0">
              <a:spAutoFit/>
            </a:bodyPr>
            <a:lstStyle/>
            <a:p>
              <a:pPr defTabSz="913765">
                <a:lnSpc>
                  <a:spcPct val="130000"/>
                </a:lnSpc>
                <a:defRPr/>
              </a:pPr>
              <a:r>
                <a:rPr lang="zh-CN" altLang="en-US" sz="1125">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a:t>
              </a:r>
              <a:r>
                <a:rPr lang="en-US" altLang="zh-CN" sz="1125">
                  <a:solidFill>
                    <a:prstClr val="black">
                      <a:lumMod val="95000"/>
                      <a:lumOff val="5000"/>
                    </a:prstClr>
                  </a:solidFill>
                  <a:latin typeface="微软雅黑" panose="020b0503020204020204" pitchFamily="34" charset="-122"/>
                  <a:ea typeface="微软雅黑" panose="020b0503020204020204" pitchFamily="34" charset="-122"/>
                </a:rPr>
                <a:t>,</a:t>
              </a:r>
              <a:r>
                <a:rPr lang="zh-CN" altLang="en-US" sz="1125">
                  <a:solidFill>
                    <a:prstClr val="black">
                      <a:lumMod val="95000"/>
                      <a:lumOff val="5000"/>
                    </a:prstClr>
                  </a:solidFill>
                  <a:latin typeface="微软雅黑" panose="020b0503020204020204" pitchFamily="34" charset="-122"/>
                  <a:ea typeface="微软雅黑" panose="020b0503020204020204" pitchFamily="34" charset="-122"/>
                </a:rPr>
                <a:t>您的内容打在这里，</a:t>
              </a:r>
              <a:endParaRPr lang="zh-CN" altLang="en-US" sz="1125">
                <a:solidFill>
                  <a:prstClr val="black">
                    <a:lumMod val="95000"/>
                    <a:lumOff val="5000"/>
                  </a:prstClr>
                </a:solidFill>
                <a:latin typeface="微软雅黑" panose="020b0503020204020204" pitchFamily="34" charset="-122"/>
                <a:ea typeface="微软雅黑" panose="020b0503020204020204" pitchFamily="34" charset="-122"/>
              </a:endParaRPr>
            </a:p>
          </p:txBody>
        </p:sp>
        <p:grpSp>
          <p:nvGrpSpPr>
            <p:cNvPr id="56" name="组合 55"/>
            <p:cNvGrpSpPr/>
            <p:nvPr/>
          </p:nvGrpSpPr>
          <p:grpSpPr>
            <a:xfrm>
              <a:off x="15344539" y="4410819"/>
              <a:ext cx="2216549" cy="965058"/>
              <a:chOff x="7725958" y="2185040"/>
              <a:chExt cx="1221550" cy="531848"/>
            </a:xfrm>
          </p:grpSpPr>
          <p:sp>
            <p:nvSpPr>
              <p:cNvPr id="57" name="圆角矩形 56"/>
              <p:cNvSpPr/>
              <p:nvPr/>
            </p:nvSpPr>
            <p:spPr>
              <a:xfrm>
                <a:off x="7725958" y="2193726"/>
                <a:ext cx="1100328" cy="523162"/>
              </a:xfrm>
              <a:prstGeom prst="roundRect">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sp>
            <p:nvSpPr>
              <p:cNvPr id="58" name="TextBox 57"/>
              <p:cNvSpPr txBox="1"/>
              <p:nvPr/>
            </p:nvSpPr>
            <p:spPr>
              <a:xfrm>
                <a:off x="7767454" y="2185040"/>
                <a:ext cx="1180054" cy="483236"/>
              </a:xfrm>
              <a:prstGeom prst="rect">
                <a:avLst/>
              </a:prstGeom>
              <a:noFill/>
            </p:spPr>
            <p:txBody>
              <a:bodyPr wrap="square" lIns="79155" tIns="0" rIns="79155" bIns="0" rtlCol="0" anchor="t">
                <a:spAutoFit/>
              </a:bodyPr>
              <a:lstStyle/>
              <a:p>
                <a:pPr defTabSz="913765">
                  <a:lnSpc>
                    <a:spcPct val="150000"/>
                  </a:lnSpc>
                  <a:defRPr/>
                </a:pPr>
                <a:r>
                  <a:rPr lang="zh-CN" altLang="en-US" sz="1905">
                    <a:solidFill>
                      <a:prstClr val="white"/>
                    </a:solidFill>
                    <a:latin typeface="方正黑体_GBK" pitchFamily="65" charset="-122"/>
                    <a:ea typeface="方正黑体_GBK" pitchFamily="65" charset="-122"/>
                    <a:cs typeface="华文黑体" pitchFamily="2" charset="-122"/>
                  </a:rPr>
                  <a:t>方案二</a:t>
                </a:r>
                <a:endParaRPr lang="zh-CN" altLang="en-US" sz="1905">
                  <a:solidFill>
                    <a:prstClr val="white"/>
                  </a:solidFill>
                  <a:latin typeface="方正黑体_GBK" pitchFamily="65" charset="-122"/>
                  <a:ea typeface="方正黑体_GBK" pitchFamily="65" charset="-122"/>
                  <a:cs typeface="华文黑体" pitchFamily="2" charset="-122"/>
                </a:endParaRPr>
              </a:p>
            </p:txBody>
          </p:sp>
        </p:grpSp>
      </p:grpSp>
      <p:grpSp>
        <p:nvGrpSpPr>
          <p:cNvPr id="4" name="组合 3"/>
          <p:cNvGrpSpPr/>
          <p:nvPr/>
        </p:nvGrpSpPr>
        <p:grpSpPr>
          <a:xfrm>
            <a:off x="8748011" y="3941186"/>
            <a:ext cx="2368288" cy="1026904"/>
            <a:chOff x="17463329" y="7862298"/>
            <a:chExt cx="4823631" cy="2048578"/>
          </a:xfrm>
        </p:grpSpPr>
        <p:sp>
          <p:nvSpPr>
            <p:cNvPr id="52" name="TextBox 51"/>
            <p:cNvSpPr txBox="1"/>
            <p:nvPr/>
          </p:nvSpPr>
          <p:spPr>
            <a:xfrm>
              <a:off x="17463329" y="8853476"/>
              <a:ext cx="4823631" cy="1057400"/>
            </a:xfrm>
            <a:prstGeom prst="rect">
              <a:avLst/>
            </a:prstGeom>
            <a:noFill/>
          </p:spPr>
          <p:txBody>
            <a:bodyPr wrap="square" lIns="79155" tIns="39577" rIns="79155" bIns="39577" rtlCol="0">
              <a:spAutoFit/>
            </a:bodyPr>
            <a:lstStyle/>
            <a:p>
              <a:pPr defTabSz="913765">
                <a:lnSpc>
                  <a:spcPct val="130000"/>
                </a:lnSpc>
                <a:defRPr/>
              </a:pPr>
              <a:r>
                <a:rPr lang="zh-CN" altLang="en-US" sz="1125">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a:t>
              </a:r>
              <a:r>
                <a:rPr lang="en-US" altLang="zh-CN" sz="1125">
                  <a:solidFill>
                    <a:prstClr val="black">
                      <a:lumMod val="95000"/>
                      <a:lumOff val="5000"/>
                    </a:prstClr>
                  </a:solidFill>
                  <a:latin typeface="微软雅黑" panose="020b0503020204020204" pitchFamily="34" charset="-122"/>
                  <a:ea typeface="微软雅黑" panose="020b0503020204020204" pitchFamily="34" charset="-122"/>
                </a:rPr>
                <a:t>,</a:t>
              </a:r>
              <a:r>
                <a:rPr lang="zh-CN" altLang="en-US" sz="1125">
                  <a:solidFill>
                    <a:prstClr val="black">
                      <a:lumMod val="95000"/>
                      <a:lumOff val="5000"/>
                    </a:prstClr>
                  </a:solidFill>
                  <a:latin typeface="微软雅黑" panose="020b0503020204020204" pitchFamily="34" charset="-122"/>
                  <a:ea typeface="微软雅黑" panose="020b0503020204020204" pitchFamily="34" charset="-122"/>
                </a:rPr>
                <a:t>您的内容打在这里，</a:t>
              </a:r>
              <a:endParaRPr lang="zh-CN" altLang="en-US" sz="1125">
                <a:solidFill>
                  <a:prstClr val="black">
                    <a:lumMod val="95000"/>
                    <a:lumOff val="5000"/>
                  </a:prstClr>
                </a:solidFill>
                <a:latin typeface="微软雅黑" panose="020b0503020204020204" pitchFamily="34" charset="-122"/>
                <a:ea typeface="微软雅黑" panose="020b0503020204020204" pitchFamily="34" charset="-122"/>
              </a:endParaRPr>
            </a:p>
          </p:txBody>
        </p:sp>
        <p:grpSp>
          <p:nvGrpSpPr>
            <p:cNvPr id="59" name="组合 58"/>
            <p:cNvGrpSpPr/>
            <p:nvPr/>
          </p:nvGrpSpPr>
          <p:grpSpPr>
            <a:xfrm>
              <a:off x="17713534" y="7862298"/>
              <a:ext cx="2295980" cy="976684"/>
              <a:chOff x="9031522" y="4087166"/>
              <a:chExt cx="1265325" cy="538255"/>
            </a:xfrm>
          </p:grpSpPr>
          <p:sp>
            <p:nvSpPr>
              <p:cNvPr id="60" name="圆角矩形 59"/>
              <p:cNvSpPr/>
              <p:nvPr/>
            </p:nvSpPr>
            <p:spPr>
              <a:xfrm>
                <a:off x="9031522" y="4102259"/>
                <a:ext cx="1100328" cy="523162"/>
              </a:xfrm>
              <a:prstGeom prst="roundRect">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sp>
            <p:nvSpPr>
              <p:cNvPr id="61" name="TextBox 60"/>
              <p:cNvSpPr txBox="1"/>
              <p:nvPr/>
            </p:nvSpPr>
            <p:spPr>
              <a:xfrm>
                <a:off x="9116794" y="4087166"/>
                <a:ext cx="1180053" cy="483236"/>
              </a:xfrm>
              <a:prstGeom prst="rect">
                <a:avLst/>
              </a:prstGeom>
              <a:noFill/>
            </p:spPr>
            <p:txBody>
              <a:bodyPr wrap="square" lIns="79155" tIns="0" rIns="79155" bIns="0" rtlCol="0" anchor="t">
                <a:spAutoFit/>
              </a:bodyPr>
              <a:lstStyle/>
              <a:p>
                <a:pPr defTabSz="913765">
                  <a:lnSpc>
                    <a:spcPct val="150000"/>
                  </a:lnSpc>
                  <a:defRPr/>
                </a:pPr>
                <a:r>
                  <a:rPr lang="zh-CN" altLang="en-US" sz="1905">
                    <a:solidFill>
                      <a:prstClr val="white"/>
                    </a:solidFill>
                    <a:latin typeface="方正黑体_GBK" pitchFamily="65" charset="-122"/>
                    <a:ea typeface="方正黑体_GBK" pitchFamily="65" charset="-122"/>
                    <a:cs typeface="华文黑体" pitchFamily="2" charset="-122"/>
                  </a:rPr>
                  <a:t>方案四</a:t>
                </a:r>
                <a:endParaRPr lang="zh-CN" altLang="en-US" sz="1905">
                  <a:solidFill>
                    <a:prstClr val="white"/>
                  </a:solidFill>
                  <a:latin typeface="方正黑体_GBK" pitchFamily="65" charset="-122"/>
                  <a:ea typeface="方正黑体_GBK" pitchFamily="65" charset="-122"/>
                  <a:cs typeface="华文黑体" pitchFamily="2" charset="-122"/>
                </a:endParaRPr>
              </a:p>
            </p:txBody>
          </p:sp>
        </p:grpSp>
      </p:grpSp>
      <p:grpSp>
        <p:nvGrpSpPr>
          <p:cNvPr id="3" name="组合 2"/>
          <p:cNvGrpSpPr/>
          <p:nvPr/>
        </p:nvGrpSpPr>
        <p:grpSpPr>
          <a:xfrm>
            <a:off x="2954555" y="3985631"/>
            <a:ext cx="2368288" cy="1099871"/>
            <a:chOff x="5663457" y="7950956"/>
            <a:chExt cx="4823631" cy="2194139"/>
          </a:xfrm>
        </p:grpSpPr>
        <p:sp>
          <p:nvSpPr>
            <p:cNvPr id="51" name="TextBox 50"/>
            <p:cNvSpPr txBox="1"/>
            <p:nvPr/>
          </p:nvSpPr>
          <p:spPr>
            <a:xfrm>
              <a:off x="5663457" y="9087695"/>
              <a:ext cx="4823631" cy="1057400"/>
            </a:xfrm>
            <a:prstGeom prst="rect">
              <a:avLst/>
            </a:prstGeom>
            <a:noFill/>
          </p:spPr>
          <p:txBody>
            <a:bodyPr wrap="square" lIns="79155" tIns="39577" rIns="79155" bIns="39577" rtlCol="0">
              <a:spAutoFit/>
            </a:bodyPr>
            <a:lstStyle/>
            <a:p>
              <a:pPr defTabSz="913765">
                <a:lnSpc>
                  <a:spcPct val="130000"/>
                </a:lnSpc>
                <a:defRPr/>
              </a:pPr>
              <a:r>
                <a:rPr lang="zh-CN" altLang="en-US" sz="1125">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a:t>
              </a:r>
              <a:r>
                <a:rPr lang="en-US" altLang="zh-CN" sz="1125">
                  <a:solidFill>
                    <a:prstClr val="black">
                      <a:lumMod val="95000"/>
                      <a:lumOff val="5000"/>
                    </a:prstClr>
                  </a:solidFill>
                  <a:latin typeface="微软雅黑" panose="020b0503020204020204" pitchFamily="34" charset="-122"/>
                  <a:ea typeface="微软雅黑" panose="020b0503020204020204" pitchFamily="34" charset="-122"/>
                </a:rPr>
                <a:t>,</a:t>
              </a:r>
              <a:r>
                <a:rPr lang="zh-CN" altLang="en-US" sz="1125">
                  <a:solidFill>
                    <a:prstClr val="black">
                      <a:lumMod val="95000"/>
                      <a:lumOff val="5000"/>
                    </a:prstClr>
                  </a:solidFill>
                  <a:latin typeface="微软雅黑" panose="020b0503020204020204" pitchFamily="34" charset="-122"/>
                  <a:ea typeface="微软雅黑" panose="020b0503020204020204" pitchFamily="34" charset="-122"/>
                </a:rPr>
                <a:t>您的内容打在这里，</a:t>
              </a:r>
              <a:endParaRPr lang="zh-CN" altLang="en-US" sz="1125">
                <a:solidFill>
                  <a:prstClr val="black">
                    <a:lumMod val="95000"/>
                    <a:lumOff val="5000"/>
                  </a:prstClr>
                </a:solidFill>
                <a:latin typeface="微软雅黑" panose="020b0503020204020204" pitchFamily="34" charset="-122"/>
                <a:ea typeface="微软雅黑" panose="020b0503020204020204" pitchFamily="34" charset="-122"/>
              </a:endParaRPr>
            </a:p>
          </p:txBody>
        </p:sp>
        <p:grpSp>
          <p:nvGrpSpPr>
            <p:cNvPr id="62" name="组合 61"/>
            <p:cNvGrpSpPr/>
            <p:nvPr/>
          </p:nvGrpSpPr>
          <p:grpSpPr>
            <a:xfrm>
              <a:off x="5803741" y="7950956"/>
              <a:ext cx="2300678" cy="983547"/>
              <a:chOff x="2518192" y="4136026"/>
              <a:chExt cx="1267914" cy="542037"/>
            </a:xfrm>
          </p:grpSpPr>
          <p:sp>
            <p:nvSpPr>
              <p:cNvPr id="63" name="圆角矩形 62"/>
              <p:cNvSpPr/>
              <p:nvPr/>
            </p:nvSpPr>
            <p:spPr>
              <a:xfrm>
                <a:off x="2518192" y="4154901"/>
                <a:ext cx="1100328" cy="523162"/>
              </a:xfrm>
              <a:prstGeom prst="roundRect">
                <a:avLst/>
              </a:prstGeom>
              <a:solidFill>
                <a:srgbClr val="D6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sp>
            <p:nvSpPr>
              <p:cNvPr id="64" name="TextBox 63"/>
              <p:cNvSpPr txBox="1"/>
              <p:nvPr/>
            </p:nvSpPr>
            <p:spPr>
              <a:xfrm>
                <a:off x="2606053" y="4136026"/>
                <a:ext cx="1180053" cy="483235"/>
              </a:xfrm>
              <a:prstGeom prst="rect">
                <a:avLst/>
              </a:prstGeom>
              <a:noFill/>
            </p:spPr>
            <p:txBody>
              <a:bodyPr wrap="square" lIns="79155" tIns="0" rIns="79155" bIns="0" rtlCol="0" anchor="t">
                <a:spAutoFit/>
              </a:bodyPr>
              <a:lstStyle/>
              <a:p>
                <a:pPr defTabSz="913765">
                  <a:lnSpc>
                    <a:spcPct val="150000"/>
                  </a:lnSpc>
                  <a:defRPr/>
                </a:pPr>
                <a:r>
                  <a:rPr lang="zh-CN" altLang="en-US" sz="1905">
                    <a:solidFill>
                      <a:prstClr val="white"/>
                    </a:solidFill>
                    <a:latin typeface="方正黑体_GBK" pitchFamily="65" charset="-122"/>
                    <a:ea typeface="方正黑体_GBK" pitchFamily="65" charset="-122"/>
                    <a:cs typeface="华文黑体" pitchFamily="2" charset="-122"/>
                  </a:rPr>
                  <a:t>方案三</a:t>
                </a:r>
                <a:endParaRPr lang="zh-CN" altLang="en-US" sz="1905">
                  <a:solidFill>
                    <a:prstClr val="white"/>
                  </a:solidFill>
                  <a:latin typeface="方正黑体_GBK" pitchFamily="65" charset="-122"/>
                  <a:ea typeface="方正黑体_GBK" pitchFamily="65" charset="-122"/>
                  <a:cs typeface="华文黑体" pitchFamily="2" charset="-122"/>
                </a:endParaRPr>
              </a:p>
            </p:txBody>
          </p:sp>
        </p:grpSp>
      </p:grpSp>
      <p:grpSp>
        <p:nvGrpSpPr>
          <p:cNvPr id="69" name="组合 68"/>
          <p:cNvGrpSpPr/>
          <p:nvPr/>
        </p:nvGrpSpPr>
        <p:grpSpPr>
          <a:xfrm>
            <a:off x="7423635" y="4125713"/>
            <a:ext cx="1308231" cy="83505"/>
            <a:chOff x="2539779" y="2393265"/>
            <a:chExt cx="1468446" cy="91806"/>
          </a:xfrm>
          <a:solidFill>
            <a:srgbClr val="0070C0"/>
          </a:solidFill>
        </p:grpSpPr>
        <p:cxnSp>
          <p:nvCxnSpPr>
            <p:cNvPr id="70" name="直接连接符 69"/>
            <p:cNvCxnSpPr/>
            <p:nvPr/>
          </p:nvCxnSpPr>
          <p:spPr>
            <a:xfrm>
              <a:off x="2539779" y="2439167"/>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1" name="椭圆 70"/>
            <p:cNvSpPr/>
            <p:nvPr/>
          </p:nvSpPr>
          <p:spPr>
            <a:xfrm>
              <a:off x="3916416" y="2393265"/>
              <a:ext cx="91809" cy="9180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grpSp>
      <p:grpSp>
        <p:nvGrpSpPr>
          <p:cNvPr id="72" name="组合 71"/>
          <p:cNvGrpSpPr/>
          <p:nvPr/>
        </p:nvGrpSpPr>
        <p:grpSpPr>
          <a:xfrm>
            <a:off x="6266370" y="2377329"/>
            <a:ext cx="1308231" cy="83505"/>
            <a:chOff x="2539779" y="2393265"/>
            <a:chExt cx="1468446" cy="91806"/>
          </a:xfrm>
          <a:solidFill>
            <a:srgbClr val="0070C0"/>
          </a:solidFill>
        </p:grpSpPr>
        <p:cxnSp>
          <p:nvCxnSpPr>
            <p:cNvPr id="73" name="直接连接符 72"/>
            <p:cNvCxnSpPr/>
            <p:nvPr/>
          </p:nvCxnSpPr>
          <p:spPr>
            <a:xfrm>
              <a:off x="2539779" y="2439167"/>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4" name="椭圆 73"/>
            <p:cNvSpPr/>
            <p:nvPr/>
          </p:nvSpPr>
          <p:spPr>
            <a:xfrm>
              <a:off x="3916416" y="2393265"/>
              <a:ext cx="91809" cy="9180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grpSp>
      <p:grpSp>
        <p:nvGrpSpPr>
          <p:cNvPr id="75" name="组合 74"/>
          <p:cNvGrpSpPr/>
          <p:nvPr/>
        </p:nvGrpSpPr>
        <p:grpSpPr>
          <a:xfrm>
            <a:off x="3111481" y="2432538"/>
            <a:ext cx="1261481" cy="83505"/>
            <a:chOff x="2503408" y="2393265"/>
            <a:chExt cx="1415970" cy="91806"/>
          </a:xfrm>
          <a:solidFill>
            <a:srgbClr val="0070C0"/>
          </a:solidFill>
        </p:grpSpPr>
        <p:cxnSp>
          <p:nvCxnSpPr>
            <p:cNvPr id="76" name="直接连接符 75"/>
            <p:cNvCxnSpPr/>
            <p:nvPr/>
          </p:nvCxnSpPr>
          <p:spPr>
            <a:xfrm>
              <a:off x="2539779" y="2439168"/>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7" name="椭圆 76"/>
            <p:cNvSpPr/>
            <p:nvPr/>
          </p:nvSpPr>
          <p:spPr>
            <a:xfrm>
              <a:off x="2503408" y="2393265"/>
              <a:ext cx="91809" cy="9180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grpSp>
      <p:grpSp>
        <p:nvGrpSpPr>
          <p:cNvPr id="37" name="组合 18"/>
          <p:cNvGrpSpPr/>
          <p:nvPr/>
        </p:nvGrpSpPr>
        <p:grpSpPr>
          <a:xfrm>
            <a:off x="3897736" y="2224845"/>
            <a:ext cx="2368635" cy="1636681"/>
            <a:chExt cx="2093189" cy="1416774"/>
          </a:xfrm>
          <a:solidFill>
            <a:srgbClr val="007FDE"/>
          </a:solidFill>
          <a:effectLst>
            <a:outerShdw blurRad="419100" dist="419100" dir="5400000" algn="ctr" rotWithShape="0">
              <a:srgbClr val="000000">
                <a:alpha val="43137"/>
              </a:srgbClr>
            </a:outerShdw>
          </a:effectLst>
        </p:grpSpPr>
        <p:sp>
          <p:nvSpPr>
            <p:cNvPr id="38" name="等腰三角形 19">
              <a:hlinkClick r:id="rId3"/>
            </p:cNvPr>
            <p:cNvSpPr>
              <a:spLocks noChangeArrowheads="1"/>
            </p:cNvSpPr>
            <p:nvPr/>
          </p:nvSpPr>
          <p:spPr bwMode="auto">
            <a:xfrm flipH="1" flipV="1">
              <a:off x="0" y="0"/>
              <a:ext cx="2093189" cy="1416774"/>
            </a:xfrm>
            <a:prstGeom prst="triangle">
              <a:avLst>
                <a:gd name="adj" fmla="val 50000"/>
              </a:avLst>
            </a:prstGeom>
            <a:solidFill>
              <a:srgbClr val="D60C0C"/>
            </a:solidFill>
            <a:ln w="12700" cap="flat" cmpd="sng">
              <a:solidFill>
                <a:schemeClr val="bg1"/>
              </a:solidFill>
              <a:bevel/>
            </a:ln>
          </p:spPr>
          <p:txBody>
            <a:bodyPr anchor="ctr"/>
            <a:lstStyle/>
            <a:p>
              <a:pPr algn="ctr" defTabSz="913765">
                <a:defRPr/>
              </a:pPr>
              <a:endParaRPr lang="zh-CN" altLang="zh-CN" sz="1170">
                <a:solidFill>
                  <a:prstClr val="white"/>
                </a:solidFill>
                <a:latin typeface="宋体" panose="02010600030101010101" pitchFamily="2" charset="-122"/>
                <a:ea typeface="等线" panose="02010600030101010101" pitchFamily="2" charset="-122"/>
                <a:sym typeface="宋体" panose="02010600030101010101" pitchFamily="2" charset="-122"/>
              </a:endParaRPr>
            </a:p>
          </p:txBody>
        </p:sp>
        <p:sp>
          <p:nvSpPr>
            <p:cNvPr id="39" name="文本框 20"/>
            <p:cNvSpPr>
              <a:spLocks noChangeArrowheads="1"/>
            </p:cNvSpPr>
            <p:nvPr/>
          </p:nvSpPr>
          <p:spPr bwMode="auto">
            <a:xfrm>
              <a:off x="714625" y="122472"/>
              <a:ext cx="658998" cy="57586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3765">
                <a:defRPr/>
              </a:pPr>
              <a:r>
                <a:rPr lang="en-US" sz="3725">
                  <a:solidFill>
                    <a:prstClr val="white"/>
                  </a:solidFill>
                  <a:latin typeface="微软雅黑" panose="020b0503020204020204" pitchFamily="34" charset="-122"/>
                  <a:ea typeface="微软雅黑" panose="020b0503020204020204" pitchFamily="34" charset="-122"/>
                </a:rPr>
                <a:t>01</a:t>
              </a:r>
              <a:endParaRPr lang="zh-CN" altLang="en-US" sz="3725">
                <a:solidFill>
                  <a:prstClr val="white"/>
                </a:solidFill>
                <a:latin typeface="微软雅黑" panose="020b0503020204020204" pitchFamily="34" charset="-122"/>
                <a:ea typeface="微软雅黑" panose="020b0503020204020204" pitchFamily="34" charset="-122"/>
              </a:endParaRPr>
            </a:p>
          </p:txBody>
        </p:sp>
      </p:grpSp>
      <p:sp>
        <p:nvSpPr>
          <p:cNvPr id="6" name="文本占位符 5"/>
          <p:cNvSpPr>
            <a:spLocks noGrp="1"/>
          </p:cNvSpPr>
          <p:nvPr>
            <p:ph type="body" sz="quarter" idx="10"/>
          </p:nvPr>
        </p:nvSpPr>
        <p:spPr/>
        <p:txBody>
          <a:bodyPr/>
          <a:lstStyle/>
          <a:p>
            <a:r>
              <a:rPr lang="zh-CN" altLang="en-US"/>
              <a:t>工作存在不足之处</a:t>
            </a:r>
            <a:endParaRPr lang="en-GB" altLang="zh-CN"/>
          </a:p>
        </p:txBody>
      </p:sp>
      <p:sp>
        <p:nvSpPr>
          <p:cNvPr id="7" name="灯片编号占位符 6"/>
          <p:cNvSpPr>
            <a:spLocks noGrp="1"/>
          </p:cNvSpPr>
          <p:nvPr>
            <p:ph type="sldNum" sz="quarter" idx="12"/>
          </p:nvPr>
        </p:nvSpPr>
        <p:spPr/>
        <p:txBody>
          <a:bodyPr/>
          <a:lstStyle/>
          <a:p>
            <a:fld id="{E0596BC5-39E9-41F1-BBD9-DF4DEBACD03C}" type="slidenum">
              <a:rPr lang="zh-CN" altLang="en-US" smtClean="0"/>
              <a:t>30</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500" fill="hold"/>
                                        <p:tgtEl>
                                          <p:spTgt spid="40"/>
                                        </p:tgtEl>
                                        <p:attrNameLst>
                                          <p:attrName>ppt_x</p:attrName>
                                        </p:attrNameLst>
                                      </p:cBhvr>
                                      <p:tavLst>
                                        <p:tav tm="0">
                                          <p:val>
                                            <p:strVal val="#ppt_x"/>
                                          </p:val>
                                        </p:tav>
                                        <p:tav tm="100000">
                                          <p:val>
                                            <p:strVal val="#ppt_x"/>
                                          </p:val>
                                        </p:tav>
                                      </p:tavLst>
                                    </p:anim>
                                    <p:anim calcmode="lin" valueType="num">
                                      <p:cBhvr additive="base">
                                        <p:cTn id="13" dur="500" fill="hold"/>
                                        <p:tgtEl>
                                          <p:spTgt spid="40"/>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1"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fill="hold"/>
                                        <p:tgtEl>
                                          <p:spTgt spid="43"/>
                                        </p:tgtEl>
                                        <p:attrNameLst>
                                          <p:attrName>ppt_x</p:attrName>
                                        </p:attrNameLst>
                                      </p:cBhvr>
                                      <p:tavLst>
                                        <p:tav tm="0">
                                          <p:val>
                                            <p:strVal val="#ppt_x"/>
                                          </p:val>
                                        </p:tav>
                                        <p:tav tm="100000">
                                          <p:val>
                                            <p:strVal val="#ppt_x"/>
                                          </p:val>
                                        </p:tav>
                                      </p:tavLst>
                                    </p:anim>
                                    <p:anim calcmode="lin" valueType="num">
                                      <p:cBhvr additive="base">
                                        <p:cTn id="18" dur="500" fill="hold"/>
                                        <p:tgtEl>
                                          <p:spTgt spid="43"/>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1" fill="hold"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additive="base">
                                        <p:cTn id="22" dur="500" fill="hold"/>
                                        <p:tgtEl>
                                          <p:spTgt spid="46"/>
                                        </p:tgtEl>
                                        <p:attrNameLst>
                                          <p:attrName>ppt_x</p:attrName>
                                        </p:attrNameLst>
                                      </p:cBhvr>
                                      <p:tavLst>
                                        <p:tav tm="0">
                                          <p:val>
                                            <p:strVal val="#ppt_x"/>
                                          </p:val>
                                        </p:tav>
                                        <p:tav tm="100000">
                                          <p:val>
                                            <p:strVal val="#ppt_x"/>
                                          </p:val>
                                        </p:tav>
                                      </p:tavLst>
                                    </p:anim>
                                    <p:anim calcmode="lin" valueType="num">
                                      <p:cBhvr additive="base">
                                        <p:cTn id="23" dur="500" fill="hold"/>
                                        <p:tgtEl>
                                          <p:spTgt spid="46"/>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2000"/>
                            </p:stCondLst>
                            <p:childTnLst>
                              <p:par>
                                <p:cTn id="25" presetID="22" presetClass="entr" presetSubtype="2" fill="hold" nodeType="after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wipe(right)">
                                      <p:cBhvr>
                                        <p:cTn id="27" dur="500"/>
                                        <p:tgtEl>
                                          <p:spTgt spid="75"/>
                                        </p:tgtEl>
                                      </p:cBhvr>
                                    </p:animEffect>
                                  </p:childTnLst>
                                </p:cTn>
                              </p:par>
                              <p:par>
                                <p:cTn id="28" presetID="22" presetClass="entr" presetSubtype="2"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right)">
                                      <p:cBhvr>
                                        <p:cTn id="30" dur="500"/>
                                        <p:tgtEl>
                                          <p:spTgt spid="34"/>
                                        </p:tgtEl>
                                      </p:cBhvr>
                                    </p:animEffect>
                                  </p:childTnLst>
                                </p:cTn>
                              </p:par>
                              <p:par>
                                <p:cTn id="31" presetID="22" presetClass="entr" presetSubtype="8" fill="hold" nodeType="with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wipe(left)">
                                      <p:cBhvr>
                                        <p:cTn id="33" dur="500"/>
                                        <p:tgtEl>
                                          <p:spTgt spid="72"/>
                                        </p:tgtEl>
                                      </p:cBhvr>
                                    </p:animEffect>
                                  </p:childTnLst>
                                </p:cTn>
                              </p:par>
                              <p:par>
                                <p:cTn id="34" presetID="22" presetClass="entr" presetSubtype="8" fill="hold"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wipe(left)">
                                      <p:cBhvr>
                                        <p:cTn id="36" dur="500"/>
                                        <p:tgtEl>
                                          <p:spTgt spid="69"/>
                                        </p:tgtEl>
                                      </p:cBhvr>
                                    </p:animEffect>
                                  </p:childTnLst>
                                </p:cTn>
                              </p:par>
                            </p:childTnLst>
                          </p:cTn>
                        </p:par>
                        <p:par>
                          <p:cTn id="37" fill="hold" nodeType="afterGroup">
                            <p:stCondLst>
                              <p:cond delay="2500"/>
                            </p:stCondLst>
                            <p:childTnLst>
                              <p:par>
                                <p:cTn id="38" presetID="12" presetClass="entr" presetSubtype="8"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p:tgtEl>
                                          <p:spTgt spid="2"/>
                                        </p:tgtEl>
                                        <p:attrNameLst>
                                          <p:attrName>ppt_x</p:attrName>
                                        </p:attrNameLst>
                                      </p:cBhvr>
                                      <p:tavLst>
                                        <p:tav tm="0">
                                          <p:val>
                                            <p:strVal val="#ppt_x-#ppt_w*1.125000"/>
                                          </p:val>
                                        </p:tav>
                                        <p:tav tm="100000">
                                          <p:val>
                                            <p:strVal val="#ppt_x"/>
                                          </p:val>
                                        </p:tav>
                                      </p:tavLst>
                                    </p:anim>
                                    <p:animEffect transition="in" filter="wipe(right)">
                                      <p:cBhvr>
                                        <p:cTn id="41" dur="500"/>
                                        <p:tgtEl>
                                          <p:spTgt spid="2"/>
                                        </p:tgtEl>
                                      </p:cBhvr>
                                    </p:animEffect>
                                  </p:childTnLst>
                                </p:cTn>
                              </p:par>
                              <p:par>
                                <p:cTn id="42" presetID="12" presetClass="entr" presetSubtype="8"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additive="base">
                                        <p:cTn id="44" dur="500"/>
                                        <p:tgtEl>
                                          <p:spTgt spid="3"/>
                                        </p:tgtEl>
                                        <p:attrNameLst>
                                          <p:attrName>ppt_x</p:attrName>
                                        </p:attrNameLst>
                                      </p:cBhvr>
                                      <p:tavLst>
                                        <p:tav tm="0">
                                          <p:val>
                                            <p:strVal val="#ppt_x-#ppt_w*1.125000"/>
                                          </p:val>
                                        </p:tav>
                                        <p:tav tm="100000">
                                          <p:val>
                                            <p:strVal val="#ppt_x"/>
                                          </p:val>
                                        </p:tav>
                                      </p:tavLst>
                                    </p:anim>
                                    <p:animEffect transition="in" filter="wipe(right)">
                                      <p:cBhvr>
                                        <p:cTn id="45" dur="500"/>
                                        <p:tgtEl>
                                          <p:spTgt spid="3"/>
                                        </p:tgtEl>
                                      </p:cBhvr>
                                    </p:animEffect>
                                  </p:childTnLst>
                                </p:cTn>
                              </p:par>
                              <p:par>
                                <p:cTn id="46" presetID="12" presetClass="entr" presetSubtype="2"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p:tgtEl>
                                          <p:spTgt spid="5"/>
                                        </p:tgtEl>
                                        <p:attrNameLst>
                                          <p:attrName>ppt_x</p:attrName>
                                        </p:attrNameLst>
                                      </p:cBhvr>
                                      <p:tavLst>
                                        <p:tav tm="0">
                                          <p:val>
                                            <p:strVal val="#ppt_x+#ppt_w*1.125000"/>
                                          </p:val>
                                        </p:tav>
                                        <p:tav tm="100000">
                                          <p:val>
                                            <p:strVal val="#ppt_x"/>
                                          </p:val>
                                        </p:tav>
                                      </p:tavLst>
                                    </p:anim>
                                    <p:animEffect transition="in" filter="wipe(left)">
                                      <p:cBhvr>
                                        <p:cTn id="49" dur="500"/>
                                        <p:tgtEl>
                                          <p:spTgt spid="5"/>
                                        </p:tgtEl>
                                      </p:cBhvr>
                                    </p:animEffect>
                                  </p:childTnLst>
                                </p:cTn>
                              </p:par>
                              <p:par>
                                <p:cTn id="50" presetID="12" presetClass="entr" presetSubtype="2" fill="hold" nodeType="with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additive="base">
                                        <p:cTn id="52" dur="500"/>
                                        <p:tgtEl>
                                          <p:spTgt spid="4"/>
                                        </p:tgtEl>
                                        <p:attrNameLst>
                                          <p:attrName>ppt_x</p:attrName>
                                        </p:attrNameLst>
                                      </p:cBhvr>
                                      <p:tavLst>
                                        <p:tav tm="0">
                                          <p:val>
                                            <p:strVal val="#ppt_x+#ppt_w*1.125000"/>
                                          </p:val>
                                        </p:tav>
                                        <p:tav tm="100000">
                                          <p:val>
                                            <p:strVal val="#ppt_x"/>
                                          </p:val>
                                        </p:tav>
                                      </p:tavLst>
                                    </p:anim>
                                    <p:animEffect transition="in" filter="wipe(left)">
                                      <p:cBhvr>
                                        <p:cTn id="5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5" name="组合 44"/>
          <p:cNvGrpSpPr/>
          <p:nvPr/>
        </p:nvGrpSpPr>
        <p:grpSpPr>
          <a:xfrm>
            <a:off x="4998272" y="1615838"/>
            <a:ext cx="1061395" cy="720000"/>
            <a:chOff x="2351847" y="903748"/>
            <a:chExt cx="1108027" cy="990018"/>
          </a:xfrm>
          <a:effectLst>
            <a:outerShdw blurRad="419100" dist="419100" dir="5400000" algn="ctr" rotWithShape="0">
              <a:srgbClr val="000000">
                <a:alpha val="43137"/>
              </a:srgbClr>
            </a:outerShdw>
          </a:effectLst>
        </p:grpSpPr>
        <p:sp>
          <p:nvSpPr>
            <p:cNvPr id="46" name="椭圆 45"/>
            <p:cNvSpPr/>
            <p:nvPr/>
          </p:nvSpPr>
          <p:spPr>
            <a:xfrm>
              <a:off x="2351847" y="903748"/>
              <a:ext cx="751633" cy="9900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7" name="文本框 9"/>
            <p:cNvSpPr txBox="1"/>
            <p:nvPr/>
          </p:nvSpPr>
          <p:spPr>
            <a:xfrm>
              <a:off x="2393075" y="927951"/>
              <a:ext cx="1066799" cy="916847"/>
            </a:xfrm>
            <a:prstGeom prst="rect">
              <a:avLst/>
            </a:prstGeom>
            <a:noFill/>
          </p:spPr>
          <p:txBody>
            <a:bodyPr wrap="square" rtlCol="0">
              <a:spAutoFit/>
            </a:bodyPr>
            <a:lstStyle/>
            <a:p>
              <a:r>
                <a:rPr lang="en-US" altLang="zh-CN" sz="3735">
                  <a:solidFill>
                    <a:schemeClr val="bg1"/>
                  </a:solidFill>
                  <a:latin typeface="Impact" panose="020b0806030902050204" pitchFamily="34" charset="0"/>
                </a:rPr>
                <a:t>01</a:t>
              </a:r>
              <a:endParaRPr lang="zh-CN" altLang="en-US" sz="3735">
                <a:solidFill>
                  <a:schemeClr val="bg1"/>
                </a:solidFill>
                <a:latin typeface="Impact" panose="020b0806030902050204" pitchFamily="34" charset="0"/>
              </a:endParaRPr>
            </a:p>
          </p:txBody>
        </p:sp>
      </p:grpSp>
      <p:grpSp>
        <p:nvGrpSpPr>
          <p:cNvPr id="48" name="组合 47"/>
          <p:cNvGrpSpPr/>
          <p:nvPr/>
        </p:nvGrpSpPr>
        <p:grpSpPr>
          <a:xfrm>
            <a:off x="4998272" y="2546915"/>
            <a:ext cx="1034934" cy="721359"/>
            <a:chOff x="2379471" y="1978505"/>
            <a:chExt cx="1080403" cy="991889"/>
          </a:xfrm>
          <a:effectLst>
            <a:outerShdw blurRad="419100" dist="419100" dir="5400000" algn="ctr" rotWithShape="0">
              <a:srgbClr val="000000">
                <a:alpha val="43137"/>
              </a:srgbClr>
            </a:outerShdw>
          </a:effectLst>
        </p:grpSpPr>
        <p:sp>
          <p:nvSpPr>
            <p:cNvPr id="49" name="椭圆 48"/>
            <p:cNvSpPr/>
            <p:nvPr/>
          </p:nvSpPr>
          <p:spPr>
            <a:xfrm>
              <a:off x="2379471" y="1980374"/>
              <a:ext cx="751633" cy="9900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0" name="文本框 10"/>
            <p:cNvSpPr txBox="1"/>
            <p:nvPr/>
          </p:nvSpPr>
          <p:spPr>
            <a:xfrm>
              <a:off x="2393075" y="1978505"/>
              <a:ext cx="1066799" cy="916849"/>
            </a:xfrm>
            <a:prstGeom prst="rect">
              <a:avLst/>
            </a:prstGeom>
            <a:noFill/>
          </p:spPr>
          <p:txBody>
            <a:bodyPr wrap="square" rtlCol="0">
              <a:spAutoFit/>
            </a:bodyPr>
            <a:lstStyle/>
            <a:p>
              <a:r>
                <a:rPr lang="en-US" altLang="zh-CN" sz="3735">
                  <a:solidFill>
                    <a:schemeClr val="bg1"/>
                  </a:solidFill>
                  <a:latin typeface="Impact" panose="020b0806030902050204" pitchFamily="34" charset="0"/>
                </a:rPr>
                <a:t>02</a:t>
              </a:r>
              <a:endParaRPr lang="zh-CN" altLang="en-US" sz="3735">
                <a:solidFill>
                  <a:schemeClr val="bg1"/>
                </a:solidFill>
                <a:latin typeface="Impact" panose="020b0806030902050204" pitchFamily="34" charset="0"/>
              </a:endParaRPr>
            </a:p>
          </p:txBody>
        </p:sp>
      </p:grpSp>
      <p:grpSp>
        <p:nvGrpSpPr>
          <p:cNvPr id="51" name="组合 50"/>
          <p:cNvGrpSpPr/>
          <p:nvPr/>
        </p:nvGrpSpPr>
        <p:grpSpPr>
          <a:xfrm>
            <a:off x="4998272" y="3460303"/>
            <a:ext cx="1042346" cy="720001"/>
            <a:chOff x="2351846" y="3006475"/>
            <a:chExt cx="1088141" cy="990019"/>
          </a:xfrm>
          <a:effectLst>
            <a:outerShdw blurRad="419100" dist="419100" dir="5400000" algn="ctr" rotWithShape="0">
              <a:srgbClr val="000000">
                <a:alpha val="43137"/>
              </a:srgbClr>
            </a:outerShdw>
          </a:effectLst>
        </p:grpSpPr>
        <p:sp>
          <p:nvSpPr>
            <p:cNvPr id="52" name="椭圆 51"/>
            <p:cNvSpPr/>
            <p:nvPr/>
          </p:nvSpPr>
          <p:spPr>
            <a:xfrm>
              <a:off x="2351846" y="3006475"/>
              <a:ext cx="751633" cy="9900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3" name="文本框 11"/>
            <p:cNvSpPr txBox="1"/>
            <p:nvPr/>
          </p:nvSpPr>
          <p:spPr>
            <a:xfrm>
              <a:off x="2373188" y="3044328"/>
              <a:ext cx="1066799" cy="916848"/>
            </a:xfrm>
            <a:prstGeom prst="rect">
              <a:avLst/>
            </a:prstGeom>
            <a:noFill/>
          </p:spPr>
          <p:txBody>
            <a:bodyPr wrap="square" rtlCol="0">
              <a:spAutoFit/>
            </a:bodyPr>
            <a:lstStyle/>
            <a:p>
              <a:r>
                <a:rPr lang="en-US" altLang="zh-CN" sz="3735">
                  <a:solidFill>
                    <a:schemeClr val="bg1"/>
                  </a:solidFill>
                  <a:latin typeface="Impact" panose="020b0806030902050204" pitchFamily="34" charset="0"/>
                </a:rPr>
                <a:t>03</a:t>
              </a:r>
              <a:endParaRPr lang="zh-CN" altLang="en-US" sz="3735">
                <a:solidFill>
                  <a:schemeClr val="bg1"/>
                </a:solidFill>
                <a:latin typeface="Impact" panose="020b0806030902050204" pitchFamily="34" charset="0"/>
              </a:endParaRPr>
            </a:p>
          </p:txBody>
        </p:sp>
      </p:grpSp>
      <p:grpSp>
        <p:nvGrpSpPr>
          <p:cNvPr id="54" name="组合 53"/>
          <p:cNvGrpSpPr/>
          <p:nvPr/>
        </p:nvGrpSpPr>
        <p:grpSpPr>
          <a:xfrm>
            <a:off x="4998272" y="4379463"/>
            <a:ext cx="1056574" cy="720000"/>
            <a:chOff x="2317106" y="4056842"/>
            <a:chExt cx="1102994" cy="990020"/>
          </a:xfrm>
          <a:effectLst>
            <a:outerShdw blurRad="419100" dist="419100" dir="5400000" algn="ctr" rotWithShape="0">
              <a:srgbClr val="000000">
                <a:alpha val="43137"/>
              </a:srgbClr>
            </a:outerShdw>
          </a:effectLst>
        </p:grpSpPr>
        <p:sp>
          <p:nvSpPr>
            <p:cNvPr id="55" name="椭圆 54"/>
            <p:cNvSpPr/>
            <p:nvPr/>
          </p:nvSpPr>
          <p:spPr>
            <a:xfrm>
              <a:off x="2317106" y="4056842"/>
              <a:ext cx="751633" cy="9900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6" name="文本框 12"/>
            <p:cNvSpPr txBox="1"/>
            <p:nvPr/>
          </p:nvSpPr>
          <p:spPr>
            <a:xfrm>
              <a:off x="2353301" y="4073232"/>
              <a:ext cx="1066799" cy="916851"/>
            </a:xfrm>
            <a:prstGeom prst="rect">
              <a:avLst/>
            </a:prstGeom>
            <a:noFill/>
          </p:spPr>
          <p:txBody>
            <a:bodyPr wrap="square" rtlCol="0">
              <a:spAutoFit/>
            </a:bodyPr>
            <a:lstStyle/>
            <a:p>
              <a:r>
                <a:rPr lang="en-US" altLang="zh-CN" sz="3735">
                  <a:solidFill>
                    <a:schemeClr val="bg1"/>
                  </a:solidFill>
                  <a:latin typeface="Impact" panose="020b0806030902050204" pitchFamily="34" charset="0"/>
                </a:rPr>
                <a:t>04</a:t>
              </a:r>
              <a:endParaRPr lang="zh-CN" altLang="en-US" sz="3735">
                <a:solidFill>
                  <a:schemeClr val="bg1"/>
                </a:solidFill>
                <a:latin typeface="Impact" panose="020b0806030902050204" pitchFamily="34" charset="0"/>
              </a:endParaRPr>
            </a:p>
          </p:txBody>
        </p:sp>
      </p:grpSp>
      <p:grpSp>
        <p:nvGrpSpPr>
          <p:cNvPr id="57" name="组合 56"/>
          <p:cNvGrpSpPr/>
          <p:nvPr/>
        </p:nvGrpSpPr>
        <p:grpSpPr>
          <a:xfrm>
            <a:off x="4998272" y="5291490"/>
            <a:ext cx="1027719" cy="720000"/>
            <a:chOff x="2373400" y="5071353"/>
            <a:chExt cx="1072872" cy="990023"/>
          </a:xfrm>
          <a:effectLst>
            <a:outerShdw blurRad="419100" dist="419100" dir="5400000" algn="ctr" rotWithShape="0">
              <a:srgbClr val="000000">
                <a:alpha val="43137"/>
              </a:srgbClr>
            </a:outerShdw>
          </a:effectLst>
        </p:grpSpPr>
        <p:sp>
          <p:nvSpPr>
            <p:cNvPr id="58" name="椭圆 57"/>
            <p:cNvSpPr/>
            <p:nvPr/>
          </p:nvSpPr>
          <p:spPr>
            <a:xfrm>
              <a:off x="2373400" y="5071353"/>
              <a:ext cx="751633" cy="99002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9" name="文本框 13"/>
            <p:cNvSpPr txBox="1"/>
            <p:nvPr/>
          </p:nvSpPr>
          <p:spPr>
            <a:xfrm>
              <a:off x="2379473" y="5107938"/>
              <a:ext cx="1066799" cy="916852"/>
            </a:xfrm>
            <a:prstGeom prst="rect">
              <a:avLst/>
            </a:prstGeom>
            <a:noFill/>
          </p:spPr>
          <p:txBody>
            <a:bodyPr wrap="square" rtlCol="0">
              <a:spAutoFit/>
            </a:bodyPr>
            <a:lstStyle/>
            <a:p>
              <a:r>
                <a:rPr lang="en-US" altLang="zh-CN" sz="3735">
                  <a:solidFill>
                    <a:schemeClr val="bg1"/>
                  </a:solidFill>
                  <a:latin typeface="Impact" panose="020b0806030902050204" pitchFamily="34" charset="0"/>
                </a:rPr>
                <a:t>05</a:t>
              </a:r>
              <a:endParaRPr lang="zh-CN" altLang="en-US" sz="3735">
                <a:solidFill>
                  <a:schemeClr val="bg1"/>
                </a:solidFill>
                <a:latin typeface="Impact" panose="020b0806030902050204" pitchFamily="34" charset="0"/>
              </a:endParaRPr>
            </a:p>
          </p:txBody>
        </p:sp>
      </p:grpSp>
      <p:grpSp>
        <p:nvGrpSpPr>
          <p:cNvPr id="60" name="组合 59"/>
          <p:cNvGrpSpPr/>
          <p:nvPr/>
        </p:nvGrpSpPr>
        <p:grpSpPr>
          <a:xfrm>
            <a:off x="5806270" y="1651189"/>
            <a:ext cx="5143000" cy="612920"/>
            <a:chOff x="4315150" y="953426"/>
            <a:chExt cx="3857250" cy="540057"/>
          </a:xfrm>
          <a:effectLst>
            <a:outerShdw blurRad="419100" dist="419100" dir="5400000" algn="ctr" rotWithShape="0">
              <a:srgbClr val="000000">
                <a:alpha val="43137"/>
              </a:srgbClr>
            </a:outerShdw>
          </a:effectLst>
        </p:grpSpPr>
        <p:sp>
          <p:nvSpPr>
            <p:cNvPr id="61" name="矩形 60"/>
            <p:cNvSpPr/>
            <p:nvPr/>
          </p:nvSpPr>
          <p:spPr>
            <a:xfrm>
              <a:off x="4841196" y="1036090"/>
              <a:ext cx="2827147" cy="450057"/>
            </a:xfrm>
            <a:prstGeom prst="roundRect">
              <a:avLst/>
            </a:prstGeom>
            <a:ln w="15875">
              <a:noFill/>
            </a:ln>
          </p:spPr>
          <p:txBody>
            <a:bodyPr wrap="square" lIns="91440" tIns="45720" rIns="91440" bIns="45720">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年度工作内容概述</a:t>
              </a:r>
              <a:endParaRPr lang="en-GB" altLang="zh-CN"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平行四边形 61"/>
            <p:cNvSpPr/>
            <p:nvPr/>
          </p:nvSpPr>
          <p:spPr>
            <a:xfrm>
              <a:off x="4315150" y="953426"/>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3" name="组合 62"/>
          <p:cNvGrpSpPr/>
          <p:nvPr/>
        </p:nvGrpSpPr>
        <p:grpSpPr>
          <a:xfrm>
            <a:off x="5806270" y="2576727"/>
            <a:ext cx="5143000" cy="612920"/>
            <a:chOff x="4315150" y="1647579"/>
            <a:chExt cx="3857250" cy="540057"/>
          </a:xfrm>
          <a:effectLst>
            <a:outerShdw blurRad="419100" dist="419100" dir="5400000" algn="ctr" rotWithShape="0">
              <a:srgbClr val="000000">
                <a:alpha val="43137"/>
              </a:srgbClr>
            </a:outerShdw>
          </a:effectLst>
        </p:grpSpPr>
        <p:sp>
          <p:nvSpPr>
            <p:cNvPr id="64" name="矩形 63"/>
            <p:cNvSpPr/>
            <p:nvPr/>
          </p:nvSpPr>
          <p:spPr>
            <a:xfrm>
              <a:off x="4841196" y="1730243"/>
              <a:ext cx="2827147" cy="450057"/>
            </a:xfrm>
            <a:prstGeom prst="roundRect">
              <a:avLst/>
            </a:prstGeom>
            <a:ln w="15875">
              <a:noFill/>
            </a:ln>
          </p:spPr>
          <p:txBody>
            <a:bodyPr wrap="square" lIns="91440" tIns="45720" rIns="91440" bIns="45720">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工作完成具体情况</a:t>
              </a:r>
              <a:endParaRPr lang="en-GB" altLang="zh-CN"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平行四边形 64"/>
            <p:cNvSpPr/>
            <p:nvPr/>
          </p:nvSpPr>
          <p:spPr>
            <a:xfrm>
              <a:off x="4315150" y="1647579"/>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6" name="组合 65"/>
          <p:cNvGrpSpPr/>
          <p:nvPr/>
        </p:nvGrpSpPr>
        <p:grpSpPr>
          <a:xfrm>
            <a:off x="5806270" y="3502264"/>
            <a:ext cx="5143000" cy="612920"/>
            <a:chOff x="4315150" y="2341731"/>
            <a:chExt cx="3857250" cy="540057"/>
          </a:xfrm>
          <a:effectLst>
            <a:outerShdw blurRad="419100" dist="419100" dir="5400000" algn="ctr" rotWithShape="0">
              <a:srgbClr val="000000">
                <a:alpha val="43137"/>
              </a:srgbClr>
            </a:outerShdw>
          </a:effectLst>
        </p:grpSpPr>
        <p:sp>
          <p:nvSpPr>
            <p:cNvPr id="67" name="矩形 66"/>
            <p:cNvSpPr/>
            <p:nvPr/>
          </p:nvSpPr>
          <p:spPr>
            <a:xfrm>
              <a:off x="4841197" y="2424395"/>
              <a:ext cx="2827146" cy="450057"/>
            </a:xfrm>
            <a:prstGeom prst="roundRect">
              <a:avLst/>
            </a:prstGeom>
            <a:ln w="15875">
              <a:noFill/>
            </a:ln>
          </p:spPr>
          <p:txBody>
            <a:bodyPr wrap="square" lIns="91440" tIns="45720" rIns="91440" bIns="45720">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成功项目详细展示</a:t>
              </a:r>
              <a:endParaRPr lang="en-GB" altLang="zh-CN"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平行四边形 67"/>
            <p:cNvSpPr/>
            <p:nvPr/>
          </p:nvSpPr>
          <p:spPr>
            <a:xfrm>
              <a:off x="4315150" y="2341731"/>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9" name="组合 68"/>
          <p:cNvGrpSpPr/>
          <p:nvPr/>
        </p:nvGrpSpPr>
        <p:grpSpPr>
          <a:xfrm>
            <a:off x="5806270" y="4427802"/>
            <a:ext cx="5143000" cy="612920"/>
            <a:chOff x="4315150" y="3035884"/>
            <a:chExt cx="3857250" cy="540057"/>
          </a:xfrm>
          <a:effectLst>
            <a:outerShdw blurRad="419100" dist="419100" dir="5400000" algn="ctr" rotWithShape="0">
              <a:srgbClr val="000000">
                <a:alpha val="43137"/>
              </a:srgbClr>
            </a:outerShdw>
          </a:effectLst>
        </p:grpSpPr>
        <p:sp>
          <p:nvSpPr>
            <p:cNvPr id="70" name="矩形 69"/>
            <p:cNvSpPr/>
            <p:nvPr/>
          </p:nvSpPr>
          <p:spPr>
            <a:xfrm>
              <a:off x="4841196" y="3118548"/>
              <a:ext cx="2827147" cy="450057"/>
            </a:xfrm>
            <a:prstGeom prst="roundRect">
              <a:avLst/>
            </a:prstGeom>
            <a:ln w="15875">
              <a:noFill/>
            </a:ln>
          </p:spPr>
          <p:txBody>
            <a:bodyPr wrap="square" lIns="91440" tIns="45720" rIns="91440" bIns="45720">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工作存在不足之处</a:t>
              </a:r>
              <a:endParaRPr lang="en-GB" altLang="zh-CN"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平行四边形 70"/>
            <p:cNvSpPr/>
            <p:nvPr/>
          </p:nvSpPr>
          <p:spPr>
            <a:xfrm>
              <a:off x="4315150" y="3035884"/>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72" name="组合 71"/>
          <p:cNvGrpSpPr/>
          <p:nvPr/>
        </p:nvGrpSpPr>
        <p:grpSpPr>
          <a:xfrm>
            <a:off x="5806270" y="5353341"/>
            <a:ext cx="5143000" cy="612920"/>
            <a:chOff x="4315150" y="3730038"/>
            <a:chExt cx="3857250" cy="540057"/>
          </a:xfrm>
          <a:effectLst>
            <a:outerShdw blurRad="419100" dist="419100" dir="5400000" algn="ctr" rotWithShape="0">
              <a:srgbClr val="000000">
                <a:alpha val="43137"/>
              </a:srgbClr>
            </a:outerShdw>
          </a:effectLst>
        </p:grpSpPr>
        <p:sp>
          <p:nvSpPr>
            <p:cNvPr id="73" name="矩形 72"/>
            <p:cNvSpPr/>
            <p:nvPr/>
          </p:nvSpPr>
          <p:spPr>
            <a:xfrm>
              <a:off x="4841197" y="3812702"/>
              <a:ext cx="2827146" cy="450057"/>
            </a:xfrm>
            <a:prstGeom prst="roundRect">
              <a:avLst/>
            </a:prstGeom>
            <a:ln w="15875">
              <a:noFill/>
            </a:ln>
          </p:spPr>
          <p:txBody>
            <a:bodyPr wrap="square" lIns="91440" tIns="45720" rIns="91440" bIns="45720">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明年工作目标计划</a:t>
              </a:r>
              <a:endParaRPr lang="en-GB" altLang="zh-CN"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平行四边形 73"/>
            <p:cNvSpPr/>
            <p:nvPr/>
          </p:nvSpPr>
          <p:spPr>
            <a:xfrm>
              <a:off x="4315150" y="3730038"/>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sp>
        <p:nvSpPr>
          <p:cNvPr id="2" name="矩形 1"/>
          <p:cNvSpPr/>
          <p:nvPr/>
        </p:nvSpPr>
        <p:spPr>
          <a:xfrm>
            <a:off x="0" y="0"/>
            <a:ext cx="4269859"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 Placeholder 4"/>
          <p:cNvSpPr txBox="1"/>
          <p:nvPr/>
        </p:nvSpPr>
        <p:spPr>
          <a:xfrm>
            <a:off x="630739" y="3097810"/>
            <a:ext cx="3008380" cy="662379"/>
          </a:xfrm>
          <a:prstGeom prst="rect">
            <a:avLst/>
          </a:prstGeom>
          <a:effectLst>
            <a:outerShdw blurRad="419100" dist="419100" dir="5400000" algn="ctr" rotWithShape="0">
              <a:srgbClr val="000000">
                <a:alpha val="43137"/>
              </a:srgbClr>
            </a:outerShdw>
          </a:effectLst>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7200" b="1">
                <a:solidFill>
                  <a:schemeClr val="bg1"/>
                </a:solidFill>
                <a:latin typeface="微软雅黑" panose="020b0503020204020204" pitchFamily="34" charset="-122"/>
                <a:ea typeface="微软雅黑" panose="020b0503020204020204" pitchFamily="34" charset="-122"/>
              </a:rPr>
              <a:t>目录</a:t>
            </a:r>
            <a:endParaRPr lang="en-US" altLang="zh-CN" sz="7200" b="1">
              <a:solidFill>
                <a:schemeClr val="bg1"/>
              </a:solidFill>
              <a:latin typeface="微软雅黑" panose="020b0503020204020204" pitchFamily="34" charset="-122"/>
              <a:ea typeface="微软雅黑" panose="020b0503020204020204" pitchFamily="34" charset="-122"/>
            </a:endParaRPr>
          </a:p>
          <a:p>
            <a:pPr marL="0" indent="0" algn="ctr">
              <a:buNone/>
            </a:pPr>
            <a:r>
              <a:rPr lang="en-US" altLang="zh-CN" sz="4800" b="1">
                <a:solidFill>
                  <a:schemeClr val="bg1"/>
                </a:solidFill>
                <a:latin typeface="微软雅黑" panose="020b0503020204020204" pitchFamily="34" charset="-122"/>
                <a:ea typeface="微软雅黑" panose="020b0503020204020204" pitchFamily="34" charset="-122"/>
              </a:rPr>
              <a:t>Contents</a:t>
            </a:r>
            <a:endParaRPr lang="en-GB" sz="4800" b="1">
              <a:solidFill>
                <a:schemeClr val="bg1"/>
              </a:solidFill>
              <a:latin typeface="微软雅黑" panose="020b0503020204020204" pitchFamily="34" charset="-122"/>
              <a:ea typeface="微软雅黑" panose="020b0503020204020204" pitchFamily="34" charset="-122"/>
            </a:endParaRPr>
          </a:p>
        </p:txBody>
      </p:sp>
      <p:sp>
        <p:nvSpPr>
          <p:cNvPr id="4" name="同心圆 3"/>
          <p:cNvSpPr/>
          <p:nvPr/>
        </p:nvSpPr>
        <p:spPr>
          <a:xfrm>
            <a:off x="-38642" y="1448229"/>
            <a:ext cx="4267164" cy="4266000"/>
          </a:xfrm>
          <a:prstGeom prst="donut">
            <a:avLst>
              <a:gd name="adj" fmla="val 13126"/>
            </a:avLst>
          </a:prstGeom>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mc:Choice xmlns:p14="http://schemas.microsoft.com/office/powerpoint/2010/main" Requires="p14">
      <p:transition spd="slow" advTm="0" p14:dur="120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xit" presetSubtype="4" fill="hold" nodeType="afterEffect">
                                  <p:stCondLst>
                                    <p:cond delay="0"/>
                                  </p:stCondLst>
                                  <p:childTnLst>
                                    <p:anim calcmode="lin" valueType="num">
                                      <p:cBhvr additive="base">
                                        <p:cTn id="6" dur="500"/>
                                        <p:tgtEl>
                                          <p:spTgt spid="45"/>
                                        </p:tgtEl>
                                        <p:attrNameLst>
                                          <p:attrName>ppt_x</p:attrName>
                                        </p:attrNameLst>
                                      </p:cBhvr>
                                      <p:tavLst>
                                        <p:tav tm="0">
                                          <p:val>
                                            <p:strVal val="ppt_x"/>
                                          </p:val>
                                        </p:tav>
                                        <p:tav tm="100000">
                                          <p:val>
                                            <p:strVal val="ppt_x"/>
                                          </p:val>
                                        </p:tav>
                                      </p:tavLst>
                                    </p:anim>
                                    <p:anim calcmode="lin" valueType="num">
                                      <p:cBhvr additive="base">
                                        <p:cTn id="7" dur="500"/>
                                        <p:tgtEl>
                                          <p:spTgt spid="45"/>
                                        </p:tgtEl>
                                        <p:attrNameLst>
                                          <p:attrName>ppt_y</p:attrName>
                                        </p:attrNameLst>
                                      </p:cBhvr>
                                      <p:tavLst>
                                        <p:tav tm="0">
                                          <p:val>
                                            <p:strVal val="ppt_y"/>
                                          </p:val>
                                        </p:tav>
                                        <p:tav tm="100000">
                                          <p:val>
                                            <p:strVal val="1+ppt_h/2"/>
                                          </p:val>
                                        </p:tav>
                                      </p:tavLst>
                                    </p:anim>
                                    <p:set>
                                      <p:cBhvr>
                                        <p:cTn id="8" dur="1" fill="hold">
                                          <p:stCondLst>
                                            <p:cond delay="499"/>
                                          </p:stCondLst>
                                        </p:cTn>
                                        <p:tgtEl>
                                          <p:spTgt spid="45"/>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48"/>
                                        </p:tgtEl>
                                        <p:attrNameLst>
                                          <p:attrName>ppt_x</p:attrName>
                                        </p:attrNameLst>
                                      </p:cBhvr>
                                      <p:tavLst>
                                        <p:tav tm="0">
                                          <p:val>
                                            <p:strVal val="ppt_x"/>
                                          </p:val>
                                        </p:tav>
                                        <p:tav tm="100000">
                                          <p:val>
                                            <p:strVal val="ppt_x"/>
                                          </p:val>
                                        </p:tav>
                                      </p:tavLst>
                                    </p:anim>
                                    <p:anim calcmode="lin" valueType="num">
                                      <p:cBhvr additive="base">
                                        <p:cTn id="11" dur="500"/>
                                        <p:tgtEl>
                                          <p:spTgt spid="48"/>
                                        </p:tgtEl>
                                        <p:attrNameLst>
                                          <p:attrName>ppt_y</p:attrName>
                                        </p:attrNameLst>
                                      </p:cBhvr>
                                      <p:tavLst>
                                        <p:tav tm="0">
                                          <p:val>
                                            <p:strVal val="ppt_y"/>
                                          </p:val>
                                        </p:tav>
                                        <p:tav tm="100000">
                                          <p:val>
                                            <p:strVal val="1+ppt_h/2"/>
                                          </p:val>
                                        </p:tav>
                                      </p:tavLst>
                                    </p:anim>
                                    <p:set>
                                      <p:cBhvr>
                                        <p:cTn id="12" dur="1" fill="hold">
                                          <p:stCondLst>
                                            <p:cond delay="499"/>
                                          </p:stCondLst>
                                        </p:cTn>
                                        <p:tgtEl>
                                          <p:spTgt spid="48"/>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51"/>
                                        </p:tgtEl>
                                        <p:attrNameLst>
                                          <p:attrName>ppt_x</p:attrName>
                                        </p:attrNameLst>
                                      </p:cBhvr>
                                      <p:tavLst>
                                        <p:tav tm="0">
                                          <p:val>
                                            <p:strVal val="ppt_x"/>
                                          </p:val>
                                        </p:tav>
                                        <p:tav tm="100000">
                                          <p:val>
                                            <p:strVal val="ppt_x"/>
                                          </p:val>
                                        </p:tav>
                                      </p:tavLst>
                                    </p:anim>
                                    <p:anim calcmode="lin" valueType="num">
                                      <p:cBhvr additive="base">
                                        <p:cTn id="15" dur="500"/>
                                        <p:tgtEl>
                                          <p:spTgt spid="51"/>
                                        </p:tgtEl>
                                        <p:attrNameLst>
                                          <p:attrName>ppt_y</p:attrName>
                                        </p:attrNameLst>
                                      </p:cBhvr>
                                      <p:tavLst>
                                        <p:tav tm="0">
                                          <p:val>
                                            <p:strVal val="ppt_y"/>
                                          </p:val>
                                        </p:tav>
                                        <p:tav tm="100000">
                                          <p:val>
                                            <p:strVal val="1+ppt_h/2"/>
                                          </p:val>
                                        </p:tav>
                                      </p:tavLst>
                                    </p:anim>
                                    <p:set>
                                      <p:cBhvr>
                                        <p:cTn id="16" dur="1" fill="hold">
                                          <p:stCondLst>
                                            <p:cond delay="499"/>
                                          </p:stCondLst>
                                        </p:cTn>
                                        <p:tgtEl>
                                          <p:spTgt spid="51"/>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54"/>
                                        </p:tgtEl>
                                        <p:attrNameLst>
                                          <p:attrName>ppt_x</p:attrName>
                                        </p:attrNameLst>
                                      </p:cBhvr>
                                      <p:tavLst>
                                        <p:tav tm="0">
                                          <p:val>
                                            <p:strVal val="ppt_x"/>
                                          </p:val>
                                        </p:tav>
                                        <p:tav tm="100000">
                                          <p:val>
                                            <p:strVal val="ppt_x"/>
                                          </p:val>
                                        </p:tav>
                                      </p:tavLst>
                                    </p:anim>
                                    <p:anim calcmode="lin" valueType="num">
                                      <p:cBhvr additive="base">
                                        <p:cTn id="19" dur="500"/>
                                        <p:tgtEl>
                                          <p:spTgt spid="54"/>
                                        </p:tgtEl>
                                        <p:attrNameLst>
                                          <p:attrName>ppt_y</p:attrName>
                                        </p:attrNameLst>
                                      </p:cBhvr>
                                      <p:tavLst>
                                        <p:tav tm="0">
                                          <p:val>
                                            <p:strVal val="ppt_y"/>
                                          </p:val>
                                        </p:tav>
                                        <p:tav tm="100000">
                                          <p:val>
                                            <p:strVal val="1+ppt_h/2"/>
                                          </p:val>
                                        </p:tav>
                                      </p:tavLst>
                                    </p:anim>
                                    <p:set>
                                      <p:cBhvr>
                                        <p:cTn id="20" dur="1" fill="hold">
                                          <p:stCondLst>
                                            <p:cond delay="499"/>
                                          </p:stCondLst>
                                        </p:cTn>
                                        <p:tgtEl>
                                          <p:spTgt spid="54"/>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60"/>
                                        </p:tgtEl>
                                        <p:attrNameLst>
                                          <p:attrName>ppt_x</p:attrName>
                                        </p:attrNameLst>
                                      </p:cBhvr>
                                      <p:tavLst>
                                        <p:tav tm="0">
                                          <p:val>
                                            <p:strVal val="ppt_x"/>
                                          </p:val>
                                        </p:tav>
                                        <p:tav tm="100000">
                                          <p:val>
                                            <p:strVal val="ppt_x"/>
                                          </p:val>
                                        </p:tav>
                                      </p:tavLst>
                                    </p:anim>
                                    <p:anim calcmode="lin" valueType="num">
                                      <p:cBhvr additive="base">
                                        <p:cTn id="23" dur="500"/>
                                        <p:tgtEl>
                                          <p:spTgt spid="60"/>
                                        </p:tgtEl>
                                        <p:attrNameLst>
                                          <p:attrName>ppt_y</p:attrName>
                                        </p:attrNameLst>
                                      </p:cBhvr>
                                      <p:tavLst>
                                        <p:tav tm="0">
                                          <p:val>
                                            <p:strVal val="ppt_y"/>
                                          </p:val>
                                        </p:tav>
                                        <p:tav tm="100000">
                                          <p:val>
                                            <p:strVal val="1+ppt_h/2"/>
                                          </p:val>
                                        </p:tav>
                                      </p:tavLst>
                                    </p:anim>
                                    <p:set>
                                      <p:cBhvr>
                                        <p:cTn id="24" dur="1" fill="hold">
                                          <p:stCondLst>
                                            <p:cond delay="499"/>
                                          </p:stCondLst>
                                        </p:cTn>
                                        <p:tgtEl>
                                          <p:spTgt spid="60"/>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63"/>
                                        </p:tgtEl>
                                        <p:attrNameLst>
                                          <p:attrName>ppt_x</p:attrName>
                                        </p:attrNameLst>
                                      </p:cBhvr>
                                      <p:tavLst>
                                        <p:tav tm="0">
                                          <p:val>
                                            <p:strVal val="ppt_x"/>
                                          </p:val>
                                        </p:tav>
                                        <p:tav tm="100000">
                                          <p:val>
                                            <p:strVal val="ppt_x"/>
                                          </p:val>
                                        </p:tav>
                                      </p:tavLst>
                                    </p:anim>
                                    <p:anim calcmode="lin" valueType="num">
                                      <p:cBhvr additive="base">
                                        <p:cTn id="27" dur="500"/>
                                        <p:tgtEl>
                                          <p:spTgt spid="63"/>
                                        </p:tgtEl>
                                        <p:attrNameLst>
                                          <p:attrName>ppt_y</p:attrName>
                                        </p:attrNameLst>
                                      </p:cBhvr>
                                      <p:tavLst>
                                        <p:tav tm="0">
                                          <p:val>
                                            <p:strVal val="ppt_y"/>
                                          </p:val>
                                        </p:tav>
                                        <p:tav tm="100000">
                                          <p:val>
                                            <p:strVal val="1+ppt_h/2"/>
                                          </p:val>
                                        </p:tav>
                                      </p:tavLst>
                                    </p:anim>
                                    <p:set>
                                      <p:cBhvr>
                                        <p:cTn id="28" dur="1" fill="hold">
                                          <p:stCondLst>
                                            <p:cond delay="499"/>
                                          </p:stCondLst>
                                        </p:cTn>
                                        <p:tgtEl>
                                          <p:spTgt spid="63"/>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66"/>
                                        </p:tgtEl>
                                        <p:attrNameLst>
                                          <p:attrName>ppt_x</p:attrName>
                                        </p:attrNameLst>
                                      </p:cBhvr>
                                      <p:tavLst>
                                        <p:tav tm="0">
                                          <p:val>
                                            <p:strVal val="ppt_x"/>
                                          </p:val>
                                        </p:tav>
                                        <p:tav tm="100000">
                                          <p:val>
                                            <p:strVal val="ppt_x"/>
                                          </p:val>
                                        </p:tav>
                                      </p:tavLst>
                                    </p:anim>
                                    <p:anim calcmode="lin" valueType="num">
                                      <p:cBhvr additive="base">
                                        <p:cTn id="31" dur="500"/>
                                        <p:tgtEl>
                                          <p:spTgt spid="66"/>
                                        </p:tgtEl>
                                        <p:attrNameLst>
                                          <p:attrName>ppt_y</p:attrName>
                                        </p:attrNameLst>
                                      </p:cBhvr>
                                      <p:tavLst>
                                        <p:tav tm="0">
                                          <p:val>
                                            <p:strVal val="ppt_y"/>
                                          </p:val>
                                        </p:tav>
                                        <p:tav tm="100000">
                                          <p:val>
                                            <p:strVal val="1+ppt_h/2"/>
                                          </p:val>
                                        </p:tav>
                                      </p:tavLst>
                                    </p:anim>
                                    <p:set>
                                      <p:cBhvr>
                                        <p:cTn id="32" dur="1" fill="hold">
                                          <p:stCondLst>
                                            <p:cond delay="499"/>
                                          </p:stCondLst>
                                        </p:cTn>
                                        <p:tgtEl>
                                          <p:spTgt spid="66"/>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69"/>
                                        </p:tgtEl>
                                        <p:attrNameLst>
                                          <p:attrName>ppt_x</p:attrName>
                                        </p:attrNameLst>
                                      </p:cBhvr>
                                      <p:tavLst>
                                        <p:tav tm="0">
                                          <p:val>
                                            <p:strVal val="ppt_x"/>
                                          </p:val>
                                        </p:tav>
                                        <p:tav tm="100000">
                                          <p:val>
                                            <p:strVal val="ppt_x"/>
                                          </p:val>
                                        </p:tav>
                                      </p:tavLst>
                                    </p:anim>
                                    <p:anim calcmode="lin" valueType="num">
                                      <p:cBhvr additive="base">
                                        <p:cTn id="35" dur="500"/>
                                        <p:tgtEl>
                                          <p:spTgt spid="69"/>
                                        </p:tgtEl>
                                        <p:attrNameLst>
                                          <p:attrName>ppt_y</p:attrName>
                                        </p:attrNameLst>
                                      </p:cBhvr>
                                      <p:tavLst>
                                        <p:tav tm="0">
                                          <p:val>
                                            <p:strVal val="ppt_y"/>
                                          </p:val>
                                        </p:tav>
                                        <p:tav tm="100000">
                                          <p:val>
                                            <p:strVal val="1+ppt_h/2"/>
                                          </p:val>
                                        </p:tav>
                                      </p:tavLst>
                                    </p:anim>
                                    <p:set>
                                      <p:cBhvr>
                                        <p:cTn id="36" dur="1" fill="hold">
                                          <p:stCondLst>
                                            <p:cond delay="499"/>
                                          </p:stCondLst>
                                        </p:cTn>
                                        <p:tgtEl>
                                          <p:spTgt spid="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5" name="Bent Arrow 44"/>
          <p:cNvSpPr/>
          <p:nvPr/>
        </p:nvSpPr>
        <p:spPr>
          <a:xfrm rot="10800000">
            <a:off x="333" y="2666628"/>
            <a:ext cx="5445907" cy="1523917"/>
          </a:xfrm>
          <a:prstGeom prst="bentArrow">
            <a:avLst>
              <a:gd name="adj1" fmla="val 25000"/>
              <a:gd name="adj2" fmla="val 3719"/>
              <a:gd name="adj3" fmla="val 0"/>
              <a:gd name="adj4" fmla="val 30020"/>
            </a:avLst>
          </a:prstGeom>
          <a:gradFill>
            <a:gsLst>
              <a:gs pos="100000">
                <a:srgbClr val="FF002A"/>
              </a:gs>
              <a:gs pos="0">
                <a:srgbClr val="A40022"/>
              </a:gs>
            </a:gsLst>
            <a:lin ang="5400000" scaled="0"/>
          </a:gra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solidFill>
                <a:schemeClr val="tx1"/>
              </a:solidFill>
            </a:endParaRPr>
          </a:p>
        </p:txBody>
      </p:sp>
      <p:sp>
        <p:nvSpPr>
          <p:cNvPr id="49" name="Bent Arrow 48"/>
          <p:cNvSpPr/>
          <p:nvPr/>
        </p:nvSpPr>
        <p:spPr>
          <a:xfrm rot="10800000">
            <a:off x="331" y="3442249"/>
            <a:ext cx="4425545" cy="1523917"/>
          </a:xfrm>
          <a:prstGeom prst="bentArrow">
            <a:avLst>
              <a:gd name="adj1" fmla="val 25000"/>
              <a:gd name="adj2" fmla="val 3719"/>
              <a:gd name="adj3" fmla="val 0"/>
              <a:gd name="adj4" fmla="val 30020"/>
            </a:avLst>
          </a:prstGeom>
          <a:gradFill>
            <a:gsLst>
              <a:gs pos="100000">
                <a:srgbClr val="FF002A"/>
              </a:gs>
              <a:gs pos="0">
                <a:srgbClr val="A40022"/>
              </a:gs>
            </a:gsLst>
            <a:lin ang="5400000" scaled="0"/>
          </a:gra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solidFill>
                <a:schemeClr val="tx1"/>
              </a:solidFill>
            </a:endParaRPr>
          </a:p>
        </p:txBody>
      </p:sp>
      <p:sp>
        <p:nvSpPr>
          <p:cNvPr id="53" name="Bent Arrow 52"/>
          <p:cNvSpPr/>
          <p:nvPr/>
        </p:nvSpPr>
        <p:spPr>
          <a:xfrm rot="10800000">
            <a:off x="329" y="4161400"/>
            <a:ext cx="3224527" cy="1523917"/>
          </a:xfrm>
          <a:prstGeom prst="bentArrow">
            <a:avLst>
              <a:gd name="adj1" fmla="val 25000"/>
              <a:gd name="adj2" fmla="val 3719"/>
              <a:gd name="adj3" fmla="val 0"/>
              <a:gd name="adj4" fmla="val 30020"/>
            </a:avLst>
          </a:prstGeom>
          <a:gradFill>
            <a:gsLst>
              <a:gs pos="100000">
                <a:srgbClr val="FF002A"/>
              </a:gs>
              <a:gs pos="0">
                <a:srgbClr val="A40022"/>
              </a:gs>
            </a:gsLst>
            <a:lin ang="5400000" scaled="0"/>
          </a:gra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solidFill>
                <a:schemeClr val="tx1"/>
              </a:solidFill>
            </a:endParaRPr>
          </a:p>
        </p:txBody>
      </p:sp>
      <p:grpSp>
        <p:nvGrpSpPr>
          <p:cNvPr id="65" name="Group 64"/>
          <p:cNvGrpSpPr/>
          <p:nvPr/>
        </p:nvGrpSpPr>
        <p:grpSpPr>
          <a:xfrm>
            <a:off x="4802879" y="1940021"/>
            <a:ext cx="1177898" cy="1178882"/>
            <a:chOff x="3621156" y="1140216"/>
            <a:chExt cx="883472" cy="884210"/>
          </a:xfrm>
          <a:gradFill>
            <a:gsLst>
              <a:gs pos="100000">
                <a:srgbClr val="FF002A"/>
              </a:gs>
              <a:gs pos="0">
                <a:srgbClr val="A40022"/>
              </a:gs>
            </a:gsLst>
            <a:lin ang="5400000" scaled="0"/>
          </a:gradFill>
          <a:effectLst>
            <a:outerShdw blurRad="419100" dist="419100" dir="5400000" algn="ctr" rotWithShape="0">
              <a:srgbClr val="000000">
                <a:alpha val="43137"/>
              </a:srgbClr>
            </a:outerShdw>
          </a:effectLst>
        </p:grpSpPr>
        <p:sp>
          <p:nvSpPr>
            <p:cNvPr id="47" name="Oval 46"/>
            <p:cNvSpPr>
              <a:spLocks noChangeAspect="1"/>
            </p:cNvSpPr>
            <p:nvPr/>
          </p:nvSpPr>
          <p:spPr>
            <a:xfrm>
              <a:off x="3621156" y="1140216"/>
              <a:ext cx="883472" cy="88421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b="1">
                <a:latin typeface="+mj-lt"/>
              </a:endParaRPr>
            </a:p>
          </p:txBody>
        </p:sp>
        <p:sp>
          <p:nvSpPr>
            <p:cNvPr id="61" name="Freeform 5"/>
            <p:cNvSpPr>
              <a:spLocks noEditPoints="1"/>
            </p:cNvSpPr>
            <p:nvPr/>
          </p:nvSpPr>
          <p:spPr bwMode="auto">
            <a:xfrm>
              <a:off x="3898696" y="1397136"/>
              <a:ext cx="370370" cy="370370"/>
            </a:xfrm>
            <a:custGeom>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1913" tIns="60956" rIns="121913" bIns="60956" numCol="1" anchor="t" anchorCtr="0" compatLnSpc="1"/>
            <a:lstStyle/>
            <a:p>
              <a:endParaRPr lang="en-US" sz="1705"/>
            </a:p>
          </p:txBody>
        </p:sp>
      </p:grpSp>
      <p:grpSp>
        <p:nvGrpSpPr>
          <p:cNvPr id="67" name="Group 66"/>
          <p:cNvGrpSpPr/>
          <p:nvPr/>
        </p:nvGrpSpPr>
        <p:grpSpPr>
          <a:xfrm>
            <a:off x="2568624" y="3477295"/>
            <a:ext cx="1177898" cy="1178882"/>
            <a:chOff x="1926323" y="2293234"/>
            <a:chExt cx="883472" cy="884210"/>
          </a:xfrm>
          <a:gradFill>
            <a:gsLst>
              <a:gs pos="100000">
                <a:srgbClr val="FF002A"/>
              </a:gs>
              <a:gs pos="0">
                <a:srgbClr val="A40022"/>
              </a:gs>
            </a:gsLst>
            <a:lin ang="5400000" scaled="0"/>
          </a:gradFill>
          <a:effectLst>
            <a:outerShdw blurRad="419100" dist="419100" dir="5400000" algn="ctr" rotWithShape="0">
              <a:srgbClr val="000000">
                <a:alpha val="43137"/>
              </a:srgbClr>
            </a:outerShdw>
          </a:effectLst>
        </p:grpSpPr>
        <p:sp>
          <p:nvSpPr>
            <p:cNvPr id="55" name="Oval 54"/>
            <p:cNvSpPr>
              <a:spLocks noChangeAspect="1"/>
            </p:cNvSpPr>
            <p:nvPr/>
          </p:nvSpPr>
          <p:spPr>
            <a:xfrm>
              <a:off x="1926323" y="2293234"/>
              <a:ext cx="883472" cy="88421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b="1">
                <a:latin typeface="+mj-lt"/>
              </a:endParaRPr>
            </a:p>
          </p:txBody>
        </p:sp>
        <p:sp>
          <p:nvSpPr>
            <p:cNvPr id="63" name="Freeform 216"/>
            <p:cNvSpPr>
              <a:spLocks noEditPoints="1"/>
            </p:cNvSpPr>
            <p:nvPr/>
          </p:nvSpPr>
          <p:spPr bwMode="auto">
            <a:xfrm>
              <a:off x="2198512" y="2564639"/>
              <a:ext cx="339094" cy="341400"/>
            </a:xfrm>
            <a:custGeom>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chemeClr val="bg1"/>
            </a:solidFill>
            <a:ln w="9525">
              <a:noFill/>
              <a:round/>
            </a:ln>
          </p:spPr>
          <p:txBody>
            <a:bodyPr vert="horz" wrap="square" lIns="121913" tIns="60956" rIns="121913" bIns="60956" numCol="1" anchor="t" anchorCtr="0" compatLnSpc="1"/>
            <a:lstStyle/>
            <a:p>
              <a:endParaRPr lang="en-US" sz="1705"/>
            </a:p>
          </p:txBody>
        </p:sp>
      </p:grpSp>
      <p:grpSp>
        <p:nvGrpSpPr>
          <p:cNvPr id="66" name="Group 65"/>
          <p:cNvGrpSpPr/>
          <p:nvPr/>
        </p:nvGrpSpPr>
        <p:grpSpPr>
          <a:xfrm>
            <a:off x="3756946" y="2703353"/>
            <a:ext cx="1177898" cy="1178882"/>
            <a:chOff x="2827138" y="1712746"/>
            <a:chExt cx="883472" cy="884210"/>
          </a:xfrm>
          <a:gradFill>
            <a:gsLst>
              <a:gs pos="100000">
                <a:srgbClr val="FF002A"/>
              </a:gs>
              <a:gs pos="0">
                <a:srgbClr val="A40022"/>
              </a:gs>
            </a:gsLst>
            <a:lin ang="5400000" scaled="0"/>
          </a:gradFill>
          <a:effectLst>
            <a:outerShdw blurRad="419100" dist="419100" dir="5400000" algn="ctr" rotWithShape="0">
              <a:srgbClr val="000000">
                <a:alpha val="43137"/>
              </a:srgbClr>
            </a:outerShdw>
          </a:effectLst>
        </p:grpSpPr>
        <p:sp>
          <p:nvSpPr>
            <p:cNvPr id="51" name="Oval 50"/>
            <p:cNvSpPr>
              <a:spLocks noChangeAspect="1"/>
            </p:cNvSpPr>
            <p:nvPr/>
          </p:nvSpPr>
          <p:spPr>
            <a:xfrm>
              <a:off x="2827138" y="1712746"/>
              <a:ext cx="883472" cy="88421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b="1">
                <a:latin typeface="+mj-lt"/>
              </a:endParaRPr>
            </a:p>
          </p:txBody>
        </p:sp>
        <p:sp>
          <p:nvSpPr>
            <p:cNvPr id="64" name="Freeform 135"/>
            <p:cNvSpPr>
              <a:spLocks noEditPoints="1"/>
            </p:cNvSpPr>
            <p:nvPr/>
          </p:nvSpPr>
          <p:spPr bwMode="auto">
            <a:xfrm>
              <a:off x="3117194" y="2012771"/>
              <a:ext cx="303361" cy="284161"/>
            </a:xfrm>
            <a:custGeom>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121913" tIns="60956" rIns="121913" bIns="60956" numCol="1" anchor="t" anchorCtr="0" compatLnSpc="1"/>
            <a:lstStyle/>
            <a:p>
              <a:endParaRPr lang="en-US" sz="1705"/>
            </a:p>
          </p:txBody>
        </p:sp>
      </p:grpSp>
      <p:sp>
        <p:nvSpPr>
          <p:cNvPr id="105" name="Bent Arrow 104"/>
          <p:cNvSpPr/>
          <p:nvPr/>
        </p:nvSpPr>
        <p:spPr>
          <a:xfrm rot="10800000" flipH="1">
            <a:off x="6745755" y="2666628"/>
            <a:ext cx="5445907" cy="1523917"/>
          </a:xfrm>
          <a:prstGeom prst="bentArrow">
            <a:avLst>
              <a:gd name="adj1" fmla="val 25000"/>
              <a:gd name="adj2" fmla="val 3719"/>
              <a:gd name="adj3" fmla="val 0"/>
              <a:gd name="adj4" fmla="val 30020"/>
            </a:avLst>
          </a:prstGeom>
          <a:solidFill>
            <a:srgbClr val="843C0C"/>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solidFill>
                <a:schemeClr val="tx1"/>
              </a:solidFill>
            </a:endParaRPr>
          </a:p>
        </p:txBody>
      </p:sp>
      <p:sp>
        <p:nvSpPr>
          <p:cNvPr id="108" name="Bent Arrow 107"/>
          <p:cNvSpPr/>
          <p:nvPr/>
        </p:nvSpPr>
        <p:spPr>
          <a:xfrm rot="10800000" flipH="1">
            <a:off x="7766120" y="3442249"/>
            <a:ext cx="4425545" cy="1523917"/>
          </a:xfrm>
          <a:prstGeom prst="bentArrow">
            <a:avLst>
              <a:gd name="adj1" fmla="val 25000"/>
              <a:gd name="adj2" fmla="val 3719"/>
              <a:gd name="adj3" fmla="val 0"/>
              <a:gd name="adj4" fmla="val 30020"/>
            </a:avLst>
          </a:prstGeom>
          <a:solidFill>
            <a:srgbClr val="843C0C"/>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solidFill>
                <a:schemeClr val="tx1"/>
              </a:solidFill>
            </a:endParaRPr>
          </a:p>
        </p:txBody>
      </p:sp>
      <p:sp>
        <p:nvSpPr>
          <p:cNvPr id="109" name="Bent Arrow 108"/>
          <p:cNvSpPr/>
          <p:nvPr/>
        </p:nvSpPr>
        <p:spPr>
          <a:xfrm rot="10800000" flipH="1">
            <a:off x="8967138" y="4161400"/>
            <a:ext cx="3224527" cy="1523917"/>
          </a:xfrm>
          <a:prstGeom prst="bentArrow">
            <a:avLst>
              <a:gd name="adj1" fmla="val 25000"/>
              <a:gd name="adj2" fmla="val 3719"/>
              <a:gd name="adj3" fmla="val 0"/>
              <a:gd name="adj4" fmla="val 30020"/>
            </a:avLst>
          </a:prstGeom>
          <a:solidFill>
            <a:srgbClr val="843C0C"/>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solidFill>
                <a:schemeClr val="tx1"/>
              </a:solidFill>
            </a:endParaRPr>
          </a:p>
        </p:txBody>
      </p:sp>
      <p:grpSp>
        <p:nvGrpSpPr>
          <p:cNvPr id="141" name="Group 140"/>
          <p:cNvGrpSpPr/>
          <p:nvPr/>
        </p:nvGrpSpPr>
        <p:grpSpPr>
          <a:xfrm>
            <a:off x="8445472" y="3477295"/>
            <a:ext cx="1177898" cy="1178882"/>
            <a:chOff x="6334201" y="2293234"/>
            <a:chExt cx="883472" cy="884210"/>
          </a:xfrm>
          <a:effectLst>
            <a:outerShdw blurRad="419100" dist="419100" dir="5400000" algn="ctr" rotWithShape="0">
              <a:srgbClr val="000000">
                <a:alpha val="43137"/>
              </a:srgbClr>
            </a:outerShdw>
          </a:effectLst>
        </p:grpSpPr>
        <p:sp>
          <p:nvSpPr>
            <p:cNvPr id="121" name="Oval 120"/>
            <p:cNvSpPr>
              <a:spLocks noChangeAspect="1"/>
            </p:cNvSpPr>
            <p:nvPr/>
          </p:nvSpPr>
          <p:spPr>
            <a:xfrm flipH="1">
              <a:off x="6334201" y="2293234"/>
              <a:ext cx="883472" cy="884210"/>
            </a:xfrm>
            <a:prstGeom prst="ellipse">
              <a:avLst/>
            </a:prstGeom>
            <a:solidFill>
              <a:srgbClr val="843C0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b="1">
                <a:latin typeface="+mj-lt"/>
              </a:endParaRPr>
            </a:p>
          </p:txBody>
        </p:sp>
        <p:sp>
          <p:nvSpPr>
            <p:cNvPr id="135" name="Freeform 56"/>
            <p:cNvSpPr>
              <a:spLocks noEditPoints="1"/>
            </p:cNvSpPr>
            <p:nvPr/>
          </p:nvSpPr>
          <p:spPr bwMode="auto">
            <a:xfrm>
              <a:off x="6585437" y="2544839"/>
              <a:ext cx="381000" cy="381000"/>
            </a:xfrm>
            <a:custGeom>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121913" tIns="60956" rIns="121913" bIns="60956" numCol="1" anchor="t" anchorCtr="0" compatLnSpc="1"/>
            <a:lstStyle/>
            <a:p>
              <a:endParaRPr lang="en-US" sz="1705"/>
            </a:p>
          </p:txBody>
        </p:sp>
      </p:grpSp>
      <p:grpSp>
        <p:nvGrpSpPr>
          <p:cNvPr id="143" name="Group 142"/>
          <p:cNvGrpSpPr/>
          <p:nvPr/>
        </p:nvGrpSpPr>
        <p:grpSpPr>
          <a:xfrm>
            <a:off x="6223917" y="1940021"/>
            <a:ext cx="1177898" cy="1178882"/>
            <a:chOff x="4639368" y="1140216"/>
            <a:chExt cx="883472" cy="884210"/>
          </a:xfrm>
          <a:effectLst>
            <a:outerShdw blurRad="419100" dist="419100" dir="5400000" algn="ctr" rotWithShape="0">
              <a:srgbClr val="000000">
                <a:alpha val="43137"/>
              </a:srgbClr>
            </a:outerShdw>
          </a:effectLst>
        </p:grpSpPr>
        <p:sp>
          <p:nvSpPr>
            <p:cNvPr id="133" name="Oval 132"/>
            <p:cNvSpPr>
              <a:spLocks noChangeAspect="1"/>
            </p:cNvSpPr>
            <p:nvPr/>
          </p:nvSpPr>
          <p:spPr>
            <a:xfrm flipH="1">
              <a:off x="4639368" y="1140216"/>
              <a:ext cx="883472" cy="884210"/>
            </a:xfrm>
            <a:prstGeom prst="ellipse">
              <a:avLst/>
            </a:prstGeom>
            <a:solidFill>
              <a:srgbClr val="843C0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b="1">
                <a:latin typeface="+mj-lt"/>
              </a:endParaRPr>
            </a:p>
          </p:txBody>
        </p:sp>
        <p:sp>
          <p:nvSpPr>
            <p:cNvPr id="138" name="Freeform 152"/>
            <p:cNvSpPr>
              <a:spLocks noEditPoints="1"/>
            </p:cNvSpPr>
            <p:nvPr/>
          </p:nvSpPr>
          <p:spPr bwMode="auto">
            <a:xfrm>
              <a:off x="4880717" y="1397136"/>
              <a:ext cx="400775" cy="370370"/>
            </a:xfrm>
            <a:custGeom>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13" tIns="60956" rIns="121913" bIns="60956" numCol="1" anchor="t" anchorCtr="0" compatLnSpc="1"/>
            <a:lstStyle/>
            <a:p>
              <a:endParaRPr lang="en-US" sz="1705"/>
            </a:p>
          </p:txBody>
        </p:sp>
      </p:grpSp>
      <p:grpSp>
        <p:nvGrpSpPr>
          <p:cNvPr id="142" name="Group 141"/>
          <p:cNvGrpSpPr/>
          <p:nvPr/>
        </p:nvGrpSpPr>
        <p:grpSpPr>
          <a:xfrm>
            <a:off x="7244452" y="2703353"/>
            <a:ext cx="1177898" cy="1178882"/>
            <a:chOff x="5433386" y="1712746"/>
            <a:chExt cx="883472" cy="884210"/>
          </a:xfrm>
          <a:effectLst>
            <a:outerShdw blurRad="419100" dist="419100" dir="5400000" algn="ctr" rotWithShape="0">
              <a:srgbClr val="000000">
                <a:alpha val="43137"/>
              </a:srgbClr>
            </a:outerShdw>
          </a:effectLst>
        </p:grpSpPr>
        <p:sp>
          <p:nvSpPr>
            <p:cNvPr id="118" name="Oval 117"/>
            <p:cNvSpPr>
              <a:spLocks noChangeAspect="1"/>
            </p:cNvSpPr>
            <p:nvPr/>
          </p:nvSpPr>
          <p:spPr>
            <a:xfrm flipH="1">
              <a:off x="5433386" y="1712746"/>
              <a:ext cx="883472" cy="884210"/>
            </a:xfrm>
            <a:prstGeom prst="ellipse">
              <a:avLst/>
            </a:prstGeom>
            <a:solidFill>
              <a:srgbClr val="843C0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b="1">
                <a:latin typeface="+mj-lt"/>
              </a:endParaRPr>
            </a:p>
          </p:txBody>
        </p:sp>
        <p:sp>
          <p:nvSpPr>
            <p:cNvPr id="139" name="Freeform 66"/>
            <p:cNvSpPr>
              <a:spLocks noEditPoints="1"/>
            </p:cNvSpPr>
            <p:nvPr/>
          </p:nvSpPr>
          <p:spPr bwMode="auto">
            <a:xfrm>
              <a:off x="5641291" y="1973482"/>
              <a:ext cx="467662" cy="362739"/>
            </a:xfrm>
            <a:custGeom>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121913" tIns="60956" rIns="121913" bIns="60956" numCol="1" anchor="t" anchorCtr="0" compatLnSpc="1"/>
            <a:lstStyle/>
            <a:p>
              <a:endParaRPr lang="en-US" sz="1705"/>
            </a:p>
          </p:txBody>
        </p:sp>
      </p:grpSp>
      <p:sp>
        <p:nvSpPr>
          <p:cNvPr id="144" name="TextBox 143"/>
          <p:cNvSpPr txBox="1"/>
          <p:nvPr/>
        </p:nvSpPr>
        <p:spPr>
          <a:xfrm>
            <a:off x="2420058" y="1674046"/>
            <a:ext cx="2336858" cy="683072"/>
          </a:xfrm>
          <a:prstGeom prst="rect">
            <a:avLst/>
          </a:prstGeom>
          <a:noFill/>
        </p:spPr>
        <p:txBody>
          <a:bodyPr wrap="square" rtlCol="0">
            <a:spAutoFit/>
          </a:bodyPr>
          <a:lstStyle/>
          <a:p>
            <a:pPr algn="r">
              <a:lnSpc>
                <a:spcPct val="150000"/>
              </a:lnSpc>
            </a:pPr>
            <a:r>
              <a:rPr lang="zh-CN" altLang="en-US" sz="855">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55">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45" name="TextBox 144"/>
          <p:cNvSpPr txBox="1"/>
          <p:nvPr/>
        </p:nvSpPr>
        <p:spPr>
          <a:xfrm>
            <a:off x="1269110" y="2621558"/>
            <a:ext cx="2384550" cy="683072"/>
          </a:xfrm>
          <a:prstGeom prst="rect">
            <a:avLst/>
          </a:prstGeom>
          <a:noFill/>
        </p:spPr>
        <p:txBody>
          <a:bodyPr wrap="square" rtlCol="0">
            <a:spAutoFit/>
          </a:bodyPr>
          <a:lstStyle/>
          <a:p>
            <a:pPr algn="r">
              <a:lnSpc>
                <a:spcPct val="150000"/>
              </a:lnSpc>
            </a:pPr>
            <a:r>
              <a:rPr lang="zh-CN" altLang="en-US" sz="855">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55">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46" name="TextBox 145"/>
          <p:cNvSpPr txBox="1"/>
          <p:nvPr/>
        </p:nvSpPr>
        <p:spPr>
          <a:xfrm>
            <a:off x="7814772" y="1599740"/>
            <a:ext cx="2336858" cy="683072"/>
          </a:xfrm>
          <a:prstGeom prst="rect">
            <a:avLst/>
          </a:prstGeom>
          <a:noFill/>
        </p:spPr>
        <p:txBody>
          <a:bodyPr wrap="square" rtlCol="0">
            <a:spAutoFit/>
          </a:bodyPr>
          <a:lstStyle/>
          <a:p>
            <a:pPr>
              <a:lnSpc>
                <a:spcPct val="150000"/>
              </a:lnSpc>
            </a:pPr>
            <a:r>
              <a:rPr lang="zh-CN" altLang="en-US" sz="855">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55">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47" name="TextBox 146"/>
          <p:cNvSpPr txBox="1"/>
          <p:nvPr/>
        </p:nvSpPr>
        <p:spPr>
          <a:xfrm>
            <a:off x="8737268" y="2554402"/>
            <a:ext cx="2336858" cy="683072"/>
          </a:xfrm>
          <a:prstGeom prst="rect">
            <a:avLst/>
          </a:prstGeom>
          <a:noFill/>
        </p:spPr>
        <p:txBody>
          <a:bodyPr wrap="square" rtlCol="0">
            <a:spAutoFit/>
          </a:bodyPr>
          <a:lstStyle/>
          <a:p>
            <a:pPr>
              <a:lnSpc>
                <a:spcPct val="150000"/>
              </a:lnSpc>
            </a:pPr>
            <a:r>
              <a:rPr lang="zh-CN" altLang="en-US" sz="855">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55">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48" name="TextBox 147"/>
          <p:cNvSpPr txBox="1"/>
          <p:nvPr/>
        </p:nvSpPr>
        <p:spPr>
          <a:xfrm>
            <a:off x="3604165" y="4966166"/>
            <a:ext cx="2336858" cy="683072"/>
          </a:xfrm>
          <a:prstGeom prst="rect">
            <a:avLst/>
          </a:prstGeom>
          <a:noFill/>
        </p:spPr>
        <p:txBody>
          <a:bodyPr wrap="square" rtlCol="0">
            <a:spAutoFit/>
          </a:bodyPr>
          <a:lstStyle/>
          <a:p>
            <a:pPr algn="r">
              <a:lnSpc>
                <a:spcPct val="150000"/>
              </a:lnSpc>
            </a:pPr>
            <a:r>
              <a:rPr lang="zh-CN" altLang="en-US" sz="855">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55">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49" name="TextBox 148"/>
          <p:cNvSpPr txBox="1"/>
          <p:nvPr/>
        </p:nvSpPr>
        <p:spPr>
          <a:xfrm>
            <a:off x="6537872" y="5046574"/>
            <a:ext cx="2336858" cy="683072"/>
          </a:xfrm>
          <a:prstGeom prst="rect">
            <a:avLst/>
          </a:prstGeom>
          <a:noFill/>
        </p:spPr>
        <p:txBody>
          <a:bodyPr wrap="square" rtlCol="0">
            <a:spAutoFit/>
          </a:bodyPr>
          <a:lstStyle/>
          <a:p>
            <a:pPr>
              <a:lnSpc>
                <a:spcPct val="150000"/>
              </a:lnSpc>
            </a:pPr>
            <a:r>
              <a:rPr lang="zh-CN" altLang="en-US" sz="855">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55">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3" name="文本占位符 2"/>
          <p:cNvSpPr>
            <a:spLocks noGrp="1"/>
          </p:cNvSpPr>
          <p:nvPr>
            <p:ph type="body" sz="quarter" idx="10"/>
          </p:nvPr>
        </p:nvSpPr>
        <p:spPr/>
        <p:txBody>
          <a:bodyPr/>
          <a:lstStyle/>
          <a:p>
            <a:r>
              <a:rPr lang="zh-CN" altLang="en-US"/>
              <a:t>工作存在不足之处</a:t>
            </a:r>
            <a:endParaRPr lang="en-GB" altLang="zh-CN"/>
          </a:p>
        </p:txBody>
      </p:sp>
      <p:sp>
        <p:nvSpPr>
          <p:cNvPr id="4" name="灯片编号占位符 3"/>
          <p:cNvSpPr>
            <a:spLocks noGrp="1"/>
          </p:cNvSpPr>
          <p:nvPr>
            <p:ph type="sldNum" sz="quarter" idx="12"/>
          </p:nvPr>
        </p:nvSpPr>
        <p:spPr/>
        <p:txBody>
          <a:bodyPr/>
          <a:lstStyle/>
          <a:p>
            <a:fld id="{E0596BC5-39E9-41F1-BBD9-DF4DEBACD03C}" type="slidenum">
              <a:rPr lang="zh-CN" altLang="en-US" smtClean="0"/>
              <a:t>32</a:t>
            </a:fld>
            <a:endParaRPr lang="zh-CN" altLang="en-US"/>
          </a:p>
        </p:txBody>
      </p:sp>
    </p:spTree>
  </p:cSld>
  <p:clrMapOvr>
    <a:masterClrMapping/>
  </p:clrMapOvr>
  <mc:AlternateContent>
    <mc:Choice xmlns:p14="http://schemas.microsoft.com/office/powerpoint/2010/main" Requires="p14">
      <p:transition spd="slow" advTm="6000" p14:dur="1250">
        <p14:flip dir="r"/>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strips(upRight)">
                                      <p:cBhvr>
                                        <p:cTn id="7" dur="500"/>
                                        <p:tgtEl>
                                          <p:spTgt spid="45"/>
                                        </p:tgtEl>
                                      </p:cBhvr>
                                    </p:animEffect>
                                  </p:childTnLst>
                                </p:cTn>
                              </p:par>
                            </p:childTnLst>
                          </p:cTn>
                        </p:par>
                        <p:par>
                          <p:cTn id="8" fill="hold" nodeType="afterGroup">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nodeType="afterGroup">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144"/>
                                        </p:tgtEl>
                                        <p:attrNameLst>
                                          <p:attrName>style.visibility</p:attrName>
                                        </p:attrNameLst>
                                      </p:cBhvr>
                                      <p:to>
                                        <p:strVal val="visible"/>
                                      </p:to>
                                    </p:set>
                                    <p:animEffect transition="in" filter="wipe(right)">
                                      <p:cBhvr>
                                        <p:cTn id="17" dur="500"/>
                                        <p:tgtEl>
                                          <p:spTgt spid="144"/>
                                        </p:tgtEl>
                                      </p:cBhvr>
                                    </p:animEffect>
                                  </p:childTnLst>
                                </p:cTn>
                              </p:par>
                            </p:childTnLst>
                          </p:cTn>
                        </p:par>
                        <p:par>
                          <p:cTn id="18" fill="hold" nodeType="afterGroup">
                            <p:stCondLst>
                              <p:cond delay="1500"/>
                            </p:stCondLst>
                            <p:childTnLst>
                              <p:par>
                                <p:cTn id="19" presetID="18" presetClass="entr" presetSubtype="3"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strips(upRight)">
                                      <p:cBhvr>
                                        <p:cTn id="21" dur="500"/>
                                        <p:tgtEl>
                                          <p:spTgt spid="49"/>
                                        </p:tgtEl>
                                      </p:cBhvr>
                                    </p:animEffect>
                                  </p:childTnLst>
                                </p:cTn>
                              </p:par>
                            </p:childTnLst>
                          </p:cTn>
                        </p:par>
                        <p:par>
                          <p:cTn id="22" fill="hold" nodeType="afterGroup">
                            <p:stCondLst>
                              <p:cond delay="2000"/>
                            </p:stCondLst>
                            <p:childTnLst>
                              <p:par>
                                <p:cTn id="23" presetID="53" presetClass="entr" presetSubtype="16" fill="hold" nodeType="afterEffect">
                                  <p:stCondLst>
                                    <p:cond delay="0"/>
                                  </p:stCondLst>
                                  <p:childTnLst>
                                    <p:set>
                                      <p:cBhvr>
                                        <p:cTn id="24" dur="1" fill="hold">
                                          <p:stCondLst>
                                            <p:cond delay="0"/>
                                          </p:stCondLst>
                                        </p:cTn>
                                        <p:tgtEl>
                                          <p:spTgt spid="66"/>
                                        </p:tgtEl>
                                        <p:attrNameLst>
                                          <p:attrName>style.visibility</p:attrName>
                                        </p:attrNameLst>
                                      </p:cBhvr>
                                      <p:to>
                                        <p:strVal val="visible"/>
                                      </p:to>
                                    </p:set>
                                    <p:anim calcmode="lin" valueType="num">
                                      <p:cBhvr>
                                        <p:cTn id="25" dur="500" fill="hold"/>
                                        <p:tgtEl>
                                          <p:spTgt spid="66"/>
                                        </p:tgtEl>
                                        <p:attrNameLst>
                                          <p:attrName>ppt_w</p:attrName>
                                        </p:attrNameLst>
                                      </p:cBhvr>
                                      <p:tavLst>
                                        <p:tav tm="0">
                                          <p:val>
                                            <p:fltVal val="0"/>
                                          </p:val>
                                        </p:tav>
                                        <p:tav tm="100000">
                                          <p:val>
                                            <p:strVal val="#ppt_w"/>
                                          </p:val>
                                        </p:tav>
                                      </p:tavLst>
                                    </p:anim>
                                    <p:anim calcmode="lin" valueType="num">
                                      <p:cBhvr>
                                        <p:cTn id="26" dur="500" fill="hold"/>
                                        <p:tgtEl>
                                          <p:spTgt spid="66"/>
                                        </p:tgtEl>
                                        <p:attrNameLst>
                                          <p:attrName>ppt_h</p:attrName>
                                        </p:attrNameLst>
                                      </p:cBhvr>
                                      <p:tavLst>
                                        <p:tav tm="0">
                                          <p:val>
                                            <p:fltVal val="0"/>
                                          </p:val>
                                        </p:tav>
                                        <p:tav tm="100000">
                                          <p:val>
                                            <p:strVal val="#ppt_h"/>
                                          </p:val>
                                        </p:tav>
                                      </p:tavLst>
                                    </p:anim>
                                    <p:animEffect transition="in" filter="fade">
                                      <p:cBhvr>
                                        <p:cTn id="27" dur="500"/>
                                        <p:tgtEl>
                                          <p:spTgt spid="66"/>
                                        </p:tgtEl>
                                      </p:cBhvr>
                                    </p:animEffect>
                                  </p:childTnLst>
                                </p:cTn>
                              </p:par>
                            </p:childTnLst>
                          </p:cTn>
                        </p:par>
                        <p:par>
                          <p:cTn id="28" fill="hold" nodeType="afterGroup">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45"/>
                                        </p:tgtEl>
                                        <p:attrNameLst>
                                          <p:attrName>style.visibility</p:attrName>
                                        </p:attrNameLst>
                                      </p:cBhvr>
                                      <p:to>
                                        <p:strVal val="visible"/>
                                      </p:to>
                                    </p:set>
                                    <p:animEffect transition="in" filter="wipe(right)">
                                      <p:cBhvr>
                                        <p:cTn id="31" dur="500"/>
                                        <p:tgtEl>
                                          <p:spTgt spid="145"/>
                                        </p:tgtEl>
                                      </p:cBhvr>
                                    </p:animEffect>
                                  </p:childTnLst>
                                </p:cTn>
                              </p:par>
                            </p:childTnLst>
                          </p:cTn>
                        </p:par>
                        <p:par>
                          <p:cTn id="32" fill="hold" nodeType="afterGroup">
                            <p:stCondLst>
                              <p:cond delay="3000"/>
                            </p:stCondLst>
                            <p:childTnLst>
                              <p:par>
                                <p:cTn id="33" presetID="18" presetClass="entr" presetSubtype="3"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strips(upRight)">
                                      <p:cBhvr>
                                        <p:cTn id="35" dur="500"/>
                                        <p:tgtEl>
                                          <p:spTgt spid="53"/>
                                        </p:tgtEl>
                                      </p:cBhvr>
                                    </p:animEffect>
                                  </p:childTnLst>
                                </p:cTn>
                              </p:par>
                            </p:childTnLst>
                          </p:cTn>
                        </p:par>
                        <p:par>
                          <p:cTn id="36" fill="hold" nodeType="afterGroup">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nodeType="afterGroup">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148"/>
                                        </p:tgtEl>
                                        <p:attrNameLst>
                                          <p:attrName>style.visibility</p:attrName>
                                        </p:attrNameLst>
                                      </p:cBhvr>
                                      <p:to>
                                        <p:strVal val="visible"/>
                                      </p:to>
                                    </p:set>
                                    <p:animEffect transition="in" filter="wipe(left)">
                                      <p:cBhvr>
                                        <p:cTn id="45" dur="500"/>
                                        <p:tgtEl>
                                          <p:spTgt spid="148"/>
                                        </p:tgtEl>
                                      </p:cBhvr>
                                    </p:animEffect>
                                  </p:childTnLst>
                                </p:cTn>
                              </p:par>
                            </p:childTnLst>
                          </p:cTn>
                        </p:par>
                        <p:par>
                          <p:cTn id="46" fill="hold" nodeType="afterGroup">
                            <p:stCondLst>
                              <p:cond delay="4500"/>
                            </p:stCondLst>
                            <p:childTnLst>
                              <p:par>
                                <p:cTn id="47" presetID="18" presetClass="entr" presetSubtype="9" fill="hold" grpId="0" nodeType="afterEffect">
                                  <p:stCondLst>
                                    <p:cond delay="0"/>
                                  </p:stCondLst>
                                  <p:childTnLst>
                                    <p:set>
                                      <p:cBhvr>
                                        <p:cTn id="48" dur="1" fill="hold">
                                          <p:stCondLst>
                                            <p:cond delay="0"/>
                                          </p:stCondLst>
                                        </p:cTn>
                                        <p:tgtEl>
                                          <p:spTgt spid="105"/>
                                        </p:tgtEl>
                                        <p:attrNameLst>
                                          <p:attrName>style.visibility</p:attrName>
                                        </p:attrNameLst>
                                      </p:cBhvr>
                                      <p:to>
                                        <p:strVal val="visible"/>
                                      </p:to>
                                    </p:set>
                                    <p:animEffect transition="in" filter="strips(upLeft)">
                                      <p:cBhvr>
                                        <p:cTn id="49" dur="500"/>
                                        <p:tgtEl>
                                          <p:spTgt spid="105"/>
                                        </p:tgtEl>
                                      </p:cBhvr>
                                    </p:animEffect>
                                  </p:childTnLst>
                                </p:cTn>
                              </p:par>
                            </p:childTnLst>
                          </p:cTn>
                        </p:par>
                        <p:par>
                          <p:cTn id="50" fill="hold" nodeType="afterGroup">
                            <p:stCondLst>
                              <p:cond delay="5000"/>
                            </p:stCondLst>
                            <p:childTnLst>
                              <p:par>
                                <p:cTn id="51" presetID="53" presetClass="entr" presetSubtype="16" fill="hold" nodeType="afterEffect">
                                  <p:stCondLst>
                                    <p:cond delay="0"/>
                                  </p:stCondLst>
                                  <p:childTnLst>
                                    <p:set>
                                      <p:cBhvr>
                                        <p:cTn id="52" dur="1" fill="hold">
                                          <p:stCondLst>
                                            <p:cond delay="0"/>
                                          </p:stCondLst>
                                        </p:cTn>
                                        <p:tgtEl>
                                          <p:spTgt spid="143"/>
                                        </p:tgtEl>
                                        <p:attrNameLst>
                                          <p:attrName>style.visibility</p:attrName>
                                        </p:attrNameLst>
                                      </p:cBhvr>
                                      <p:to>
                                        <p:strVal val="visible"/>
                                      </p:to>
                                    </p:set>
                                    <p:anim calcmode="lin" valueType="num">
                                      <p:cBhvr>
                                        <p:cTn id="53" dur="500" fill="hold"/>
                                        <p:tgtEl>
                                          <p:spTgt spid="143"/>
                                        </p:tgtEl>
                                        <p:attrNameLst>
                                          <p:attrName>ppt_w</p:attrName>
                                        </p:attrNameLst>
                                      </p:cBhvr>
                                      <p:tavLst>
                                        <p:tav tm="0">
                                          <p:val>
                                            <p:fltVal val="0"/>
                                          </p:val>
                                        </p:tav>
                                        <p:tav tm="100000">
                                          <p:val>
                                            <p:strVal val="#ppt_w"/>
                                          </p:val>
                                        </p:tav>
                                      </p:tavLst>
                                    </p:anim>
                                    <p:anim calcmode="lin" valueType="num">
                                      <p:cBhvr>
                                        <p:cTn id="54" dur="500" fill="hold"/>
                                        <p:tgtEl>
                                          <p:spTgt spid="143"/>
                                        </p:tgtEl>
                                        <p:attrNameLst>
                                          <p:attrName>ppt_h</p:attrName>
                                        </p:attrNameLst>
                                      </p:cBhvr>
                                      <p:tavLst>
                                        <p:tav tm="0">
                                          <p:val>
                                            <p:fltVal val="0"/>
                                          </p:val>
                                        </p:tav>
                                        <p:tav tm="100000">
                                          <p:val>
                                            <p:strVal val="#ppt_h"/>
                                          </p:val>
                                        </p:tav>
                                      </p:tavLst>
                                    </p:anim>
                                    <p:animEffect transition="in" filter="fade">
                                      <p:cBhvr>
                                        <p:cTn id="55" dur="500"/>
                                        <p:tgtEl>
                                          <p:spTgt spid="143"/>
                                        </p:tgtEl>
                                      </p:cBhvr>
                                    </p:animEffect>
                                  </p:childTnLst>
                                </p:cTn>
                              </p:par>
                            </p:childTnLst>
                          </p:cTn>
                        </p:par>
                        <p:par>
                          <p:cTn id="56" fill="hold" nodeType="afterGroup">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146"/>
                                        </p:tgtEl>
                                        <p:attrNameLst>
                                          <p:attrName>style.visibility</p:attrName>
                                        </p:attrNameLst>
                                      </p:cBhvr>
                                      <p:to>
                                        <p:strVal val="visible"/>
                                      </p:to>
                                    </p:set>
                                    <p:animEffect transition="in" filter="wipe(left)">
                                      <p:cBhvr>
                                        <p:cTn id="59" dur="500"/>
                                        <p:tgtEl>
                                          <p:spTgt spid="146"/>
                                        </p:tgtEl>
                                      </p:cBhvr>
                                    </p:animEffect>
                                  </p:childTnLst>
                                </p:cTn>
                              </p:par>
                            </p:childTnLst>
                          </p:cTn>
                        </p:par>
                        <p:par>
                          <p:cTn id="60" fill="hold" nodeType="afterGroup">
                            <p:stCondLst>
                              <p:cond delay="6000"/>
                            </p:stCondLst>
                            <p:childTnLst>
                              <p:par>
                                <p:cTn id="61" presetID="18" presetClass="entr" presetSubtype="9" fill="hold" grpId="0" nodeType="afterEffect">
                                  <p:stCondLst>
                                    <p:cond delay="0"/>
                                  </p:stCondLst>
                                  <p:childTnLst>
                                    <p:set>
                                      <p:cBhvr>
                                        <p:cTn id="62" dur="1" fill="hold">
                                          <p:stCondLst>
                                            <p:cond delay="0"/>
                                          </p:stCondLst>
                                        </p:cTn>
                                        <p:tgtEl>
                                          <p:spTgt spid="108"/>
                                        </p:tgtEl>
                                        <p:attrNameLst>
                                          <p:attrName>style.visibility</p:attrName>
                                        </p:attrNameLst>
                                      </p:cBhvr>
                                      <p:to>
                                        <p:strVal val="visible"/>
                                      </p:to>
                                    </p:set>
                                    <p:animEffect transition="in" filter="strips(upLeft)">
                                      <p:cBhvr>
                                        <p:cTn id="63" dur="500"/>
                                        <p:tgtEl>
                                          <p:spTgt spid="108"/>
                                        </p:tgtEl>
                                      </p:cBhvr>
                                    </p:animEffect>
                                  </p:childTnLst>
                                </p:cTn>
                              </p:par>
                            </p:childTnLst>
                          </p:cTn>
                        </p:par>
                        <p:par>
                          <p:cTn id="64" fill="hold" nodeType="afterGroup">
                            <p:stCondLst>
                              <p:cond delay="6500"/>
                            </p:stCondLst>
                            <p:childTnLst>
                              <p:par>
                                <p:cTn id="65" presetID="53" presetClass="entr" presetSubtype="16" fill="hold" nodeType="afterEffect">
                                  <p:stCondLst>
                                    <p:cond delay="0"/>
                                  </p:stCondLst>
                                  <p:childTnLst>
                                    <p:set>
                                      <p:cBhvr>
                                        <p:cTn id="66" dur="1" fill="hold">
                                          <p:stCondLst>
                                            <p:cond delay="0"/>
                                          </p:stCondLst>
                                        </p:cTn>
                                        <p:tgtEl>
                                          <p:spTgt spid="142"/>
                                        </p:tgtEl>
                                        <p:attrNameLst>
                                          <p:attrName>style.visibility</p:attrName>
                                        </p:attrNameLst>
                                      </p:cBhvr>
                                      <p:to>
                                        <p:strVal val="visible"/>
                                      </p:to>
                                    </p:set>
                                    <p:anim calcmode="lin" valueType="num">
                                      <p:cBhvr>
                                        <p:cTn id="67" dur="500" fill="hold"/>
                                        <p:tgtEl>
                                          <p:spTgt spid="142"/>
                                        </p:tgtEl>
                                        <p:attrNameLst>
                                          <p:attrName>ppt_w</p:attrName>
                                        </p:attrNameLst>
                                      </p:cBhvr>
                                      <p:tavLst>
                                        <p:tav tm="0">
                                          <p:val>
                                            <p:fltVal val="0"/>
                                          </p:val>
                                        </p:tav>
                                        <p:tav tm="100000">
                                          <p:val>
                                            <p:strVal val="#ppt_w"/>
                                          </p:val>
                                        </p:tav>
                                      </p:tavLst>
                                    </p:anim>
                                    <p:anim calcmode="lin" valueType="num">
                                      <p:cBhvr>
                                        <p:cTn id="68" dur="500" fill="hold"/>
                                        <p:tgtEl>
                                          <p:spTgt spid="142"/>
                                        </p:tgtEl>
                                        <p:attrNameLst>
                                          <p:attrName>ppt_h</p:attrName>
                                        </p:attrNameLst>
                                      </p:cBhvr>
                                      <p:tavLst>
                                        <p:tav tm="0">
                                          <p:val>
                                            <p:fltVal val="0"/>
                                          </p:val>
                                        </p:tav>
                                        <p:tav tm="100000">
                                          <p:val>
                                            <p:strVal val="#ppt_h"/>
                                          </p:val>
                                        </p:tav>
                                      </p:tavLst>
                                    </p:anim>
                                    <p:animEffect transition="in" filter="fade">
                                      <p:cBhvr>
                                        <p:cTn id="69" dur="500"/>
                                        <p:tgtEl>
                                          <p:spTgt spid="142"/>
                                        </p:tgtEl>
                                      </p:cBhvr>
                                    </p:animEffect>
                                  </p:childTnLst>
                                </p:cTn>
                              </p:par>
                            </p:childTnLst>
                          </p:cTn>
                        </p:par>
                        <p:par>
                          <p:cTn id="70" fill="hold" nodeType="afterGroup">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147"/>
                                        </p:tgtEl>
                                        <p:attrNameLst>
                                          <p:attrName>style.visibility</p:attrName>
                                        </p:attrNameLst>
                                      </p:cBhvr>
                                      <p:to>
                                        <p:strVal val="visible"/>
                                      </p:to>
                                    </p:set>
                                    <p:animEffect transition="in" filter="wipe(left)">
                                      <p:cBhvr>
                                        <p:cTn id="73" dur="500"/>
                                        <p:tgtEl>
                                          <p:spTgt spid="147"/>
                                        </p:tgtEl>
                                      </p:cBhvr>
                                    </p:animEffect>
                                  </p:childTnLst>
                                </p:cTn>
                              </p:par>
                            </p:childTnLst>
                          </p:cTn>
                        </p:par>
                        <p:par>
                          <p:cTn id="74" fill="hold" nodeType="afterGroup">
                            <p:stCondLst>
                              <p:cond delay="7500"/>
                            </p:stCondLst>
                            <p:childTnLst>
                              <p:par>
                                <p:cTn id="75" presetID="18" presetClass="entr" presetSubtype="9" fill="hold" grpId="0" nodeType="afterEffect">
                                  <p:stCondLst>
                                    <p:cond delay="0"/>
                                  </p:stCondLst>
                                  <p:childTnLst>
                                    <p:set>
                                      <p:cBhvr>
                                        <p:cTn id="76" dur="1" fill="hold">
                                          <p:stCondLst>
                                            <p:cond delay="0"/>
                                          </p:stCondLst>
                                        </p:cTn>
                                        <p:tgtEl>
                                          <p:spTgt spid="109"/>
                                        </p:tgtEl>
                                        <p:attrNameLst>
                                          <p:attrName>style.visibility</p:attrName>
                                        </p:attrNameLst>
                                      </p:cBhvr>
                                      <p:to>
                                        <p:strVal val="visible"/>
                                      </p:to>
                                    </p:set>
                                    <p:animEffect transition="in" filter="strips(upLeft)">
                                      <p:cBhvr>
                                        <p:cTn id="77" dur="500"/>
                                        <p:tgtEl>
                                          <p:spTgt spid="109"/>
                                        </p:tgtEl>
                                      </p:cBhvr>
                                    </p:animEffect>
                                  </p:childTnLst>
                                </p:cTn>
                              </p:par>
                            </p:childTnLst>
                          </p:cTn>
                        </p:par>
                        <p:par>
                          <p:cTn id="78" fill="hold" nodeType="afterGroup">
                            <p:stCondLst>
                              <p:cond delay="8000"/>
                            </p:stCondLst>
                            <p:childTnLst>
                              <p:par>
                                <p:cTn id="79" presetID="53" presetClass="entr" presetSubtype="16" fill="hold" nodeType="afterEffect">
                                  <p:stCondLst>
                                    <p:cond delay="0"/>
                                  </p:stCondLst>
                                  <p:childTnLst>
                                    <p:set>
                                      <p:cBhvr>
                                        <p:cTn id="80" dur="1" fill="hold">
                                          <p:stCondLst>
                                            <p:cond delay="0"/>
                                          </p:stCondLst>
                                        </p:cTn>
                                        <p:tgtEl>
                                          <p:spTgt spid="141"/>
                                        </p:tgtEl>
                                        <p:attrNameLst>
                                          <p:attrName>style.visibility</p:attrName>
                                        </p:attrNameLst>
                                      </p:cBhvr>
                                      <p:to>
                                        <p:strVal val="visible"/>
                                      </p:to>
                                    </p:set>
                                    <p:anim calcmode="lin" valueType="num">
                                      <p:cBhvr>
                                        <p:cTn id="81" dur="500" fill="hold"/>
                                        <p:tgtEl>
                                          <p:spTgt spid="141"/>
                                        </p:tgtEl>
                                        <p:attrNameLst>
                                          <p:attrName>ppt_w</p:attrName>
                                        </p:attrNameLst>
                                      </p:cBhvr>
                                      <p:tavLst>
                                        <p:tav tm="0">
                                          <p:val>
                                            <p:fltVal val="0"/>
                                          </p:val>
                                        </p:tav>
                                        <p:tav tm="100000">
                                          <p:val>
                                            <p:strVal val="#ppt_w"/>
                                          </p:val>
                                        </p:tav>
                                      </p:tavLst>
                                    </p:anim>
                                    <p:anim calcmode="lin" valueType="num">
                                      <p:cBhvr>
                                        <p:cTn id="82" dur="500" fill="hold"/>
                                        <p:tgtEl>
                                          <p:spTgt spid="141"/>
                                        </p:tgtEl>
                                        <p:attrNameLst>
                                          <p:attrName>ppt_h</p:attrName>
                                        </p:attrNameLst>
                                      </p:cBhvr>
                                      <p:tavLst>
                                        <p:tav tm="0">
                                          <p:val>
                                            <p:fltVal val="0"/>
                                          </p:val>
                                        </p:tav>
                                        <p:tav tm="100000">
                                          <p:val>
                                            <p:strVal val="#ppt_h"/>
                                          </p:val>
                                        </p:tav>
                                      </p:tavLst>
                                    </p:anim>
                                    <p:animEffect transition="in" filter="fade">
                                      <p:cBhvr>
                                        <p:cTn id="83" dur="500"/>
                                        <p:tgtEl>
                                          <p:spTgt spid="141"/>
                                        </p:tgtEl>
                                      </p:cBhvr>
                                    </p:animEffect>
                                  </p:childTnLst>
                                </p:cTn>
                              </p:par>
                            </p:childTnLst>
                          </p:cTn>
                        </p:par>
                        <p:par>
                          <p:cTn id="84" fill="hold" nodeType="afterGroup">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149"/>
                                        </p:tgtEl>
                                        <p:attrNameLst>
                                          <p:attrName>style.visibility</p:attrName>
                                        </p:attrNameLst>
                                      </p:cBhvr>
                                      <p:to>
                                        <p:strVal val="visible"/>
                                      </p:to>
                                    </p:set>
                                    <p:animEffect transition="in" filter="wipe(right)">
                                      <p:cBhvr>
                                        <p:cTn id="87"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9" grpId="0" animBg="1"/>
      <p:bldP spid="53" grpId="0" animBg="1"/>
      <p:bldP spid="105" grpId="0" animBg="1"/>
      <p:bldP spid="108" grpId="0" animBg="1"/>
      <p:bldP spid="109" grpId="0" animBg="1"/>
      <p:bldP spid="144" grpId="0"/>
      <p:bldP spid="145" grpId="0"/>
      <p:bldP spid="146" grpId="0"/>
      <p:bldP spid="147" grpId="0"/>
      <p:bldP spid="148" grpId="0"/>
      <p:bldP spid="149" grpId="0"/>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5" name="Hexagon 54"/>
          <p:cNvSpPr/>
          <p:nvPr/>
        </p:nvSpPr>
        <p:spPr>
          <a:xfrm rot="5400000">
            <a:off x="4283093" y="1998133"/>
            <a:ext cx="3625815" cy="3417046"/>
          </a:xfrm>
          <a:prstGeom prst="hexag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p>
        </p:txBody>
      </p:sp>
      <p:grpSp>
        <p:nvGrpSpPr>
          <p:cNvPr id="7" name="Group 71"/>
          <p:cNvGrpSpPr/>
          <p:nvPr/>
        </p:nvGrpSpPr>
        <p:grpSpPr>
          <a:xfrm>
            <a:off x="5666781" y="1562698"/>
            <a:ext cx="889080" cy="889080"/>
            <a:chOff x="4160694" y="1208495"/>
            <a:chExt cx="822613" cy="822613"/>
          </a:xfrm>
        </p:grpSpPr>
        <p:sp>
          <p:nvSpPr>
            <p:cNvPr id="32" name="Freeform 31"/>
            <p:cNvSpPr/>
            <p:nvPr/>
          </p:nvSpPr>
          <p:spPr>
            <a:xfrm>
              <a:off x="4160694" y="1208495"/>
              <a:ext cx="822613" cy="822613"/>
            </a:xfrm>
            <a:custGeom>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gradFill>
              <a:gsLst>
                <a:gs pos="0">
                  <a:srgbClr val="A40022"/>
                </a:gs>
                <a:gs pos="100000">
                  <a:srgbClr val="FF002A"/>
                </a:gs>
              </a:gsLst>
              <a:lin ang="5400000" scaled="0"/>
            </a:gradFill>
            <a:ln w="12700">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1" tIns="141831" rIns="141831" bIns="141831" numCol="1" spcCol="1270" anchor="ctr" anchorCtr="0">
              <a:noAutofit/>
            </a:bodyPr>
            <a:lstStyle/>
            <a:p>
              <a:pPr algn="ctr" defTabSz="888365">
                <a:lnSpc>
                  <a:spcPct val="90000"/>
                </a:lnSpc>
                <a:spcAft>
                  <a:spcPct val="35000"/>
                </a:spcAft>
              </a:pPr>
              <a:endParaRPr lang="en-US" sz="3200"/>
            </a:p>
          </p:txBody>
        </p:sp>
        <p:sp>
          <p:nvSpPr>
            <p:cNvPr id="35" name="Freeform 62"/>
            <p:cNvSpPr>
              <a:spLocks noEditPoints="1"/>
            </p:cNvSpPr>
            <p:nvPr/>
          </p:nvSpPr>
          <p:spPr bwMode="auto">
            <a:xfrm>
              <a:off x="4406792" y="1453272"/>
              <a:ext cx="330417" cy="333059"/>
            </a:xfrm>
            <a:custGeom>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7" h="57">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1913" tIns="60956" rIns="121913" bIns="60956" numCol="1" anchor="t" anchorCtr="0" compatLnSpc="1"/>
            <a:lstStyle/>
            <a:p>
              <a:endParaRPr lang="en-US" sz="1705"/>
            </a:p>
          </p:txBody>
        </p:sp>
      </p:grpSp>
      <p:grpSp>
        <p:nvGrpSpPr>
          <p:cNvPr id="8" name="Group 72"/>
          <p:cNvGrpSpPr/>
          <p:nvPr/>
        </p:nvGrpSpPr>
        <p:grpSpPr>
          <a:xfrm>
            <a:off x="3787307" y="2291468"/>
            <a:ext cx="889080" cy="889080"/>
            <a:chOff x="2728576" y="1786331"/>
            <a:chExt cx="822613" cy="822613"/>
          </a:xfrm>
        </p:grpSpPr>
        <p:sp>
          <p:nvSpPr>
            <p:cNvPr id="33" name="Freeform 32"/>
            <p:cNvSpPr/>
            <p:nvPr/>
          </p:nvSpPr>
          <p:spPr>
            <a:xfrm>
              <a:off x="2728576" y="1786331"/>
              <a:ext cx="822613" cy="822613"/>
            </a:xfrm>
            <a:custGeom>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843C0C"/>
            </a:solidFill>
            <a:ln w="12700">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1" tIns="141831" rIns="141831" bIns="141831" numCol="1" spcCol="1270" anchor="ctr" anchorCtr="0">
              <a:noAutofit/>
            </a:bodyPr>
            <a:lstStyle/>
            <a:p>
              <a:pPr algn="ctr" defTabSz="888365">
                <a:lnSpc>
                  <a:spcPct val="90000"/>
                </a:lnSpc>
                <a:spcAft>
                  <a:spcPct val="35000"/>
                </a:spcAft>
              </a:pPr>
              <a:endParaRPr lang="en-US" sz="5335"/>
            </a:p>
          </p:txBody>
        </p:sp>
        <p:sp>
          <p:nvSpPr>
            <p:cNvPr id="36" name="Freeform 66"/>
            <p:cNvSpPr>
              <a:spLocks noEditPoints="1"/>
            </p:cNvSpPr>
            <p:nvPr/>
          </p:nvSpPr>
          <p:spPr bwMode="auto">
            <a:xfrm>
              <a:off x="2932219" y="2033861"/>
              <a:ext cx="422299" cy="327553"/>
            </a:xfrm>
            <a:custGeom>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121913" tIns="60956" rIns="121913" bIns="60956" numCol="1" anchor="t" anchorCtr="0" compatLnSpc="1"/>
            <a:lstStyle/>
            <a:p>
              <a:endParaRPr lang="en-US" sz="1705"/>
            </a:p>
          </p:txBody>
        </p:sp>
      </p:grpSp>
      <p:grpSp>
        <p:nvGrpSpPr>
          <p:cNvPr id="9" name="Group 73"/>
          <p:cNvGrpSpPr/>
          <p:nvPr/>
        </p:nvGrpSpPr>
        <p:grpSpPr>
          <a:xfrm>
            <a:off x="3787307" y="4506836"/>
            <a:ext cx="889080" cy="889080"/>
            <a:chOff x="2728576" y="3447948"/>
            <a:chExt cx="822613" cy="822613"/>
          </a:xfrm>
        </p:grpSpPr>
        <p:sp>
          <p:nvSpPr>
            <p:cNvPr id="34" name="Freeform 33"/>
            <p:cNvSpPr/>
            <p:nvPr/>
          </p:nvSpPr>
          <p:spPr>
            <a:xfrm>
              <a:off x="2728576" y="3447948"/>
              <a:ext cx="822613" cy="822613"/>
            </a:xfrm>
            <a:custGeom>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gradFill>
              <a:gsLst>
                <a:gs pos="0">
                  <a:srgbClr val="A40022"/>
                </a:gs>
                <a:gs pos="100000">
                  <a:srgbClr val="FF002A"/>
                </a:gs>
              </a:gsLst>
              <a:lin ang="5400000" scaled="0"/>
            </a:gradFill>
            <a:ln w="12700">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1" tIns="141831" rIns="141831" bIns="141831" numCol="1" spcCol="1270" anchor="ctr" anchorCtr="0">
              <a:noAutofit/>
            </a:bodyPr>
            <a:lstStyle/>
            <a:p>
              <a:pPr algn="ctr" defTabSz="888365">
                <a:lnSpc>
                  <a:spcPct val="90000"/>
                </a:lnSpc>
                <a:spcAft>
                  <a:spcPct val="35000"/>
                </a:spcAft>
              </a:pPr>
              <a:endParaRPr lang="en-US" sz="1705">
                <a:solidFill>
                  <a:schemeClr val="bg1"/>
                </a:solidFill>
              </a:endParaRPr>
            </a:p>
          </p:txBody>
        </p:sp>
        <p:sp>
          <p:nvSpPr>
            <p:cNvPr id="39" name="Freeform 6"/>
            <p:cNvSpPr>
              <a:spLocks noEditPoints="1"/>
            </p:cNvSpPr>
            <p:nvPr/>
          </p:nvSpPr>
          <p:spPr bwMode="auto">
            <a:xfrm>
              <a:off x="2957111" y="3716216"/>
              <a:ext cx="365543" cy="286077"/>
            </a:xfrm>
            <a:custGeom>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chemeClr val="bg1"/>
            </a:solidFill>
            <a:ln w="9525">
              <a:noFill/>
              <a:round/>
            </a:ln>
          </p:spPr>
          <p:txBody>
            <a:bodyPr vert="horz" wrap="square" lIns="121913" tIns="60956" rIns="121913" bIns="60956" numCol="1" anchor="t" anchorCtr="0" compatLnSpc="1"/>
            <a:lstStyle/>
            <a:p>
              <a:endParaRPr lang="en-US" sz="1705"/>
            </a:p>
          </p:txBody>
        </p:sp>
      </p:grpSp>
      <p:grpSp>
        <p:nvGrpSpPr>
          <p:cNvPr id="10" name="Group 77"/>
          <p:cNvGrpSpPr/>
          <p:nvPr/>
        </p:nvGrpSpPr>
        <p:grpSpPr>
          <a:xfrm>
            <a:off x="7460457" y="2291468"/>
            <a:ext cx="889080" cy="889080"/>
            <a:chOff x="5573678" y="1786331"/>
            <a:chExt cx="822613" cy="822613"/>
          </a:xfrm>
        </p:grpSpPr>
        <p:sp>
          <p:nvSpPr>
            <p:cNvPr id="86" name="Freeform 85"/>
            <p:cNvSpPr/>
            <p:nvPr/>
          </p:nvSpPr>
          <p:spPr>
            <a:xfrm>
              <a:off x="5573678" y="1786331"/>
              <a:ext cx="822613" cy="822613"/>
            </a:xfrm>
            <a:custGeom>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843C0C"/>
            </a:solidFill>
            <a:ln w="12700">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1" tIns="141831" rIns="141831" bIns="141831" numCol="1" spcCol="1270" anchor="ctr" anchorCtr="0">
              <a:noAutofit/>
            </a:bodyPr>
            <a:lstStyle/>
            <a:p>
              <a:pPr algn="ctr" defTabSz="888365">
                <a:lnSpc>
                  <a:spcPct val="90000"/>
                </a:lnSpc>
                <a:spcAft>
                  <a:spcPct val="35000"/>
                </a:spcAft>
              </a:pPr>
              <a:endParaRPr lang="en-US" sz="3200"/>
            </a:p>
          </p:txBody>
        </p:sp>
        <p:sp>
          <p:nvSpPr>
            <p:cNvPr id="42" name="Freeform 57"/>
            <p:cNvSpPr>
              <a:spLocks noEditPoints="1"/>
            </p:cNvSpPr>
            <p:nvPr/>
          </p:nvSpPr>
          <p:spPr bwMode="auto">
            <a:xfrm>
              <a:off x="5843023" y="2071785"/>
              <a:ext cx="283922" cy="251704"/>
            </a:xfrm>
            <a:custGeom>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7">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121913" tIns="60956" rIns="121913" bIns="60956" numCol="1" anchor="t" anchorCtr="0" compatLnSpc="1"/>
            <a:lstStyle/>
            <a:p>
              <a:endParaRPr lang="en-US" sz="1705"/>
            </a:p>
          </p:txBody>
        </p:sp>
      </p:grpSp>
      <p:grpSp>
        <p:nvGrpSpPr>
          <p:cNvPr id="11" name="Group 76"/>
          <p:cNvGrpSpPr/>
          <p:nvPr/>
        </p:nvGrpSpPr>
        <p:grpSpPr>
          <a:xfrm>
            <a:off x="7460457" y="4506836"/>
            <a:ext cx="889080" cy="889080"/>
            <a:chOff x="5573678" y="3447948"/>
            <a:chExt cx="822613" cy="822613"/>
          </a:xfrm>
        </p:grpSpPr>
        <p:sp>
          <p:nvSpPr>
            <p:cNvPr id="88" name="Freeform 87"/>
            <p:cNvSpPr/>
            <p:nvPr/>
          </p:nvSpPr>
          <p:spPr>
            <a:xfrm>
              <a:off x="5573678" y="3447948"/>
              <a:ext cx="822613" cy="822613"/>
            </a:xfrm>
            <a:custGeom>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gradFill>
              <a:gsLst>
                <a:gs pos="0">
                  <a:srgbClr val="A40022"/>
                </a:gs>
                <a:gs pos="100000">
                  <a:srgbClr val="FF002A"/>
                </a:gs>
              </a:gsLst>
              <a:lin ang="5400000" scaled="0"/>
            </a:gradFill>
            <a:ln w="12700">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1" tIns="141831" rIns="141831" bIns="141831" numCol="1" spcCol="1270" anchor="ctr" anchorCtr="0">
              <a:noAutofit/>
            </a:bodyPr>
            <a:lstStyle/>
            <a:p>
              <a:pPr algn="ctr" defTabSz="888365">
                <a:lnSpc>
                  <a:spcPct val="90000"/>
                </a:lnSpc>
                <a:spcAft>
                  <a:spcPct val="35000"/>
                </a:spcAft>
              </a:pPr>
              <a:endParaRPr lang="en-US" sz="3200"/>
            </a:p>
          </p:txBody>
        </p:sp>
        <p:sp>
          <p:nvSpPr>
            <p:cNvPr id="45" name="Freeform 131"/>
            <p:cNvSpPr/>
            <p:nvPr/>
          </p:nvSpPr>
          <p:spPr bwMode="auto">
            <a:xfrm>
              <a:off x="5824314" y="3688432"/>
              <a:ext cx="321341" cy="326210"/>
            </a:xfrm>
            <a:custGeom>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ln>
          </p:spPr>
          <p:txBody>
            <a:bodyPr vert="horz" wrap="square" lIns="121913" tIns="60956" rIns="121913" bIns="60956" numCol="1" anchor="t" anchorCtr="0" compatLnSpc="1"/>
            <a:lstStyle/>
            <a:p>
              <a:endParaRPr lang="en-US" sz="1705"/>
            </a:p>
          </p:txBody>
        </p:sp>
      </p:grpSp>
      <p:grpSp>
        <p:nvGrpSpPr>
          <p:cNvPr id="12" name="Group 75"/>
          <p:cNvGrpSpPr/>
          <p:nvPr/>
        </p:nvGrpSpPr>
        <p:grpSpPr>
          <a:xfrm>
            <a:off x="5666781" y="5036861"/>
            <a:ext cx="889080" cy="889080"/>
            <a:chOff x="4160694" y="3979236"/>
            <a:chExt cx="822613" cy="822613"/>
          </a:xfrm>
        </p:grpSpPr>
        <p:sp>
          <p:nvSpPr>
            <p:cNvPr id="90" name="Freeform 89"/>
            <p:cNvSpPr/>
            <p:nvPr/>
          </p:nvSpPr>
          <p:spPr>
            <a:xfrm>
              <a:off x="4160694" y="3979236"/>
              <a:ext cx="822613" cy="822613"/>
            </a:xfrm>
            <a:custGeom>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843C0C"/>
            </a:solidFill>
            <a:ln w="12700">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1" tIns="141831" rIns="141831" bIns="141831" numCol="1" spcCol="1270" anchor="ctr" anchorCtr="0">
              <a:noAutofit/>
            </a:bodyPr>
            <a:lstStyle/>
            <a:p>
              <a:pPr algn="ctr" defTabSz="888365">
                <a:lnSpc>
                  <a:spcPct val="90000"/>
                </a:lnSpc>
                <a:spcAft>
                  <a:spcPct val="35000"/>
                </a:spcAft>
              </a:pPr>
              <a:endParaRPr lang="en-US" sz="3200">
                <a:solidFill>
                  <a:schemeClr val="bg1"/>
                </a:solidFill>
              </a:endParaRPr>
            </a:p>
          </p:txBody>
        </p:sp>
        <p:sp>
          <p:nvSpPr>
            <p:cNvPr id="48" name="Freeform 5"/>
            <p:cNvSpPr>
              <a:spLocks noEditPoints="1"/>
            </p:cNvSpPr>
            <p:nvPr/>
          </p:nvSpPr>
          <p:spPr bwMode="auto">
            <a:xfrm>
              <a:off x="4388138" y="4206680"/>
              <a:ext cx="367725" cy="367725"/>
            </a:xfrm>
            <a:custGeom>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1913" tIns="60956" rIns="121913" bIns="60956" numCol="1" anchor="t" anchorCtr="0" compatLnSpc="1"/>
            <a:lstStyle/>
            <a:p>
              <a:endParaRPr lang="en-US" sz="1705"/>
            </a:p>
          </p:txBody>
        </p:sp>
      </p:grpSp>
      <p:grpSp>
        <p:nvGrpSpPr>
          <p:cNvPr id="13" name="Group 74"/>
          <p:cNvGrpSpPr/>
          <p:nvPr/>
        </p:nvGrpSpPr>
        <p:grpSpPr>
          <a:xfrm>
            <a:off x="5425816" y="3036476"/>
            <a:ext cx="1340370" cy="1340364"/>
            <a:chOff x="4069334" y="2505075"/>
            <a:chExt cx="1005332" cy="1005328"/>
          </a:xfrm>
          <a:gradFill>
            <a:gsLst>
              <a:gs pos="0">
                <a:srgbClr val="A40022"/>
              </a:gs>
              <a:gs pos="100000">
                <a:srgbClr val="FF002A"/>
              </a:gs>
            </a:gsLst>
            <a:lin ang="5400000" scaled="0"/>
          </a:gradFill>
        </p:grpSpPr>
        <p:sp>
          <p:nvSpPr>
            <p:cNvPr id="110" name="Freeform 109"/>
            <p:cNvSpPr/>
            <p:nvPr/>
          </p:nvSpPr>
          <p:spPr>
            <a:xfrm>
              <a:off x="4069334" y="2505075"/>
              <a:ext cx="1005332" cy="1005328"/>
            </a:xfrm>
            <a:custGeom>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grp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1" tIns="141831" rIns="141831" bIns="141831" numCol="1" spcCol="1270" anchor="ctr" anchorCtr="0">
              <a:noAutofit/>
            </a:bodyPr>
            <a:lstStyle/>
            <a:p>
              <a:pPr algn="ctr" defTabSz="888365">
                <a:lnSpc>
                  <a:spcPct val="90000"/>
                </a:lnSpc>
                <a:spcAft>
                  <a:spcPct val="35000"/>
                </a:spcAft>
              </a:pPr>
              <a:endParaRPr lang="en-US" sz="4800"/>
            </a:p>
          </p:txBody>
        </p:sp>
        <p:sp>
          <p:nvSpPr>
            <p:cNvPr id="51" name="Freeform 42"/>
            <p:cNvSpPr>
              <a:spLocks noEditPoints="1"/>
            </p:cNvSpPr>
            <p:nvPr/>
          </p:nvSpPr>
          <p:spPr bwMode="auto">
            <a:xfrm>
              <a:off x="4342130" y="2809875"/>
              <a:ext cx="459742" cy="395726"/>
            </a:xfrm>
            <a:custGeom>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2">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121913" tIns="60956" rIns="121913" bIns="60956" numCol="1" anchor="t" anchorCtr="0" compatLnSpc="1"/>
            <a:lstStyle/>
            <a:p>
              <a:endParaRPr lang="en-US" sz="1705"/>
            </a:p>
          </p:txBody>
        </p:sp>
      </p:grpSp>
      <p:cxnSp>
        <p:nvCxnSpPr>
          <p:cNvPr id="57" name="Straight Connector 56"/>
          <p:cNvCxnSpPr/>
          <p:nvPr/>
        </p:nvCxnSpPr>
        <p:spPr>
          <a:xfrm flipH="1">
            <a:off x="6096000" y="2493459"/>
            <a:ext cx="3" cy="440382"/>
          </a:xfrm>
          <a:prstGeom prst="line">
            <a:avLst/>
          </a:prstGeom>
          <a:ln w="12700">
            <a:solidFill>
              <a:schemeClr val="tx1">
                <a:lumMod val="65000"/>
                <a:lumOff val="3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6096000" y="4473382"/>
            <a:ext cx="3" cy="440382"/>
          </a:xfrm>
          <a:prstGeom prst="line">
            <a:avLst/>
          </a:prstGeom>
          <a:ln w="12700">
            <a:solidFill>
              <a:schemeClr val="tx1">
                <a:lumMod val="65000"/>
                <a:lumOff val="3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0800000" flipV="1">
            <a:off x="6762641" y="2933840"/>
            <a:ext cx="668857" cy="387094"/>
          </a:xfrm>
          <a:prstGeom prst="line">
            <a:avLst/>
          </a:prstGeom>
          <a:ln w="12700">
            <a:solidFill>
              <a:schemeClr val="tx1">
                <a:lumMod val="65000"/>
                <a:lumOff val="3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0800000" flipV="1">
            <a:off x="4734995" y="4090708"/>
            <a:ext cx="694366" cy="382675"/>
          </a:xfrm>
          <a:prstGeom prst="line">
            <a:avLst/>
          </a:prstGeom>
          <a:ln w="12700">
            <a:solidFill>
              <a:schemeClr val="tx1">
                <a:lumMod val="65000"/>
                <a:lumOff val="3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4400000" flipV="1">
            <a:off x="6767508" y="4148991"/>
            <a:ext cx="668857" cy="387094"/>
          </a:xfrm>
          <a:prstGeom prst="line">
            <a:avLst/>
          </a:prstGeom>
          <a:ln w="12700">
            <a:solidFill>
              <a:schemeClr val="tx1">
                <a:lumMod val="65000"/>
                <a:lumOff val="3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4400000" flipV="1">
            <a:off x="4727027" y="2963263"/>
            <a:ext cx="694366" cy="382675"/>
          </a:xfrm>
          <a:prstGeom prst="line">
            <a:avLst/>
          </a:prstGeom>
          <a:ln w="12700">
            <a:solidFill>
              <a:schemeClr val="tx1">
                <a:lumMod val="65000"/>
                <a:lumOff val="3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9" name="TextBox 143"/>
          <p:cNvSpPr txBox="1"/>
          <p:nvPr/>
        </p:nvSpPr>
        <p:spPr>
          <a:xfrm>
            <a:off x="1410119" y="2599987"/>
            <a:ext cx="2336858" cy="880241"/>
          </a:xfrm>
          <a:prstGeom prst="rect">
            <a:avLst/>
          </a:prstGeom>
          <a:noFill/>
        </p:spPr>
        <p:txBody>
          <a:bodyPr wrap="square" rtlCol="0">
            <a:spAutoFit/>
          </a:bodyPr>
          <a:lstStyle/>
          <a:p>
            <a:pPr algn="r">
              <a:lnSpc>
                <a:spcPct val="150000"/>
              </a:lnSpc>
            </a:pPr>
            <a:r>
              <a:rPr lang="zh-CN" altLang="en-US" sz="1705">
                <a:solidFill>
                  <a:schemeClr val="tx1">
                    <a:lumMod val="65000"/>
                    <a:lumOff val="35000"/>
                  </a:schemeClr>
                </a:solidFill>
                <a:latin typeface="微软雅黑" panose="020b0503020204020204" pitchFamily="34" charset="-122"/>
                <a:ea typeface="微软雅黑" panose="020b0503020204020204" pitchFamily="34" charset="-122"/>
              </a:rPr>
              <a:t>请替换文字内容</a:t>
            </a:r>
            <a:endParaRPr lang="en-US" altLang="zh-CN" sz="855" b="1">
              <a:solidFill>
                <a:schemeClr val="accent4"/>
              </a:solidFill>
              <a:latin typeface="微软雅黑" panose="020b0503020204020204" pitchFamily="34" charset="-122"/>
              <a:ea typeface="微软雅黑" panose="020b0503020204020204" pitchFamily="34" charset="-122"/>
            </a:endParaRPr>
          </a:p>
          <a:p>
            <a:pPr algn="r">
              <a:lnSpc>
                <a:spcPct val="150000"/>
              </a:lnSpc>
            </a:pPr>
            <a:r>
              <a:rPr lang="zh-CN" altLang="en-US" sz="855">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endParaRPr lang="en-GB" altLang="zh-CN" sz="855">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60" name="TextBox 143"/>
          <p:cNvSpPr txBox="1"/>
          <p:nvPr/>
        </p:nvSpPr>
        <p:spPr>
          <a:xfrm>
            <a:off x="3319241" y="1190038"/>
            <a:ext cx="2336858" cy="880241"/>
          </a:xfrm>
          <a:prstGeom prst="rect">
            <a:avLst/>
          </a:prstGeom>
          <a:noFill/>
        </p:spPr>
        <p:txBody>
          <a:bodyPr wrap="square" rtlCol="0">
            <a:spAutoFit/>
          </a:bodyPr>
          <a:lstStyle/>
          <a:p>
            <a:pPr algn="r">
              <a:lnSpc>
                <a:spcPct val="150000"/>
              </a:lnSpc>
            </a:pPr>
            <a:r>
              <a:rPr lang="zh-CN" altLang="en-US" sz="1705">
                <a:solidFill>
                  <a:schemeClr val="tx1">
                    <a:lumMod val="65000"/>
                    <a:lumOff val="35000"/>
                  </a:schemeClr>
                </a:solidFill>
                <a:latin typeface="微软雅黑" panose="020b0503020204020204" pitchFamily="34" charset="-122"/>
                <a:ea typeface="微软雅黑" panose="020b0503020204020204" pitchFamily="34" charset="-122"/>
              </a:rPr>
              <a:t>请替换文字内容</a:t>
            </a:r>
            <a:endParaRPr lang="en-US" altLang="zh-CN" sz="855" b="1">
              <a:solidFill>
                <a:schemeClr val="accent4"/>
              </a:solidFill>
              <a:latin typeface="微软雅黑" panose="020b0503020204020204" pitchFamily="34" charset="-122"/>
              <a:ea typeface="微软雅黑" panose="020b0503020204020204" pitchFamily="34" charset="-122"/>
            </a:endParaRPr>
          </a:p>
          <a:p>
            <a:pPr algn="r">
              <a:lnSpc>
                <a:spcPct val="150000"/>
              </a:lnSpc>
            </a:pPr>
            <a:r>
              <a:rPr lang="zh-CN" altLang="en-US" sz="855">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endParaRPr lang="en-GB" altLang="zh-CN" sz="855">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63" name="TextBox 143"/>
          <p:cNvSpPr txBox="1"/>
          <p:nvPr/>
        </p:nvSpPr>
        <p:spPr>
          <a:xfrm>
            <a:off x="8503645" y="2381051"/>
            <a:ext cx="2336858" cy="880241"/>
          </a:xfrm>
          <a:prstGeom prst="rect">
            <a:avLst/>
          </a:prstGeom>
          <a:noFill/>
        </p:spPr>
        <p:txBody>
          <a:bodyPr wrap="square" rtlCol="0">
            <a:spAutoFit/>
          </a:bodyPr>
          <a:lstStyle/>
          <a:p>
            <a:pPr>
              <a:lnSpc>
                <a:spcPct val="150000"/>
              </a:lnSpc>
            </a:pPr>
            <a:r>
              <a:rPr lang="zh-CN" altLang="en-US" sz="1705">
                <a:solidFill>
                  <a:schemeClr val="tx1">
                    <a:lumMod val="65000"/>
                    <a:lumOff val="35000"/>
                  </a:schemeClr>
                </a:solidFill>
                <a:latin typeface="微软雅黑" panose="020b0503020204020204" pitchFamily="34" charset="-122"/>
                <a:ea typeface="微软雅黑" panose="020b0503020204020204" pitchFamily="34" charset="-122"/>
              </a:rPr>
              <a:t>请替换文字内容</a:t>
            </a:r>
            <a:endParaRPr lang="en-US" altLang="zh-CN" sz="855" b="1">
              <a:solidFill>
                <a:schemeClr val="accent4"/>
              </a:solidFill>
              <a:latin typeface="微软雅黑" panose="020b0503020204020204" pitchFamily="34" charset="-122"/>
              <a:ea typeface="微软雅黑" panose="020b0503020204020204" pitchFamily="34" charset="-122"/>
            </a:endParaRPr>
          </a:p>
          <a:p>
            <a:pPr>
              <a:lnSpc>
                <a:spcPct val="150000"/>
              </a:lnSpc>
            </a:pPr>
            <a:r>
              <a:rPr lang="zh-CN" altLang="en-US" sz="855">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endParaRPr lang="en-GB" altLang="zh-CN" sz="855">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64" name="TextBox 143"/>
          <p:cNvSpPr txBox="1"/>
          <p:nvPr/>
        </p:nvSpPr>
        <p:spPr>
          <a:xfrm>
            <a:off x="8503645" y="4701773"/>
            <a:ext cx="2336858" cy="880241"/>
          </a:xfrm>
          <a:prstGeom prst="rect">
            <a:avLst/>
          </a:prstGeom>
          <a:noFill/>
        </p:spPr>
        <p:txBody>
          <a:bodyPr wrap="square" rtlCol="0">
            <a:spAutoFit/>
          </a:bodyPr>
          <a:lstStyle/>
          <a:p>
            <a:pPr>
              <a:lnSpc>
                <a:spcPct val="150000"/>
              </a:lnSpc>
            </a:pPr>
            <a:r>
              <a:rPr lang="zh-CN" altLang="en-US" sz="1705">
                <a:solidFill>
                  <a:schemeClr val="tx1">
                    <a:lumMod val="65000"/>
                    <a:lumOff val="35000"/>
                  </a:schemeClr>
                </a:solidFill>
                <a:latin typeface="微软雅黑" panose="020b0503020204020204" pitchFamily="34" charset="-122"/>
                <a:ea typeface="微软雅黑" panose="020b0503020204020204" pitchFamily="34" charset="-122"/>
              </a:rPr>
              <a:t>请替换文字内容</a:t>
            </a:r>
            <a:endParaRPr lang="en-US" altLang="zh-CN" sz="855" b="1">
              <a:solidFill>
                <a:schemeClr val="accent4"/>
              </a:solidFill>
              <a:latin typeface="微软雅黑" panose="020b0503020204020204" pitchFamily="34" charset="-122"/>
              <a:ea typeface="微软雅黑" panose="020b0503020204020204" pitchFamily="34" charset="-122"/>
            </a:endParaRPr>
          </a:p>
          <a:p>
            <a:pPr>
              <a:lnSpc>
                <a:spcPct val="150000"/>
              </a:lnSpc>
            </a:pPr>
            <a:r>
              <a:rPr lang="zh-CN" altLang="en-US" sz="855">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endParaRPr lang="en-GB" altLang="zh-CN" sz="855">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65" name="TextBox 143"/>
          <p:cNvSpPr txBox="1"/>
          <p:nvPr/>
        </p:nvSpPr>
        <p:spPr>
          <a:xfrm>
            <a:off x="6515673" y="5498699"/>
            <a:ext cx="2336858" cy="880241"/>
          </a:xfrm>
          <a:prstGeom prst="rect">
            <a:avLst/>
          </a:prstGeom>
          <a:noFill/>
        </p:spPr>
        <p:txBody>
          <a:bodyPr wrap="square" rtlCol="0">
            <a:spAutoFit/>
          </a:bodyPr>
          <a:lstStyle/>
          <a:p>
            <a:pPr>
              <a:lnSpc>
                <a:spcPct val="150000"/>
              </a:lnSpc>
            </a:pPr>
            <a:r>
              <a:rPr lang="zh-CN" altLang="en-US" sz="1705">
                <a:solidFill>
                  <a:schemeClr val="tx1">
                    <a:lumMod val="65000"/>
                    <a:lumOff val="35000"/>
                  </a:schemeClr>
                </a:solidFill>
                <a:latin typeface="微软雅黑" panose="020b0503020204020204" pitchFamily="34" charset="-122"/>
                <a:ea typeface="微软雅黑" panose="020b0503020204020204" pitchFamily="34" charset="-122"/>
              </a:rPr>
              <a:t>请替换文字内容</a:t>
            </a:r>
            <a:endParaRPr lang="en-US" altLang="zh-CN" sz="855" b="1">
              <a:solidFill>
                <a:schemeClr val="accent4"/>
              </a:solidFill>
              <a:latin typeface="微软雅黑" panose="020b0503020204020204" pitchFamily="34" charset="-122"/>
              <a:ea typeface="微软雅黑" panose="020b0503020204020204" pitchFamily="34" charset="-122"/>
            </a:endParaRPr>
          </a:p>
          <a:p>
            <a:pPr>
              <a:lnSpc>
                <a:spcPct val="150000"/>
              </a:lnSpc>
            </a:pPr>
            <a:r>
              <a:rPr lang="zh-CN" altLang="en-US" sz="855">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endParaRPr lang="en-GB" altLang="zh-CN" sz="855">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66" name="TextBox 143"/>
          <p:cNvSpPr txBox="1"/>
          <p:nvPr/>
        </p:nvSpPr>
        <p:spPr>
          <a:xfrm>
            <a:off x="1410119" y="4964495"/>
            <a:ext cx="2336858" cy="880241"/>
          </a:xfrm>
          <a:prstGeom prst="rect">
            <a:avLst/>
          </a:prstGeom>
          <a:noFill/>
        </p:spPr>
        <p:txBody>
          <a:bodyPr wrap="square" rtlCol="0">
            <a:spAutoFit/>
          </a:bodyPr>
          <a:lstStyle/>
          <a:p>
            <a:pPr algn="r">
              <a:lnSpc>
                <a:spcPct val="150000"/>
              </a:lnSpc>
            </a:pPr>
            <a:r>
              <a:rPr lang="zh-CN" altLang="en-US" sz="1705">
                <a:solidFill>
                  <a:schemeClr val="tx1">
                    <a:lumMod val="65000"/>
                    <a:lumOff val="35000"/>
                  </a:schemeClr>
                </a:solidFill>
                <a:latin typeface="微软雅黑" panose="020b0503020204020204" pitchFamily="34" charset="-122"/>
                <a:ea typeface="微软雅黑" panose="020b0503020204020204" pitchFamily="34" charset="-122"/>
              </a:rPr>
              <a:t>请替换文字内容</a:t>
            </a:r>
            <a:endParaRPr lang="en-US" altLang="zh-CN" sz="855" b="1">
              <a:solidFill>
                <a:schemeClr val="accent4"/>
              </a:solidFill>
              <a:latin typeface="微软雅黑" panose="020b0503020204020204" pitchFamily="34" charset="-122"/>
              <a:ea typeface="微软雅黑" panose="020b0503020204020204" pitchFamily="34" charset="-122"/>
            </a:endParaRPr>
          </a:p>
          <a:p>
            <a:pPr algn="r">
              <a:lnSpc>
                <a:spcPct val="150000"/>
              </a:lnSpc>
            </a:pPr>
            <a:r>
              <a:rPr lang="zh-CN" altLang="en-US" sz="855">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endParaRPr lang="en-GB" altLang="zh-CN" sz="855">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2" name="文本占位符 1"/>
          <p:cNvSpPr>
            <a:spLocks noGrp="1"/>
          </p:cNvSpPr>
          <p:nvPr>
            <p:ph type="body" sz="quarter" idx="10"/>
          </p:nvPr>
        </p:nvSpPr>
        <p:spPr/>
        <p:txBody>
          <a:bodyPr/>
          <a:lstStyle/>
          <a:p>
            <a:r>
              <a:rPr lang="zh-CN" altLang="en-US"/>
              <a:t>工作存在不足之处</a:t>
            </a:r>
            <a:endParaRPr lang="en-GB" altLang="zh-CN"/>
          </a:p>
        </p:txBody>
      </p:sp>
      <p:sp>
        <p:nvSpPr>
          <p:cNvPr id="3" name="灯片编号占位符 2"/>
          <p:cNvSpPr>
            <a:spLocks noGrp="1"/>
          </p:cNvSpPr>
          <p:nvPr>
            <p:ph type="sldNum" sz="quarter" idx="12"/>
          </p:nvPr>
        </p:nvSpPr>
        <p:spPr/>
        <p:txBody>
          <a:bodyPr/>
          <a:lstStyle/>
          <a:p>
            <a:fld id="{E0596BC5-39E9-41F1-BBD9-DF4DEBACD03C}" type="slidenum">
              <a:rPr lang="zh-CN" altLang="en-US" smtClean="0"/>
              <a:t>33</a:t>
            </a:fld>
            <a:endParaRPr lang="zh-CN" altLang="en-US"/>
          </a:p>
        </p:txBody>
      </p:sp>
    </p:spTree>
  </p:cSld>
  <p:clrMapOvr>
    <a:masterClrMapping/>
  </p:clrMapOvr>
  <mc:AlternateContent>
    <mc:Choice xmlns:p14="http://schemas.microsoft.com/office/powerpoint/2010/main" Requires="p14">
      <p:transition spd="slow" advTm="6000" p14:dur="1250">
        <p14:flip dir="r"/>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nodeType="afterGroup">
                            <p:stCondLst>
                              <p:cond delay="500"/>
                            </p:stCondLst>
                            <p:childTnLst>
                              <p:par>
                                <p:cTn id="11" presetID="20" presetClass="entr" presetSubtype="0" fill="hold" grpId="0" nodeType="after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wedge">
                                      <p:cBhvr>
                                        <p:cTn id="13" dur="2000"/>
                                        <p:tgtEl>
                                          <p:spTgt spid="55"/>
                                        </p:tgtEl>
                                      </p:cBhvr>
                                    </p:animEffect>
                                  </p:childTnLst>
                                </p:cTn>
                              </p:par>
                            </p:childTnLst>
                          </p:cTn>
                        </p:par>
                        <p:par>
                          <p:cTn id="14" fill="hold" nodeType="afterGroup">
                            <p:stCondLst>
                              <p:cond delay="2500"/>
                            </p:stCondLst>
                            <p:childTnLst>
                              <p:par>
                                <p:cTn id="15" presetID="22" presetClass="entr" presetSubtype="4"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ipe(down)">
                                      <p:cBhvr>
                                        <p:cTn id="17" dur="500"/>
                                        <p:tgtEl>
                                          <p:spTgt spid="57"/>
                                        </p:tgtEl>
                                      </p:cBhvr>
                                    </p:animEffect>
                                  </p:childTnLst>
                                </p:cTn>
                              </p:par>
                            </p:childTnLst>
                          </p:cTn>
                        </p:par>
                        <p:par>
                          <p:cTn id="18" fill="hold" nodeType="afterGroup">
                            <p:stCondLst>
                              <p:cond delay="3000"/>
                            </p:stCondLst>
                            <p:childTnLst>
                              <p:par>
                                <p:cTn id="19" presetID="5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par>
                          <p:cTn id="24" fill="hold" nodeType="afterGroup">
                            <p:stCondLst>
                              <p:cond delay="3500"/>
                            </p:stCondLst>
                            <p:childTnLst>
                              <p:par>
                                <p:cTn id="25" presetID="22" presetClass="entr" presetSubtype="1"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wipe(up)">
                                      <p:cBhvr>
                                        <p:cTn id="27" dur="500"/>
                                        <p:tgtEl>
                                          <p:spTgt spid="58"/>
                                        </p:tgtEl>
                                      </p:cBhvr>
                                    </p:animEffect>
                                  </p:childTnLst>
                                </p:cTn>
                              </p:par>
                            </p:childTnLst>
                          </p:cTn>
                        </p:par>
                        <p:par>
                          <p:cTn id="28" fill="hold" nodeType="afterGroup">
                            <p:stCondLst>
                              <p:cond delay="40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nodeType="afterGroup">
                            <p:stCondLst>
                              <p:cond delay="4500"/>
                            </p:stCondLst>
                            <p:childTnLst>
                              <p:par>
                                <p:cTn id="35" presetID="22" presetClass="entr" presetSubtype="2" fill="hold" nodeType="after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wipe(right)">
                                      <p:cBhvr>
                                        <p:cTn id="37" dur="500"/>
                                        <p:tgtEl>
                                          <p:spTgt spid="68"/>
                                        </p:tgtEl>
                                      </p:cBhvr>
                                    </p:animEffect>
                                  </p:childTnLst>
                                </p:cTn>
                              </p:par>
                            </p:childTnLst>
                          </p:cTn>
                        </p:par>
                        <p:par>
                          <p:cTn id="38" fill="hold" nodeType="afterGroup">
                            <p:stCondLst>
                              <p:cond delay="5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nodeType="afterGroup">
                            <p:stCondLst>
                              <p:cond delay="5500"/>
                            </p:stCondLst>
                            <p:childTnLst>
                              <p:par>
                                <p:cTn id="45" presetID="22" presetClass="entr" presetSubtype="8" fill="hold"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wipe(left)">
                                      <p:cBhvr>
                                        <p:cTn id="47" dur="500"/>
                                        <p:tgtEl>
                                          <p:spTgt spid="67"/>
                                        </p:tgtEl>
                                      </p:cBhvr>
                                    </p:animEffect>
                                  </p:childTnLst>
                                </p:cTn>
                              </p:par>
                            </p:childTnLst>
                          </p:cTn>
                        </p:par>
                        <p:par>
                          <p:cTn id="48" fill="hold" nodeType="afterGroup">
                            <p:stCondLst>
                              <p:cond delay="6000"/>
                            </p:stCondLst>
                            <p:childTnLst>
                              <p:par>
                                <p:cTn id="49" presetID="53" presetClass="entr" presetSubtype="16"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animEffect transition="in" filter="fade">
                                      <p:cBhvr>
                                        <p:cTn id="53" dur="500"/>
                                        <p:tgtEl>
                                          <p:spTgt spid="11"/>
                                        </p:tgtEl>
                                      </p:cBhvr>
                                    </p:animEffect>
                                  </p:childTnLst>
                                </p:cTn>
                              </p:par>
                            </p:childTnLst>
                          </p:cTn>
                        </p:par>
                        <p:par>
                          <p:cTn id="54" fill="hold" nodeType="afterGroup">
                            <p:stCondLst>
                              <p:cond delay="6500"/>
                            </p:stCondLst>
                            <p:childTnLst>
                              <p:par>
                                <p:cTn id="55" presetID="22" presetClass="entr" presetSubtype="8" fill="hold" nodeType="after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wipe(left)">
                                      <p:cBhvr>
                                        <p:cTn id="57" dur="500"/>
                                        <p:tgtEl>
                                          <p:spTgt spid="61"/>
                                        </p:tgtEl>
                                      </p:cBhvr>
                                    </p:animEffect>
                                  </p:childTnLst>
                                </p:cTn>
                              </p:par>
                            </p:childTnLst>
                          </p:cTn>
                        </p:par>
                        <p:par>
                          <p:cTn id="58" fill="hold" nodeType="afterGroup">
                            <p:stCondLst>
                              <p:cond delay="7000"/>
                            </p:stCondLst>
                            <p:childTnLst>
                              <p:par>
                                <p:cTn id="59" presetID="53" presetClass="entr" presetSubtype="16"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nodeType="afterGroup">
                            <p:stCondLst>
                              <p:cond delay="7500"/>
                            </p:stCondLst>
                            <p:childTnLst>
                              <p:par>
                                <p:cTn id="65" presetID="22" presetClass="entr" presetSubtype="2"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Effect transition="in" filter="wipe(right)">
                                      <p:cBhvr>
                                        <p:cTn id="67" dur="500"/>
                                        <p:tgtEl>
                                          <p:spTgt spid="62"/>
                                        </p:tgtEl>
                                      </p:cBhvr>
                                    </p:animEffect>
                                  </p:childTnLst>
                                </p:cTn>
                              </p:par>
                            </p:childTnLst>
                          </p:cTn>
                        </p:par>
                        <p:par>
                          <p:cTn id="68" fill="hold" nodeType="afterGroup">
                            <p:stCondLst>
                              <p:cond delay="8000"/>
                            </p:stCondLst>
                            <p:childTnLst>
                              <p:par>
                                <p:cTn id="69" presetID="53" presetClass="entr" presetSubtype="16"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p:cTn id="71" dur="500" fill="hold"/>
                                        <p:tgtEl>
                                          <p:spTgt spid="9"/>
                                        </p:tgtEl>
                                        <p:attrNameLst>
                                          <p:attrName>ppt_w</p:attrName>
                                        </p:attrNameLst>
                                      </p:cBhvr>
                                      <p:tavLst>
                                        <p:tav tm="0">
                                          <p:val>
                                            <p:fltVal val="0"/>
                                          </p:val>
                                        </p:tav>
                                        <p:tav tm="100000">
                                          <p:val>
                                            <p:strVal val="#ppt_w"/>
                                          </p:val>
                                        </p:tav>
                                      </p:tavLst>
                                    </p:anim>
                                    <p:anim calcmode="lin" valueType="num">
                                      <p:cBhvr>
                                        <p:cTn id="72" dur="500" fill="hold"/>
                                        <p:tgtEl>
                                          <p:spTgt spid="9"/>
                                        </p:tgtEl>
                                        <p:attrNameLst>
                                          <p:attrName>ppt_h</p:attrName>
                                        </p:attrNameLst>
                                      </p:cBhvr>
                                      <p:tavLst>
                                        <p:tav tm="0">
                                          <p:val>
                                            <p:fltVal val="0"/>
                                          </p:val>
                                        </p:tav>
                                        <p:tav tm="100000">
                                          <p:val>
                                            <p:strVal val="#ppt_h"/>
                                          </p:val>
                                        </p:tav>
                                      </p:tavLst>
                                    </p:anim>
                                    <p:animEffect transition="in" filter="fade">
                                      <p:cBhvr>
                                        <p:cTn id="73" dur="500"/>
                                        <p:tgtEl>
                                          <p:spTgt spid="9"/>
                                        </p:tgtEl>
                                      </p:cBhvr>
                                    </p:animEffect>
                                  </p:childTnLst>
                                </p:cTn>
                              </p:par>
                            </p:childTnLst>
                          </p:cTn>
                        </p:par>
                        <p:par>
                          <p:cTn id="74" fill="hold" nodeType="afterGroup">
                            <p:stCondLst>
                              <p:cond delay="8500"/>
                            </p:stCondLst>
                            <p:childTnLst>
                              <p:par>
                                <p:cTn id="75" presetID="22" presetClass="entr" presetSubtype="2" fill="hold" grpId="0" nodeType="afterEffect">
                                  <p:stCondLst>
                                    <p:cond delay="0"/>
                                  </p:stCondLst>
                                  <p:childTnLst>
                                    <p:set>
                                      <p:cBhvr>
                                        <p:cTn id="76" dur="1" fill="hold">
                                          <p:stCondLst>
                                            <p:cond delay="0"/>
                                          </p:stCondLst>
                                        </p:cTn>
                                        <p:tgtEl>
                                          <p:spTgt spid="59"/>
                                        </p:tgtEl>
                                        <p:attrNameLst>
                                          <p:attrName>style.visibility</p:attrName>
                                        </p:attrNameLst>
                                      </p:cBhvr>
                                      <p:to>
                                        <p:strVal val="visible"/>
                                      </p:to>
                                    </p:set>
                                    <p:animEffect transition="in" filter="wipe(right)">
                                      <p:cBhvr>
                                        <p:cTn id="77" dur="500"/>
                                        <p:tgtEl>
                                          <p:spTgt spid="59"/>
                                        </p:tgtEl>
                                      </p:cBhvr>
                                    </p:animEffect>
                                  </p:childTnLst>
                                </p:cTn>
                              </p:par>
                            </p:childTnLst>
                          </p:cTn>
                        </p:par>
                        <p:par>
                          <p:cTn id="78" fill="hold" nodeType="afterGroup">
                            <p:stCondLst>
                              <p:cond delay="9000"/>
                            </p:stCondLst>
                            <p:childTnLst>
                              <p:par>
                                <p:cTn id="79" presetID="22" presetClass="entr" presetSubtype="2"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Effect transition="in" filter="wipe(right)">
                                      <p:cBhvr>
                                        <p:cTn id="81" dur="500"/>
                                        <p:tgtEl>
                                          <p:spTgt spid="60"/>
                                        </p:tgtEl>
                                      </p:cBhvr>
                                    </p:animEffect>
                                  </p:childTnLst>
                                </p:cTn>
                              </p:par>
                            </p:childTnLst>
                          </p:cTn>
                        </p:par>
                        <p:par>
                          <p:cTn id="82" fill="hold" nodeType="afterGroup">
                            <p:stCondLst>
                              <p:cond delay="9500"/>
                            </p:stCondLst>
                            <p:childTnLst>
                              <p:par>
                                <p:cTn id="83" presetID="22" presetClass="entr" presetSubtype="2" fill="hold" grpId="0" nodeType="afterEffect">
                                  <p:stCondLst>
                                    <p:cond delay="0"/>
                                  </p:stCondLst>
                                  <p:childTnLst>
                                    <p:set>
                                      <p:cBhvr>
                                        <p:cTn id="84" dur="1" fill="hold">
                                          <p:stCondLst>
                                            <p:cond delay="0"/>
                                          </p:stCondLst>
                                        </p:cTn>
                                        <p:tgtEl>
                                          <p:spTgt spid="63"/>
                                        </p:tgtEl>
                                        <p:attrNameLst>
                                          <p:attrName>style.visibility</p:attrName>
                                        </p:attrNameLst>
                                      </p:cBhvr>
                                      <p:to>
                                        <p:strVal val="visible"/>
                                      </p:to>
                                    </p:set>
                                    <p:animEffect transition="in" filter="wipe(right)">
                                      <p:cBhvr>
                                        <p:cTn id="85" dur="500"/>
                                        <p:tgtEl>
                                          <p:spTgt spid="63"/>
                                        </p:tgtEl>
                                      </p:cBhvr>
                                    </p:animEffect>
                                  </p:childTnLst>
                                </p:cTn>
                              </p:par>
                            </p:childTnLst>
                          </p:cTn>
                        </p:par>
                        <p:par>
                          <p:cTn id="86" fill="hold" nodeType="afterGroup">
                            <p:stCondLst>
                              <p:cond delay="10000"/>
                            </p:stCondLst>
                            <p:childTnLst>
                              <p:par>
                                <p:cTn id="87" presetID="22" presetClass="entr" presetSubtype="2"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Effect transition="in" filter="wipe(right)">
                                      <p:cBhvr>
                                        <p:cTn id="89" dur="500"/>
                                        <p:tgtEl>
                                          <p:spTgt spid="64"/>
                                        </p:tgtEl>
                                      </p:cBhvr>
                                    </p:animEffect>
                                  </p:childTnLst>
                                </p:cTn>
                              </p:par>
                            </p:childTnLst>
                          </p:cTn>
                        </p:par>
                        <p:par>
                          <p:cTn id="90" fill="hold" nodeType="afterGroup">
                            <p:stCondLst>
                              <p:cond delay="10500"/>
                            </p:stCondLst>
                            <p:childTnLst>
                              <p:par>
                                <p:cTn id="91" presetID="22" presetClass="entr" presetSubtype="2"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wipe(right)">
                                      <p:cBhvr>
                                        <p:cTn id="93" dur="500"/>
                                        <p:tgtEl>
                                          <p:spTgt spid="65"/>
                                        </p:tgtEl>
                                      </p:cBhvr>
                                    </p:animEffect>
                                  </p:childTnLst>
                                </p:cTn>
                              </p:par>
                            </p:childTnLst>
                          </p:cTn>
                        </p:par>
                        <p:par>
                          <p:cTn id="94" fill="hold" nodeType="afterGroup">
                            <p:stCondLst>
                              <p:cond delay="11000"/>
                            </p:stCondLst>
                            <p:childTnLst>
                              <p:par>
                                <p:cTn id="95" presetID="22" presetClass="entr" presetSubtype="2" fill="hold" grpId="0" nodeType="afterEffect">
                                  <p:stCondLst>
                                    <p:cond delay="0"/>
                                  </p:stCondLst>
                                  <p:childTnLst>
                                    <p:set>
                                      <p:cBhvr>
                                        <p:cTn id="96" dur="1" fill="hold">
                                          <p:stCondLst>
                                            <p:cond delay="0"/>
                                          </p:stCondLst>
                                        </p:cTn>
                                        <p:tgtEl>
                                          <p:spTgt spid="66"/>
                                        </p:tgtEl>
                                        <p:attrNameLst>
                                          <p:attrName>style.visibility</p:attrName>
                                        </p:attrNameLst>
                                      </p:cBhvr>
                                      <p:to>
                                        <p:strVal val="visible"/>
                                      </p:to>
                                    </p:set>
                                    <p:animEffect transition="in" filter="wipe(right)">
                                      <p:cBhvr>
                                        <p:cTn id="9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9" grpId="0"/>
      <p:bldP spid="60" grpId="0"/>
      <p:bldP spid="63" grpId="0"/>
      <p:bldP spid="64" grpId="0"/>
      <p:bldP spid="65" grpId="0"/>
      <p:bldP spid="66" grpId="0"/>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文本占位符 4"/>
          <p:cNvSpPr>
            <a:spLocks noGrp="1"/>
          </p:cNvSpPr>
          <p:nvPr>
            <p:ph type="body" sz="quarter" idx="10"/>
          </p:nvPr>
        </p:nvSpPr>
        <p:spPr/>
        <p:txBody>
          <a:bodyPr/>
          <a:lstStyle/>
          <a:p>
            <a:endParaRPr lang="zh-CN" altLang="en-US"/>
          </a:p>
        </p:txBody>
      </p:sp>
      <p:cxnSp>
        <p:nvCxnSpPr>
          <p:cNvPr id="26" name="MH_Other_4"/>
          <p:cNvCxnSpPr/>
          <p:nvPr>
            <p:custDataLst>
              <p:tags r:id="rId3"/>
            </p:custDataLst>
          </p:nvPr>
        </p:nvCxnSpPr>
        <p:spPr>
          <a:xfrm>
            <a:off x="3833649" y="2187816"/>
            <a:ext cx="1600716" cy="0"/>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5895859" y="1618321"/>
            <a:ext cx="4902769" cy="1010324"/>
            <a:chOff x="6041001" y="1937629"/>
            <a:chExt cx="4902769" cy="1010324"/>
          </a:xfrm>
        </p:grpSpPr>
        <p:sp>
          <p:nvSpPr>
            <p:cNvPr id="28" name="MH_Text_2"/>
            <p:cNvSpPr txBox="1"/>
            <p:nvPr>
              <p:custDataLst>
                <p:tags r:id="rId4"/>
              </p:custDataLst>
            </p:nvPr>
          </p:nvSpPr>
          <p:spPr>
            <a:xfrm>
              <a:off x="6041001" y="2396869"/>
              <a:ext cx="4902769" cy="551084"/>
            </a:xfrm>
            <a:prstGeom prst="rect">
              <a:avLst/>
            </a:prstGeom>
            <a:noFill/>
          </p:spPr>
          <p:txBody>
            <a:bodyPr lIns="0" tIns="0" rIns="0" bIns="0">
              <a:normAutofit/>
            </a:bodyPr>
            <a:lstStyle>
              <a:defPPr>
                <a:defRPr lang="zh-CN"/>
              </a:defPPr>
              <a:lvl1pPr>
                <a:lnSpc>
                  <a:spcPct val="130000"/>
                </a:lnSpc>
                <a:defRPr sz="1200"/>
              </a:lvl1pPr>
            </a:lstStyle>
            <a:p>
              <a:pPr>
                <a:lnSpc>
                  <a:spcPct val="120000"/>
                </a:lnSpc>
                <a:defRPr/>
              </a:pPr>
              <a:r>
                <a:rPr lang="zh-CN" altLang="en-US" sz="1400">
                  <a:solidFill>
                    <a:schemeClr val="tx1">
                      <a:lumMod val="65000"/>
                      <a:lumOff val="35000"/>
                    </a:schemeClr>
                  </a:solidFill>
                </a:rPr>
                <a:t>此处添加详细文本描述，建议与标题相关并符合整体语言风格，语言描述尽量简洁生动</a:t>
              </a:r>
              <a:endParaRPr lang="zh-CN" altLang="en-US" sz="1400">
                <a:solidFill>
                  <a:schemeClr val="tx1">
                    <a:lumMod val="65000"/>
                    <a:lumOff val="35000"/>
                  </a:schemeClr>
                </a:solidFill>
              </a:endParaRPr>
            </a:p>
          </p:txBody>
        </p:sp>
        <p:sp>
          <p:nvSpPr>
            <p:cNvPr id="30" name="MH_SubTitle_2"/>
            <p:cNvSpPr txBox="1"/>
            <p:nvPr>
              <p:custDataLst>
                <p:tags r:id="rId5"/>
              </p:custDataLst>
            </p:nvPr>
          </p:nvSpPr>
          <p:spPr>
            <a:xfrm>
              <a:off x="6041002" y="1937629"/>
              <a:ext cx="3205162" cy="454025"/>
            </a:xfrm>
            <a:prstGeom prst="rect">
              <a:avLst/>
            </a:prstGeom>
            <a:noFill/>
          </p:spPr>
          <p:txBody>
            <a:bodyPr lIns="0" tIns="0" rIns="0" bIns="0" anchor="ctr">
              <a:normAutofit/>
            </a:bodyPr>
            <a:lstStyle>
              <a:defPPr>
                <a:defRPr lang="zh-CN"/>
              </a:defPPr>
              <a:lvl1pPr>
                <a:lnSpc>
                  <a:spcPct val="130000"/>
                </a:lnSpc>
                <a:defRPr sz="1200"/>
              </a:lvl1pPr>
            </a:lstStyle>
            <a:p>
              <a:pPr>
                <a:defRPr/>
              </a:pPr>
              <a:r>
                <a:rPr lang="zh-CN" altLang="en-US" sz="2000" b="1">
                  <a:solidFill>
                    <a:schemeClr val="tx1">
                      <a:lumMod val="65000"/>
                      <a:lumOff val="35000"/>
                    </a:schemeClr>
                  </a:solidFill>
                </a:rPr>
                <a:t>添加标题文字</a:t>
              </a:r>
              <a:endParaRPr lang="zh-CN" altLang="en-US" sz="2000" b="1">
                <a:solidFill>
                  <a:schemeClr val="tx1">
                    <a:lumMod val="65000"/>
                    <a:lumOff val="35000"/>
                  </a:schemeClr>
                </a:solidFill>
              </a:endParaRPr>
            </a:p>
          </p:txBody>
        </p:sp>
      </p:grpSp>
      <p:sp>
        <p:nvSpPr>
          <p:cNvPr id="23" name="MH_Other_1"/>
          <p:cNvSpPr/>
          <p:nvPr>
            <p:custDataLst>
              <p:tags r:id="rId6"/>
            </p:custDataLst>
          </p:nvPr>
        </p:nvSpPr>
        <p:spPr>
          <a:xfrm rot="21439216">
            <a:off x="3093049" y="2768612"/>
            <a:ext cx="990128" cy="1002970"/>
          </a:xfrm>
          <a:prstGeom prst="roundRect">
            <a:avLst>
              <a:gd name="adj" fmla="val 18567"/>
            </a:avLst>
          </a:prstGeom>
          <a:gradFill>
            <a:gsLst>
              <a:gs pos="0">
                <a:srgbClr val="A40022"/>
              </a:gs>
              <a:gs pos="100000">
                <a:srgbClr val="FF002A"/>
              </a:gs>
            </a:gsLst>
            <a:lin ang="5400000" scaled="0"/>
          </a:gra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1" tIns="141831" rIns="141831" bIns="141831" numCol="1" spcCol="1270" anchor="ctr" anchorCtr="0">
            <a:noAutofit/>
          </a:bodyPr>
          <a:lstStyle/>
          <a:p>
            <a:pPr algn="ctr" defTabSz="888365">
              <a:lnSpc>
                <a:spcPct val="90000"/>
              </a:lnSpc>
              <a:spcAft>
                <a:spcPct val="35000"/>
              </a:spcAft>
            </a:pPr>
            <a:r>
              <a:rPr lang="en-US" altLang="zh-CN" sz="4800"/>
              <a:t>3</a:t>
            </a:r>
            <a:endParaRPr lang="zh-CN" altLang="en-US" sz="4800"/>
          </a:p>
        </p:txBody>
      </p:sp>
      <p:sp>
        <p:nvSpPr>
          <p:cNvPr id="25" name="MH_Other_3"/>
          <p:cNvSpPr/>
          <p:nvPr>
            <p:custDataLst>
              <p:tags r:id="rId7"/>
            </p:custDataLst>
          </p:nvPr>
        </p:nvSpPr>
        <p:spPr>
          <a:xfrm rot="183635">
            <a:off x="2816168" y="1748947"/>
            <a:ext cx="991412" cy="1002970"/>
          </a:xfrm>
          <a:prstGeom prst="roundRect">
            <a:avLst>
              <a:gd name="adj" fmla="val 18567"/>
            </a:avLst>
          </a:prstGeom>
          <a:gradFill>
            <a:gsLst>
              <a:gs pos="0">
                <a:srgbClr val="A40022"/>
              </a:gs>
              <a:gs pos="100000">
                <a:srgbClr val="FF002A"/>
              </a:gs>
            </a:gsLst>
            <a:lin ang="5400000" scaled="0"/>
          </a:gra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1" tIns="141831" rIns="141831" bIns="141831" numCol="1" spcCol="1270" anchor="ctr" anchorCtr="0">
            <a:noAutofit/>
          </a:bodyPr>
          <a:lstStyle/>
          <a:p>
            <a:pPr algn="ctr" defTabSz="888365">
              <a:lnSpc>
                <a:spcPct val="90000"/>
              </a:lnSpc>
              <a:spcAft>
                <a:spcPct val="35000"/>
              </a:spcAft>
            </a:pPr>
            <a:r>
              <a:rPr lang="en-US" altLang="zh-CN" sz="4800"/>
              <a:t>4</a:t>
            </a:r>
            <a:endParaRPr lang="zh-CN" altLang="en-US" sz="4800"/>
          </a:p>
        </p:txBody>
      </p:sp>
      <p:sp>
        <p:nvSpPr>
          <p:cNvPr id="32" name="MH_Other_1"/>
          <p:cNvSpPr/>
          <p:nvPr>
            <p:custDataLst>
              <p:tags r:id="rId8"/>
            </p:custDataLst>
          </p:nvPr>
        </p:nvSpPr>
        <p:spPr>
          <a:xfrm>
            <a:off x="2719496" y="3808694"/>
            <a:ext cx="990128" cy="1002970"/>
          </a:xfrm>
          <a:prstGeom prst="roundRect">
            <a:avLst>
              <a:gd name="adj" fmla="val 18567"/>
            </a:avLst>
          </a:prstGeom>
          <a:solidFill>
            <a:schemeClr val="accent2">
              <a:lumMod val="50000"/>
            </a:schemeClr>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en-US" altLang="zh-CN" sz="6000">
                <a:solidFill>
                  <a:srgbClr val="FFFFFF"/>
                </a:solidFill>
              </a:rPr>
              <a:t>2</a:t>
            </a:r>
            <a:endParaRPr lang="zh-CN" altLang="en-US" sz="6000">
              <a:solidFill>
                <a:srgbClr val="FFFFFF"/>
              </a:solidFill>
            </a:endParaRPr>
          </a:p>
        </p:txBody>
      </p:sp>
      <p:sp>
        <p:nvSpPr>
          <p:cNvPr id="33" name="MH_Other_1"/>
          <p:cNvSpPr/>
          <p:nvPr>
            <p:custDataLst>
              <p:tags r:id="rId9"/>
            </p:custDataLst>
          </p:nvPr>
        </p:nvSpPr>
        <p:spPr>
          <a:xfrm rot="21261976">
            <a:off x="3059136" y="4814300"/>
            <a:ext cx="990128" cy="1002970"/>
          </a:xfrm>
          <a:prstGeom prst="roundRect">
            <a:avLst>
              <a:gd name="adj" fmla="val 18567"/>
            </a:avLst>
          </a:prstGeom>
          <a:solidFill>
            <a:schemeClr val="accent2">
              <a:lumMod val="50000"/>
            </a:schemeClr>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en-US" altLang="zh-CN" sz="6000">
                <a:solidFill>
                  <a:srgbClr val="FFFFFF"/>
                </a:solidFill>
              </a:rPr>
              <a:t>1</a:t>
            </a:r>
            <a:endParaRPr lang="zh-CN" altLang="en-US" sz="6000">
              <a:solidFill>
                <a:srgbClr val="FFFFFF"/>
              </a:solidFill>
            </a:endParaRPr>
          </a:p>
        </p:txBody>
      </p:sp>
      <p:grpSp>
        <p:nvGrpSpPr>
          <p:cNvPr id="3" name="组合 2"/>
          <p:cNvGrpSpPr/>
          <p:nvPr/>
        </p:nvGrpSpPr>
        <p:grpSpPr>
          <a:xfrm>
            <a:off x="1388612" y="1908306"/>
            <a:ext cx="1582058" cy="3969656"/>
            <a:chOff x="1388612" y="1908306"/>
            <a:chExt cx="1582058" cy="3969656"/>
          </a:xfrm>
        </p:grpSpPr>
        <p:sp>
          <p:nvSpPr>
            <p:cNvPr id="27" name="MH_Other_5"/>
            <p:cNvSpPr/>
            <p:nvPr>
              <p:custDataLst>
                <p:tags r:id="rId10"/>
              </p:custDataLst>
            </p:nvPr>
          </p:nvSpPr>
          <p:spPr>
            <a:xfrm>
              <a:off x="1976071" y="1908306"/>
              <a:ext cx="925913" cy="1905127"/>
            </a:xfrm>
            <a:custGeom>
              <a:gdLst>
                <a:gd name="connsiteX0" fmla="*/ 217182 w 965707"/>
                <a:gd name="connsiteY0" fmla="*/ 0 h 1986527"/>
                <a:gd name="connsiteX1" fmla="*/ 432892 w 965707"/>
                <a:gd name="connsiteY1" fmla="*/ 215710 h 1986527"/>
                <a:gd name="connsiteX2" fmla="*/ 428510 w 965707"/>
                <a:gd name="connsiteY2" fmla="*/ 259183 h 1986527"/>
                <a:gd name="connsiteX3" fmla="*/ 426677 w 965707"/>
                <a:gd name="connsiteY3" fmla="*/ 265085 h 1986527"/>
                <a:gd name="connsiteX4" fmla="*/ 691433 w 965707"/>
                <a:gd name="connsiteY4" fmla="*/ 70895 h 1986527"/>
                <a:gd name="connsiteX5" fmla="*/ 727149 w 965707"/>
                <a:gd name="connsiteY5" fmla="*/ 76387 h 1986527"/>
                <a:gd name="connsiteX6" fmla="*/ 787596 w 965707"/>
                <a:gd name="connsiteY6" fmla="*/ 158799 h 1986527"/>
                <a:gd name="connsiteX7" fmla="*/ 782104 w 965707"/>
                <a:gd name="connsiteY7" fmla="*/ 194515 h 1986527"/>
                <a:gd name="connsiteX8" fmla="*/ 453481 w 965707"/>
                <a:gd name="connsiteY8" fmla="*/ 435549 h 1986527"/>
                <a:gd name="connsiteX9" fmla="*/ 874061 w 965707"/>
                <a:gd name="connsiteY9" fmla="*/ 181449 h 1986527"/>
                <a:gd name="connsiteX10" fmla="*/ 909154 w 965707"/>
                <a:gd name="connsiteY10" fmla="*/ 190109 h 1986527"/>
                <a:gd name="connsiteX11" fmla="*/ 962021 w 965707"/>
                <a:gd name="connsiteY11" fmla="*/ 277611 h 1986527"/>
                <a:gd name="connsiteX12" fmla="*/ 953361 w 965707"/>
                <a:gd name="connsiteY12" fmla="*/ 312705 h 1986527"/>
                <a:gd name="connsiteX13" fmla="*/ 384793 w 965707"/>
                <a:gd name="connsiteY13" fmla="*/ 656215 h 1986527"/>
                <a:gd name="connsiteX14" fmla="*/ 384793 w 965707"/>
                <a:gd name="connsiteY14" fmla="*/ 1131649 h 1986527"/>
                <a:gd name="connsiteX15" fmla="*/ 381842 w 965707"/>
                <a:gd name="connsiteY15" fmla="*/ 1146266 h 1986527"/>
                <a:gd name="connsiteX16" fmla="*/ 387708 w 965707"/>
                <a:gd name="connsiteY16" fmla="*/ 1152370 h 1986527"/>
                <a:gd name="connsiteX17" fmla="*/ 442440 w 965707"/>
                <a:gd name="connsiteY17" fmla="*/ 1292303 h 1986527"/>
                <a:gd name="connsiteX18" fmla="*/ 445419 w 965707"/>
                <a:gd name="connsiteY18" fmla="*/ 1293537 h 1986527"/>
                <a:gd name="connsiteX19" fmla="*/ 453847 w 965707"/>
                <a:gd name="connsiteY19" fmla="*/ 1313884 h 1986527"/>
                <a:gd name="connsiteX20" fmla="*/ 453847 w 965707"/>
                <a:gd name="connsiteY20" fmla="*/ 1951177 h 1986527"/>
                <a:gd name="connsiteX21" fmla="*/ 425072 w 965707"/>
                <a:gd name="connsiteY21" fmla="*/ 1979952 h 1986527"/>
                <a:gd name="connsiteX22" fmla="*/ 309975 w 965707"/>
                <a:gd name="connsiteY22" fmla="*/ 1979952 h 1986527"/>
                <a:gd name="connsiteX23" fmla="*/ 281200 w 965707"/>
                <a:gd name="connsiteY23" fmla="*/ 1951177 h 1986527"/>
                <a:gd name="connsiteX24" fmla="*/ 281200 w 965707"/>
                <a:gd name="connsiteY24" fmla="*/ 1342234 h 1986527"/>
                <a:gd name="connsiteX25" fmla="*/ 230924 w 965707"/>
                <a:gd name="connsiteY25" fmla="*/ 1213693 h 1986527"/>
                <a:gd name="connsiteX26" fmla="*/ 227782 w 965707"/>
                <a:gd name="connsiteY26" fmla="*/ 1195782 h 1986527"/>
                <a:gd name="connsiteX27" fmla="*/ 172672 w 965707"/>
                <a:gd name="connsiteY27" fmla="*/ 1195782 h 1986527"/>
                <a:gd name="connsiteX28" fmla="*/ 172672 w 965707"/>
                <a:gd name="connsiteY28" fmla="*/ 1958468 h 1986527"/>
                <a:gd name="connsiteX29" fmla="*/ 144613 w 965707"/>
                <a:gd name="connsiteY29" fmla="*/ 1986527 h 1986527"/>
                <a:gd name="connsiteX30" fmla="*/ 32381 w 965707"/>
                <a:gd name="connsiteY30" fmla="*/ 1986527 h 1986527"/>
                <a:gd name="connsiteX31" fmla="*/ 4322 w 965707"/>
                <a:gd name="connsiteY31" fmla="*/ 1958468 h 1986527"/>
                <a:gd name="connsiteX32" fmla="*/ 4322 w 965707"/>
                <a:gd name="connsiteY32" fmla="*/ 1169537 h 1986527"/>
                <a:gd name="connsiteX33" fmla="*/ 7911 w 965707"/>
                <a:gd name="connsiteY33" fmla="*/ 1160872 h 1986527"/>
                <a:gd name="connsiteX34" fmla="*/ 5040 w 965707"/>
                <a:gd name="connsiteY34" fmla="*/ 1156613 h 1986527"/>
                <a:gd name="connsiteX35" fmla="*/ 0 w 965707"/>
                <a:gd name="connsiteY35" fmla="*/ 1131649 h 1986527"/>
                <a:gd name="connsiteX36" fmla="*/ 0 w 965707"/>
                <a:gd name="connsiteY36" fmla="*/ 514378 h 1986527"/>
                <a:gd name="connsiteX37" fmla="*/ 64133 w 965707"/>
                <a:gd name="connsiteY37" fmla="*/ 450245 h 1986527"/>
                <a:gd name="connsiteX38" fmla="*/ 174233 w 965707"/>
                <a:gd name="connsiteY38" fmla="*/ 450245 h 1986527"/>
                <a:gd name="connsiteX39" fmla="*/ 203629 w 965707"/>
                <a:gd name="connsiteY39" fmla="*/ 428684 h 1986527"/>
                <a:gd name="connsiteX40" fmla="*/ 133218 w 965707"/>
                <a:gd name="connsiteY40" fmla="*/ 414469 h 1986527"/>
                <a:gd name="connsiteX41" fmla="*/ 1472 w 965707"/>
                <a:gd name="connsiteY41" fmla="*/ 215710 h 1986527"/>
                <a:gd name="connsiteX42" fmla="*/ 217182 w 965707"/>
                <a:gd name="connsiteY42" fmla="*/ 0 h 19865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65707" h="1986527">
                  <a:moveTo>
                    <a:pt x="217182" y="0"/>
                  </a:moveTo>
                  <a:cubicBezTo>
                    <a:pt x="336315" y="0"/>
                    <a:pt x="432892" y="96577"/>
                    <a:pt x="432892" y="215710"/>
                  </a:cubicBezTo>
                  <a:cubicBezTo>
                    <a:pt x="432892" y="230602"/>
                    <a:pt x="431383" y="245141"/>
                    <a:pt x="428510" y="259183"/>
                  </a:cubicBezTo>
                  <a:lnTo>
                    <a:pt x="426677" y="265085"/>
                  </a:lnTo>
                  <a:lnTo>
                    <a:pt x="691433" y="70895"/>
                  </a:lnTo>
                  <a:cubicBezTo>
                    <a:pt x="702812" y="62549"/>
                    <a:pt x="718803" y="65008"/>
                    <a:pt x="727149" y="76387"/>
                  </a:cubicBezTo>
                  <a:lnTo>
                    <a:pt x="787596" y="158799"/>
                  </a:lnTo>
                  <a:cubicBezTo>
                    <a:pt x="795942" y="170178"/>
                    <a:pt x="793483" y="186169"/>
                    <a:pt x="782104" y="194515"/>
                  </a:cubicBezTo>
                  <a:lnTo>
                    <a:pt x="453481" y="435549"/>
                  </a:lnTo>
                  <a:lnTo>
                    <a:pt x="874061" y="181449"/>
                  </a:lnTo>
                  <a:cubicBezTo>
                    <a:pt x="886143" y="174150"/>
                    <a:pt x="901855" y="178027"/>
                    <a:pt x="909154" y="190109"/>
                  </a:cubicBezTo>
                  <a:lnTo>
                    <a:pt x="962021" y="277611"/>
                  </a:lnTo>
                  <a:cubicBezTo>
                    <a:pt x="969320" y="289694"/>
                    <a:pt x="965443" y="305405"/>
                    <a:pt x="953361" y="312705"/>
                  </a:cubicBezTo>
                  <a:lnTo>
                    <a:pt x="384793" y="656215"/>
                  </a:lnTo>
                  <a:lnTo>
                    <a:pt x="384793" y="1131649"/>
                  </a:lnTo>
                  <a:lnTo>
                    <a:pt x="381842" y="1146266"/>
                  </a:lnTo>
                  <a:lnTo>
                    <a:pt x="387708" y="1152370"/>
                  </a:lnTo>
                  <a:lnTo>
                    <a:pt x="442440" y="1292303"/>
                  </a:lnTo>
                  <a:lnTo>
                    <a:pt x="445419" y="1293537"/>
                  </a:lnTo>
                  <a:cubicBezTo>
                    <a:pt x="450626" y="1298744"/>
                    <a:pt x="453847" y="1305938"/>
                    <a:pt x="453847" y="1313884"/>
                  </a:cubicBezTo>
                  <a:lnTo>
                    <a:pt x="453847" y="1951177"/>
                  </a:lnTo>
                  <a:cubicBezTo>
                    <a:pt x="453847" y="1967069"/>
                    <a:pt x="440964" y="1979952"/>
                    <a:pt x="425072" y="1979952"/>
                  </a:cubicBezTo>
                  <a:lnTo>
                    <a:pt x="309975" y="1979952"/>
                  </a:lnTo>
                  <a:cubicBezTo>
                    <a:pt x="294083" y="1979952"/>
                    <a:pt x="281200" y="1967069"/>
                    <a:pt x="281200" y="1951177"/>
                  </a:cubicBezTo>
                  <a:lnTo>
                    <a:pt x="281200" y="1342234"/>
                  </a:lnTo>
                  <a:lnTo>
                    <a:pt x="230924" y="1213693"/>
                  </a:lnTo>
                  <a:lnTo>
                    <a:pt x="227782" y="1195782"/>
                  </a:lnTo>
                  <a:lnTo>
                    <a:pt x="172672" y="1195782"/>
                  </a:lnTo>
                  <a:lnTo>
                    <a:pt x="172672" y="1958468"/>
                  </a:lnTo>
                  <a:cubicBezTo>
                    <a:pt x="172672" y="1973965"/>
                    <a:pt x="160110" y="1986527"/>
                    <a:pt x="144613" y="1986527"/>
                  </a:cubicBezTo>
                  <a:lnTo>
                    <a:pt x="32381" y="1986527"/>
                  </a:lnTo>
                  <a:cubicBezTo>
                    <a:pt x="16884" y="1986527"/>
                    <a:pt x="4322" y="1973965"/>
                    <a:pt x="4322" y="1958468"/>
                  </a:cubicBezTo>
                  <a:lnTo>
                    <a:pt x="4322" y="1169537"/>
                  </a:lnTo>
                  <a:lnTo>
                    <a:pt x="7911" y="1160872"/>
                  </a:lnTo>
                  <a:lnTo>
                    <a:pt x="5040" y="1156613"/>
                  </a:lnTo>
                  <a:cubicBezTo>
                    <a:pt x="1795" y="1148940"/>
                    <a:pt x="0" y="1140504"/>
                    <a:pt x="0" y="1131649"/>
                  </a:cubicBezTo>
                  <a:lnTo>
                    <a:pt x="0" y="514378"/>
                  </a:lnTo>
                  <a:cubicBezTo>
                    <a:pt x="0" y="478958"/>
                    <a:pt x="28713" y="450245"/>
                    <a:pt x="64133" y="450245"/>
                  </a:cubicBezTo>
                  <a:lnTo>
                    <a:pt x="174233" y="450245"/>
                  </a:lnTo>
                  <a:lnTo>
                    <a:pt x="203629" y="428684"/>
                  </a:lnTo>
                  <a:lnTo>
                    <a:pt x="133218" y="414469"/>
                  </a:lnTo>
                  <a:cubicBezTo>
                    <a:pt x="55797" y="381722"/>
                    <a:pt x="1472" y="305060"/>
                    <a:pt x="1472" y="215710"/>
                  </a:cubicBezTo>
                  <a:cubicBezTo>
                    <a:pt x="1472" y="96577"/>
                    <a:pt x="98049" y="0"/>
                    <a:pt x="217182"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6000">
                <a:solidFill>
                  <a:srgbClr val="FFFFFF"/>
                </a:solidFill>
              </a:endParaRPr>
            </a:p>
          </p:txBody>
        </p:sp>
        <p:sp>
          <p:nvSpPr>
            <p:cNvPr id="4" name="梯形 3"/>
            <p:cNvSpPr/>
            <p:nvPr/>
          </p:nvSpPr>
          <p:spPr>
            <a:xfrm>
              <a:off x="1388612" y="3818963"/>
              <a:ext cx="1582058" cy="2058999"/>
            </a:xfrm>
            <a:prstGeom prst="trapezoid">
              <a:avLst>
                <a:gd name="adj" fmla="val 32339"/>
              </a:avLst>
            </a:prstGeom>
            <a:solidFill>
              <a:srgbClr val="D3D3D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6000">
                <a:solidFill>
                  <a:srgbClr val="FFFFFF"/>
                </a:solidFill>
              </a:endParaRPr>
            </a:p>
          </p:txBody>
        </p:sp>
      </p:grpSp>
      <p:cxnSp>
        <p:nvCxnSpPr>
          <p:cNvPr id="37" name="MH_Other_4"/>
          <p:cNvCxnSpPr/>
          <p:nvPr>
            <p:custDataLst>
              <p:tags r:id="rId11"/>
            </p:custDataLst>
          </p:nvPr>
        </p:nvCxnSpPr>
        <p:spPr>
          <a:xfrm>
            <a:off x="4096103" y="3215770"/>
            <a:ext cx="1338262" cy="0"/>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MH_Other_4"/>
          <p:cNvCxnSpPr/>
          <p:nvPr>
            <p:custDataLst>
              <p:tags r:id="rId12"/>
            </p:custDataLst>
          </p:nvPr>
        </p:nvCxnSpPr>
        <p:spPr>
          <a:xfrm>
            <a:off x="3709624" y="4243724"/>
            <a:ext cx="1724741" cy="0"/>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MH_Other_4"/>
          <p:cNvCxnSpPr/>
          <p:nvPr>
            <p:custDataLst>
              <p:tags r:id="rId13"/>
            </p:custDataLst>
          </p:nvPr>
        </p:nvCxnSpPr>
        <p:spPr>
          <a:xfrm>
            <a:off x="4096103" y="5271677"/>
            <a:ext cx="1338262" cy="0"/>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5895859" y="2706610"/>
            <a:ext cx="4902769" cy="995810"/>
            <a:chOff x="6041001" y="1952143"/>
            <a:chExt cx="4902769" cy="995810"/>
          </a:xfrm>
        </p:grpSpPr>
        <p:sp>
          <p:nvSpPr>
            <p:cNvPr id="50" name="MH_Text_2"/>
            <p:cNvSpPr txBox="1"/>
            <p:nvPr>
              <p:custDataLst>
                <p:tags r:id="rId14"/>
              </p:custDataLst>
            </p:nvPr>
          </p:nvSpPr>
          <p:spPr>
            <a:xfrm>
              <a:off x="6041001" y="2396869"/>
              <a:ext cx="4902769" cy="551084"/>
            </a:xfrm>
            <a:prstGeom prst="rect">
              <a:avLst/>
            </a:prstGeom>
            <a:noFill/>
          </p:spPr>
          <p:txBody>
            <a:bodyPr lIns="0" tIns="0" rIns="0" bIns="0">
              <a:normAutofit/>
            </a:bodyPr>
            <a:lstStyle>
              <a:defPPr>
                <a:defRPr lang="zh-CN"/>
              </a:defPPr>
              <a:lvl1pPr>
                <a:lnSpc>
                  <a:spcPct val="130000"/>
                </a:lnSpc>
                <a:defRPr sz="1200"/>
              </a:lvl1pPr>
            </a:lstStyle>
            <a:p>
              <a:pPr>
                <a:lnSpc>
                  <a:spcPct val="120000"/>
                </a:lnSpc>
                <a:defRPr/>
              </a:pPr>
              <a:r>
                <a:rPr lang="zh-CN" altLang="en-US" sz="1400">
                  <a:solidFill>
                    <a:schemeClr val="tx1">
                      <a:lumMod val="65000"/>
                      <a:lumOff val="35000"/>
                    </a:schemeClr>
                  </a:solidFill>
                </a:rPr>
                <a:t>此处添加详细文本描述，建议与标题相关并符合整体语言风格，语言描述尽量简洁生动</a:t>
              </a:r>
              <a:endParaRPr lang="zh-CN" altLang="en-US" sz="1400">
                <a:solidFill>
                  <a:schemeClr val="tx1">
                    <a:lumMod val="65000"/>
                    <a:lumOff val="35000"/>
                  </a:schemeClr>
                </a:solidFill>
              </a:endParaRPr>
            </a:p>
          </p:txBody>
        </p:sp>
        <p:sp>
          <p:nvSpPr>
            <p:cNvPr id="54" name="MH_SubTitle_2"/>
            <p:cNvSpPr txBox="1"/>
            <p:nvPr>
              <p:custDataLst>
                <p:tags r:id="rId15"/>
              </p:custDataLst>
            </p:nvPr>
          </p:nvSpPr>
          <p:spPr>
            <a:xfrm>
              <a:off x="6041002" y="1952143"/>
              <a:ext cx="3205162" cy="454025"/>
            </a:xfrm>
            <a:prstGeom prst="rect">
              <a:avLst/>
            </a:prstGeom>
            <a:noFill/>
          </p:spPr>
          <p:txBody>
            <a:bodyPr lIns="0" tIns="0" rIns="0" bIns="0" anchor="ctr">
              <a:normAutofit/>
            </a:bodyPr>
            <a:lstStyle>
              <a:defPPr>
                <a:defRPr lang="zh-CN"/>
              </a:defPPr>
              <a:lvl1pPr>
                <a:lnSpc>
                  <a:spcPct val="130000"/>
                </a:lnSpc>
                <a:defRPr sz="1200"/>
              </a:lvl1pPr>
            </a:lstStyle>
            <a:p>
              <a:pPr>
                <a:defRPr/>
              </a:pPr>
              <a:r>
                <a:rPr lang="zh-CN" altLang="en-US" sz="2000" b="1">
                  <a:solidFill>
                    <a:schemeClr val="tx1">
                      <a:lumMod val="65000"/>
                      <a:lumOff val="35000"/>
                    </a:schemeClr>
                  </a:solidFill>
                </a:rPr>
                <a:t>添加标题文字</a:t>
              </a:r>
              <a:endParaRPr lang="zh-CN" altLang="en-US" sz="2000" b="1">
                <a:solidFill>
                  <a:schemeClr val="tx1">
                    <a:lumMod val="65000"/>
                    <a:lumOff val="35000"/>
                  </a:schemeClr>
                </a:solidFill>
              </a:endParaRPr>
            </a:p>
          </p:txBody>
        </p:sp>
      </p:grpSp>
      <p:grpSp>
        <p:nvGrpSpPr>
          <p:cNvPr id="55" name="组合 54"/>
          <p:cNvGrpSpPr/>
          <p:nvPr/>
        </p:nvGrpSpPr>
        <p:grpSpPr>
          <a:xfrm>
            <a:off x="5895859" y="3780385"/>
            <a:ext cx="4902769" cy="995810"/>
            <a:chOff x="6041001" y="1952143"/>
            <a:chExt cx="4902769" cy="995810"/>
          </a:xfrm>
        </p:grpSpPr>
        <p:sp>
          <p:nvSpPr>
            <p:cNvPr id="68" name="MH_Text_2"/>
            <p:cNvSpPr txBox="1"/>
            <p:nvPr>
              <p:custDataLst>
                <p:tags r:id="rId16"/>
              </p:custDataLst>
            </p:nvPr>
          </p:nvSpPr>
          <p:spPr>
            <a:xfrm>
              <a:off x="6041001" y="2396869"/>
              <a:ext cx="4902769" cy="551084"/>
            </a:xfrm>
            <a:prstGeom prst="rect">
              <a:avLst/>
            </a:prstGeom>
            <a:noFill/>
          </p:spPr>
          <p:txBody>
            <a:bodyPr lIns="0" tIns="0" rIns="0" bIns="0">
              <a:normAutofit/>
            </a:bodyPr>
            <a:lstStyle>
              <a:defPPr>
                <a:defRPr lang="zh-CN"/>
              </a:defPPr>
              <a:lvl1pPr>
                <a:lnSpc>
                  <a:spcPct val="130000"/>
                </a:lnSpc>
                <a:defRPr sz="1200"/>
              </a:lvl1pPr>
            </a:lstStyle>
            <a:p>
              <a:pPr>
                <a:lnSpc>
                  <a:spcPct val="120000"/>
                </a:lnSpc>
                <a:defRPr/>
              </a:pPr>
              <a:r>
                <a:rPr lang="zh-CN" altLang="en-US" sz="1400">
                  <a:solidFill>
                    <a:schemeClr val="tx1">
                      <a:lumMod val="65000"/>
                      <a:lumOff val="35000"/>
                    </a:schemeClr>
                  </a:solidFill>
                </a:rPr>
                <a:t>此处添加详细文本描述，建议与标题相关并符合整体语言风格，语言描述尽量简洁生动</a:t>
              </a:r>
              <a:endParaRPr lang="zh-CN" altLang="en-US" sz="1400">
                <a:solidFill>
                  <a:schemeClr val="tx1">
                    <a:lumMod val="65000"/>
                    <a:lumOff val="35000"/>
                  </a:schemeClr>
                </a:solidFill>
              </a:endParaRPr>
            </a:p>
          </p:txBody>
        </p:sp>
        <p:sp>
          <p:nvSpPr>
            <p:cNvPr id="69" name="MH_SubTitle_2"/>
            <p:cNvSpPr txBox="1"/>
            <p:nvPr>
              <p:custDataLst>
                <p:tags r:id="rId17"/>
              </p:custDataLst>
            </p:nvPr>
          </p:nvSpPr>
          <p:spPr>
            <a:xfrm>
              <a:off x="6041002" y="1952143"/>
              <a:ext cx="3205162" cy="454025"/>
            </a:xfrm>
            <a:prstGeom prst="rect">
              <a:avLst/>
            </a:prstGeom>
            <a:noFill/>
          </p:spPr>
          <p:txBody>
            <a:bodyPr lIns="0" tIns="0" rIns="0" bIns="0" anchor="ctr">
              <a:normAutofit/>
            </a:bodyPr>
            <a:lstStyle>
              <a:defPPr>
                <a:defRPr lang="zh-CN"/>
              </a:defPPr>
              <a:lvl1pPr>
                <a:lnSpc>
                  <a:spcPct val="130000"/>
                </a:lnSpc>
                <a:defRPr sz="1200"/>
              </a:lvl1pPr>
            </a:lstStyle>
            <a:p>
              <a:pPr>
                <a:defRPr/>
              </a:pPr>
              <a:r>
                <a:rPr lang="zh-CN" altLang="en-US" sz="2000" b="1">
                  <a:solidFill>
                    <a:schemeClr val="tx1">
                      <a:lumMod val="65000"/>
                      <a:lumOff val="35000"/>
                    </a:schemeClr>
                  </a:solidFill>
                </a:rPr>
                <a:t>添加标题文字</a:t>
              </a:r>
              <a:endParaRPr lang="zh-CN" altLang="en-US" sz="2000" b="1">
                <a:solidFill>
                  <a:schemeClr val="tx1">
                    <a:lumMod val="65000"/>
                    <a:lumOff val="35000"/>
                  </a:schemeClr>
                </a:solidFill>
              </a:endParaRPr>
            </a:p>
          </p:txBody>
        </p:sp>
      </p:grpSp>
      <p:grpSp>
        <p:nvGrpSpPr>
          <p:cNvPr id="70" name="组合 69"/>
          <p:cNvGrpSpPr/>
          <p:nvPr/>
        </p:nvGrpSpPr>
        <p:grpSpPr>
          <a:xfrm>
            <a:off x="5895859" y="4868675"/>
            <a:ext cx="4902769" cy="981296"/>
            <a:chOff x="6041001" y="1966657"/>
            <a:chExt cx="4902769" cy="981296"/>
          </a:xfrm>
        </p:grpSpPr>
        <p:sp>
          <p:nvSpPr>
            <p:cNvPr id="71" name="MH_Text_2"/>
            <p:cNvSpPr txBox="1"/>
            <p:nvPr>
              <p:custDataLst>
                <p:tags r:id="rId18"/>
              </p:custDataLst>
            </p:nvPr>
          </p:nvSpPr>
          <p:spPr>
            <a:xfrm>
              <a:off x="6041001" y="2396869"/>
              <a:ext cx="4902769" cy="551084"/>
            </a:xfrm>
            <a:prstGeom prst="rect">
              <a:avLst/>
            </a:prstGeom>
            <a:noFill/>
          </p:spPr>
          <p:txBody>
            <a:bodyPr lIns="0" tIns="0" rIns="0" bIns="0">
              <a:normAutofit/>
            </a:bodyPr>
            <a:lstStyle>
              <a:defPPr>
                <a:defRPr lang="zh-CN"/>
              </a:defPPr>
              <a:lvl1pPr>
                <a:lnSpc>
                  <a:spcPct val="130000"/>
                </a:lnSpc>
                <a:defRPr sz="1200"/>
              </a:lvl1pPr>
            </a:lstStyle>
            <a:p>
              <a:pPr>
                <a:lnSpc>
                  <a:spcPct val="120000"/>
                </a:lnSpc>
                <a:defRPr/>
              </a:pPr>
              <a:r>
                <a:rPr lang="zh-CN" altLang="en-US" sz="1400">
                  <a:solidFill>
                    <a:schemeClr val="tx1">
                      <a:lumMod val="65000"/>
                      <a:lumOff val="35000"/>
                    </a:schemeClr>
                  </a:solidFill>
                </a:rPr>
                <a:t>此处添加详细文本描述，建议与标题相关并符合整体语言风格，语言描述尽量简洁生动</a:t>
              </a:r>
              <a:endParaRPr lang="zh-CN" altLang="en-US" sz="1400">
                <a:solidFill>
                  <a:schemeClr val="tx1">
                    <a:lumMod val="65000"/>
                    <a:lumOff val="35000"/>
                  </a:schemeClr>
                </a:solidFill>
              </a:endParaRPr>
            </a:p>
          </p:txBody>
        </p:sp>
        <p:sp>
          <p:nvSpPr>
            <p:cNvPr id="72" name="MH_SubTitle_2"/>
            <p:cNvSpPr txBox="1"/>
            <p:nvPr>
              <p:custDataLst>
                <p:tags r:id="rId19"/>
              </p:custDataLst>
            </p:nvPr>
          </p:nvSpPr>
          <p:spPr>
            <a:xfrm>
              <a:off x="6041002" y="1966657"/>
              <a:ext cx="3205162" cy="454025"/>
            </a:xfrm>
            <a:prstGeom prst="rect">
              <a:avLst/>
            </a:prstGeom>
            <a:noFill/>
          </p:spPr>
          <p:txBody>
            <a:bodyPr lIns="0" tIns="0" rIns="0" bIns="0" anchor="ctr">
              <a:normAutofit/>
            </a:bodyPr>
            <a:lstStyle>
              <a:defPPr>
                <a:defRPr lang="zh-CN"/>
              </a:defPPr>
              <a:lvl1pPr>
                <a:lnSpc>
                  <a:spcPct val="130000"/>
                </a:lnSpc>
                <a:defRPr sz="1200"/>
              </a:lvl1pPr>
            </a:lstStyle>
            <a:p>
              <a:pPr>
                <a:defRPr/>
              </a:pPr>
              <a:r>
                <a:rPr lang="zh-CN" altLang="en-US" sz="2000" b="1">
                  <a:solidFill>
                    <a:schemeClr val="tx1">
                      <a:lumMod val="65000"/>
                      <a:lumOff val="35000"/>
                    </a:schemeClr>
                  </a:solidFill>
                </a:rPr>
                <a:t>添加标题文字</a:t>
              </a:r>
              <a:endParaRPr lang="zh-CN" altLang="en-US" sz="2000" b="1">
                <a:solidFill>
                  <a:schemeClr val="tx1">
                    <a:lumMod val="65000"/>
                    <a:lumOff val="35000"/>
                  </a:schemeClr>
                </a:solidFill>
              </a:endParaRPr>
            </a:p>
          </p:txBody>
        </p:sp>
      </p:grpSp>
      <p:sp>
        <p:nvSpPr>
          <p:cNvPr id="29" name="文本框 28"/>
          <p:cNvSpPr txBox="1"/>
          <p:nvPr/>
        </p:nvSpPr>
        <p:spPr>
          <a:xfrm>
            <a:off x="11487150" y="-647700"/>
            <a:ext cx="877163" cy="369332"/>
          </a:xfrm>
          <a:prstGeom prst="rect">
            <a:avLst/>
          </a:prstGeom>
          <a:noFill/>
        </p:spPr>
        <p:txBody>
          <a:bodyPr wrap="none" rtlCol="0">
            <a:spAutoFit/>
          </a:bodyPr>
          <a:lstStyle/>
          <a:p>
            <a:r>
              <a:rPr lang="zh-CN" altLang="en-US"/>
              <a:t>延迟符</a:t>
            </a:r>
            <a:endParaRPr lang="zh-CN" altLang="en-US"/>
          </a:p>
        </p:txBody>
      </p:sp>
      <p:sp>
        <p:nvSpPr>
          <p:cNvPr id="6" name="灯片编号占位符 5"/>
          <p:cNvSpPr>
            <a:spLocks noGrp="1"/>
          </p:cNvSpPr>
          <p:nvPr>
            <p:ph type="sldNum" sz="quarter" idx="12"/>
          </p:nvPr>
        </p:nvSpPr>
        <p:spPr/>
        <p:txBody>
          <a:bodyPr/>
          <a:lstStyle/>
          <a:p>
            <a:fld id="{E0596BC5-39E9-41F1-BBD9-DF4DEBACD03C}" type="slidenum">
              <a:rPr lang="zh-CN" altLang="en-US" smtClean="0"/>
              <a:t>34</a:t>
            </a:fld>
            <a:endParaRPr lang="zh-CN" altLang="en-US"/>
          </a:p>
        </p:txBody>
      </p:sp>
    </p:spTree>
  </p:cSld>
  <p:clrMapOvr>
    <a:masterClrMapping/>
  </p:clrMapOvr>
  <mc:AlternateContent>
    <mc:Choice xmlns:p14="http://schemas.microsoft.com/office/powerpoint/2010/main" Requires="p14">
      <p:transition spd="slow" advTm="4073">
        <p14:reveal/>
      </p:transition>
    </mc:Choice>
    <mc:Fallback>
      <p:transition spd="slow" advTm="4073">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22" presetClass="entr" presetSubtype="8" fill="hold" nodeType="withEffect">
                                  <p:stCondLst>
                                    <p:cond delay="500"/>
                                  </p:stCondLst>
                                  <p:childTnLst>
                                    <p:set>
                                      <p:cBhvr>
                                        <p:cTn id="9" dur="1" fill="hold">
                                          <p:stCondLst>
                                            <p:cond delay="0"/>
                                          </p:stCondLst>
                                        </p:cTn>
                                        <p:tgtEl>
                                          <p:spTgt spid="39"/>
                                        </p:tgtEl>
                                        <p:attrNameLst>
                                          <p:attrName>style.visibility</p:attrName>
                                        </p:attrNameLst>
                                      </p:cBhvr>
                                      <p:to>
                                        <p:strVal val="visible"/>
                                      </p:to>
                                    </p:set>
                                    <p:animEffect transition="in" filter="wipe(left)">
                                      <p:cBhvr>
                                        <p:cTn id="10" dur="500"/>
                                        <p:tgtEl>
                                          <p:spTgt spid="39"/>
                                        </p:tgtEl>
                                      </p:cBhvr>
                                    </p:animEffect>
                                  </p:childTnLst>
                                </p:cTn>
                              </p:par>
                              <p:par>
                                <p:cTn id="11" presetID="22" presetClass="entr" presetSubtype="8" fill="hold" nodeType="withEffect">
                                  <p:stCondLst>
                                    <p:cond delay="900"/>
                                  </p:stCondLst>
                                  <p:childTnLst>
                                    <p:set>
                                      <p:cBhvr>
                                        <p:cTn id="12" dur="1" fill="hold">
                                          <p:stCondLst>
                                            <p:cond delay="0"/>
                                          </p:stCondLst>
                                        </p:cTn>
                                        <p:tgtEl>
                                          <p:spTgt spid="70"/>
                                        </p:tgtEl>
                                        <p:attrNameLst>
                                          <p:attrName>style.visibility</p:attrName>
                                        </p:attrNameLst>
                                      </p:cBhvr>
                                      <p:to>
                                        <p:strVal val="visible"/>
                                      </p:to>
                                    </p:set>
                                    <p:animEffect transition="in" filter="wipe(left)">
                                      <p:cBhvr>
                                        <p:cTn id="13" dur="500"/>
                                        <p:tgtEl>
                                          <p:spTgt spid="70"/>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22" presetClass="entr" presetSubtype="8" fill="hold" nodeType="withEffect">
                                  <p:stCondLst>
                                    <p:cond delay="70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par>
                                <p:cTn id="20" presetID="22" presetClass="entr" presetSubtype="8" fill="hold" nodeType="withEffect">
                                  <p:stCondLst>
                                    <p:cond delay="1200"/>
                                  </p:stCondLst>
                                  <p:childTnLst>
                                    <p:set>
                                      <p:cBhvr>
                                        <p:cTn id="21" dur="1" fill="hold">
                                          <p:stCondLst>
                                            <p:cond delay="0"/>
                                          </p:stCondLst>
                                        </p:cTn>
                                        <p:tgtEl>
                                          <p:spTgt spid="55"/>
                                        </p:tgtEl>
                                        <p:attrNameLst>
                                          <p:attrName>style.visibility</p:attrName>
                                        </p:attrNameLst>
                                      </p:cBhvr>
                                      <p:to>
                                        <p:strVal val="visible"/>
                                      </p:to>
                                    </p:set>
                                    <p:animEffect transition="in" filter="wipe(left)">
                                      <p:cBhvr>
                                        <p:cTn id="22" dur="500"/>
                                        <p:tgtEl>
                                          <p:spTgt spid="55"/>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22" presetClass="entr" presetSubtype="8" fill="hold" nodeType="withEffect">
                                  <p:stCondLst>
                                    <p:cond delay="900"/>
                                  </p:stCondLst>
                                  <p:childTnLst>
                                    <p:set>
                                      <p:cBhvr>
                                        <p:cTn id="27" dur="1" fill="hold">
                                          <p:stCondLst>
                                            <p:cond delay="0"/>
                                          </p:stCondLst>
                                        </p:cTn>
                                        <p:tgtEl>
                                          <p:spTgt spid="37"/>
                                        </p:tgtEl>
                                        <p:attrNameLst>
                                          <p:attrName>style.visibility</p:attrName>
                                        </p:attrNameLst>
                                      </p:cBhvr>
                                      <p:to>
                                        <p:strVal val="visible"/>
                                      </p:to>
                                    </p:set>
                                    <p:animEffect transition="in" filter="wipe(left)">
                                      <p:cBhvr>
                                        <p:cTn id="28" dur="500"/>
                                        <p:tgtEl>
                                          <p:spTgt spid="37"/>
                                        </p:tgtEl>
                                      </p:cBhvr>
                                    </p:animEffect>
                                  </p:childTnLst>
                                </p:cTn>
                              </p:par>
                              <p:par>
                                <p:cTn id="29" presetID="22" presetClass="entr" presetSubtype="8" fill="hold" nodeType="withEffect">
                                  <p:stCondLst>
                                    <p:cond delay="1400"/>
                                  </p:stCondLst>
                                  <p:childTnLst>
                                    <p:set>
                                      <p:cBhvr>
                                        <p:cTn id="30" dur="1" fill="hold">
                                          <p:stCondLst>
                                            <p:cond delay="0"/>
                                          </p:stCondLst>
                                        </p:cTn>
                                        <p:tgtEl>
                                          <p:spTgt spid="49"/>
                                        </p:tgtEl>
                                        <p:attrNameLst>
                                          <p:attrName>style.visibility</p:attrName>
                                        </p:attrNameLst>
                                      </p:cBhvr>
                                      <p:to>
                                        <p:strVal val="visible"/>
                                      </p:to>
                                    </p:set>
                                    <p:animEffect transition="in" filter="wipe(left)">
                                      <p:cBhvr>
                                        <p:cTn id="31" dur="500"/>
                                        <p:tgtEl>
                                          <p:spTgt spid="49"/>
                                        </p:tgtEl>
                                      </p:cBhvr>
                                    </p:animEffect>
                                  </p:childTnLst>
                                </p:cTn>
                              </p:par>
                              <p:par>
                                <p:cTn id="32" presetID="22" presetClass="entr" presetSubtype="4" fill="hold" nodeType="withEffect">
                                  <p:stCondLst>
                                    <p:cond delay="110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10" presetClass="entr" presetSubtype="0" fill="hold" grpId="0" nodeType="withEffect">
                                  <p:stCondLst>
                                    <p:cond delay="150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22" presetClass="entr" presetSubtype="8" fill="hold" nodeType="withEffect">
                                  <p:stCondLst>
                                    <p:cond delay="190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par>
                                <p:cTn id="41" presetID="22" presetClass="entr" presetSubtype="8" fill="hold" nodeType="withEffect">
                                  <p:stCondLst>
                                    <p:cond delay="240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childTnLst>
                    </p:cTn>
                  </p:par>
                  <p:par>
                    <p:cTn id="44" fill="hold" nodeType="clickPar">
                      <p:stCondLst>
                        <p:cond delay="indefinite"/>
                        <p:cond evt="onBegin" delay="0">
                          <p:tn val="43"/>
                        </p:cond>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down)">
                                      <p:cBhvr>
                                        <p:cTn id="48"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2" grpId="0" animBg="1"/>
      <p:bldP spid="33" grpId="0" animBg="1"/>
      <p:bldP spid="29" grpId="0"/>
    </p:bld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8" name="文本占位符 27"/>
          <p:cNvSpPr>
            <a:spLocks noGrp="1"/>
          </p:cNvSpPr>
          <p:nvPr>
            <p:ph type="body" sz="quarter" idx="10"/>
          </p:nvPr>
        </p:nvSpPr>
        <p:spPr/>
        <p:txBody>
          <a:bodyPr/>
          <a:lstStyle/>
          <a:p>
            <a:endParaRPr lang="zh-CN" altLang="en-US"/>
          </a:p>
        </p:txBody>
      </p:sp>
      <p:grpSp>
        <p:nvGrpSpPr>
          <p:cNvPr id="26" name="组合 25"/>
          <p:cNvGrpSpPr/>
          <p:nvPr/>
        </p:nvGrpSpPr>
        <p:grpSpPr>
          <a:xfrm>
            <a:off x="685800" y="2299204"/>
            <a:ext cx="2714844" cy="1395354"/>
            <a:chOff x="685800" y="2299204"/>
            <a:chExt cx="2714844" cy="1395354"/>
          </a:xfrm>
        </p:grpSpPr>
        <p:sp>
          <p:nvSpPr>
            <p:cNvPr id="8" name="矩形 7"/>
            <p:cNvSpPr/>
            <p:nvPr/>
          </p:nvSpPr>
          <p:spPr>
            <a:xfrm>
              <a:off x="1925005" y="2299204"/>
              <a:ext cx="1467068" cy="400110"/>
            </a:xfrm>
            <a:prstGeom prst="rect">
              <a:avLst/>
            </a:prstGeom>
          </p:spPr>
          <p:txBody>
            <a:bodyPr wrap="none">
              <a:spAutoFit/>
            </a:bodyPr>
            <a:lstStyle/>
            <a:p>
              <a:pPr algn="r"/>
              <a:r>
                <a:rPr lang="zh-CN" altLang="en-US" sz="2000">
                  <a:solidFill>
                    <a:schemeClr val="tx1">
                      <a:lumMod val="65000"/>
                      <a:lumOff val="35000"/>
                    </a:schemeClr>
                  </a:solidFill>
                </a:rPr>
                <a:t>有利于民生</a:t>
              </a:r>
              <a:endParaRPr lang="zh-CN" altLang="en-US" sz="2000">
                <a:solidFill>
                  <a:schemeClr val="tx1">
                    <a:lumMod val="65000"/>
                    <a:lumOff val="35000"/>
                  </a:schemeClr>
                </a:solidFill>
              </a:endParaRPr>
            </a:p>
          </p:txBody>
        </p:sp>
        <p:sp>
          <p:nvSpPr>
            <p:cNvPr id="9" name="矩形 8"/>
            <p:cNvSpPr/>
            <p:nvPr/>
          </p:nvSpPr>
          <p:spPr>
            <a:xfrm>
              <a:off x="685800" y="2632729"/>
              <a:ext cx="2714844" cy="1061829"/>
            </a:xfrm>
            <a:prstGeom prst="rect">
              <a:avLst/>
            </a:prstGeom>
          </p:spPr>
          <p:txBody>
            <a:bodyPr wrap="square">
              <a:spAutoFit/>
            </a:bodyPr>
            <a:lstStyle/>
            <a:p>
              <a:pPr algn="r">
                <a:lnSpc>
                  <a:spcPct val="150000"/>
                </a:lnSpc>
              </a:pPr>
              <a:r>
                <a:rPr lang="zh-CN" altLang="en-US" sz="1400">
                  <a:solidFill>
                    <a:schemeClr val="tx1">
                      <a:lumMod val="65000"/>
                      <a:lumOff val="35000"/>
                    </a:schemeClr>
                  </a:solidFill>
                  <a:ea typeface="+mj-ea"/>
                  <a:cs typeface="Segoe UI Semilight" panose="020b0402040204020203" pitchFamily="34" charset="0"/>
                </a:rPr>
                <a:t>此处添加详细文本描述，建议与标题相关并符合整体语言风格，语言描述尽量简洁生动。</a:t>
              </a:r>
              <a:endParaRPr lang="en-US" altLang="zh-CN" sz="1400">
                <a:solidFill>
                  <a:schemeClr val="tx1">
                    <a:lumMod val="65000"/>
                    <a:lumOff val="35000"/>
                  </a:schemeClr>
                </a:solidFill>
                <a:ea typeface="+mj-ea"/>
                <a:cs typeface="Segoe UI Semilight" panose="020b0402040204020203" pitchFamily="34" charset="0"/>
              </a:endParaRPr>
            </a:p>
          </p:txBody>
        </p:sp>
      </p:grpSp>
      <p:grpSp>
        <p:nvGrpSpPr>
          <p:cNvPr id="13" name="组合 12"/>
          <p:cNvGrpSpPr/>
          <p:nvPr/>
        </p:nvGrpSpPr>
        <p:grpSpPr>
          <a:xfrm>
            <a:off x="5551356" y="2709927"/>
            <a:ext cx="2756006" cy="2408877"/>
            <a:chOff x="5551356" y="2709927"/>
            <a:chExt cx="2756006" cy="2408877"/>
          </a:xfrm>
          <a:solidFill>
            <a:schemeClr val="tx2">
              <a:lumMod val="75000"/>
            </a:schemeClr>
          </a:solidFill>
          <a:effectLst>
            <a:outerShdw blurRad="419100" dist="419100" dir="5400000" algn="ctr" rotWithShape="0">
              <a:srgbClr val="000000">
                <a:alpha val="43137"/>
              </a:srgbClr>
            </a:outerShdw>
          </a:effectLst>
        </p:grpSpPr>
        <p:sp>
          <p:nvSpPr>
            <p:cNvPr id="6" name="任意多边形 5"/>
            <p:cNvSpPr/>
            <p:nvPr/>
          </p:nvSpPr>
          <p:spPr>
            <a:xfrm rot="6300000">
              <a:off x="5724920" y="2536363"/>
              <a:ext cx="2408877" cy="2756006"/>
            </a:xfrm>
            <a:custGeom>
              <a:gdLst>
                <a:gd name="connsiteX0" fmla="*/ 798286 w 1596572"/>
                <a:gd name="connsiteY0" fmla="*/ 331673 h 1826645"/>
                <a:gd name="connsiteX1" fmla="*/ 101600 w 1596572"/>
                <a:gd name="connsiteY1" fmla="*/ 1028359 h 1826645"/>
                <a:gd name="connsiteX2" fmla="*/ 798286 w 1596572"/>
                <a:gd name="connsiteY2" fmla="*/ 1725045 h 1826645"/>
                <a:gd name="connsiteX3" fmla="*/ 1494972 w 1596572"/>
                <a:gd name="connsiteY3" fmla="*/ 1028359 h 1826645"/>
                <a:gd name="connsiteX4" fmla="*/ 798286 w 1596572"/>
                <a:gd name="connsiteY4" fmla="*/ 331673 h 1826645"/>
                <a:gd name="connsiteX5" fmla="*/ 798286 w 1596572"/>
                <a:gd name="connsiteY5" fmla="*/ 0 h 1826645"/>
                <a:gd name="connsiteX6" fmla="*/ 940015 w 1596572"/>
                <a:gd name="connsiteY6" fmla="*/ 244361 h 1826645"/>
                <a:gd name="connsiteX7" fmla="*/ 959169 w 1596572"/>
                <a:gd name="connsiteY7" fmla="*/ 246291 h 1826645"/>
                <a:gd name="connsiteX8" fmla="*/ 1596572 w 1596572"/>
                <a:gd name="connsiteY8" fmla="*/ 1028359 h 1826645"/>
                <a:gd name="connsiteX9" fmla="*/ 798286 w 1596572"/>
                <a:gd name="connsiteY9" fmla="*/ 1826645 h 1826645"/>
                <a:gd name="connsiteX10" fmla="*/ 0 w 1596572"/>
                <a:gd name="connsiteY10" fmla="*/ 1028359 h 1826645"/>
                <a:gd name="connsiteX11" fmla="*/ 637403 w 1596572"/>
                <a:gd name="connsiteY11" fmla="*/ 246291 h 1826645"/>
                <a:gd name="connsiteX12" fmla="*/ 656556 w 1596572"/>
                <a:gd name="connsiteY12" fmla="*/ 244361 h 18266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6572" h="1826645">
                  <a:moveTo>
                    <a:pt x="798286" y="331673"/>
                  </a:moveTo>
                  <a:cubicBezTo>
                    <a:pt x="413517" y="331673"/>
                    <a:pt x="101600" y="643590"/>
                    <a:pt x="101600" y="1028359"/>
                  </a:cubicBezTo>
                  <a:cubicBezTo>
                    <a:pt x="101600" y="1413128"/>
                    <a:pt x="413517" y="1725045"/>
                    <a:pt x="798286" y="1725045"/>
                  </a:cubicBezTo>
                  <a:cubicBezTo>
                    <a:pt x="1183055" y="1725045"/>
                    <a:pt x="1494972" y="1413128"/>
                    <a:pt x="1494972" y="1028359"/>
                  </a:cubicBezTo>
                  <a:cubicBezTo>
                    <a:pt x="1494972" y="643590"/>
                    <a:pt x="1183055" y="331673"/>
                    <a:pt x="798286" y="331673"/>
                  </a:cubicBezTo>
                  <a:close/>
                  <a:moveTo>
                    <a:pt x="798286" y="0"/>
                  </a:moveTo>
                  <a:lnTo>
                    <a:pt x="940015" y="244361"/>
                  </a:lnTo>
                  <a:lnTo>
                    <a:pt x="959169" y="246291"/>
                  </a:lnTo>
                  <a:cubicBezTo>
                    <a:pt x="1322934" y="320729"/>
                    <a:pt x="1596572" y="642588"/>
                    <a:pt x="1596572" y="1028359"/>
                  </a:cubicBezTo>
                  <a:cubicBezTo>
                    <a:pt x="1596572" y="1469240"/>
                    <a:pt x="1239167" y="1826645"/>
                    <a:pt x="798286" y="1826645"/>
                  </a:cubicBezTo>
                  <a:cubicBezTo>
                    <a:pt x="357405" y="1826645"/>
                    <a:pt x="0" y="1469240"/>
                    <a:pt x="0" y="1028359"/>
                  </a:cubicBezTo>
                  <a:cubicBezTo>
                    <a:pt x="0" y="642588"/>
                    <a:pt x="273638" y="320729"/>
                    <a:pt x="637403" y="246291"/>
                  </a:cubicBezTo>
                  <a:lnTo>
                    <a:pt x="656556" y="244361"/>
                  </a:lnTo>
                  <a:close/>
                </a:path>
              </a:pathLst>
            </a:custGeom>
            <a:gradFill>
              <a:gsLst>
                <a:gs pos="0">
                  <a:srgbClr val="A40022"/>
                </a:gs>
                <a:gs pos="100000">
                  <a:srgbClr val="FF002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pic>
          <p:nvPicPr>
            <p:cNvPr id="16" name="图片 15"/>
            <p:cNvPicPr>
              <a:picLocks noChangeAspect="1"/>
            </p:cNvPicPr>
            <p:nvPr/>
          </p:nvPicPr>
          <p:blipFill>
            <a:blip r:embed="rId3">
              <a:extLst>
                <a:ext uri="{28A0092B-C50C-407E-A947-70E740481C1C}">
                  <a14:useLocalDpi xmlns:a14="http://schemas.microsoft.com/office/drawing/2010/main" val="0"/>
                </a:ext>
              </a:extLst>
            </a:blip>
            <a:srcRect l="30879" t="2197" r="5625" b="2559"/>
            <a:stretch>
              <a:fillRect/>
            </a:stretch>
          </p:blipFill>
          <p:spPr>
            <a:xfrm>
              <a:off x="5802390" y="2916074"/>
              <a:ext cx="1901138" cy="1901138"/>
            </a:xfrm>
            <a:custGeom>
              <a:gdLst>
                <a:gd name="connsiteX0" fmla="*/ 950569 w 1901138"/>
                <a:gd name="connsiteY0" fmla="*/ 0 h 1901138"/>
                <a:gd name="connsiteX1" fmla="*/ 1901138 w 1901138"/>
                <a:gd name="connsiteY1" fmla="*/ 950569 h 1901138"/>
                <a:gd name="connsiteX2" fmla="*/ 950569 w 1901138"/>
                <a:gd name="connsiteY2" fmla="*/ 1901138 h 1901138"/>
                <a:gd name="connsiteX3" fmla="*/ 0 w 1901138"/>
                <a:gd name="connsiteY3" fmla="*/ 950569 h 1901138"/>
                <a:gd name="connsiteX4" fmla="*/ 950569 w 1901138"/>
                <a:gd name="connsiteY4" fmla="*/ 0 h 190113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901138" h="1901138">
                  <a:moveTo>
                    <a:pt x="950569" y="0"/>
                  </a:moveTo>
                  <a:cubicBezTo>
                    <a:pt x="1475554" y="0"/>
                    <a:pt x="1901138" y="425584"/>
                    <a:pt x="1901138" y="950569"/>
                  </a:cubicBezTo>
                  <a:cubicBezTo>
                    <a:pt x="1901138" y="1475554"/>
                    <a:pt x="1475554" y="1901138"/>
                    <a:pt x="950569" y="1901138"/>
                  </a:cubicBezTo>
                  <a:cubicBezTo>
                    <a:pt x="425584" y="1901138"/>
                    <a:pt x="0" y="1475554"/>
                    <a:pt x="0" y="950569"/>
                  </a:cubicBezTo>
                  <a:cubicBezTo>
                    <a:pt x="0" y="425584"/>
                    <a:pt x="425584" y="0"/>
                    <a:pt x="950569" y="0"/>
                  </a:cubicBezTo>
                  <a:close/>
                </a:path>
              </a:pathLst>
            </a:custGeom>
            <a:grpFill/>
          </p:spPr>
        </p:pic>
      </p:grpSp>
      <p:grpSp>
        <p:nvGrpSpPr>
          <p:cNvPr id="3" name="组合 2"/>
          <p:cNvGrpSpPr/>
          <p:nvPr/>
        </p:nvGrpSpPr>
        <p:grpSpPr>
          <a:xfrm>
            <a:off x="4992234" y="1083088"/>
            <a:ext cx="2025479" cy="1770362"/>
            <a:chOff x="4992234" y="1083088"/>
            <a:chExt cx="2025479" cy="1770362"/>
          </a:xfrm>
          <a:solidFill>
            <a:schemeClr val="tx2">
              <a:lumMod val="75000"/>
            </a:schemeClr>
          </a:solidFill>
          <a:effectLst>
            <a:outerShdw blurRad="419100" dist="419100" dir="5400000" algn="ctr" rotWithShape="0">
              <a:srgbClr val="000000">
                <a:alpha val="43137"/>
              </a:srgbClr>
            </a:outerShdw>
          </a:effectLst>
        </p:grpSpPr>
        <p:sp>
          <p:nvSpPr>
            <p:cNvPr id="4" name="任意多边形 3"/>
            <p:cNvSpPr/>
            <p:nvPr/>
          </p:nvSpPr>
          <p:spPr>
            <a:xfrm rot="5400000">
              <a:off x="5119793" y="955529"/>
              <a:ext cx="1770362" cy="2025479"/>
            </a:xfrm>
            <a:custGeom>
              <a:gdLst>
                <a:gd name="connsiteX0" fmla="*/ 798286 w 1596572"/>
                <a:gd name="connsiteY0" fmla="*/ 331673 h 1826645"/>
                <a:gd name="connsiteX1" fmla="*/ 101600 w 1596572"/>
                <a:gd name="connsiteY1" fmla="*/ 1028359 h 1826645"/>
                <a:gd name="connsiteX2" fmla="*/ 798286 w 1596572"/>
                <a:gd name="connsiteY2" fmla="*/ 1725045 h 1826645"/>
                <a:gd name="connsiteX3" fmla="*/ 1494972 w 1596572"/>
                <a:gd name="connsiteY3" fmla="*/ 1028359 h 1826645"/>
                <a:gd name="connsiteX4" fmla="*/ 798286 w 1596572"/>
                <a:gd name="connsiteY4" fmla="*/ 331673 h 1826645"/>
                <a:gd name="connsiteX5" fmla="*/ 798286 w 1596572"/>
                <a:gd name="connsiteY5" fmla="*/ 0 h 1826645"/>
                <a:gd name="connsiteX6" fmla="*/ 940015 w 1596572"/>
                <a:gd name="connsiteY6" fmla="*/ 244361 h 1826645"/>
                <a:gd name="connsiteX7" fmla="*/ 959169 w 1596572"/>
                <a:gd name="connsiteY7" fmla="*/ 246291 h 1826645"/>
                <a:gd name="connsiteX8" fmla="*/ 1596572 w 1596572"/>
                <a:gd name="connsiteY8" fmla="*/ 1028359 h 1826645"/>
                <a:gd name="connsiteX9" fmla="*/ 798286 w 1596572"/>
                <a:gd name="connsiteY9" fmla="*/ 1826645 h 1826645"/>
                <a:gd name="connsiteX10" fmla="*/ 0 w 1596572"/>
                <a:gd name="connsiteY10" fmla="*/ 1028359 h 1826645"/>
                <a:gd name="connsiteX11" fmla="*/ 637403 w 1596572"/>
                <a:gd name="connsiteY11" fmla="*/ 246291 h 1826645"/>
                <a:gd name="connsiteX12" fmla="*/ 656556 w 1596572"/>
                <a:gd name="connsiteY12" fmla="*/ 244361 h 18266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6572" h="1826645">
                  <a:moveTo>
                    <a:pt x="798286" y="331673"/>
                  </a:moveTo>
                  <a:cubicBezTo>
                    <a:pt x="413517" y="331673"/>
                    <a:pt x="101600" y="643590"/>
                    <a:pt x="101600" y="1028359"/>
                  </a:cubicBezTo>
                  <a:cubicBezTo>
                    <a:pt x="101600" y="1413128"/>
                    <a:pt x="413517" y="1725045"/>
                    <a:pt x="798286" y="1725045"/>
                  </a:cubicBezTo>
                  <a:cubicBezTo>
                    <a:pt x="1183055" y="1725045"/>
                    <a:pt x="1494972" y="1413128"/>
                    <a:pt x="1494972" y="1028359"/>
                  </a:cubicBezTo>
                  <a:cubicBezTo>
                    <a:pt x="1494972" y="643590"/>
                    <a:pt x="1183055" y="331673"/>
                    <a:pt x="798286" y="331673"/>
                  </a:cubicBezTo>
                  <a:close/>
                  <a:moveTo>
                    <a:pt x="798286" y="0"/>
                  </a:moveTo>
                  <a:lnTo>
                    <a:pt x="940015" y="244361"/>
                  </a:lnTo>
                  <a:lnTo>
                    <a:pt x="959169" y="246291"/>
                  </a:lnTo>
                  <a:cubicBezTo>
                    <a:pt x="1322934" y="320729"/>
                    <a:pt x="1596572" y="642588"/>
                    <a:pt x="1596572" y="1028359"/>
                  </a:cubicBezTo>
                  <a:cubicBezTo>
                    <a:pt x="1596572" y="1469240"/>
                    <a:pt x="1239167" y="1826645"/>
                    <a:pt x="798286" y="1826645"/>
                  </a:cubicBezTo>
                  <a:cubicBezTo>
                    <a:pt x="357405" y="1826645"/>
                    <a:pt x="0" y="1469240"/>
                    <a:pt x="0" y="1028359"/>
                  </a:cubicBezTo>
                  <a:cubicBezTo>
                    <a:pt x="0" y="642588"/>
                    <a:pt x="273638" y="320729"/>
                    <a:pt x="637403" y="246291"/>
                  </a:cubicBezTo>
                  <a:lnTo>
                    <a:pt x="656556" y="244361"/>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pic>
          <p:nvPicPr>
            <p:cNvPr id="17" name="图片 16"/>
            <p:cNvPicPr>
              <a:picLocks noChangeAspect="1"/>
            </p:cNvPicPr>
            <p:nvPr/>
          </p:nvPicPr>
          <p:blipFill>
            <a:blip r:embed="rId4">
              <a:extLst>
                <a:ext uri="{28A0092B-C50C-407E-A947-70E740481C1C}">
                  <a14:useLocalDpi xmlns:a14="http://schemas.microsoft.com/office/drawing/2010/main" val="0"/>
                </a:ext>
              </a:extLst>
            </a:blip>
            <a:srcRect l="17202" t="1907" r="18808" b="2109"/>
            <a:stretch>
              <a:fillRect/>
            </a:stretch>
          </p:blipFill>
          <p:spPr>
            <a:xfrm>
              <a:off x="5220791" y="1296294"/>
              <a:ext cx="1343948" cy="1343948"/>
            </a:xfrm>
            <a:custGeom>
              <a:gdLst>
                <a:gd name="connsiteX0" fmla="*/ 671974 w 1343948"/>
                <a:gd name="connsiteY0" fmla="*/ 0 h 1343948"/>
                <a:gd name="connsiteX1" fmla="*/ 1343948 w 1343948"/>
                <a:gd name="connsiteY1" fmla="*/ 671974 h 1343948"/>
                <a:gd name="connsiteX2" fmla="*/ 671974 w 1343948"/>
                <a:gd name="connsiteY2" fmla="*/ 1343948 h 1343948"/>
                <a:gd name="connsiteX3" fmla="*/ 0 w 1343948"/>
                <a:gd name="connsiteY3" fmla="*/ 671974 h 1343948"/>
                <a:gd name="connsiteX4" fmla="*/ 671974 w 1343948"/>
                <a:gd name="connsiteY4" fmla="*/ 0 h 134394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43948" h="1343948">
                  <a:moveTo>
                    <a:pt x="671974" y="0"/>
                  </a:moveTo>
                  <a:cubicBezTo>
                    <a:pt x="1043095" y="0"/>
                    <a:pt x="1343948" y="300853"/>
                    <a:pt x="1343948" y="671974"/>
                  </a:cubicBezTo>
                  <a:cubicBezTo>
                    <a:pt x="1343948" y="1043095"/>
                    <a:pt x="1043095" y="1343948"/>
                    <a:pt x="671974" y="1343948"/>
                  </a:cubicBezTo>
                  <a:cubicBezTo>
                    <a:pt x="300853" y="1343948"/>
                    <a:pt x="0" y="1043095"/>
                    <a:pt x="0" y="671974"/>
                  </a:cubicBezTo>
                  <a:cubicBezTo>
                    <a:pt x="0" y="300853"/>
                    <a:pt x="300853" y="0"/>
                    <a:pt x="671974" y="0"/>
                  </a:cubicBezTo>
                  <a:close/>
                </a:path>
              </a:pathLst>
            </a:custGeom>
            <a:grpFill/>
          </p:spPr>
        </p:pic>
      </p:grpSp>
      <p:grpSp>
        <p:nvGrpSpPr>
          <p:cNvPr id="11" name="组合 10"/>
          <p:cNvGrpSpPr/>
          <p:nvPr/>
        </p:nvGrpSpPr>
        <p:grpSpPr>
          <a:xfrm>
            <a:off x="3358324" y="2301035"/>
            <a:ext cx="2260024" cy="1975365"/>
            <a:chOff x="3358324" y="2301035"/>
            <a:chExt cx="2260024" cy="1975365"/>
          </a:xfrm>
          <a:solidFill>
            <a:srgbClr val="0070C0"/>
          </a:solidFill>
          <a:effectLst>
            <a:outerShdw blurRad="419100" dist="419100" dir="5400000" algn="ctr" rotWithShape="0">
              <a:srgbClr val="000000">
                <a:alpha val="43137"/>
              </a:srgbClr>
            </a:outerShdw>
          </a:effectLst>
        </p:grpSpPr>
        <p:sp>
          <p:nvSpPr>
            <p:cNvPr id="5" name="任意多边形 4"/>
            <p:cNvSpPr/>
            <p:nvPr/>
          </p:nvSpPr>
          <p:spPr>
            <a:xfrm rot="18000000">
              <a:off x="3500653" y="2158706"/>
              <a:ext cx="1975365" cy="2260024"/>
            </a:xfrm>
            <a:custGeom>
              <a:gdLst>
                <a:gd name="connsiteX0" fmla="*/ 798286 w 1596572"/>
                <a:gd name="connsiteY0" fmla="*/ 331673 h 1826645"/>
                <a:gd name="connsiteX1" fmla="*/ 101600 w 1596572"/>
                <a:gd name="connsiteY1" fmla="*/ 1028359 h 1826645"/>
                <a:gd name="connsiteX2" fmla="*/ 798286 w 1596572"/>
                <a:gd name="connsiteY2" fmla="*/ 1725045 h 1826645"/>
                <a:gd name="connsiteX3" fmla="*/ 1494972 w 1596572"/>
                <a:gd name="connsiteY3" fmla="*/ 1028359 h 1826645"/>
                <a:gd name="connsiteX4" fmla="*/ 798286 w 1596572"/>
                <a:gd name="connsiteY4" fmla="*/ 331673 h 1826645"/>
                <a:gd name="connsiteX5" fmla="*/ 798286 w 1596572"/>
                <a:gd name="connsiteY5" fmla="*/ 0 h 1826645"/>
                <a:gd name="connsiteX6" fmla="*/ 940015 w 1596572"/>
                <a:gd name="connsiteY6" fmla="*/ 244361 h 1826645"/>
                <a:gd name="connsiteX7" fmla="*/ 959169 w 1596572"/>
                <a:gd name="connsiteY7" fmla="*/ 246291 h 1826645"/>
                <a:gd name="connsiteX8" fmla="*/ 1596572 w 1596572"/>
                <a:gd name="connsiteY8" fmla="*/ 1028359 h 1826645"/>
                <a:gd name="connsiteX9" fmla="*/ 798286 w 1596572"/>
                <a:gd name="connsiteY9" fmla="*/ 1826645 h 1826645"/>
                <a:gd name="connsiteX10" fmla="*/ 0 w 1596572"/>
                <a:gd name="connsiteY10" fmla="*/ 1028359 h 1826645"/>
                <a:gd name="connsiteX11" fmla="*/ 637403 w 1596572"/>
                <a:gd name="connsiteY11" fmla="*/ 246291 h 1826645"/>
                <a:gd name="connsiteX12" fmla="*/ 656556 w 1596572"/>
                <a:gd name="connsiteY12" fmla="*/ 244361 h 18266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6572" h="1826645">
                  <a:moveTo>
                    <a:pt x="798286" y="331673"/>
                  </a:moveTo>
                  <a:cubicBezTo>
                    <a:pt x="413517" y="331673"/>
                    <a:pt x="101600" y="643590"/>
                    <a:pt x="101600" y="1028359"/>
                  </a:cubicBezTo>
                  <a:cubicBezTo>
                    <a:pt x="101600" y="1413128"/>
                    <a:pt x="413517" y="1725045"/>
                    <a:pt x="798286" y="1725045"/>
                  </a:cubicBezTo>
                  <a:cubicBezTo>
                    <a:pt x="1183055" y="1725045"/>
                    <a:pt x="1494972" y="1413128"/>
                    <a:pt x="1494972" y="1028359"/>
                  </a:cubicBezTo>
                  <a:cubicBezTo>
                    <a:pt x="1494972" y="643590"/>
                    <a:pt x="1183055" y="331673"/>
                    <a:pt x="798286" y="331673"/>
                  </a:cubicBezTo>
                  <a:close/>
                  <a:moveTo>
                    <a:pt x="798286" y="0"/>
                  </a:moveTo>
                  <a:lnTo>
                    <a:pt x="940015" y="244361"/>
                  </a:lnTo>
                  <a:lnTo>
                    <a:pt x="959169" y="246291"/>
                  </a:lnTo>
                  <a:cubicBezTo>
                    <a:pt x="1322934" y="320729"/>
                    <a:pt x="1596572" y="642588"/>
                    <a:pt x="1596572" y="1028359"/>
                  </a:cubicBezTo>
                  <a:cubicBezTo>
                    <a:pt x="1596572" y="1469240"/>
                    <a:pt x="1239167" y="1826645"/>
                    <a:pt x="798286" y="1826645"/>
                  </a:cubicBezTo>
                  <a:cubicBezTo>
                    <a:pt x="357405" y="1826645"/>
                    <a:pt x="0" y="1469240"/>
                    <a:pt x="0" y="1028359"/>
                  </a:cubicBezTo>
                  <a:cubicBezTo>
                    <a:pt x="0" y="642588"/>
                    <a:pt x="273638" y="320729"/>
                    <a:pt x="637403" y="246291"/>
                  </a:cubicBezTo>
                  <a:lnTo>
                    <a:pt x="656556" y="244361"/>
                  </a:lnTo>
                  <a:close/>
                </a:path>
              </a:pathLst>
            </a:custGeom>
            <a:gradFill>
              <a:gsLst>
                <a:gs pos="0">
                  <a:srgbClr val="A40022"/>
                </a:gs>
                <a:gs pos="100000">
                  <a:srgbClr val="FF002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pic>
          <p:nvPicPr>
            <p:cNvPr id="18" name="图片 17"/>
            <p:cNvPicPr>
              <a:picLocks noChangeAspect="1"/>
            </p:cNvPicPr>
            <p:nvPr/>
          </p:nvPicPr>
          <p:blipFill>
            <a:blip r:embed="rId5">
              <a:extLst>
                <a:ext uri="{28A0092B-C50C-407E-A947-70E740481C1C}">
                  <a14:useLocalDpi xmlns:a14="http://schemas.microsoft.com/office/drawing/2010/main" val="0"/>
                </a:ext>
              </a:extLst>
            </a:blip>
            <a:srcRect l="32928" t="5460" r="14429" b="15576"/>
            <a:stretch>
              <a:fillRect/>
            </a:stretch>
          </p:blipFill>
          <p:spPr>
            <a:xfrm>
              <a:off x="3849446" y="2605454"/>
              <a:ext cx="1518986" cy="1518986"/>
            </a:xfrm>
            <a:custGeom>
              <a:gdLst>
                <a:gd name="connsiteX0" fmla="*/ 759493 w 1518986"/>
                <a:gd name="connsiteY0" fmla="*/ 0 h 1518986"/>
                <a:gd name="connsiteX1" fmla="*/ 1518986 w 1518986"/>
                <a:gd name="connsiteY1" fmla="*/ 759493 h 1518986"/>
                <a:gd name="connsiteX2" fmla="*/ 759493 w 1518986"/>
                <a:gd name="connsiteY2" fmla="*/ 1518986 h 1518986"/>
                <a:gd name="connsiteX3" fmla="*/ 0 w 1518986"/>
                <a:gd name="connsiteY3" fmla="*/ 759493 h 1518986"/>
                <a:gd name="connsiteX4" fmla="*/ 759493 w 1518986"/>
                <a:gd name="connsiteY4" fmla="*/ 0 h 1518986"/>
              </a:gdLst>
              <a:cxnLst>
                <a:cxn ang="0">
                  <a:pos x="connsiteX0" y="connsiteY0"/>
                </a:cxn>
                <a:cxn ang="0">
                  <a:pos x="connsiteX1" y="connsiteY1"/>
                </a:cxn>
                <a:cxn ang="0">
                  <a:pos x="connsiteX2" y="connsiteY2"/>
                </a:cxn>
                <a:cxn ang="0">
                  <a:pos x="connsiteX3" y="connsiteY3"/>
                </a:cxn>
                <a:cxn ang="0">
                  <a:pos x="connsiteX4" y="connsiteY4"/>
                </a:cxn>
              </a:cxnLst>
              <a:rect l="l" t="t" r="r" b="b"/>
              <a:pathLst>
                <a:path w="1518986" h="1518986">
                  <a:moveTo>
                    <a:pt x="759493" y="0"/>
                  </a:moveTo>
                  <a:cubicBezTo>
                    <a:pt x="1178949" y="0"/>
                    <a:pt x="1518986" y="340037"/>
                    <a:pt x="1518986" y="759493"/>
                  </a:cubicBezTo>
                  <a:cubicBezTo>
                    <a:pt x="1518986" y="1178949"/>
                    <a:pt x="1178949" y="1518986"/>
                    <a:pt x="759493" y="1518986"/>
                  </a:cubicBezTo>
                  <a:cubicBezTo>
                    <a:pt x="340037" y="1518986"/>
                    <a:pt x="0" y="1178949"/>
                    <a:pt x="0" y="759493"/>
                  </a:cubicBezTo>
                  <a:cubicBezTo>
                    <a:pt x="0" y="340037"/>
                    <a:pt x="340037" y="0"/>
                    <a:pt x="759493" y="0"/>
                  </a:cubicBezTo>
                  <a:close/>
                </a:path>
              </a:pathLst>
            </a:custGeom>
            <a:grpFill/>
          </p:spPr>
        </p:pic>
      </p:grpSp>
      <p:grpSp>
        <p:nvGrpSpPr>
          <p:cNvPr id="15" name="组合 14"/>
          <p:cNvGrpSpPr/>
          <p:nvPr/>
        </p:nvGrpSpPr>
        <p:grpSpPr>
          <a:xfrm>
            <a:off x="3905806" y="4288907"/>
            <a:ext cx="2098532" cy="1834214"/>
            <a:chOff x="3905806" y="4288907"/>
            <a:chExt cx="2098532" cy="1834214"/>
          </a:xfrm>
          <a:solidFill>
            <a:srgbClr val="0070C0"/>
          </a:solidFill>
          <a:effectLst>
            <a:outerShdw blurRad="419100" dist="419100" dir="5400000" algn="ctr" rotWithShape="0">
              <a:srgbClr val="000000">
                <a:alpha val="43137"/>
              </a:srgbClr>
            </a:outerShdw>
          </a:effectLst>
        </p:grpSpPr>
        <p:sp>
          <p:nvSpPr>
            <p:cNvPr id="7" name="任意多边形 6"/>
            <p:cNvSpPr/>
            <p:nvPr/>
          </p:nvSpPr>
          <p:spPr>
            <a:xfrm rot="15869224">
              <a:off x="4037965" y="4156748"/>
              <a:ext cx="1834214" cy="2098532"/>
            </a:xfrm>
            <a:custGeom>
              <a:gdLst>
                <a:gd name="connsiteX0" fmla="*/ 798286 w 1596572"/>
                <a:gd name="connsiteY0" fmla="*/ 331673 h 1826645"/>
                <a:gd name="connsiteX1" fmla="*/ 101600 w 1596572"/>
                <a:gd name="connsiteY1" fmla="*/ 1028359 h 1826645"/>
                <a:gd name="connsiteX2" fmla="*/ 798286 w 1596572"/>
                <a:gd name="connsiteY2" fmla="*/ 1725045 h 1826645"/>
                <a:gd name="connsiteX3" fmla="*/ 1494972 w 1596572"/>
                <a:gd name="connsiteY3" fmla="*/ 1028359 h 1826645"/>
                <a:gd name="connsiteX4" fmla="*/ 798286 w 1596572"/>
                <a:gd name="connsiteY4" fmla="*/ 331673 h 1826645"/>
                <a:gd name="connsiteX5" fmla="*/ 798286 w 1596572"/>
                <a:gd name="connsiteY5" fmla="*/ 0 h 1826645"/>
                <a:gd name="connsiteX6" fmla="*/ 940015 w 1596572"/>
                <a:gd name="connsiteY6" fmla="*/ 244361 h 1826645"/>
                <a:gd name="connsiteX7" fmla="*/ 959169 w 1596572"/>
                <a:gd name="connsiteY7" fmla="*/ 246291 h 1826645"/>
                <a:gd name="connsiteX8" fmla="*/ 1596572 w 1596572"/>
                <a:gd name="connsiteY8" fmla="*/ 1028359 h 1826645"/>
                <a:gd name="connsiteX9" fmla="*/ 798286 w 1596572"/>
                <a:gd name="connsiteY9" fmla="*/ 1826645 h 1826645"/>
                <a:gd name="connsiteX10" fmla="*/ 0 w 1596572"/>
                <a:gd name="connsiteY10" fmla="*/ 1028359 h 1826645"/>
                <a:gd name="connsiteX11" fmla="*/ 637403 w 1596572"/>
                <a:gd name="connsiteY11" fmla="*/ 246291 h 1826645"/>
                <a:gd name="connsiteX12" fmla="*/ 656556 w 1596572"/>
                <a:gd name="connsiteY12" fmla="*/ 244361 h 18266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6572" h="1826645">
                  <a:moveTo>
                    <a:pt x="798286" y="331673"/>
                  </a:moveTo>
                  <a:cubicBezTo>
                    <a:pt x="413517" y="331673"/>
                    <a:pt x="101600" y="643590"/>
                    <a:pt x="101600" y="1028359"/>
                  </a:cubicBezTo>
                  <a:cubicBezTo>
                    <a:pt x="101600" y="1413128"/>
                    <a:pt x="413517" y="1725045"/>
                    <a:pt x="798286" y="1725045"/>
                  </a:cubicBezTo>
                  <a:cubicBezTo>
                    <a:pt x="1183055" y="1725045"/>
                    <a:pt x="1494972" y="1413128"/>
                    <a:pt x="1494972" y="1028359"/>
                  </a:cubicBezTo>
                  <a:cubicBezTo>
                    <a:pt x="1494972" y="643590"/>
                    <a:pt x="1183055" y="331673"/>
                    <a:pt x="798286" y="331673"/>
                  </a:cubicBezTo>
                  <a:close/>
                  <a:moveTo>
                    <a:pt x="798286" y="0"/>
                  </a:moveTo>
                  <a:lnTo>
                    <a:pt x="940015" y="244361"/>
                  </a:lnTo>
                  <a:lnTo>
                    <a:pt x="959169" y="246291"/>
                  </a:lnTo>
                  <a:cubicBezTo>
                    <a:pt x="1322934" y="320729"/>
                    <a:pt x="1596572" y="642588"/>
                    <a:pt x="1596572" y="1028359"/>
                  </a:cubicBezTo>
                  <a:cubicBezTo>
                    <a:pt x="1596572" y="1469240"/>
                    <a:pt x="1239167" y="1826645"/>
                    <a:pt x="798286" y="1826645"/>
                  </a:cubicBezTo>
                  <a:cubicBezTo>
                    <a:pt x="357405" y="1826645"/>
                    <a:pt x="0" y="1469240"/>
                    <a:pt x="0" y="1028359"/>
                  </a:cubicBezTo>
                  <a:cubicBezTo>
                    <a:pt x="0" y="642588"/>
                    <a:pt x="273638" y="320729"/>
                    <a:pt x="637403" y="246291"/>
                  </a:cubicBezTo>
                  <a:lnTo>
                    <a:pt x="656556" y="244361"/>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pic>
          <p:nvPicPr>
            <p:cNvPr id="19" name="图片 18"/>
            <p:cNvPicPr>
              <a:picLocks noChangeAspect="1"/>
            </p:cNvPicPr>
            <p:nvPr/>
          </p:nvPicPr>
          <p:blipFill>
            <a:blip r:embed="rId6">
              <a:extLst>
                <a:ext uri="{28A0092B-C50C-407E-A947-70E740481C1C}">
                  <a14:useLocalDpi xmlns:a14="http://schemas.microsoft.com/office/drawing/2010/main" val="0"/>
                </a:ext>
              </a:extLst>
            </a:blip>
            <a:srcRect l="30388" t="1397" r="5843" b="2949"/>
            <a:stretch>
              <a:fillRect/>
            </a:stretch>
          </p:blipFill>
          <p:spPr>
            <a:xfrm>
              <a:off x="4379125" y="4474686"/>
              <a:ext cx="1418436" cy="1418436"/>
            </a:xfrm>
            <a:custGeom>
              <a:gdLst>
                <a:gd name="connsiteX0" fmla="*/ 709218 w 1418436"/>
                <a:gd name="connsiteY0" fmla="*/ 0 h 1418436"/>
                <a:gd name="connsiteX1" fmla="*/ 1418436 w 1418436"/>
                <a:gd name="connsiteY1" fmla="*/ 709218 h 1418436"/>
                <a:gd name="connsiteX2" fmla="*/ 709218 w 1418436"/>
                <a:gd name="connsiteY2" fmla="*/ 1418436 h 1418436"/>
                <a:gd name="connsiteX3" fmla="*/ 0 w 1418436"/>
                <a:gd name="connsiteY3" fmla="*/ 709218 h 1418436"/>
                <a:gd name="connsiteX4" fmla="*/ 709218 w 1418436"/>
                <a:gd name="connsiteY4" fmla="*/ 0 h 1418436"/>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18436" h="1418436">
                  <a:moveTo>
                    <a:pt x="709218" y="0"/>
                  </a:moveTo>
                  <a:cubicBezTo>
                    <a:pt x="1100908" y="0"/>
                    <a:pt x="1418436" y="317528"/>
                    <a:pt x="1418436" y="709218"/>
                  </a:cubicBezTo>
                  <a:cubicBezTo>
                    <a:pt x="1418436" y="1100908"/>
                    <a:pt x="1100908" y="1418436"/>
                    <a:pt x="709218" y="1418436"/>
                  </a:cubicBezTo>
                  <a:cubicBezTo>
                    <a:pt x="317528" y="1418436"/>
                    <a:pt x="0" y="1100908"/>
                    <a:pt x="0" y="709218"/>
                  </a:cubicBezTo>
                  <a:cubicBezTo>
                    <a:pt x="0" y="317528"/>
                    <a:pt x="317528" y="0"/>
                    <a:pt x="709218" y="0"/>
                  </a:cubicBezTo>
                  <a:close/>
                </a:path>
              </a:pathLst>
            </a:custGeom>
            <a:grpFill/>
          </p:spPr>
        </p:pic>
      </p:grpSp>
      <p:grpSp>
        <p:nvGrpSpPr>
          <p:cNvPr id="25" name="组合 24"/>
          <p:cNvGrpSpPr/>
          <p:nvPr/>
        </p:nvGrpSpPr>
        <p:grpSpPr>
          <a:xfrm>
            <a:off x="1099137" y="4631520"/>
            <a:ext cx="2714844" cy="1461939"/>
            <a:chOff x="1099137" y="4631520"/>
            <a:chExt cx="2714844" cy="1461939"/>
          </a:xfrm>
        </p:grpSpPr>
        <p:sp>
          <p:nvSpPr>
            <p:cNvPr id="10" name="矩形 9"/>
            <p:cNvSpPr/>
            <p:nvPr/>
          </p:nvSpPr>
          <p:spPr>
            <a:xfrm>
              <a:off x="1833952" y="4631520"/>
              <a:ext cx="1980029" cy="400110"/>
            </a:xfrm>
            <a:prstGeom prst="rect">
              <a:avLst/>
            </a:prstGeom>
          </p:spPr>
          <p:txBody>
            <a:bodyPr wrap="none">
              <a:spAutoFit/>
            </a:bodyPr>
            <a:lstStyle/>
            <a:p>
              <a:pPr algn="r"/>
              <a:r>
                <a:rPr lang="zh-CN" altLang="en-US" sz="2000">
                  <a:solidFill>
                    <a:schemeClr val="tx1">
                      <a:lumMod val="65000"/>
                      <a:lumOff val="35000"/>
                    </a:schemeClr>
                  </a:solidFill>
                </a:rPr>
                <a:t>有利于品牌效应</a:t>
              </a:r>
              <a:endParaRPr lang="zh-CN" altLang="en-US" sz="2000">
                <a:solidFill>
                  <a:schemeClr val="tx1">
                    <a:lumMod val="65000"/>
                    <a:lumOff val="35000"/>
                  </a:schemeClr>
                </a:solidFill>
              </a:endParaRPr>
            </a:p>
          </p:txBody>
        </p:sp>
        <p:sp>
          <p:nvSpPr>
            <p:cNvPr id="20" name="矩形 19"/>
            <p:cNvSpPr/>
            <p:nvPr/>
          </p:nvSpPr>
          <p:spPr>
            <a:xfrm>
              <a:off x="1099137" y="5031630"/>
              <a:ext cx="2714844" cy="1061829"/>
            </a:xfrm>
            <a:prstGeom prst="rect">
              <a:avLst/>
            </a:prstGeom>
          </p:spPr>
          <p:txBody>
            <a:bodyPr wrap="square">
              <a:spAutoFit/>
            </a:bodyPr>
            <a:lstStyle/>
            <a:p>
              <a:pPr algn="r">
                <a:lnSpc>
                  <a:spcPct val="150000"/>
                </a:lnSpc>
              </a:pPr>
              <a:r>
                <a:rPr lang="zh-CN" altLang="en-US" sz="1400">
                  <a:solidFill>
                    <a:schemeClr val="tx1">
                      <a:lumMod val="65000"/>
                      <a:lumOff val="35000"/>
                    </a:schemeClr>
                  </a:solidFill>
                  <a:ea typeface="+mj-ea"/>
                  <a:cs typeface="Segoe UI Semilight" panose="020b0402040204020203" pitchFamily="34" charset="0"/>
                </a:rPr>
                <a:t>此处添加详细文本描述，建议与标题相关并符合整体语言风格，语言描述尽量简洁生动。</a:t>
              </a:r>
              <a:endParaRPr lang="en-US" altLang="zh-CN" sz="1400">
                <a:solidFill>
                  <a:schemeClr val="tx1">
                    <a:lumMod val="65000"/>
                    <a:lumOff val="35000"/>
                  </a:schemeClr>
                </a:solidFill>
                <a:ea typeface="+mj-ea"/>
                <a:cs typeface="Segoe UI Semilight" panose="020b0402040204020203" pitchFamily="34" charset="0"/>
              </a:endParaRPr>
            </a:p>
          </p:txBody>
        </p:sp>
      </p:grpSp>
      <p:grpSp>
        <p:nvGrpSpPr>
          <p:cNvPr id="23" name="组合 22"/>
          <p:cNvGrpSpPr/>
          <p:nvPr/>
        </p:nvGrpSpPr>
        <p:grpSpPr>
          <a:xfrm>
            <a:off x="7214717" y="1334945"/>
            <a:ext cx="2714844" cy="1449239"/>
            <a:chOff x="7214717" y="1334945"/>
            <a:chExt cx="2714844" cy="1449239"/>
          </a:xfrm>
        </p:grpSpPr>
        <p:sp>
          <p:nvSpPr>
            <p:cNvPr id="12" name="矩形 11"/>
            <p:cNvSpPr/>
            <p:nvPr/>
          </p:nvSpPr>
          <p:spPr>
            <a:xfrm>
              <a:off x="7329799" y="1334945"/>
              <a:ext cx="1467068" cy="400110"/>
            </a:xfrm>
            <a:prstGeom prst="rect">
              <a:avLst/>
            </a:prstGeom>
          </p:spPr>
          <p:txBody>
            <a:bodyPr wrap="none">
              <a:spAutoFit/>
            </a:bodyPr>
            <a:lstStyle/>
            <a:p>
              <a:r>
                <a:rPr lang="zh-CN" altLang="en-US" sz="2000">
                  <a:solidFill>
                    <a:schemeClr val="tx1">
                      <a:lumMod val="65000"/>
                      <a:lumOff val="35000"/>
                    </a:schemeClr>
                  </a:solidFill>
                </a:rPr>
                <a:t>有经济效益</a:t>
              </a:r>
              <a:endParaRPr lang="zh-CN" altLang="en-US" sz="2000">
                <a:solidFill>
                  <a:schemeClr val="tx1">
                    <a:lumMod val="65000"/>
                    <a:lumOff val="35000"/>
                  </a:schemeClr>
                </a:solidFill>
              </a:endParaRPr>
            </a:p>
          </p:txBody>
        </p:sp>
        <p:sp>
          <p:nvSpPr>
            <p:cNvPr id="21" name="矩形 20"/>
            <p:cNvSpPr/>
            <p:nvPr/>
          </p:nvSpPr>
          <p:spPr>
            <a:xfrm>
              <a:off x="7214717" y="1722355"/>
              <a:ext cx="2714844" cy="1061829"/>
            </a:xfrm>
            <a:prstGeom prst="rect">
              <a:avLst/>
            </a:prstGeom>
          </p:spPr>
          <p:txBody>
            <a:bodyPr wrap="square">
              <a:spAutoFit/>
            </a:bodyPr>
            <a:lstStyle/>
            <a:p>
              <a:pPr algn="r">
                <a:lnSpc>
                  <a:spcPct val="150000"/>
                </a:lnSpc>
              </a:pPr>
              <a:r>
                <a:rPr lang="zh-CN" altLang="en-US" sz="1400">
                  <a:solidFill>
                    <a:schemeClr val="tx1">
                      <a:lumMod val="65000"/>
                      <a:lumOff val="35000"/>
                    </a:schemeClr>
                  </a:solidFill>
                  <a:ea typeface="+mj-ea"/>
                  <a:cs typeface="Segoe UI Semilight" panose="020b0402040204020203" pitchFamily="34" charset="0"/>
                </a:rPr>
                <a:t>此处添加详细文本描述，建议与标题相关并符合整体语言风格，语言描述尽量简洁生动。</a:t>
              </a:r>
              <a:endParaRPr lang="en-US" altLang="zh-CN" sz="1400">
                <a:solidFill>
                  <a:schemeClr val="tx1">
                    <a:lumMod val="65000"/>
                    <a:lumOff val="35000"/>
                  </a:schemeClr>
                </a:solidFill>
                <a:ea typeface="+mj-ea"/>
                <a:cs typeface="Segoe UI Semilight" panose="020b0402040204020203" pitchFamily="34" charset="0"/>
              </a:endParaRPr>
            </a:p>
          </p:txBody>
        </p:sp>
      </p:grpSp>
      <p:grpSp>
        <p:nvGrpSpPr>
          <p:cNvPr id="24" name="组合 23"/>
          <p:cNvGrpSpPr/>
          <p:nvPr/>
        </p:nvGrpSpPr>
        <p:grpSpPr>
          <a:xfrm>
            <a:off x="8332698" y="3825402"/>
            <a:ext cx="2714844" cy="1541415"/>
            <a:chOff x="8332698" y="3825402"/>
            <a:chExt cx="2714844" cy="1541415"/>
          </a:xfrm>
        </p:grpSpPr>
        <p:sp>
          <p:nvSpPr>
            <p:cNvPr id="14" name="矩形 13"/>
            <p:cNvSpPr/>
            <p:nvPr/>
          </p:nvSpPr>
          <p:spPr>
            <a:xfrm>
              <a:off x="8332698" y="3825402"/>
              <a:ext cx="2492990" cy="400110"/>
            </a:xfrm>
            <a:prstGeom prst="rect">
              <a:avLst/>
            </a:prstGeom>
          </p:spPr>
          <p:txBody>
            <a:bodyPr wrap="none">
              <a:spAutoFit/>
            </a:bodyPr>
            <a:lstStyle/>
            <a:p>
              <a:pPr algn="r"/>
              <a:r>
                <a:rPr lang="zh-CN" altLang="en-US" sz="2000">
                  <a:solidFill>
                    <a:schemeClr val="tx1">
                      <a:lumMod val="65000"/>
                      <a:lumOff val="35000"/>
                    </a:schemeClr>
                  </a:solidFill>
                </a:rPr>
                <a:t>有利于提升政府形象</a:t>
              </a:r>
              <a:endParaRPr lang="zh-CN" altLang="en-US" sz="2000">
                <a:solidFill>
                  <a:schemeClr val="tx1">
                    <a:lumMod val="65000"/>
                    <a:lumOff val="35000"/>
                  </a:schemeClr>
                </a:solidFill>
              </a:endParaRPr>
            </a:p>
          </p:txBody>
        </p:sp>
        <p:sp>
          <p:nvSpPr>
            <p:cNvPr id="22" name="矩形 21"/>
            <p:cNvSpPr/>
            <p:nvPr/>
          </p:nvSpPr>
          <p:spPr>
            <a:xfrm>
              <a:off x="8332698" y="4304988"/>
              <a:ext cx="2714844" cy="1061829"/>
            </a:xfrm>
            <a:prstGeom prst="rect">
              <a:avLst/>
            </a:prstGeom>
          </p:spPr>
          <p:txBody>
            <a:bodyPr wrap="square">
              <a:spAutoFit/>
            </a:bodyPr>
            <a:lstStyle/>
            <a:p>
              <a:pPr>
                <a:lnSpc>
                  <a:spcPct val="150000"/>
                </a:lnSpc>
              </a:pPr>
              <a:r>
                <a:rPr lang="zh-CN" altLang="en-US" sz="1400">
                  <a:solidFill>
                    <a:schemeClr val="tx1">
                      <a:lumMod val="65000"/>
                      <a:lumOff val="35000"/>
                    </a:schemeClr>
                  </a:solidFill>
                  <a:ea typeface="+mj-ea"/>
                  <a:cs typeface="Segoe UI Semilight" panose="020b0402040204020203" pitchFamily="34" charset="0"/>
                </a:rPr>
                <a:t>此处添加详细文本描述，建议与标题相关并符合整体语言风格，语言描述尽量简洁生动。</a:t>
              </a:r>
              <a:endParaRPr lang="en-US" altLang="zh-CN" sz="1400">
                <a:solidFill>
                  <a:schemeClr val="tx1">
                    <a:lumMod val="65000"/>
                    <a:lumOff val="35000"/>
                  </a:schemeClr>
                </a:solidFill>
                <a:ea typeface="+mj-ea"/>
                <a:cs typeface="Segoe UI Semilight" panose="020b0402040204020203" pitchFamily="34" charset="0"/>
              </a:endParaRPr>
            </a:p>
          </p:txBody>
        </p:sp>
      </p:grpSp>
      <p:sp>
        <p:nvSpPr>
          <p:cNvPr id="27" name="文本框 26"/>
          <p:cNvSpPr txBox="1"/>
          <p:nvPr/>
        </p:nvSpPr>
        <p:spPr>
          <a:xfrm>
            <a:off x="11487150" y="-647700"/>
            <a:ext cx="877163" cy="369332"/>
          </a:xfrm>
          <a:prstGeom prst="rect">
            <a:avLst/>
          </a:prstGeom>
          <a:noFill/>
        </p:spPr>
        <p:txBody>
          <a:bodyPr wrap="none" rtlCol="0">
            <a:spAutoFit/>
          </a:bodyPr>
          <a:lstStyle/>
          <a:p>
            <a:r>
              <a:rPr lang="zh-CN" altLang="en-US"/>
              <a:t>延迟符</a:t>
            </a:r>
            <a:endParaRPr lang="zh-CN" altLang="en-US"/>
          </a:p>
        </p:txBody>
      </p:sp>
      <p:sp>
        <p:nvSpPr>
          <p:cNvPr id="29" name="灯片编号占位符 28"/>
          <p:cNvSpPr>
            <a:spLocks noGrp="1"/>
          </p:cNvSpPr>
          <p:nvPr>
            <p:ph type="sldNum" sz="quarter" idx="12"/>
          </p:nvPr>
        </p:nvSpPr>
        <p:spPr/>
        <p:txBody>
          <a:bodyPr/>
          <a:lstStyle/>
          <a:p>
            <a:fld id="{E0596BC5-39E9-41F1-BBD9-DF4DEBACD03C}" type="slidenum">
              <a:rPr lang="zh-CN" altLang="en-US" smtClean="0"/>
              <a:t>35</a:t>
            </a:fld>
            <a:endParaRPr lang="zh-CN" altLang="en-US"/>
          </a:p>
        </p:txBody>
      </p:sp>
    </p:spTree>
  </p:cSld>
  <p:clrMapOvr>
    <a:masterClrMapping/>
  </p:clrMapOvr>
  <mc:AlternateContent>
    <mc:Choice xmlns:p14="http://schemas.microsoft.com/office/powerpoint/2010/main" Requires="p14">
      <p:transition spd="slow" advTm="2969">
        <p14:reveal/>
      </p:transition>
    </mc:Choice>
    <mc:Fallback>
      <p:transition spd="slow" advTm="2969">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500"/>
                            </p:stCondLst>
                            <p:childTnLst>
                              <p:par>
                                <p:cTn id="22" presetID="2" presetClass="entr" presetSubtype="8"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0-#ppt_w/2"/>
                                          </p:val>
                                        </p:tav>
                                        <p:tav tm="100000">
                                          <p:val>
                                            <p:strVal val="#ppt_x"/>
                                          </p:val>
                                        </p:tav>
                                      </p:tavLst>
                                    </p:anim>
                                    <p:anim calcmode="lin" valueType="num">
                                      <p:cBhvr additive="base">
                                        <p:cTn id="25" dur="500" fill="hold"/>
                                        <p:tgtEl>
                                          <p:spTgt spid="26"/>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1+#ppt_w/2"/>
                                          </p:val>
                                        </p:tav>
                                        <p:tav tm="100000">
                                          <p:val>
                                            <p:strVal val="#ppt_x"/>
                                          </p:val>
                                        </p:tav>
                                      </p:tavLst>
                                    </p:anim>
                                    <p:anim calcmode="lin" valueType="num">
                                      <p:cBhvr additive="base">
                                        <p:cTn id="33" dur="500" fill="hold"/>
                                        <p:tgtEl>
                                          <p:spTgt spid="24"/>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0-#ppt_w/2"/>
                                          </p:val>
                                        </p:tav>
                                        <p:tav tm="100000">
                                          <p:val>
                                            <p:strVal val="#ppt_x"/>
                                          </p:val>
                                        </p:tav>
                                      </p:tavLst>
                                    </p:anim>
                                    <p:anim calcmode="lin" valueType="num">
                                      <p:cBhvr additive="base">
                                        <p:cTn id="37"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cond evt="onBegin" delay="0">
                          <p:tn val="37"/>
                        </p:cond>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4" name="文本占位符 23"/>
          <p:cNvSpPr>
            <a:spLocks noGrp="1"/>
          </p:cNvSpPr>
          <p:nvPr>
            <p:ph type="body" sz="quarter" idx="10"/>
          </p:nvPr>
        </p:nvSpPr>
        <p:spPr/>
        <p:txBody>
          <a:bodyPr/>
          <a:lstStyle/>
          <a:p>
            <a:endParaRPr lang="zh-CN" altLang="en-US"/>
          </a:p>
        </p:txBody>
      </p:sp>
      <p:grpSp>
        <p:nvGrpSpPr>
          <p:cNvPr id="3" name="组合 2"/>
          <p:cNvGrpSpPr/>
          <p:nvPr/>
        </p:nvGrpSpPr>
        <p:grpSpPr>
          <a:xfrm>
            <a:off x="6576341" y="1801131"/>
            <a:ext cx="2308225" cy="2308225"/>
            <a:chOff x="6576341" y="1801131"/>
            <a:chExt cx="2308225" cy="2308225"/>
          </a:xfrm>
          <a:gradFill>
            <a:gsLst>
              <a:gs pos="0">
                <a:srgbClr val="A40022"/>
              </a:gs>
              <a:gs pos="100000">
                <a:srgbClr val="FF002A"/>
              </a:gs>
            </a:gsLst>
            <a:lin ang="5400000" scaled="0"/>
          </a:gradFill>
          <a:effectLst>
            <a:outerShdw blurRad="419100" dist="419100" dir="5400000" algn="ctr" rotWithShape="0">
              <a:srgbClr val="000000">
                <a:alpha val="43137"/>
              </a:srgbClr>
            </a:outerShdw>
          </a:effectLst>
        </p:grpSpPr>
        <p:sp>
          <p:nvSpPr>
            <p:cNvPr id="5" name="流程图: 联系 4"/>
            <p:cNvSpPr/>
            <p:nvPr/>
          </p:nvSpPr>
          <p:spPr>
            <a:xfrm>
              <a:off x="6576341" y="1801131"/>
              <a:ext cx="2308225" cy="2308225"/>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ct val="0"/>
                </a:spcBef>
                <a:spcAft>
                  <a:spcPct val="0"/>
                </a:spcAft>
                <a:defRPr/>
              </a:pPr>
              <a:endParaRPr lang="zh-CN" altLang="en-US"/>
            </a:p>
          </p:txBody>
        </p:sp>
        <p:sp>
          <p:nvSpPr>
            <p:cNvPr id="7" name="流程图: 联系 2"/>
            <p:cNvSpPr/>
            <p:nvPr/>
          </p:nvSpPr>
          <p:spPr>
            <a:xfrm>
              <a:off x="7430416" y="2498044"/>
              <a:ext cx="606425" cy="361950"/>
            </a:xfrm>
            <a:custGeom>
              <a:rect l="l" t="t" r="r" b="b"/>
              <a:pathLst>
                <a:path w="1390228" h="832104">
                  <a:moveTo>
                    <a:pt x="704258" y="201168"/>
                  </a:moveTo>
                  <a:cubicBezTo>
                    <a:pt x="820410" y="201168"/>
                    <a:pt x="914570" y="295328"/>
                    <a:pt x="914570" y="411480"/>
                  </a:cubicBezTo>
                  <a:cubicBezTo>
                    <a:pt x="914570" y="527632"/>
                    <a:pt x="820410" y="621792"/>
                    <a:pt x="704258" y="621792"/>
                  </a:cubicBezTo>
                  <a:cubicBezTo>
                    <a:pt x="588106" y="621792"/>
                    <a:pt x="493946" y="527632"/>
                    <a:pt x="493946" y="411480"/>
                  </a:cubicBezTo>
                  <a:cubicBezTo>
                    <a:pt x="493946" y="295328"/>
                    <a:pt x="588106" y="201168"/>
                    <a:pt x="704258" y="201168"/>
                  </a:cubicBezTo>
                  <a:close/>
                  <a:moveTo>
                    <a:pt x="704258" y="118872"/>
                  </a:moveTo>
                  <a:cubicBezTo>
                    <a:pt x="537605" y="118872"/>
                    <a:pt x="402506" y="253971"/>
                    <a:pt x="402506" y="420624"/>
                  </a:cubicBezTo>
                  <a:cubicBezTo>
                    <a:pt x="402506" y="587277"/>
                    <a:pt x="537605" y="722376"/>
                    <a:pt x="704258" y="722376"/>
                  </a:cubicBezTo>
                  <a:cubicBezTo>
                    <a:pt x="870911" y="722376"/>
                    <a:pt x="1006010" y="587277"/>
                    <a:pt x="1006010" y="420624"/>
                  </a:cubicBezTo>
                  <a:cubicBezTo>
                    <a:pt x="1006010" y="253971"/>
                    <a:pt x="870911" y="118872"/>
                    <a:pt x="704258" y="118872"/>
                  </a:cubicBezTo>
                  <a:close/>
                  <a:moveTo>
                    <a:pt x="695114" y="0"/>
                  </a:moveTo>
                  <a:cubicBezTo>
                    <a:pt x="996332" y="0"/>
                    <a:pt x="1258449" y="167410"/>
                    <a:pt x="1390228" y="416052"/>
                  </a:cubicBezTo>
                  <a:cubicBezTo>
                    <a:pt x="1258449" y="664694"/>
                    <a:pt x="996332" y="832104"/>
                    <a:pt x="695114" y="832104"/>
                  </a:cubicBezTo>
                  <a:cubicBezTo>
                    <a:pt x="393896" y="832104"/>
                    <a:pt x="131779" y="664694"/>
                    <a:pt x="0" y="416052"/>
                  </a:cubicBezTo>
                  <a:cubicBezTo>
                    <a:pt x="131779" y="167410"/>
                    <a:pt x="393896" y="0"/>
                    <a:pt x="695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ct val="0"/>
                </a:spcBef>
                <a:spcAft>
                  <a:spcPct val="0"/>
                </a:spcAft>
                <a:defRPr/>
              </a:pPr>
              <a:endParaRPr lang="zh-CN" altLang="en-US"/>
            </a:p>
          </p:txBody>
        </p:sp>
        <p:sp>
          <p:nvSpPr>
            <p:cNvPr id="11" name="TextBox 1"/>
            <p:cNvSpPr txBox="1">
              <a:spLocks noChangeArrowheads="1"/>
            </p:cNvSpPr>
            <p:nvPr/>
          </p:nvSpPr>
          <p:spPr bwMode="auto">
            <a:xfrm>
              <a:off x="7154191" y="2948894"/>
              <a:ext cx="1325562" cy="492125"/>
            </a:xfrm>
            <a:prstGeom prst="rect">
              <a:avLst/>
            </a:prstGeom>
            <a:grpFill/>
            <a:ln w="9525">
              <a:noFill/>
              <a:miter lim="800000"/>
            </a:ln>
          </p:spPr>
          <p:txBody>
            <a:bodyPr>
              <a:spAutoFit/>
            </a:bodyPr>
            <a:lstStyle/>
            <a:p>
              <a:r>
                <a:rPr lang="zh-CN" altLang="en-US" sz="2600" b="1">
                  <a:solidFill>
                    <a:srgbClr val="FFFFFF"/>
                  </a:solidFill>
                  <a:ea typeface="微软雅黑" panose="020b0503020204020204" pitchFamily="34" charset="-122"/>
                </a:rPr>
                <a:t>用途一</a:t>
              </a:r>
              <a:endParaRPr lang="zh-CN" altLang="en-US" sz="2600" b="1">
                <a:solidFill>
                  <a:srgbClr val="FFFFFF"/>
                </a:solidFill>
                <a:ea typeface="微软雅黑" panose="020b0503020204020204" pitchFamily="34" charset="-122"/>
              </a:endParaRPr>
            </a:p>
          </p:txBody>
        </p:sp>
      </p:grpSp>
      <p:grpSp>
        <p:nvGrpSpPr>
          <p:cNvPr id="20" name="组合 19"/>
          <p:cNvGrpSpPr/>
          <p:nvPr/>
        </p:nvGrpSpPr>
        <p:grpSpPr>
          <a:xfrm>
            <a:off x="8537132" y="1786617"/>
            <a:ext cx="2308225" cy="2308225"/>
            <a:chOff x="8537132" y="1786617"/>
            <a:chExt cx="2308225" cy="2308225"/>
          </a:xfrm>
          <a:gradFill>
            <a:gsLst>
              <a:gs pos="0">
                <a:srgbClr val="A40022"/>
              </a:gs>
              <a:gs pos="100000">
                <a:srgbClr val="FF002A"/>
              </a:gs>
            </a:gsLst>
            <a:lin ang="5400000" scaled="0"/>
          </a:gradFill>
          <a:effectLst>
            <a:outerShdw blurRad="419100" dist="419100" dir="5400000" algn="ctr" rotWithShape="0">
              <a:srgbClr val="000000">
                <a:alpha val="43137"/>
              </a:srgbClr>
            </a:outerShdw>
          </a:effectLst>
        </p:grpSpPr>
        <p:sp>
          <p:nvSpPr>
            <p:cNvPr id="4" name="流程图: 联系 3"/>
            <p:cNvSpPr/>
            <p:nvPr/>
          </p:nvSpPr>
          <p:spPr>
            <a:xfrm>
              <a:off x="8537132" y="1786617"/>
              <a:ext cx="2308225" cy="2308225"/>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ct val="0"/>
                </a:spcBef>
                <a:spcAft>
                  <a:spcPct val="0"/>
                </a:spcAft>
                <a:defRPr/>
              </a:pPr>
              <a:endParaRPr lang="zh-CN" altLang="en-US"/>
            </a:p>
          </p:txBody>
        </p:sp>
        <p:sp>
          <p:nvSpPr>
            <p:cNvPr id="8" name="流程图: 联系 8"/>
            <p:cNvSpPr/>
            <p:nvPr/>
          </p:nvSpPr>
          <p:spPr>
            <a:xfrm>
              <a:off x="9332469" y="2296205"/>
              <a:ext cx="735013" cy="608012"/>
            </a:xfrm>
            <a:custGeom>
              <a:rect l="l" t="t" r="r" b="b"/>
              <a:pathLst>
                <a:path w="1604817" h="1325970">
                  <a:moveTo>
                    <a:pt x="799956" y="459069"/>
                  </a:moveTo>
                  <a:cubicBezTo>
                    <a:pt x="690362" y="459069"/>
                    <a:pt x="601518" y="547913"/>
                    <a:pt x="601518" y="657507"/>
                  </a:cubicBezTo>
                  <a:cubicBezTo>
                    <a:pt x="601518" y="767101"/>
                    <a:pt x="690362" y="855945"/>
                    <a:pt x="799956" y="855945"/>
                  </a:cubicBezTo>
                  <a:cubicBezTo>
                    <a:pt x="909550" y="855945"/>
                    <a:pt x="998394" y="767101"/>
                    <a:pt x="998394" y="657507"/>
                  </a:cubicBezTo>
                  <a:cubicBezTo>
                    <a:pt x="998394" y="547913"/>
                    <a:pt x="909550" y="459069"/>
                    <a:pt x="799956" y="459069"/>
                  </a:cubicBezTo>
                  <a:close/>
                  <a:moveTo>
                    <a:pt x="547021" y="232900"/>
                  </a:moveTo>
                  <a:cubicBezTo>
                    <a:pt x="404103" y="319399"/>
                    <a:pt x="309418" y="476602"/>
                    <a:pt x="309418" y="655921"/>
                  </a:cubicBezTo>
                  <a:cubicBezTo>
                    <a:pt x="309418" y="836772"/>
                    <a:pt x="405728" y="995128"/>
                    <a:pt x="550778" y="1080981"/>
                  </a:cubicBezTo>
                  <a:cubicBezTo>
                    <a:pt x="493176" y="968882"/>
                    <a:pt x="458643" y="818245"/>
                    <a:pt x="458643" y="652746"/>
                  </a:cubicBezTo>
                  <a:cubicBezTo>
                    <a:pt x="458643" y="491258"/>
                    <a:pt x="491523" y="343920"/>
                    <a:pt x="547021" y="232900"/>
                  </a:cubicBezTo>
                  <a:close/>
                  <a:moveTo>
                    <a:pt x="1051987" y="223793"/>
                  </a:moveTo>
                  <a:cubicBezTo>
                    <a:pt x="1109765" y="335983"/>
                    <a:pt x="1144443" y="486903"/>
                    <a:pt x="1144443" y="652746"/>
                  </a:cubicBezTo>
                  <a:cubicBezTo>
                    <a:pt x="1144443" y="822636"/>
                    <a:pt x="1108053" y="976864"/>
                    <a:pt x="1048230" y="1090088"/>
                  </a:cubicBezTo>
                  <a:cubicBezTo>
                    <a:pt x="1202626" y="1007087"/>
                    <a:pt x="1306368" y="843619"/>
                    <a:pt x="1306368" y="655921"/>
                  </a:cubicBezTo>
                  <a:cubicBezTo>
                    <a:pt x="1306368" y="469756"/>
                    <a:pt x="1204314" y="307427"/>
                    <a:pt x="1051987" y="223793"/>
                  </a:cubicBezTo>
                  <a:close/>
                  <a:moveTo>
                    <a:pt x="379617" y="6350"/>
                  </a:moveTo>
                  <a:cubicBezTo>
                    <a:pt x="151560" y="136519"/>
                    <a:pt x="0" y="382785"/>
                    <a:pt x="0" y="664451"/>
                  </a:cubicBezTo>
                  <a:cubicBezTo>
                    <a:pt x="0" y="948597"/>
                    <a:pt x="154243" y="1196719"/>
                    <a:pt x="385617" y="1325970"/>
                  </a:cubicBezTo>
                  <a:cubicBezTo>
                    <a:pt x="256537" y="1174439"/>
                    <a:pt x="174625" y="933386"/>
                    <a:pt x="174625" y="662270"/>
                  </a:cubicBezTo>
                  <a:cubicBezTo>
                    <a:pt x="174625" y="395617"/>
                    <a:pt x="253862" y="158046"/>
                    <a:pt x="379617" y="6350"/>
                  </a:cubicBezTo>
                  <a:close/>
                  <a:moveTo>
                    <a:pt x="1225200" y="0"/>
                  </a:moveTo>
                  <a:cubicBezTo>
                    <a:pt x="1350955" y="151696"/>
                    <a:pt x="1430192" y="389267"/>
                    <a:pt x="1430192" y="655920"/>
                  </a:cubicBezTo>
                  <a:cubicBezTo>
                    <a:pt x="1430192" y="927036"/>
                    <a:pt x="1348280" y="1168089"/>
                    <a:pt x="1219200" y="1319620"/>
                  </a:cubicBezTo>
                  <a:cubicBezTo>
                    <a:pt x="1450574" y="1190369"/>
                    <a:pt x="1604817" y="942247"/>
                    <a:pt x="1604817" y="658101"/>
                  </a:cubicBezTo>
                  <a:cubicBezTo>
                    <a:pt x="1604817" y="376435"/>
                    <a:pt x="1453257" y="130169"/>
                    <a:pt x="12252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ct val="0"/>
                </a:spcBef>
                <a:spcAft>
                  <a:spcPct val="0"/>
                </a:spcAft>
                <a:defRPr/>
              </a:pPr>
              <a:endParaRPr lang="zh-CN" altLang="en-US"/>
            </a:p>
          </p:txBody>
        </p:sp>
        <p:sp>
          <p:nvSpPr>
            <p:cNvPr id="12" name="TextBox 8"/>
            <p:cNvSpPr txBox="1">
              <a:spLocks noChangeArrowheads="1"/>
            </p:cNvSpPr>
            <p:nvPr/>
          </p:nvSpPr>
          <p:spPr bwMode="auto">
            <a:xfrm>
              <a:off x="8857807" y="2937555"/>
              <a:ext cx="1692275" cy="492125"/>
            </a:xfrm>
            <a:prstGeom prst="rect">
              <a:avLst/>
            </a:prstGeom>
            <a:grpFill/>
            <a:ln w="9525">
              <a:noFill/>
              <a:miter lim="800000"/>
            </a:ln>
          </p:spPr>
          <p:txBody>
            <a:bodyPr>
              <a:spAutoFit/>
            </a:bodyPr>
            <a:lstStyle/>
            <a:p>
              <a:pPr algn="ctr"/>
              <a:r>
                <a:rPr lang="zh-CN" altLang="en-US" sz="2600" b="1">
                  <a:solidFill>
                    <a:srgbClr val="FFFFFF"/>
                  </a:solidFill>
                  <a:ea typeface="微软雅黑" panose="020b0503020204020204" pitchFamily="34" charset="-122"/>
                </a:rPr>
                <a:t>用途二</a:t>
              </a:r>
              <a:endParaRPr lang="zh-CN" altLang="en-US" sz="2600" b="1">
                <a:solidFill>
                  <a:srgbClr val="FFFFFF"/>
                </a:solidFill>
                <a:ea typeface="微软雅黑" panose="020b0503020204020204" pitchFamily="34" charset="-122"/>
              </a:endParaRPr>
            </a:p>
          </p:txBody>
        </p:sp>
      </p:grpSp>
      <p:grpSp>
        <p:nvGrpSpPr>
          <p:cNvPr id="21" name="组合 20"/>
          <p:cNvGrpSpPr/>
          <p:nvPr/>
        </p:nvGrpSpPr>
        <p:grpSpPr>
          <a:xfrm>
            <a:off x="7922767" y="3535359"/>
            <a:ext cx="1838325" cy="1836737"/>
            <a:chOff x="7922767" y="3535359"/>
            <a:chExt cx="1838325" cy="1836737"/>
          </a:xfrm>
          <a:gradFill>
            <a:gsLst>
              <a:gs pos="0">
                <a:srgbClr val="A40022"/>
              </a:gs>
              <a:gs pos="100000">
                <a:srgbClr val="FF002A"/>
              </a:gs>
            </a:gsLst>
            <a:lin ang="5400000" scaled="0"/>
          </a:gradFill>
          <a:effectLst>
            <a:outerShdw blurRad="419100" dist="419100" dir="5400000" algn="ctr" rotWithShape="0">
              <a:srgbClr val="000000">
                <a:alpha val="43137"/>
              </a:srgbClr>
            </a:outerShdw>
          </a:effectLst>
        </p:grpSpPr>
        <p:sp>
          <p:nvSpPr>
            <p:cNvPr id="6" name="流程图: 联系 5"/>
            <p:cNvSpPr/>
            <p:nvPr/>
          </p:nvSpPr>
          <p:spPr>
            <a:xfrm>
              <a:off x="7922767" y="3535359"/>
              <a:ext cx="1838325" cy="1836737"/>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ct val="0"/>
                </a:spcBef>
                <a:spcAft>
                  <a:spcPct val="0"/>
                </a:spcAft>
                <a:defRPr/>
              </a:pPr>
              <a:endParaRPr lang="zh-CN" altLang="en-US"/>
            </a:p>
          </p:txBody>
        </p:sp>
        <p:sp>
          <p:nvSpPr>
            <p:cNvPr id="9" name="流程图: 联系 16"/>
            <p:cNvSpPr/>
            <p:nvPr/>
          </p:nvSpPr>
          <p:spPr>
            <a:xfrm>
              <a:off x="8803830" y="3938584"/>
              <a:ext cx="300037" cy="488950"/>
            </a:xfrm>
            <a:custGeom>
              <a:rect l="l" t="t" r="r" b="b"/>
              <a:pathLst>
                <a:path w="683660" h="1114145">
                  <a:moveTo>
                    <a:pt x="338942" y="34645"/>
                  </a:moveTo>
                  <a:cubicBezTo>
                    <a:pt x="386287" y="34645"/>
                    <a:pt x="424667" y="73025"/>
                    <a:pt x="424667" y="120370"/>
                  </a:cubicBezTo>
                  <a:cubicBezTo>
                    <a:pt x="424667" y="167715"/>
                    <a:pt x="386287" y="206095"/>
                    <a:pt x="338942" y="206095"/>
                  </a:cubicBezTo>
                  <a:cubicBezTo>
                    <a:pt x="291597" y="206095"/>
                    <a:pt x="253217" y="167715"/>
                    <a:pt x="253217" y="120370"/>
                  </a:cubicBezTo>
                  <a:cubicBezTo>
                    <a:pt x="253217" y="73025"/>
                    <a:pt x="291597" y="34645"/>
                    <a:pt x="338942" y="34645"/>
                  </a:cubicBezTo>
                  <a:close/>
                  <a:moveTo>
                    <a:pt x="38520" y="0"/>
                  </a:moveTo>
                  <a:cubicBezTo>
                    <a:pt x="47835" y="-28"/>
                    <a:pt x="57160" y="3498"/>
                    <a:pt x="64288" y="10584"/>
                  </a:cubicBezTo>
                  <a:lnTo>
                    <a:pt x="277636" y="222666"/>
                  </a:lnTo>
                  <a:cubicBezTo>
                    <a:pt x="278863" y="223886"/>
                    <a:pt x="279986" y="225172"/>
                    <a:pt x="279666" y="227527"/>
                  </a:cubicBezTo>
                  <a:lnTo>
                    <a:pt x="404988" y="227527"/>
                  </a:lnTo>
                  <a:cubicBezTo>
                    <a:pt x="404835" y="226271"/>
                    <a:pt x="405417" y="225650"/>
                    <a:pt x="406025" y="225046"/>
                  </a:cubicBezTo>
                  <a:lnTo>
                    <a:pt x="619372" y="12964"/>
                  </a:lnTo>
                  <a:cubicBezTo>
                    <a:pt x="633628" y="-1208"/>
                    <a:pt x="656674" y="-1139"/>
                    <a:pt x="670846" y="13117"/>
                  </a:cubicBezTo>
                  <a:lnTo>
                    <a:pt x="673076" y="15360"/>
                  </a:lnTo>
                  <a:cubicBezTo>
                    <a:pt x="687248" y="29617"/>
                    <a:pt x="687180" y="52663"/>
                    <a:pt x="672923" y="66835"/>
                  </a:cubicBezTo>
                  <a:lnTo>
                    <a:pt x="459576" y="278917"/>
                  </a:lnTo>
                  <a:lnTo>
                    <a:pt x="455624" y="280540"/>
                  </a:lnTo>
                  <a:lnTo>
                    <a:pt x="455624" y="622284"/>
                  </a:lnTo>
                  <a:lnTo>
                    <a:pt x="451314" y="632690"/>
                  </a:lnTo>
                  <a:lnTo>
                    <a:pt x="452447" y="635426"/>
                  </a:lnTo>
                  <a:lnTo>
                    <a:pt x="452447" y="1073649"/>
                  </a:lnTo>
                  <a:cubicBezTo>
                    <a:pt x="452447" y="1094699"/>
                    <a:pt x="435382" y="1111764"/>
                    <a:pt x="414332" y="1111764"/>
                  </a:cubicBezTo>
                  <a:lnTo>
                    <a:pt x="411020" y="1111764"/>
                  </a:lnTo>
                  <a:cubicBezTo>
                    <a:pt x="389970" y="1111764"/>
                    <a:pt x="372905" y="1094699"/>
                    <a:pt x="372905" y="1073649"/>
                  </a:cubicBezTo>
                  <a:lnTo>
                    <a:pt x="372905" y="642658"/>
                  </a:lnTo>
                  <a:lnTo>
                    <a:pt x="316716" y="642658"/>
                  </a:lnTo>
                  <a:lnTo>
                    <a:pt x="316716" y="1076030"/>
                  </a:lnTo>
                  <a:cubicBezTo>
                    <a:pt x="316716" y="1097080"/>
                    <a:pt x="299651" y="1114145"/>
                    <a:pt x="278601" y="1114145"/>
                  </a:cubicBezTo>
                  <a:lnTo>
                    <a:pt x="275289" y="1114145"/>
                  </a:lnTo>
                  <a:cubicBezTo>
                    <a:pt x="254239" y="1114145"/>
                    <a:pt x="237174" y="1097080"/>
                    <a:pt x="237174" y="1076030"/>
                  </a:cubicBezTo>
                  <a:lnTo>
                    <a:pt x="237174" y="637807"/>
                  </a:lnTo>
                  <a:cubicBezTo>
                    <a:pt x="237174" y="636704"/>
                    <a:pt x="237221" y="635612"/>
                    <a:pt x="238489" y="634633"/>
                  </a:cubicBezTo>
                  <a:cubicBezTo>
                    <a:pt x="235073" y="631601"/>
                    <a:pt x="233374" y="627141"/>
                    <a:pt x="233374" y="622284"/>
                  </a:cubicBezTo>
                  <a:lnTo>
                    <a:pt x="233374" y="280352"/>
                  </a:lnTo>
                  <a:lnTo>
                    <a:pt x="224084" y="276537"/>
                  </a:lnTo>
                  <a:lnTo>
                    <a:pt x="10737" y="64455"/>
                  </a:lnTo>
                  <a:cubicBezTo>
                    <a:pt x="-3519" y="50283"/>
                    <a:pt x="-3588" y="27237"/>
                    <a:pt x="10584" y="12980"/>
                  </a:cubicBezTo>
                  <a:lnTo>
                    <a:pt x="12814" y="10737"/>
                  </a:lnTo>
                  <a:cubicBezTo>
                    <a:pt x="19900" y="3609"/>
                    <a:pt x="29205" y="28"/>
                    <a:pt x="3852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ct val="0"/>
                </a:spcBef>
                <a:spcAft>
                  <a:spcPct val="0"/>
                </a:spcAft>
                <a:defRPr/>
              </a:pPr>
              <a:endParaRPr lang="zh-CN" altLang="en-US"/>
            </a:p>
          </p:txBody>
        </p:sp>
        <p:sp>
          <p:nvSpPr>
            <p:cNvPr id="10" name="圆角矩形 24"/>
            <p:cNvSpPr/>
            <p:nvPr/>
          </p:nvSpPr>
          <p:spPr>
            <a:xfrm rot="2733359" flipH="1">
              <a:off x="8571262" y="4136227"/>
              <a:ext cx="303212" cy="301625"/>
            </a:xfrm>
            <a:custGeom>
              <a:rect l="l" t="t" r="r" b="b"/>
              <a:pathLst>
                <a:path w="663787" h="661145">
                  <a:moveTo>
                    <a:pt x="458243" y="575693"/>
                  </a:moveTo>
                  <a:lnTo>
                    <a:pt x="445813" y="569527"/>
                  </a:lnTo>
                  <a:lnTo>
                    <a:pt x="449906" y="567192"/>
                  </a:lnTo>
                  <a:lnTo>
                    <a:pt x="99723" y="213549"/>
                  </a:lnTo>
                  <a:lnTo>
                    <a:pt x="99480" y="213841"/>
                  </a:lnTo>
                  <a:cubicBezTo>
                    <a:pt x="97834" y="209289"/>
                    <a:pt x="94955" y="205285"/>
                    <a:pt x="91419" y="201780"/>
                  </a:cubicBezTo>
                  <a:cubicBezTo>
                    <a:pt x="72081" y="181962"/>
                    <a:pt x="40421" y="181655"/>
                    <a:pt x="20703" y="200994"/>
                  </a:cubicBezTo>
                  <a:cubicBezTo>
                    <a:pt x="11800" y="209725"/>
                    <a:pt x="6855" y="220969"/>
                    <a:pt x="6465" y="232539"/>
                  </a:cubicBezTo>
                  <a:cubicBezTo>
                    <a:pt x="1137" y="236481"/>
                    <a:pt x="0" y="242181"/>
                    <a:pt x="0" y="248148"/>
                  </a:cubicBezTo>
                  <a:lnTo>
                    <a:pt x="0" y="483772"/>
                  </a:lnTo>
                  <a:cubicBezTo>
                    <a:pt x="0" y="509148"/>
                    <a:pt x="20572" y="529720"/>
                    <a:pt x="45948" y="529720"/>
                  </a:cubicBezTo>
                  <a:lnTo>
                    <a:pt x="46921" y="529720"/>
                  </a:lnTo>
                  <a:cubicBezTo>
                    <a:pt x="72297" y="529720"/>
                    <a:pt x="92869" y="509148"/>
                    <a:pt x="92869" y="483772"/>
                  </a:cubicBezTo>
                  <a:lnTo>
                    <a:pt x="92869" y="338096"/>
                  </a:lnTo>
                  <a:lnTo>
                    <a:pt x="321732" y="566706"/>
                  </a:lnTo>
                  <a:lnTo>
                    <a:pt x="167951" y="563721"/>
                  </a:lnTo>
                  <a:cubicBezTo>
                    <a:pt x="142579" y="563229"/>
                    <a:pt x="121612" y="583398"/>
                    <a:pt x="121120" y="608769"/>
                  </a:cubicBezTo>
                  <a:lnTo>
                    <a:pt x="121101" y="609742"/>
                  </a:lnTo>
                  <a:cubicBezTo>
                    <a:pt x="120608" y="635113"/>
                    <a:pt x="140777" y="656080"/>
                    <a:pt x="166149" y="656573"/>
                  </a:cubicBezTo>
                  <a:lnTo>
                    <a:pt x="401728" y="661145"/>
                  </a:lnTo>
                  <a:lnTo>
                    <a:pt x="409433" y="658128"/>
                  </a:lnTo>
                  <a:cubicBezTo>
                    <a:pt x="425832" y="663490"/>
                    <a:pt x="444366" y="659345"/>
                    <a:pt x="457556" y="646408"/>
                  </a:cubicBezTo>
                  <a:cubicBezTo>
                    <a:pt x="477274" y="627070"/>
                    <a:pt x="477581" y="595410"/>
                    <a:pt x="458243" y="575693"/>
                  </a:cubicBezTo>
                  <a:close/>
                  <a:moveTo>
                    <a:pt x="569072" y="221656"/>
                  </a:moveTo>
                  <a:lnTo>
                    <a:pt x="441982" y="92076"/>
                  </a:lnTo>
                  <a:cubicBezTo>
                    <a:pt x="435553" y="85521"/>
                    <a:pt x="425782" y="84231"/>
                    <a:pt x="418716" y="89562"/>
                  </a:cubicBezTo>
                  <a:cubicBezTo>
                    <a:pt x="419027" y="85888"/>
                    <a:pt x="417143" y="83751"/>
                    <a:pt x="415039" y="81859"/>
                  </a:cubicBezTo>
                  <a:cubicBezTo>
                    <a:pt x="408115" y="75628"/>
                    <a:pt x="398814" y="72038"/>
                    <a:pt x="388777" y="72567"/>
                  </a:cubicBezTo>
                  <a:lnTo>
                    <a:pt x="135408" y="85922"/>
                  </a:lnTo>
                  <a:cubicBezTo>
                    <a:pt x="115333" y="86980"/>
                    <a:pt x="99918" y="104111"/>
                    <a:pt x="100976" y="124185"/>
                  </a:cubicBezTo>
                  <a:lnTo>
                    <a:pt x="101142" y="127344"/>
                  </a:lnTo>
                  <a:cubicBezTo>
                    <a:pt x="102200" y="147418"/>
                    <a:pt x="119331" y="162834"/>
                    <a:pt x="139405" y="161775"/>
                  </a:cubicBezTo>
                  <a:lnTo>
                    <a:pt x="353315" y="150501"/>
                  </a:lnTo>
                  <a:lnTo>
                    <a:pt x="208787" y="292251"/>
                  </a:lnTo>
                  <a:cubicBezTo>
                    <a:pt x="200753" y="300130"/>
                    <a:pt x="200628" y="313029"/>
                    <a:pt x="208507" y="321063"/>
                  </a:cubicBezTo>
                  <a:lnTo>
                    <a:pt x="335597" y="450643"/>
                  </a:lnTo>
                  <a:cubicBezTo>
                    <a:pt x="343476" y="458676"/>
                    <a:pt x="356376" y="458802"/>
                    <a:pt x="364409" y="450923"/>
                  </a:cubicBezTo>
                  <a:lnTo>
                    <a:pt x="507413" y="310668"/>
                  </a:lnTo>
                  <a:lnTo>
                    <a:pt x="492194" y="521477"/>
                  </a:lnTo>
                  <a:cubicBezTo>
                    <a:pt x="490747" y="541526"/>
                    <a:pt x="505827" y="558954"/>
                    <a:pt x="525877" y="560401"/>
                  </a:cubicBezTo>
                  <a:lnTo>
                    <a:pt x="529032" y="560629"/>
                  </a:lnTo>
                  <a:cubicBezTo>
                    <a:pt x="549081" y="562076"/>
                    <a:pt x="566509" y="546996"/>
                    <a:pt x="567956" y="526946"/>
                  </a:cubicBezTo>
                  <a:lnTo>
                    <a:pt x="586225" y="273883"/>
                  </a:lnTo>
                  <a:cubicBezTo>
                    <a:pt x="586948" y="263858"/>
                    <a:pt x="583540" y="254489"/>
                    <a:pt x="577445" y="247445"/>
                  </a:cubicBezTo>
                  <a:lnTo>
                    <a:pt x="571374" y="244402"/>
                  </a:lnTo>
                  <a:cubicBezTo>
                    <a:pt x="576541" y="237513"/>
                    <a:pt x="575338" y="228045"/>
                    <a:pt x="569072" y="221656"/>
                  </a:cubicBezTo>
                  <a:close/>
                  <a:moveTo>
                    <a:pt x="639264" y="25699"/>
                  </a:moveTo>
                  <a:cubicBezTo>
                    <a:pt x="606113" y="-8102"/>
                    <a:pt x="551838" y="-8629"/>
                    <a:pt x="518037" y="24523"/>
                  </a:cubicBezTo>
                  <a:cubicBezTo>
                    <a:pt x="484235" y="57674"/>
                    <a:pt x="483709" y="111949"/>
                    <a:pt x="516860" y="145750"/>
                  </a:cubicBezTo>
                  <a:cubicBezTo>
                    <a:pt x="550012" y="179552"/>
                    <a:pt x="604287" y="180078"/>
                    <a:pt x="638088" y="146927"/>
                  </a:cubicBezTo>
                  <a:cubicBezTo>
                    <a:pt x="671889" y="113775"/>
                    <a:pt x="672416" y="59500"/>
                    <a:pt x="639264" y="256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ct val="0"/>
                </a:spcBef>
                <a:spcAft>
                  <a:spcPct val="0"/>
                </a:spcAft>
                <a:defRPr/>
              </a:pPr>
              <a:endParaRPr lang="zh-CN" altLang="en-US"/>
            </a:p>
          </p:txBody>
        </p:sp>
        <p:sp>
          <p:nvSpPr>
            <p:cNvPr id="13" name="TextBox 9"/>
            <p:cNvSpPr txBox="1">
              <a:spLocks noChangeArrowheads="1"/>
            </p:cNvSpPr>
            <p:nvPr/>
          </p:nvSpPr>
          <p:spPr bwMode="auto">
            <a:xfrm>
              <a:off x="8005317" y="4459284"/>
              <a:ext cx="1692275" cy="492125"/>
            </a:xfrm>
            <a:prstGeom prst="rect">
              <a:avLst/>
            </a:prstGeom>
            <a:noFill/>
            <a:ln w="9525">
              <a:noFill/>
              <a:miter lim="800000"/>
            </a:ln>
          </p:spPr>
          <p:txBody>
            <a:bodyPr>
              <a:spAutoFit/>
            </a:bodyPr>
            <a:lstStyle/>
            <a:p>
              <a:pPr algn="ctr"/>
              <a:r>
                <a:rPr lang="zh-CN" altLang="en-US" sz="2600" b="1">
                  <a:solidFill>
                    <a:srgbClr val="FFFFFF"/>
                  </a:solidFill>
                  <a:ea typeface="微软雅黑" panose="020b0503020204020204" pitchFamily="34" charset="-122"/>
                </a:rPr>
                <a:t>用途三</a:t>
              </a:r>
              <a:endParaRPr lang="zh-CN" altLang="en-US" sz="2600" b="1">
                <a:solidFill>
                  <a:srgbClr val="FFFFFF"/>
                </a:solidFill>
                <a:ea typeface="微软雅黑" panose="020b0503020204020204" pitchFamily="34" charset="-122"/>
              </a:endParaRPr>
            </a:p>
          </p:txBody>
        </p:sp>
      </p:grpSp>
      <p:sp>
        <p:nvSpPr>
          <p:cNvPr id="14" name="流程图: 联系 13"/>
          <p:cNvSpPr/>
          <p:nvPr/>
        </p:nvSpPr>
        <p:spPr>
          <a:xfrm>
            <a:off x="9759505" y="4792659"/>
            <a:ext cx="239712" cy="239712"/>
          </a:xfrm>
          <a:prstGeom prst="flowChartConnector">
            <a:avLst/>
          </a:prstGeom>
          <a:solidFill>
            <a:schemeClr val="accent2">
              <a:lumMod val="50000"/>
            </a:schemeClr>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ct val="0"/>
              </a:spcBef>
              <a:spcAft>
                <a:spcPct val="0"/>
              </a:spcAft>
              <a:defRPr/>
            </a:pPr>
            <a:endParaRPr lang="zh-CN" altLang="en-US"/>
          </a:p>
        </p:txBody>
      </p:sp>
      <p:sp>
        <p:nvSpPr>
          <p:cNvPr id="15" name="流程图: 联系 14"/>
          <p:cNvSpPr/>
          <p:nvPr/>
        </p:nvSpPr>
        <p:spPr>
          <a:xfrm>
            <a:off x="10305605" y="4114572"/>
            <a:ext cx="211137" cy="211137"/>
          </a:xfrm>
          <a:prstGeom prst="flowChartConnector">
            <a:avLst/>
          </a:prstGeom>
          <a:solidFill>
            <a:schemeClr val="accent2">
              <a:lumMod val="50000"/>
            </a:schemeClr>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ct val="0"/>
              </a:spcBef>
              <a:spcAft>
                <a:spcPct val="0"/>
              </a:spcAft>
              <a:defRPr/>
            </a:pPr>
            <a:endParaRPr lang="zh-CN" altLang="en-US"/>
          </a:p>
        </p:txBody>
      </p:sp>
      <p:sp>
        <p:nvSpPr>
          <p:cNvPr id="16" name="流程图: 联系 15"/>
          <p:cNvSpPr/>
          <p:nvPr/>
        </p:nvSpPr>
        <p:spPr>
          <a:xfrm>
            <a:off x="7298880" y="4783134"/>
            <a:ext cx="261937" cy="261937"/>
          </a:xfrm>
          <a:prstGeom prst="flowChartConnector">
            <a:avLst/>
          </a:prstGeom>
          <a:solidFill>
            <a:schemeClr val="accent2">
              <a:lumMod val="50000"/>
            </a:schemeClr>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ct val="0"/>
              </a:spcBef>
              <a:spcAft>
                <a:spcPct val="0"/>
              </a:spcAft>
              <a:defRPr/>
            </a:pPr>
            <a:endParaRPr lang="zh-CN" altLang="en-US"/>
          </a:p>
        </p:txBody>
      </p:sp>
      <p:sp>
        <p:nvSpPr>
          <p:cNvPr id="17" name="流程图: 联系 16"/>
          <p:cNvSpPr/>
          <p:nvPr/>
        </p:nvSpPr>
        <p:spPr>
          <a:xfrm>
            <a:off x="6832155" y="4237034"/>
            <a:ext cx="531812" cy="531812"/>
          </a:xfrm>
          <a:prstGeom prst="flowChartConnector">
            <a:avLst/>
          </a:prstGeom>
          <a:solidFill>
            <a:schemeClr val="accent2">
              <a:lumMod val="50000"/>
            </a:schemeClr>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ct val="0"/>
              </a:spcBef>
              <a:spcAft>
                <a:spcPct val="0"/>
              </a:spcAft>
              <a:defRPr/>
            </a:pPr>
            <a:endParaRPr lang="zh-CN" altLang="en-US"/>
          </a:p>
        </p:txBody>
      </p:sp>
      <p:sp>
        <p:nvSpPr>
          <p:cNvPr id="18" name="流程图: 联系 17"/>
          <p:cNvSpPr/>
          <p:nvPr/>
        </p:nvSpPr>
        <p:spPr>
          <a:xfrm>
            <a:off x="7470330" y="4370384"/>
            <a:ext cx="398462" cy="398462"/>
          </a:xfrm>
          <a:prstGeom prst="flowChartConnector">
            <a:avLst/>
          </a:prstGeom>
          <a:solidFill>
            <a:schemeClr val="accent2">
              <a:lumMod val="50000"/>
            </a:schemeClr>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ct val="0"/>
              </a:spcBef>
              <a:spcAft>
                <a:spcPct val="0"/>
              </a:spcAft>
              <a:defRPr/>
            </a:pPr>
            <a:endParaRPr lang="zh-CN" altLang="en-US"/>
          </a:p>
        </p:txBody>
      </p:sp>
      <p:sp>
        <p:nvSpPr>
          <p:cNvPr id="19" name="流程图: 联系 18"/>
          <p:cNvSpPr/>
          <p:nvPr/>
        </p:nvSpPr>
        <p:spPr>
          <a:xfrm>
            <a:off x="9891267" y="4228872"/>
            <a:ext cx="419100" cy="417512"/>
          </a:xfrm>
          <a:prstGeom prst="flowChartConnector">
            <a:avLst/>
          </a:prstGeom>
          <a:solidFill>
            <a:schemeClr val="accent2">
              <a:lumMod val="50000"/>
            </a:schemeClr>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ct val="0"/>
              </a:spcBef>
              <a:spcAft>
                <a:spcPct val="0"/>
              </a:spcAft>
              <a:defRPr/>
            </a:pPr>
            <a:endParaRPr lang="zh-CN" altLang="en-US"/>
          </a:p>
        </p:txBody>
      </p:sp>
      <p:sp>
        <p:nvSpPr>
          <p:cNvPr id="22" name="Rectangle 5"/>
          <p:cNvSpPr/>
          <p:nvPr/>
        </p:nvSpPr>
        <p:spPr bwMode="auto">
          <a:xfrm>
            <a:off x="1017811" y="3343271"/>
            <a:ext cx="5166643" cy="2274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sym typeface="Gill Sans"/>
              </a:rPr>
              <a:t>此处添加详细文本描述，建议与标题相关并符合整体语言风格，语言描述尽量简洁生动。尽量将每页幻灯片的字数控制在  </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sym typeface="Gill Sans"/>
              </a:rPr>
              <a:t>200</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sym typeface="Gill Sans"/>
              </a:rPr>
              <a:t>字以内，据统计每页幻灯片的最好控制在</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sym typeface="Gill Sans"/>
              </a:rPr>
              <a:t>5</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sym typeface="Gill Sans"/>
              </a:rPr>
              <a:t>分钟之内。此处添加详细文本描述</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sym typeface="Gill Sans"/>
              </a:rPr>
              <a:t> </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sym typeface="Gill Sans"/>
              </a:rPr>
              <a:t>，建议与标题相关并符合整体语言风格，语言描述尽量简洁生动</a:t>
            </a:r>
            <a:r>
              <a:rPr lang="zh-CN" altLang="en-US" sz="1400">
                <a:solidFill>
                  <a:schemeClr val="tx1">
                    <a:lumMod val="75000"/>
                    <a:lumOff val="25000"/>
                  </a:schemeClr>
                </a:solidFill>
                <a:latin typeface="微软雅黑" panose="020b0503020204020204" pitchFamily="34" charset="-122"/>
                <a:sym typeface="Gill Sans"/>
              </a:rPr>
              <a:t>。尽量将每页幻灯片的字数控制在  </a:t>
            </a:r>
            <a:r>
              <a:rPr lang="en-US" altLang="zh-CN" sz="1400">
                <a:solidFill>
                  <a:schemeClr val="tx1">
                    <a:lumMod val="75000"/>
                    <a:lumOff val="25000"/>
                  </a:schemeClr>
                </a:solidFill>
                <a:latin typeface="微软雅黑" panose="020b0503020204020204" pitchFamily="34" charset="-122"/>
                <a:sym typeface="Gill Sans"/>
              </a:rPr>
              <a:t>200</a:t>
            </a:r>
            <a:r>
              <a:rPr lang="zh-CN" altLang="en-US" sz="1400">
                <a:solidFill>
                  <a:schemeClr val="tx1">
                    <a:lumMod val="75000"/>
                    <a:lumOff val="25000"/>
                  </a:schemeClr>
                </a:solidFill>
                <a:latin typeface="微软雅黑" panose="020b0503020204020204" pitchFamily="34" charset="-122"/>
                <a:sym typeface="Gill Sans"/>
              </a:rPr>
              <a:t>字以内，据统计每页幻灯片的最好控制在</a:t>
            </a:r>
            <a:r>
              <a:rPr lang="en-US" altLang="zh-CN" sz="1400">
                <a:solidFill>
                  <a:schemeClr val="tx1">
                    <a:lumMod val="75000"/>
                    <a:lumOff val="25000"/>
                  </a:schemeClr>
                </a:solidFill>
                <a:latin typeface="微软雅黑" panose="020b0503020204020204" pitchFamily="34" charset="-122"/>
                <a:sym typeface="Gill Sans"/>
              </a:rPr>
              <a:t>5</a:t>
            </a:r>
            <a:r>
              <a:rPr lang="zh-CN" altLang="en-US" sz="1400">
                <a:solidFill>
                  <a:schemeClr val="tx1">
                    <a:lumMod val="75000"/>
                    <a:lumOff val="25000"/>
                  </a:schemeClr>
                </a:solidFill>
                <a:latin typeface="微软雅黑" panose="020b0503020204020204" pitchFamily="34" charset="-122"/>
                <a:sym typeface="Gill Sans"/>
              </a:rPr>
              <a:t>分钟之内。</a:t>
            </a:r>
            <a:endParaRPr lang="en-US" sz="140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3" name="文本框 22"/>
          <p:cNvSpPr txBox="1"/>
          <p:nvPr/>
        </p:nvSpPr>
        <p:spPr>
          <a:xfrm>
            <a:off x="11487150" y="-647700"/>
            <a:ext cx="877163" cy="369332"/>
          </a:xfrm>
          <a:prstGeom prst="rect">
            <a:avLst/>
          </a:prstGeom>
          <a:noFill/>
        </p:spPr>
        <p:txBody>
          <a:bodyPr wrap="none" rtlCol="0">
            <a:spAutoFit/>
          </a:bodyPr>
          <a:lstStyle/>
          <a:p>
            <a:r>
              <a:rPr lang="zh-CN" altLang="en-US"/>
              <a:t>延迟符</a:t>
            </a:r>
            <a:endParaRPr lang="zh-CN" altLang="en-US"/>
          </a:p>
        </p:txBody>
      </p:sp>
      <p:sp>
        <p:nvSpPr>
          <p:cNvPr id="25" name="灯片编号占位符 24"/>
          <p:cNvSpPr>
            <a:spLocks noGrp="1"/>
          </p:cNvSpPr>
          <p:nvPr>
            <p:ph type="sldNum" sz="quarter" idx="12"/>
          </p:nvPr>
        </p:nvSpPr>
        <p:spPr/>
        <p:txBody>
          <a:bodyPr/>
          <a:lstStyle/>
          <a:p>
            <a:fld id="{E0596BC5-39E9-41F1-BBD9-DF4DEBACD03C}" type="slidenum">
              <a:rPr lang="zh-CN" altLang="en-US" smtClean="0"/>
              <a:t>36</a:t>
            </a:fld>
            <a:endParaRPr lang="zh-CN" altLang="en-US"/>
          </a:p>
        </p:txBody>
      </p:sp>
    </p:spTree>
  </p:cSld>
  <p:clrMapOvr>
    <a:masterClrMapping/>
  </p:clrMapOvr>
  <mc:AlternateContent>
    <mc:Choice xmlns:p14="http://schemas.microsoft.com/office/powerpoint/2010/main" Requires="p14">
      <p:transition spd="slow" advTm="3607">
        <p14:reveal/>
      </p:transition>
    </mc:Choice>
    <mc:Fallback>
      <p:transition spd="slow" advTm="3607">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5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8" dur="500" decel="50000" fill="hold">
                                          <p:stCondLst>
                                            <p:cond delay="0"/>
                                          </p:stCondLst>
                                        </p:cTn>
                                        <p:tgtEl>
                                          <p:spTgt spid="3"/>
                                        </p:tgtEl>
                                        <p:attrNameLst>
                                          <p:attrName>ppt_x</p:attrName>
                                          <p:attrName>ppt_y</p:attrName>
                                        </p:attrNameLst>
                                      </p:cBhvr>
                                    </p:animMotion>
                                    <p:animEffect transition="in" filter="fade">
                                      <p:cBhvr>
                                        <p:cTn id="9" dur="500"/>
                                        <p:tgtEl>
                                          <p:spTgt spid="3"/>
                                        </p:tgtEl>
                                      </p:cBhvr>
                                    </p:animEffect>
                                  </p:childTnLst>
                                </p:cTn>
                              </p:par>
                              <p:par>
                                <p:cTn id="10" presetID="52" presetClass="entr" presetSubtype="0" fill="hold" nodeType="withEffect">
                                  <p:stCondLst>
                                    <p:cond delay="200"/>
                                  </p:stCondLst>
                                  <p:childTnLst>
                                    <p:set>
                                      <p:cBhvr>
                                        <p:cTn id="11" dur="1" fill="hold">
                                          <p:stCondLst>
                                            <p:cond delay="0"/>
                                          </p:stCondLst>
                                        </p:cTn>
                                        <p:tgtEl>
                                          <p:spTgt spid="20"/>
                                        </p:tgtEl>
                                        <p:attrNameLst>
                                          <p:attrName>style.visibility</p:attrName>
                                        </p:attrNameLst>
                                      </p:cBhvr>
                                      <p:to>
                                        <p:strVal val="visible"/>
                                      </p:to>
                                    </p:set>
                                    <p:animScale>
                                      <p:cBhvr>
                                        <p:cTn id="12" dur="5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3" dur="500" decel="50000" fill="hold">
                                          <p:stCondLst>
                                            <p:cond delay="0"/>
                                          </p:stCondLst>
                                        </p:cTn>
                                        <p:tgtEl>
                                          <p:spTgt spid="20"/>
                                        </p:tgtEl>
                                        <p:attrNameLst>
                                          <p:attrName>ppt_x</p:attrName>
                                          <p:attrName>ppt_y</p:attrName>
                                        </p:attrNameLst>
                                      </p:cBhvr>
                                    </p:animMotion>
                                    <p:animEffect transition="in" filter="fade">
                                      <p:cBhvr>
                                        <p:cTn id="14" dur="500"/>
                                        <p:tgtEl>
                                          <p:spTgt spid="20"/>
                                        </p:tgtEl>
                                      </p:cBhvr>
                                    </p:animEffect>
                                  </p:childTnLst>
                                </p:cTn>
                              </p:par>
                              <p:par>
                                <p:cTn id="15" presetID="52" presetClass="entr" presetSubtype="0" fill="hold" nodeType="withEffect">
                                  <p:stCondLst>
                                    <p:cond delay="400"/>
                                  </p:stCondLst>
                                  <p:childTnLst>
                                    <p:set>
                                      <p:cBhvr>
                                        <p:cTn id="16" dur="1" fill="hold">
                                          <p:stCondLst>
                                            <p:cond delay="0"/>
                                          </p:stCondLst>
                                        </p:cTn>
                                        <p:tgtEl>
                                          <p:spTgt spid="21"/>
                                        </p:tgtEl>
                                        <p:attrNameLst>
                                          <p:attrName>style.visibility</p:attrName>
                                        </p:attrNameLst>
                                      </p:cBhvr>
                                      <p:to>
                                        <p:strVal val="visible"/>
                                      </p:to>
                                    </p:set>
                                    <p:animScale>
                                      <p:cBhvr>
                                        <p:cTn id="17" dur="5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8" dur="500" decel="50000" fill="hold">
                                          <p:stCondLst>
                                            <p:cond delay="0"/>
                                          </p:stCondLst>
                                        </p:cTn>
                                        <p:tgtEl>
                                          <p:spTgt spid="21"/>
                                        </p:tgtEl>
                                        <p:attrNameLst>
                                          <p:attrName>ppt_x</p:attrName>
                                          <p:attrName>ppt_y</p:attrName>
                                        </p:attrNameLst>
                                      </p:cBhvr>
                                    </p:animMotion>
                                    <p:animEffect transition="in" filter="fade">
                                      <p:cBhvr>
                                        <p:cTn id="19" dur="500"/>
                                        <p:tgtEl>
                                          <p:spTgt spid="21"/>
                                        </p:tgtEl>
                                      </p:cBhvr>
                                    </p:animEffect>
                                  </p:childTnLst>
                                </p:cTn>
                              </p:par>
                            </p:childTnLst>
                          </p:cTn>
                        </p:par>
                        <p:par>
                          <p:cTn id="20" fill="hold" nodeType="afterGroup">
                            <p:stCondLst>
                              <p:cond delay="9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20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20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4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10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20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par>
                          <p:cTn id="39" fill="hold" nodeType="afterGroup">
                            <p:stCondLst>
                              <p:cond delay="1800"/>
                            </p:stCondLst>
                            <p:childTnLst>
                              <p:par>
                                <p:cTn id="40" presetID="2" presetClass="entr" presetSubtype="8"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0-#ppt_w/2"/>
                                          </p:val>
                                        </p:tav>
                                        <p:tav tm="100000">
                                          <p:val>
                                            <p:strVal val="#ppt_x"/>
                                          </p:val>
                                        </p:tav>
                                      </p:tavLst>
                                    </p:anim>
                                    <p:anim calcmode="lin" valueType="num">
                                      <p:cBhvr additive="base">
                                        <p:cTn id="43"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cond evt="onBegin" delay="0">
                          <p:tn val="43"/>
                        </p:cond>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down)">
                                      <p:cBhvr>
                                        <p:cTn id="48"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2" grpId="0"/>
      <p:bldP spid="23" grpId="0"/>
    </p:bld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05" name="Group 104"/>
          <p:cNvGrpSpPr/>
          <p:nvPr/>
        </p:nvGrpSpPr>
        <p:grpSpPr>
          <a:xfrm>
            <a:off x="5425687" y="2108555"/>
            <a:ext cx="1338700" cy="1338700"/>
            <a:chOff x="5286041" y="1769387"/>
            <a:chExt cx="1619915" cy="1619915"/>
          </a:xfrm>
        </p:grpSpPr>
        <p:sp>
          <p:nvSpPr>
            <p:cNvPr id="66" name="Oval 65"/>
            <p:cNvSpPr/>
            <p:nvPr/>
          </p:nvSpPr>
          <p:spPr>
            <a:xfrm>
              <a:off x="5286041" y="1769387"/>
              <a:ext cx="1619915" cy="1619915"/>
            </a:xfrm>
            <a:prstGeom prst="ellipse">
              <a:avLst/>
            </a:prstGeom>
            <a:gradFill>
              <a:gsLst>
                <a:gs pos="0">
                  <a:srgbClr val="A40022"/>
                </a:gs>
                <a:gs pos="100000">
                  <a:srgbClr val="FF002A"/>
                </a:gs>
              </a:gsLst>
              <a:lin ang="5400000" scaled="0"/>
            </a:gra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1" tIns="141831" rIns="141831" bIns="141831" numCol="1" spcCol="1270" anchor="ctr" anchorCtr="0">
              <a:noAutofit/>
            </a:bodyPr>
            <a:lstStyle/>
            <a:p>
              <a:pPr algn="ctr" defTabSz="888365">
                <a:lnSpc>
                  <a:spcPct val="90000"/>
                </a:lnSpc>
                <a:spcAft>
                  <a:spcPct val="35000"/>
                </a:spcAft>
              </a:pPr>
              <a:endParaRPr lang="en-GB" sz="4800">
                <a:sym typeface="Arial" panose="020b0604020202020204" pitchFamily="34" charset="0"/>
              </a:endParaRPr>
            </a:p>
          </p:txBody>
        </p:sp>
        <p:grpSp>
          <p:nvGrpSpPr>
            <p:cNvPr id="71" name="Group 70"/>
            <p:cNvGrpSpPr/>
            <p:nvPr/>
          </p:nvGrpSpPr>
          <p:grpSpPr>
            <a:xfrm>
              <a:off x="5754618" y="2290827"/>
              <a:ext cx="681009" cy="572931"/>
              <a:chOff x="5368132" y="2625725"/>
              <a:chExt cx="465138" cy="391319"/>
            </a:xfrm>
            <a:solidFill>
              <a:schemeClr val="accent3"/>
            </a:solidFill>
          </p:grpSpPr>
          <p:sp>
            <p:nvSpPr>
              <p:cNvPr id="72" name="AutoShape 120"/>
              <p:cNvSpPr/>
              <p:nvPr/>
            </p:nvSpPr>
            <p:spPr bwMode="auto">
              <a:xfrm>
                <a:off x="5484813" y="2727325"/>
                <a:ext cx="231775" cy="2317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73" name="AutoShape 121"/>
              <p:cNvSpPr/>
              <p:nvPr/>
            </p:nvSpPr>
            <p:spPr bwMode="auto">
              <a:xfrm>
                <a:off x="5542757" y="2785269"/>
                <a:ext cx="65088" cy="650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74" name="AutoShape 122"/>
              <p:cNvSpPr/>
              <p:nvPr/>
            </p:nvSpPr>
            <p:spPr bwMode="auto">
              <a:xfrm>
                <a:off x="5368132" y="2625725"/>
                <a:ext cx="465138" cy="39131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04" name="Group 103"/>
          <p:cNvGrpSpPr/>
          <p:nvPr/>
        </p:nvGrpSpPr>
        <p:grpSpPr>
          <a:xfrm>
            <a:off x="3310358" y="3192507"/>
            <a:ext cx="1338700" cy="1338700"/>
            <a:chOff x="3171077" y="1769386"/>
            <a:chExt cx="1619915" cy="1619915"/>
          </a:xfrm>
        </p:grpSpPr>
        <p:sp>
          <p:nvSpPr>
            <p:cNvPr id="68" name="Oval 67"/>
            <p:cNvSpPr/>
            <p:nvPr/>
          </p:nvSpPr>
          <p:spPr>
            <a:xfrm>
              <a:off x="3171077" y="1769386"/>
              <a:ext cx="1619915" cy="1619915"/>
            </a:xfrm>
            <a:prstGeom prst="ellipse">
              <a:avLst/>
            </a:prstGeom>
            <a:solidFill>
              <a:srgbClr val="843C0C"/>
            </a:solidFill>
            <a:ln w="44450">
              <a:noFill/>
              <a:prstDash val="sysDot"/>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705">
                <a:latin typeface="Arial" panose="020b0604020202020204" pitchFamily="34" charset="0"/>
                <a:ea typeface="微软雅黑" panose="020b0503020204020204" pitchFamily="34" charset="-122"/>
                <a:sym typeface="Arial" panose="020b0604020202020204" pitchFamily="34" charset="0"/>
              </a:endParaRPr>
            </a:p>
          </p:txBody>
        </p:sp>
        <p:grpSp>
          <p:nvGrpSpPr>
            <p:cNvPr id="75" name="Group 74"/>
            <p:cNvGrpSpPr/>
            <p:nvPr/>
          </p:nvGrpSpPr>
          <p:grpSpPr>
            <a:xfrm>
              <a:off x="3672013" y="2245786"/>
              <a:ext cx="618042" cy="618042"/>
              <a:chOff x="4439444" y="1652588"/>
              <a:chExt cx="464344" cy="464344"/>
            </a:xfrm>
            <a:solidFill>
              <a:schemeClr val="accent2"/>
            </a:solidFill>
          </p:grpSpPr>
          <p:sp>
            <p:nvSpPr>
              <p:cNvPr id="76" name="AutoShape 136"/>
              <p:cNvSpPr/>
              <p:nvPr/>
            </p:nvSpPr>
            <p:spPr bwMode="auto">
              <a:xfrm>
                <a:off x="4686300" y="1710532"/>
                <a:ext cx="152400" cy="1524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77" name="AutoShape 137"/>
              <p:cNvSpPr/>
              <p:nvPr/>
            </p:nvSpPr>
            <p:spPr bwMode="auto">
              <a:xfrm>
                <a:off x="4439444" y="1652588"/>
                <a:ext cx="464344" cy="464344"/>
              </a:xfrm>
              <a:custGeom>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78" name="AutoShape 138"/>
              <p:cNvSpPr/>
              <p:nvPr/>
            </p:nvSpPr>
            <p:spPr bwMode="auto">
              <a:xfrm>
                <a:off x="4686300" y="1652588"/>
                <a:ext cx="217488" cy="2174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75"/>
                    </a:cubicBezTo>
                    <a:lnTo>
                      <a:pt x="18720" y="20175"/>
                    </a:lnTo>
                    <a:cubicBezTo>
                      <a:pt x="18722" y="20959"/>
                      <a:pt x="19366" y="21600"/>
                      <a:pt x="20170" y="21600"/>
                    </a:cubicBezTo>
                    <a:cubicBezTo>
                      <a:pt x="20955" y="21600"/>
                      <a:pt x="21599" y="20956"/>
                      <a:pt x="21599" y="20170"/>
                    </a:cubicBezTo>
                    <a:cubicBezTo>
                      <a:pt x="21599" y="20175"/>
                      <a:pt x="21597" y="2017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06" name="Group 105"/>
          <p:cNvGrpSpPr/>
          <p:nvPr/>
        </p:nvGrpSpPr>
        <p:grpSpPr>
          <a:xfrm>
            <a:off x="7541016" y="3192508"/>
            <a:ext cx="1338700" cy="1338700"/>
            <a:chOff x="7401005" y="1769387"/>
            <a:chExt cx="1619915" cy="1619915"/>
          </a:xfrm>
        </p:grpSpPr>
        <p:sp>
          <p:nvSpPr>
            <p:cNvPr id="67" name="Oval 66"/>
            <p:cNvSpPr/>
            <p:nvPr/>
          </p:nvSpPr>
          <p:spPr>
            <a:xfrm>
              <a:off x="7401005" y="1769387"/>
              <a:ext cx="1619915" cy="1619915"/>
            </a:xfrm>
            <a:prstGeom prst="ellipse">
              <a:avLst/>
            </a:prstGeom>
            <a:solidFill>
              <a:srgbClr val="843C0C"/>
            </a:solidFill>
            <a:ln w="44450">
              <a:noFill/>
              <a:prstDash val="sysDash"/>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705">
                <a:latin typeface="Arial" panose="020b0604020202020204" pitchFamily="34" charset="0"/>
                <a:ea typeface="微软雅黑" panose="020b0503020204020204" pitchFamily="34" charset="-122"/>
                <a:sym typeface="Arial" panose="020b0604020202020204" pitchFamily="34" charset="0"/>
              </a:endParaRPr>
            </a:p>
          </p:txBody>
        </p:sp>
        <p:grpSp>
          <p:nvGrpSpPr>
            <p:cNvPr id="79" name="Group 78"/>
            <p:cNvGrpSpPr/>
            <p:nvPr/>
          </p:nvGrpSpPr>
          <p:grpSpPr>
            <a:xfrm>
              <a:off x="7930034" y="2313880"/>
              <a:ext cx="561856" cy="562817"/>
              <a:chOff x="9145588" y="4435475"/>
              <a:chExt cx="464344" cy="465138"/>
            </a:xfrm>
            <a:solidFill>
              <a:schemeClr val="accent4"/>
            </a:solidFill>
          </p:grpSpPr>
          <p:sp>
            <p:nvSpPr>
              <p:cNvPr id="80" name="AutoShape 7"/>
              <p:cNvSpPr/>
              <p:nvPr/>
            </p:nvSpPr>
            <p:spPr bwMode="auto">
              <a:xfrm>
                <a:off x="9145588" y="4435475"/>
                <a:ext cx="464344" cy="465138"/>
              </a:xfrm>
              <a:custGeom>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1" name="AutoShape 8"/>
              <p:cNvSpPr/>
              <p:nvPr/>
            </p:nvSpPr>
            <p:spPr bwMode="auto">
              <a:xfrm>
                <a:off x="9348788" y="4638675"/>
                <a:ext cx="57944" cy="57944"/>
              </a:xfrm>
              <a:custGeom>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2" name="AutoShape 9"/>
              <p:cNvSpPr/>
              <p:nvPr/>
            </p:nvSpPr>
            <p:spPr bwMode="auto">
              <a:xfrm>
                <a:off x="9290050" y="4580732"/>
                <a:ext cx="174625" cy="174625"/>
              </a:xfrm>
              <a:custGeom>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3" name="AutoShape 10"/>
              <p:cNvSpPr/>
              <p:nvPr/>
            </p:nvSpPr>
            <p:spPr bwMode="auto">
              <a:xfrm>
                <a:off x="9406732" y="4696619"/>
                <a:ext cx="72231" cy="74613"/>
              </a:xfrm>
              <a:custGeom>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4" name="AutoShape 11"/>
              <p:cNvSpPr/>
              <p:nvPr/>
            </p:nvSpPr>
            <p:spPr bwMode="auto">
              <a:xfrm>
                <a:off x="9435307" y="4725988"/>
                <a:ext cx="103981" cy="106363"/>
              </a:xfrm>
              <a:custGeom>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5" name="AutoShape 12"/>
              <p:cNvSpPr/>
              <p:nvPr/>
            </p:nvSpPr>
            <p:spPr bwMode="auto">
              <a:xfrm>
                <a:off x="9421019" y="4711700"/>
                <a:ext cx="88106" cy="89694"/>
              </a:xfrm>
              <a:custGeom>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6" name="AutoShape 13"/>
              <p:cNvSpPr/>
              <p:nvPr/>
            </p:nvSpPr>
            <p:spPr bwMode="auto">
              <a:xfrm>
                <a:off x="9275763" y="4566444"/>
                <a:ext cx="73025" cy="73819"/>
              </a:xfrm>
              <a:custGeom>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7" name="AutoShape 14"/>
              <p:cNvSpPr/>
              <p:nvPr/>
            </p:nvSpPr>
            <p:spPr bwMode="auto">
              <a:xfrm>
                <a:off x="9217819" y="4508500"/>
                <a:ext cx="103981" cy="105569"/>
              </a:xfrm>
              <a:custGeom>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8" name="AutoShape 15"/>
              <p:cNvSpPr/>
              <p:nvPr/>
            </p:nvSpPr>
            <p:spPr bwMode="auto">
              <a:xfrm>
                <a:off x="9247188" y="4537075"/>
                <a:ext cx="88107" cy="90488"/>
              </a:xfrm>
              <a:custGeom>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03" name="Group 102"/>
          <p:cNvGrpSpPr/>
          <p:nvPr/>
        </p:nvGrpSpPr>
        <p:grpSpPr>
          <a:xfrm>
            <a:off x="1195029" y="2165384"/>
            <a:ext cx="1338700" cy="1338700"/>
            <a:chOff x="1056113" y="1769387"/>
            <a:chExt cx="1619915" cy="1619915"/>
          </a:xfrm>
          <a:solidFill>
            <a:srgbClr val="00B0F0"/>
          </a:solidFill>
        </p:grpSpPr>
        <p:sp>
          <p:nvSpPr>
            <p:cNvPr id="69" name="Oval 68"/>
            <p:cNvSpPr/>
            <p:nvPr/>
          </p:nvSpPr>
          <p:spPr>
            <a:xfrm>
              <a:off x="1056113" y="1769387"/>
              <a:ext cx="1619915" cy="1619915"/>
            </a:xfrm>
            <a:prstGeom prst="ellipse">
              <a:avLst/>
            </a:prstGeom>
            <a:gradFill>
              <a:gsLst>
                <a:gs pos="0">
                  <a:srgbClr val="A40022"/>
                </a:gs>
                <a:gs pos="100000">
                  <a:srgbClr val="FF002A"/>
                </a:gs>
              </a:gsLst>
              <a:lin ang="5400000" scaled="0"/>
            </a:gra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1" tIns="141831" rIns="141831" bIns="141831" numCol="1" spcCol="1270" anchor="ctr" anchorCtr="0">
              <a:noAutofit/>
            </a:bodyPr>
            <a:lstStyle/>
            <a:p>
              <a:pPr algn="ctr" defTabSz="888365">
                <a:lnSpc>
                  <a:spcPct val="90000"/>
                </a:lnSpc>
                <a:spcAft>
                  <a:spcPct val="35000"/>
                </a:spcAft>
              </a:pPr>
              <a:endParaRPr lang="en-GB" sz="4800">
                <a:sym typeface="Arial" panose="020b0604020202020204" pitchFamily="34" charset="0"/>
              </a:endParaRPr>
            </a:p>
          </p:txBody>
        </p:sp>
        <p:grpSp>
          <p:nvGrpSpPr>
            <p:cNvPr id="89" name="Group 88"/>
            <p:cNvGrpSpPr/>
            <p:nvPr/>
          </p:nvGrpSpPr>
          <p:grpSpPr>
            <a:xfrm>
              <a:off x="1557049" y="2272825"/>
              <a:ext cx="618042" cy="618042"/>
              <a:chOff x="4439443" y="2582069"/>
              <a:chExt cx="464344" cy="464344"/>
            </a:xfrm>
            <a:grpFill/>
          </p:grpSpPr>
          <p:sp>
            <p:nvSpPr>
              <p:cNvPr id="90" name="AutoShape 123"/>
              <p:cNvSpPr/>
              <p:nvPr/>
            </p:nvSpPr>
            <p:spPr bwMode="auto">
              <a:xfrm>
                <a:off x="4439443" y="2582069"/>
                <a:ext cx="464344"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91" name="AutoShape 124"/>
              <p:cNvSpPr/>
              <p:nvPr/>
            </p:nvSpPr>
            <p:spPr bwMode="auto">
              <a:xfrm>
                <a:off x="4570413" y="2712244"/>
                <a:ext cx="203200" cy="2032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92" name="AutoShape 125"/>
              <p:cNvSpPr/>
              <p:nvPr/>
            </p:nvSpPr>
            <p:spPr bwMode="auto">
              <a:xfrm>
                <a:off x="4613275" y="2755900"/>
                <a:ext cx="116682" cy="11668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07" name="Group 106"/>
          <p:cNvGrpSpPr/>
          <p:nvPr/>
        </p:nvGrpSpPr>
        <p:grpSpPr>
          <a:xfrm>
            <a:off x="9656345" y="2108555"/>
            <a:ext cx="1338700" cy="1338700"/>
            <a:chOff x="9515969" y="1769387"/>
            <a:chExt cx="1619915" cy="1619915"/>
          </a:xfrm>
        </p:grpSpPr>
        <p:sp>
          <p:nvSpPr>
            <p:cNvPr id="70" name="Oval 69"/>
            <p:cNvSpPr/>
            <p:nvPr/>
          </p:nvSpPr>
          <p:spPr>
            <a:xfrm>
              <a:off x="9515969" y="1769387"/>
              <a:ext cx="1619915" cy="1619915"/>
            </a:xfrm>
            <a:prstGeom prst="ellipse">
              <a:avLst/>
            </a:prstGeom>
            <a:gradFill>
              <a:gsLst>
                <a:gs pos="0">
                  <a:srgbClr val="A40022"/>
                </a:gs>
                <a:gs pos="100000">
                  <a:srgbClr val="FF002A"/>
                </a:gs>
              </a:gsLst>
              <a:lin ang="5400000" scaled="0"/>
            </a:gra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1" tIns="141831" rIns="141831" bIns="141831" numCol="1" spcCol="1270" anchor="ctr" anchorCtr="0">
              <a:noAutofit/>
            </a:bodyPr>
            <a:lstStyle/>
            <a:p>
              <a:pPr algn="ctr" defTabSz="888365">
                <a:lnSpc>
                  <a:spcPct val="90000"/>
                </a:lnSpc>
                <a:spcAft>
                  <a:spcPct val="35000"/>
                </a:spcAft>
              </a:pPr>
              <a:endParaRPr lang="en-GB" sz="4800">
                <a:sym typeface="Arial" panose="020b0604020202020204" pitchFamily="34" charset="0"/>
              </a:endParaRPr>
            </a:p>
          </p:txBody>
        </p:sp>
        <p:grpSp>
          <p:nvGrpSpPr>
            <p:cNvPr id="93" name="Group 92"/>
            <p:cNvGrpSpPr/>
            <p:nvPr/>
          </p:nvGrpSpPr>
          <p:grpSpPr>
            <a:xfrm>
              <a:off x="10044998" y="2300063"/>
              <a:ext cx="561856" cy="562817"/>
              <a:chOff x="7287419" y="3505994"/>
              <a:chExt cx="464344" cy="465138"/>
            </a:xfrm>
            <a:solidFill>
              <a:schemeClr val="accent5"/>
            </a:solidFill>
          </p:grpSpPr>
          <p:sp>
            <p:nvSpPr>
              <p:cNvPr id="94" name="AutoShape 37"/>
              <p:cNvSpPr/>
              <p:nvPr/>
            </p:nvSpPr>
            <p:spPr bwMode="auto">
              <a:xfrm>
                <a:off x="7287419" y="3549650"/>
                <a:ext cx="423069" cy="421482"/>
              </a:xfrm>
              <a:custGeom>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95" name="AutoShape 38"/>
              <p:cNvSpPr/>
              <p:nvPr/>
            </p:nvSpPr>
            <p:spPr bwMode="auto">
              <a:xfrm>
                <a:off x="7490619" y="3738563"/>
                <a:ext cx="72231" cy="7302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96" name="AutoShape 39"/>
              <p:cNvSpPr/>
              <p:nvPr/>
            </p:nvSpPr>
            <p:spPr bwMode="auto">
              <a:xfrm>
                <a:off x="7679532" y="3505994"/>
                <a:ext cx="72231" cy="7302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97" name="AutoShape 40"/>
              <p:cNvSpPr/>
              <p:nvPr/>
            </p:nvSpPr>
            <p:spPr bwMode="auto">
              <a:xfrm>
                <a:off x="7403307" y="3724275"/>
                <a:ext cx="57944" cy="579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98" name="AutoShape 41"/>
              <p:cNvSpPr/>
              <p:nvPr/>
            </p:nvSpPr>
            <p:spPr bwMode="auto">
              <a:xfrm>
                <a:off x="7461250" y="3825875"/>
                <a:ext cx="29369" cy="285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99" name="AutoShape 42"/>
              <p:cNvSpPr/>
              <p:nvPr/>
            </p:nvSpPr>
            <p:spPr bwMode="auto">
              <a:xfrm>
                <a:off x="7693819" y="3607594"/>
                <a:ext cx="28575" cy="293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56" name="TextBox 23"/>
          <p:cNvSpPr txBox="1"/>
          <p:nvPr/>
        </p:nvSpPr>
        <p:spPr>
          <a:xfrm>
            <a:off x="1072447" y="4315910"/>
            <a:ext cx="2237912" cy="683072"/>
          </a:xfrm>
          <a:prstGeom prst="rect">
            <a:avLst/>
          </a:prstGeom>
          <a:noFill/>
        </p:spPr>
        <p:txBody>
          <a:bodyPr wrap="square" rtlCol="0">
            <a:spAutoFit/>
          </a:bodyPr>
          <a:lstStyle/>
          <a:p>
            <a:pPr>
              <a:lnSpc>
                <a:spcPct val="150000"/>
              </a:lnSpc>
            </a:pPr>
            <a:r>
              <a:rPr lang="zh-CN" altLang="en-US" sz="855">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55">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57" name="TextBox 24"/>
          <p:cNvSpPr txBox="1"/>
          <p:nvPr/>
        </p:nvSpPr>
        <p:spPr>
          <a:xfrm>
            <a:off x="1072446" y="3932975"/>
            <a:ext cx="1542410" cy="325795"/>
          </a:xfrm>
          <a:prstGeom prst="rect">
            <a:avLst/>
          </a:prstGeom>
          <a:noFill/>
        </p:spPr>
        <p:txBody>
          <a:bodyPr wrap="none" rtlCol="0">
            <a:spAutoFit/>
          </a:bodyPr>
          <a:lstStyle/>
          <a:p>
            <a:r>
              <a:rPr lang="zh-CN" altLang="en-US" sz="1515">
                <a:solidFill>
                  <a:schemeClr val="tx1">
                    <a:lumMod val="65000"/>
                    <a:lumOff val="35000"/>
                  </a:schemeClr>
                </a:solidFill>
                <a:ea typeface="微软雅黑" panose="020b0503020204020204" pitchFamily="34" charset="-122"/>
              </a:rPr>
              <a:t>请替换文字内容</a:t>
            </a:r>
            <a:endParaRPr lang="zh-CN" altLang="en-US" sz="1515">
              <a:solidFill>
                <a:schemeClr val="tx1">
                  <a:lumMod val="65000"/>
                  <a:lumOff val="35000"/>
                </a:schemeClr>
              </a:solidFill>
              <a:ea typeface="微软雅黑" panose="020b0503020204020204" pitchFamily="34" charset="-122"/>
            </a:endParaRPr>
          </a:p>
        </p:txBody>
      </p:sp>
      <p:sp>
        <p:nvSpPr>
          <p:cNvPr id="58" name="TextBox 23"/>
          <p:cNvSpPr txBox="1"/>
          <p:nvPr/>
        </p:nvSpPr>
        <p:spPr>
          <a:xfrm>
            <a:off x="3340624" y="5174139"/>
            <a:ext cx="2237912" cy="683072"/>
          </a:xfrm>
          <a:prstGeom prst="rect">
            <a:avLst/>
          </a:prstGeom>
          <a:noFill/>
        </p:spPr>
        <p:txBody>
          <a:bodyPr wrap="square" rtlCol="0">
            <a:spAutoFit/>
          </a:bodyPr>
          <a:lstStyle/>
          <a:p>
            <a:pPr>
              <a:lnSpc>
                <a:spcPct val="150000"/>
              </a:lnSpc>
            </a:pPr>
            <a:r>
              <a:rPr lang="zh-CN" altLang="en-US" sz="855">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55">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59" name="TextBox 24"/>
          <p:cNvSpPr txBox="1"/>
          <p:nvPr/>
        </p:nvSpPr>
        <p:spPr>
          <a:xfrm>
            <a:off x="3340623" y="4791204"/>
            <a:ext cx="1542410" cy="325795"/>
          </a:xfrm>
          <a:prstGeom prst="rect">
            <a:avLst/>
          </a:prstGeom>
          <a:noFill/>
        </p:spPr>
        <p:txBody>
          <a:bodyPr wrap="none" rtlCol="0">
            <a:spAutoFit/>
          </a:bodyPr>
          <a:lstStyle/>
          <a:p>
            <a:r>
              <a:rPr lang="zh-CN" altLang="en-US" sz="1515">
                <a:solidFill>
                  <a:schemeClr val="tx1">
                    <a:lumMod val="65000"/>
                    <a:lumOff val="35000"/>
                  </a:schemeClr>
                </a:solidFill>
                <a:ea typeface="微软雅黑" panose="020b0503020204020204" pitchFamily="34" charset="-122"/>
              </a:rPr>
              <a:t>请替换文字内容</a:t>
            </a:r>
            <a:endParaRPr lang="zh-CN" altLang="en-US" sz="1515">
              <a:solidFill>
                <a:schemeClr val="tx1">
                  <a:lumMod val="65000"/>
                  <a:lumOff val="35000"/>
                </a:schemeClr>
              </a:solidFill>
              <a:ea typeface="微软雅黑" panose="020b0503020204020204" pitchFamily="34" charset="-122"/>
            </a:endParaRPr>
          </a:p>
        </p:txBody>
      </p:sp>
      <p:sp>
        <p:nvSpPr>
          <p:cNvPr id="60" name="TextBox 23"/>
          <p:cNvSpPr txBox="1"/>
          <p:nvPr/>
        </p:nvSpPr>
        <p:spPr>
          <a:xfrm>
            <a:off x="5144657" y="4315910"/>
            <a:ext cx="2237912" cy="683072"/>
          </a:xfrm>
          <a:prstGeom prst="rect">
            <a:avLst/>
          </a:prstGeom>
          <a:noFill/>
        </p:spPr>
        <p:txBody>
          <a:bodyPr wrap="square" rtlCol="0">
            <a:spAutoFit/>
          </a:bodyPr>
          <a:lstStyle/>
          <a:p>
            <a:pPr>
              <a:lnSpc>
                <a:spcPct val="150000"/>
              </a:lnSpc>
            </a:pPr>
            <a:r>
              <a:rPr lang="zh-CN" altLang="en-US" sz="855">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55">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61" name="TextBox 24"/>
          <p:cNvSpPr txBox="1"/>
          <p:nvPr/>
        </p:nvSpPr>
        <p:spPr>
          <a:xfrm>
            <a:off x="5144656" y="3932975"/>
            <a:ext cx="1542410" cy="325795"/>
          </a:xfrm>
          <a:prstGeom prst="rect">
            <a:avLst/>
          </a:prstGeom>
          <a:noFill/>
        </p:spPr>
        <p:txBody>
          <a:bodyPr wrap="none" rtlCol="0">
            <a:spAutoFit/>
          </a:bodyPr>
          <a:lstStyle/>
          <a:p>
            <a:r>
              <a:rPr lang="zh-CN" altLang="en-US" sz="1515">
                <a:solidFill>
                  <a:schemeClr val="tx1">
                    <a:lumMod val="65000"/>
                    <a:lumOff val="35000"/>
                  </a:schemeClr>
                </a:solidFill>
                <a:ea typeface="微软雅黑" panose="020b0503020204020204" pitchFamily="34" charset="-122"/>
              </a:rPr>
              <a:t>请替换文字内容</a:t>
            </a:r>
            <a:endParaRPr lang="zh-CN" altLang="en-US" sz="1515">
              <a:solidFill>
                <a:schemeClr val="tx1">
                  <a:lumMod val="65000"/>
                  <a:lumOff val="35000"/>
                </a:schemeClr>
              </a:solidFill>
              <a:ea typeface="微软雅黑" panose="020b0503020204020204" pitchFamily="34" charset="-122"/>
            </a:endParaRPr>
          </a:p>
        </p:txBody>
      </p:sp>
      <p:sp>
        <p:nvSpPr>
          <p:cNvPr id="62" name="TextBox 23"/>
          <p:cNvSpPr txBox="1"/>
          <p:nvPr/>
        </p:nvSpPr>
        <p:spPr>
          <a:xfrm>
            <a:off x="9155564" y="4315910"/>
            <a:ext cx="2237912" cy="683072"/>
          </a:xfrm>
          <a:prstGeom prst="rect">
            <a:avLst/>
          </a:prstGeom>
          <a:noFill/>
        </p:spPr>
        <p:txBody>
          <a:bodyPr wrap="square" rtlCol="0">
            <a:spAutoFit/>
          </a:bodyPr>
          <a:lstStyle/>
          <a:p>
            <a:pPr>
              <a:lnSpc>
                <a:spcPct val="150000"/>
              </a:lnSpc>
            </a:pPr>
            <a:r>
              <a:rPr lang="zh-CN" altLang="en-US" sz="855">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55">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63" name="TextBox 24"/>
          <p:cNvSpPr txBox="1"/>
          <p:nvPr/>
        </p:nvSpPr>
        <p:spPr>
          <a:xfrm>
            <a:off x="9155563" y="3932975"/>
            <a:ext cx="1542410" cy="325795"/>
          </a:xfrm>
          <a:prstGeom prst="rect">
            <a:avLst/>
          </a:prstGeom>
          <a:noFill/>
        </p:spPr>
        <p:txBody>
          <a:bodyPr wrap="none" rtlCol="0">
            <a:spAutoFit/>
          </a:bodyPr>
          <a:lstStyle/>
          <a:p>
            <a:r>
              <a:rPr lang="zh-CN" altLang="en-US" sz="1515">
                <a:solidFill>
                  <a:schemeClr val="tx1">
                    <a:lumMod val="65000"/>
                    <a:lumOff val="35000"/>
                  </a:schemeClr>
                </a:solidFill>
                <a:ea typeface="微软雅黑" panose="020b0503020204020204" pitchFamily="34" charset="-122"/>
              </a:rPr>
              <a:t>请替换文字内容</a:t>
            </a:r>
            <a:endParaRPr lang="zh-CN" altLang="en-US" sz="1515">
              <a:solidFill>
                <a:schemeClr val="tx1">
                  <a:lumMod val="65000"/>
                  <a:lumOff val="35000"/>
                </a:schemeClr>
              </a:solidFill>
              <a:ea typeface="微软雅黑" panose="020b0503020204020204" pitchFamily="34" charset="-122"/>
            </a:endParaRPr>
          </a:p>
        </p:txBody>
      </p:sp>
      <p:sp>
        <p:nvSpPr>
          <p:cNvPr id="64" name="TextBox 23"/>
          <p:cNvSpPr txBox="1"/>
          <p:nvPr/>
        </p:nvSpPr>
        <p:spPr>
          <a:xfrm>
            <a:off x="7482893" y="5174139"/>
            <a:ext cx="2237912" cy="683072"/>
          </a:xfrm>
          <a:prstGeom prst="rect">
            <a:avLst/>
          </a:prstGeom>
          <a:noFill/>
        </p:spPr>
        <p:txBody>
          <a:bodyPr wrap="square" rtlCol="0">
            <a:spAutoFit/>
          </a:bodyPr>
          <a:lstStyle/>
          <a:p>
            <a:pPr>
              <a:lnSpc>
                <a:spcPct val="150000"/>
              </a:lnSpc>
            </a:pPr>
            <a:r>
              <a:rPr lang="zh-CN" altLang="en-US" sz="855">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55">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65" name="TextBox 24"/>
          <p:cNvSpPr txBox="1"/>
          <p:nvPr/>
        </p:nvSpPr>
        <p:spPr>
          <a:xfrm>
            <a:off x="7482892" y="4791204"/>
            <a:ext cx="1542410" cy="325795"/>
          </a:xfrm>
          <a:prstGeom prst="rect">
            <a:avLst/>
          </a:prstGeom>
          <a:noFill/>
        </p:spPr>
        <p:txBody>
          <a:bodyPr wrap="none" rtlCol="0">
            <a:spAutoFit/>
          </a:bodyPr>
          <a:lstStyle/>
          <a:p>
            <a:r>
              <a:rPr lang="zh-CN" altLang="en-US" sz="1515">
                <a:solidFill>
                  <a:schemeClr val="tx1">
                    <a:lumMod val="65000"/>
                    <a:lumOff val="35000"/>
                  </a:schemeClr>
                </a:solidFill>
                <a:ea typeface="微软雅黑" panose="020b0503020204020204" pitchFamily="34" charset="-122"/>
              </a:rPr>
              <a:t>请替换文字内容</a:t>
            </a:r>
            <a:endParaRPr lang="zh-CN" altLang="en-US" sz="1515">
              <a:solidFill>
                <a:schemeClr val="tx1">
                  <a:lumMod val="65000"/>
                  <a:lumOff val="35000"/>
                </a:schemeClr>
              </a:solidFill>
              <a:ea typeface="微软雅黑" panose="020b0503020204020204" pitchFamily="34" charset="-122"/>
            </a:endParaRPr>
          </a:p>
        </p:txBody>
      </p:sp>
      <p:sp>
        <p:nvSpPr>
          <p:cNvPr id="3" name="文本占位符 2"/>
          <p:cNvSpPr>
            <a:spLocks noGrp="1"/>
          </p:cNvSpPr>
          <p:nvPr>
            <p:ph type="body" sz="quarter" idx="10"/>
          </p:nvPr>
        </p:nvSpPr>
        <p:spPr/>
        <p:txBody>
          <a:bodyPr/>
          <a:lstStyle/>
          <a:p>
            <a:r>
              <a:rPr lang="zh-CN" altLang="en-US"/>
              <a:t>工作存在不足之处</a:t>
            </a:r>
            <a:endParaRPr lang="en-GB" altLang="zh-CN"/>
          </a:p>
        </p:txBody>
      </p:sp>
      <p:sp>
        <p:nvSpPr>
          <p:cNvPr id="4" name="灯片编号占位符 3"/>
          <p:cNvSpPr>
            <a:spLocks noGrp="1"/>
          </p:cNvSpPr>
          <p:nvPr>
            <p:ph type="sldNum" sz="quarter" idx="12"/>
          </p:nvPr>
        </p:nvSpPr>
        <p:spPr/>
        <p:txBody>
          <a:bodyPr/>
          <a:lstStyle/>
          <a:p>
            <a:fld id="{E0596BC5-39E9-41F1-BBD9-DF4DEBACD03C}" type="slidenum">
              <a:rPr lang="zh-CN" altLang="en-US" smtClean="0"/>
              <a:t>37</a:t>
            </a:fld>
            <a:endParaRPr lang="zh-CN" altLang="en-US"/>
          </a:p>
        </p:txBody>
      </p:sp>
    </p:spTree>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7" presetClass="entr" presetSubtype="0" fill="hold"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anim calcmode="lin" valueType="num">
                                      <p:cBhvr>
                                        <p:cTn id="8" dur="1000" fill="hold"/>
                                        <p:tgtEl>
                                          <p:spTgt spid="103"/>
                                        </p:tgtEl>
                                        <p:attrNameLst>
                                          <p:attrName>ppt_x</p:attrName>
                                        </p:attrNameLst>
                                      </p:cBhvr>
                                      <p:tavLst>
                                        <p:tav tm="0">
                                          <p:val>
                                            <p:strVal val="#ppt_x"/>
                                          </p:val>
                                        </p:tav>
                                        <p:tav tm="100000">
                                          <p:val>
                                            <p:strVal val="#ppt_x"/>
                                          </p:val>
                                        </p:tav>
                                      </p:tavLst>
                                    </p:anim>
                                    <p:anim calcmode="lin" valueType="num">
                                      <p:cBhvr>
                                        <p:cTn id="9" dur="900" decel="100000" fill="hold"/>
                                        <p:tgtEl>
                                          <p:spTgt spid="10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37" presetClass="entr" presetSubtype="0" fill="hold" nodeType="afterEffect">
                                  <p:stCondLst>
                                    <p:cond delay="0"/>
                                  </p:stCondLst>
                                  <p:childTnLst>
                                    <p:set>
                                      <p:cBhvr>
                                        <p:cTn id="13" dur="1" fill="hold">
                                          <p:stCondLst>
                                            <p:cond delay="0"/>
                                          </p:stCondLst>
                                        </p:cTn>
                                        <p:tgtEl>
                                          <p:spTgt spid="104"/>
                                        </p:tgtEl>
                                        <p:attrNameLst>
                                          <p:attrName>style.visibility</p:attrName>
                                        </p:attrNameLst>
                                      </p:cBhvr>
                                      <p:to>
                                        <p:strVal val="visible"/>
                                      </p:to>
                                    </p:set>
                                    <p:animEffect transition="in" filter="fade">
                                      <p:cBhvr>
                                        <p:cTn id="14" dur="1000"/>
                                        <p:tgtEl>
                                          <p:spTgt spid="104"/>
                                        </p:tgtEl>
                                      </p:cBhvr>
                                    </p:animEffect>
                                    <p:anim calcmode="lin" valueType="num">
                                      <p:cBhvr>
                                        <p:cTn id="15" dur="1000" fill="hold"/>
                                        <p:tgtEl>
                                          <p:spTgt spid="104"/>
                                        </p:tgtEl>
                                        <p:attrNameLst>
                                          <p:attrName>ppt_x</p:attrName>
                                        </p:attrNameLst>
                                      </p:cBhvr>
                                      <p:tavLst>
                                        <p:tav tm="0">
                                          <p:val>
                                            <p:strVal val="#ppt_x"/>
                                          </p:val>
                                        </p:tav>
                                        <p:tav tm="100000">
                                          <p:val>
                                            <p:strVal val="#ppt_x"/>
                                          </p:val>
                                        </p:tav>
                                      </p:tavLst>
                                    </p:anim>
                                    <p:anim calcmode="lin" valueType="num">
                                      <p:cBhvr>
                                        <p:cTn id="16" dur="900" decel="100000" fill="hold"/>
                                        <p:tgtEl>
                                          <p:spTgt spid="104"/>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18" fill="hold" nodeType="afterGroup">
                            <p:stCondLst>
                              <p:cond delay="2000"/>
                            </p:stCondLst>
                            <p:childTnLst>
                              <p:par>
                                <p:cTn id="19" presetID="37" presetClass="entr" presetSubtype="0" fill="hold" nodeType="afterEffect">
                                  <p:stCondLst>
                                    <p:cond delay="0"/>
                                  </p:stCondLst>
                                  <p:childTnLst>
                                    <p:set>
                                      <p:cBhvr>
                                        <p:cTn id="20" dur="1" fill="hold">
                                          <p:stCondLst>
                                            <p:cond delay="0"/>
                                          </p:stCondLst>
                                        </p:cTn>
                                        <p:tgtEl>
                                          <p:spTgt spid="105"/>
                                        </p:tgtEl>
                                        <p:attrNameLst>
                                          <p:attrName>style.visibility</p:attrName>
                                        </p:attrNameLst>
                                      </p:cBhvr>
                                      <p:to>
                                        <p:strVal val="visible"/>
                                      </p:to>
                                    </p:set>
                                    <p:animEffect transition="in" filter="fade">
                                      <p:cBhvr>
                                        <p:cTn id="21" dur="1000"/>
                                        <p:tgtEl>
                                          <p:spTgt spid="105"/>
                                        </p:tgtEl>
                                      </p:cBhvr>
                                    </p:animEffect>
                                    <p:anim calcmode="lin" valueType="num">
                                      <p:cBhvr>
                                        <p:cTn id="22" dur="1000" fill="hold"/>
                                        <p:tgtEl>
                                          <p:spTgt spid="105"/>
                                        </p:tgtEl>
                                        <p:attrNameLst>
                                          <p:attrName>ppt_x</p:attrName>
                                        </p:attrNameLst>
                                      </p:cBhvr>
                                      <p:tavLst>
                                        <p:tav tm="0">
                                          <p:val>
                                            <p:strVal val="#ppt_x"/>
                                          </p:val>
                                        </p:tav>
                                        <p:tav tm="100000">
                                          <p:val>
                                            <p:strVal val="#ppt_x"/>
                                          </p:val>
                                        </p:tav>
                                      </p:tavLst>
                                    </p:anim>
                                    <p:anim calcmode="lin" valueType="num">
                                      <p:cBhvr>
                                        <p:cTn id="23" dur="900" decel="100000" fill="hold"/>
                                        <p:tgtEl>
                                          <p:spTgt spid="10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25" fill="hold" nodeType="afterGroup">
                            <p:stCondLst>
                              <p:cond delay="30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nodeType="afterGroup">
                            <p:stCondLst>
                              <p:cond delay="4000"/>
                            </p:stCondLst>
                            <p:childTnLst>
                              <p:par>
                                <p:cTn id="33" presetID="37" presetClass="entr" presetSubtype="0" fill="hold" nodeType="afterEffect">
                                  <p:stCondLst>
                                    <p:cond delay="0"/>
                                  </p:stCondLst>
                                  <p:childTnLst>
                                    <p:set>
                                      <p:cBhvr>
                                        <p:cTn id="34" dur="1" fill="hold">
                                          <p:stCondLst>
                                            <p:cond delay="0"/>
                                          </p:stCondLst>
                                        </p:cTn>
                                        <p:tgtEl>
                                          <p:spTgt spid="107"/>
                                        </p:tgtEl>
                                        <p:attrNameLst>
                                          <p:attrName>style.visibility</p:attrName>
                                        </p:attrNameLst>
                                      </p:cBhvr>
                                      <p:to>
                                        <p:strVal val="visible"/>
                                      </p:to>
                                    </p:set>
                                    <p:animEffect transition="in" filter="fade">
                                      <p:cBhvr>
                                        <p:cTn id="35" dur="1000"/>
                                        <p:tgtEl>
                                          <p:spTgt spid="107"/>
                                        </p:tgtEl>
                                      </p:cBhvr>
                                    </p:animEffect>
                                    <p:anim calcmode="lin" valueType="num">
                                      <p:cBhvr>
                                        <p:cTn id="36" dur="1000" fill="hold"/>
                                        <p:tgtEl>
                                          <p:spTgt spid="107"/>
                                        </p:tgtEl>
                                        <p:attrNameLst>
                                          <p:attrName>ppt_x</p:attrName>
                                        </p:attrNameLst>
                                      </p:cBhvr>
                                      <p:tavLst>
                                        <p:tav tm="0">
                                          <p:val>
                                            <p:strVal val="#ppt_x"/>
                                          </p:val>
                                        </p:tav>
                                        <p:tav tm="100000">
                                          <p:val>
                                            <p:strVal val="#ppt_x"/>
                                          </p:val>
                                        </p:tav>
                                      </p:tavLst>
                                    </p:anim>
                                    <p:anim calcmode="lin" valueType="num">
                                      <p:cBhvr>
                                        <p:cTn id="37" dur="900" decel="100000" fill="hold"/>
                                        <p:tgtEl>
                                          <p:spTgt spid="10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39" fill="hold" nodeType="afterGroup">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500"/>
                                        <p:tgtEl>
                                          <p:spTgt spid="56"/>
                                        </p:tgtEl>
                                        <p:attrNameLst>
                                          <p:attrName>ppt_y</p:attrName>
                                        </p:attrNameLst>
                                      </p:cBhvr>
                                      <p:tavLst>
                                        <p:tav tm="0">
                                          <p:val>
                                            <p:strVal val="#ppt_y+#ppt_h*1.125000"/>
                                          </p:val>
                                        </p:tav>
                                        <p:tav tm="100000">
                                          <p:val>
                                            <p:strVal val="#ppt_y"/>
                                          </p:val>
                                        </p:tav>
                                      </p:tavLst>
                                    </p:anim>
                                    <p:animEffect transition="in" filter="wipe(up)">
                                      <p:cBhvr>
                                        <p:cTn id="43" dur="500"/>
                                        <p:tgtEl>
                                          <p:spTgt spid="56"/>
                                        </p:tgtEl>
                                      </p:cBhvr>
                                    </p:animEffect>
                                  </p:childTnLst>
                                </p:cTn>
                              </p:par>
                              <p:par>
                                <p:cTn id="44" presetID="12" presetClass="entr" presetSubtype="1" fill="hold" grpId="0" nodeType="with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500"/>
                                        <p:tgtEl>
                                          <p:spTgt spid="57"/>
                                        </p:tgtEl>
                                        <p:attrNameLst>
                                          <p:attrName>ppt_y</p:attrName>
                                        </p:attrNameLst>
                                      </p:cBhvr>
                                      <p:tavLst>
                                        <p:tav tm="0">
                                          <p:val>
                                            <p:strVal val="#ppt_y-#ppt_h*1.125000"/>
                                          </p:val>
                                        </p:tav>
                                        <p:tav tm="100000">
                                          <p:val>
                                            <p:strVal val="#ppt_y"/>
                                          </p:val>
                                        </p:tav>
                                      </p:tavLst>
                                    </p:anim>
                                    <p:animEffect transition="in" filter="wipe(down)">
                                      <p:cBhvr>
                                        <p:cTn id="47" dur="500"/>
                                        <p:tgtEl>
                                          <p:spTgt spid="57"/>
                                        </p:tgtEl>
                                      </p:cBhvr>
                                    </p:animEffect>
                                  </p:childTnLst>
                                </p:cTn>
                              </p:par>
                            </p:childTnLst>
                          </p:cTn>
                        </p:par>
                        <p:par>
                          <p:cTn id="48" fill="hold" nodeType="afterGroup">
                            <p:stCondLst>
                              <p:cond delay="5500"/>
                            </p:stCondLst>
                            <p:childTnLst>
                              <p:par>
                                <p:cTn id="49" presetID="12" presetClass="entr" presetSubtype="4"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additive="base">
                                        <p:cTn id="51" dur="500"/>
                                        <p:tgtEl>
                                          <p:spTgt spid="58"/>
                                        </p:tgtEl>
                                        <p:attrNameLst>
                                          <p:attrName>ppt_y</p:attrName>
                                        </p:attrNameLst>
                                      </p:cBhvr>
                                      <p:tavLst>
                                        <p:tav tm="0">
                                          <p:val>
                                            <p:strVal val="#ppt_y+#ppt_h*1.125000"/>
                                          </p:val>
                                        </p:tav>
                                        <p:tav tm="100000">
                                          <p:val>
                                            <p:strVal val="#ppt_y"/>
                                          </p:val>
                                        </p:tav>
                                      </p:tavLst>
                                    </p:anim>
                                    <p:animEffect transition="in" filter="wipe(up)">
                                      <p:cBhvr>
                                        <p:cTn id="52" dur="500"/>
                                        <p:tgtEl>
                                          <p:spTgt spid="58"/>
                                        </p:tgtEl>
                                      </p:cBhvr>
                                    </p:animEffect>
                                  </p:childTnLst>
                                </p:cTn>
                              </p:par>
                              <p:par>
                                <p:cTn id="53" presetID="12" presetClass="entr" presetSubtype="1" fill="hold" grpId="0" nodeType="with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500"/>
                                        <p:tgtEl>
                                          <p:spTgt spid="59"/>
                                        </p:tgtEl>
                                        <p:attrNameLst>
                                          <p:attrName>ppt_y</p:attrName>
                                        </p:attrNameLst>
                                      </p:cBhvr>
                                      <p:tavLst>
                                        <p:tav tm="0">
                                          <p:val>
                                            <p:strVal val="#ppt_y-#ppt_h*1.125000"/>
                                          </p:val>
                                        </p:tav>
                                        <p:tav tm="100000">
                                          <p:val>
                                            <p:strVal val="#ppt_y"/>
                                          </p:val>
                                        </p:tav>
                                      </p:tavLst>
                                    </p:anim>
                                    <p:animEffect transition="in" filter="wipe(down)">
                                      <p:cBhvr>
                                        <p:cTn id="56" dur="500"/>
                                        <p:tgtEl>
                                          <p:spTgt spid="59"/>
                                        </p:tgtEl>
                                      </p:cBhvr>
                                    </p:animEffect>
                                  </p:childTnLst>
                                </p:cTn>
                              </p:par>
                            </p:childTnLst>
                          </p:cTn>
                        </p:par>
                        <p:par>
                          <p:cTn id="57" fill="hold" nodeType="afterGroup">
                            <p:stCondLst>
                              <p:cond delay="6000"/>
                            </p:stCondLst>
                            <p:childTnLst>
                              <p:par>
                                <p:cTn id="58" presetID="12" presetClass="entr" presetSubtype="4" fill="hold" grpId="0" nodeType="afterEffect">
                                  <p:stCondLst>
                                    <p:cond delay="0"/>
                                  </p:stCondLst>
                                  <p:childTnLst>
                                    <p:set>
                                      <p:cBhvr>
                                        <p:cTn id="59" dur="1" fill="hold">
                                          <p:stCondLst>
                                            <p:cond delay="0"/>
                                          </p:stCondLst>
                                        </p:cTn>
                                        <p:tgtEl>
                                          <p:spTgt spid="60"/>
                                        </p:tgtEl>
                                        <p:attrNameLst>
                                          <p:attrName>style.visibility</p:attrName>
                                        </p:attrNameLst>
                                      </p:cBhvr>
                                      <p:to>
                                        <p:strVal val="visible"/>
                                      </p:to>
                                    </p:set>
                                    <p:anim calcmode="lin" valueType="num">
                                      <p:cBhvr additive="base">
                                        <p:cTn id="60" dur="500"/>
                                        <p:tgtEl>
                                          <p:spTgt spid="60"/>
                                        </p:tgtEl>
                                        <p:attrNameLst>
                                          <p:attrName>ppt_y</p:attrName>
                                        </p:attrNameLst>
                                      </p:cBhvr>
                                      <p:tavLst>
                                        <p:tav tm="0">
                                          <p:val>
                                            <p:strVal val="#ppt_y+#ppt_h*1.125000"/>
                                          </p:val>
                                        </p:tav>
                                        <p:tav tm="100000">
                                          <p:val>
                                            <p:strVal val="#ppt_y"/>
                                          </p:val>
                                        </p:tav>
                                      </p:tavLst>
                                    </p:anim>
                                    <p:animEffect transition="in" filter="wipe(up)">
                                      <p:cBhvr>
                                        <p:cTn id="61" dur="500"/>
                                        <p:tgtEl>
                                          <p:spTgt spid="60"/>
                                        </p:tgtEl>
                                      </p:cBhvr>
                                    </p:animEffect>
                                  </p:childTnLst>
                                </p:cTn>
                              </p:par>
                              <p:par>
                                <p:cTn id="62" presetID="12" presetClass="entr" presetSubtype="1"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 calcmode="lin" valueType="num">
                                      <p:cBhvr additive="base">
                                        <p:cTn id="64" dur="500"/>
                                        <p:tgtEl>
                                          <p:spTgt spid="61"/>
                                        </p:tgtEl>
                                        <p:attrNameLst>
                                          <p:attrName>ppt_y</p:attrName>
                                        </p:attrNameLst>
                                      </p:cBhvr>
                                      <p:tavLst>
                                        <p:tav tm="0">
                                          <p:val>
                                            <p:strVal val="#ppt_y-#ppt_h*1.125000"/>
                                          </p:val>
                                        </p:tav>
                                        <p:tav tm="100000">
                                          <p:val>
                                            <p:strVal val="#ppt_y"/>
                                          </p:val>
                                        </p:tav>
                                      </p:tavLst>
                                    </p:anim>
                                    <p:animEffect transition="in" filter="wipe(down)">
                                      <p:cBhvr>
                                        <p:cTn id="65" dur="500"/>
                                        <p:tgtEl>
                                          <p:spTgt spid="61"/>
                                        </p:tgtEl>
                                      </p:cBhvr>
                                    </p:animEffect>
                                  </p:childTnLst>
                                </p:cTn>
                              </p:par>
                            </p:childTnLst>
                          </p:cTn>
                        </p:par>
                        <p:par>
                          <p:cTn id="66" fill="hold" nodeType="afterGroup">
                            <p:stCondLst>
                              <p:cond delay="6500"/>
                            </p:stCondLst>
                            <p:childTnLst>
                              <p:par>
                                <p:cTn id="67" presetID="12" presetClass="entr" presetSubtype="4"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additive="base">
                                        <p:cTn id="69" dur="500"/>
                                        <p:tgtEl>
                                          <p:spTgt spid="64"/>
                                        </p:tgtEl>
                                        <p:attrNameLst>
                                          <p:attrName>ppt_y</p:attrName>
                                        </p:attrNameLst>
                                      </p:cBhvr>
                                      <p:tavLst>
                                        <p:tav tm="0">
                                          <p:val>
                                            <p:strVal val="#ppt_y+#ppt_h*1.125000"/>
                                          </p:val>
                                        </p:tav>
                                        <p:tav tm="100000">
                                          <p:val>
                                            <p:strVal val="#ppt_y"/>
                                          </p:val>
                                        </p:tav>
                                      </p:tavLst>
                                    </p:anim>
                                    <p:animEffect transition="in" filter="wipe(up)">
                                      <p:cBhvr>
                                        <p:cTn id="70" dur="500"/>
                                        <p:tgtEl>
                                          <p:spTgt spid="64"/>
                                        </p:tgtEl>
                                      </p:cBhvr>
                                    </p:animEffect>
                                  </p:childTnLst>
                                </p:cTn>
                              </p:par>
                              <p:par>
                                <p:cTn id="71" presetID="12" presetClass="entr" presetSubtype="1" fill="hold" grpId="0" nodeType="withEffect">
                                  <p:stCondLst>
                                    <p:cond delay="0"/>
                                  </p:stCondLst>
                                  <p:childTnLst>
                                    <p:set>
                                      <p:cBhvr>
                                        <p:cTn id="72" dur="1" fill="hold">
                                          <p:stCondLst>
                                            <p:cond delay="0"/>
                                          </p:stCondLst>
                                        </p:cTn>
                                        <p:tgtEl>
                                          <p:spTgt spid="65"/>
                                        </p:tgtEl>
                                        <p:attrNameLst>
                                          <p:attrName>style.visibility</p:attrName>
                                        </p:attrNameLst>
                                      </p:cBhvr>
                                      <p:to>
                                        <p:strVal val="visible"/>
                                      </p:to>
                                    </p:set>
                                    <p:anim calcmode="lin" valueType="num">
                                      <p:cBhvr additive="base">
                                        <p:cTn id="73" dur="500"/>
                                        <p:tgtEl>
                                          <p:spTgt spid="65"/>
                                        </p:tgtEl>
                                        <p:attrNameLst>
                                          <p:attrName>ppt_y</p:attrName>
                                        </p:attrNameLst>
                                      </p:cBhvr>
                                      <p:tavLst>
                                        <p:tav tm="0">
                                          <p:val>
                                            <p:strVal val="#ppt_y-#ppt_h*1.125000"/>
                                          </p:val>
                                        </p:tav>
                                        <p:tav tm="100000">
                                          <p:val>
                                            <p:strVal val="#ppt_y"/>
                                          </p:val>
                                        </p:tav>
                                      </p:tavLst>
                                    </p:anim>
                                    <p:animEffect transition="in" filter="wipe(down)">
                                      <p:cBhvr>
                                        <p:cTn id="74" dur="500"/>
                                        <p:tgtEl>
                                          <p:spTgt spid="65"/>
                                        </p:tgtEl>
                                      </p:cBhvr>
                                    </p:animEffect>
                                  </p:childTnLst>
                                </p:cTn>
                              </p:par>
                            </p:childTnLst>
                          </p:cTn>
                        </p:par>
                        <p:par>
                          <p:cTn id="75" fill="hold" nodeType="afterGroup">
                            <p:stCondLst>
                              <p:cond delay="7000"/>
                            </p:stCondLst>
                            <p:childTnLst>
                              <p:par>
                                <p:cTn id="76" presetID="12" presetClass="entr" presetSubtype="4"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 calcmode="lin" valueType="num">
                                      <p:cBhvr additive="base">
                                        <p:cTn id="78" dur="500"/>
                                        <p:tgtEl>
                                          <p:spTgt spid="62"/>
                                        </p:tgtEl>
                                        <p:attrNameLst>
                                          <p:attrName>ppt_y</p:attrName>
                                        </p:attrNameLst>
                                      </p:cBhvr>
                                      <p:tavLst>
                                        <p:tav tm="0">
                                          <p:val>
                                            <p:strVal val="#ppt_y+#ppt_h*1.125000"/>
                                          </p:val>
                                        </p:tav>
                                        <p:tav tm="100000">
                                          <p:val>
                                            <p:strVal val="#ppt_y"/>
                                          </p:val>
                                        </p:tav>
                                      </p:tavLst>
                                    </p:anim>
                                    <p:animEffect transition="in" filter="wipe(up)">
                                      <p:cBhvr>
                                        <p:cTn id="79" dur="500"/>
                                        <p:tgtEl>
                                          <p:spTgt spid="62"/>
                                        </p:tgtEl>
                                      </p:cBhvr>
                                    </p:animEffect>
                                  </p:childTnLst>
                                </p:cTn>
                              </p:par>
                              <p:par>
                                <p:cTn id="80" presetID="12" presetClass="entr" presetSubtype="1" fill="hold" grpId="0" nodeType="withEffect">
                                  <p:stCondLst>
                                    <p:cond delay="0"/>
                                  </p:stCondLst>
                                  <p:childTnLst>
                                    <p:set>
                                      <p:cBhvr>
                                        <p:cTn id="81" dur="1" fill="hold">
                                          <p:stCondLst>
                                            <p:cond delay="0"/>
                                          </p:stCondLst>
                                        </p:cTn>
                                        <p:tgtEl>
                                          <p:spTgt spid="63"/>
                                        </p:tgtEl>
                                        <p:attrNameLst>
                                          <p:attrName>style.visibility</p:attrName>
                                        </p:attrNameLst>
                                      </p:cBhvr>
                                      <p:to>
                                        <p:strVal val="visible"/>
                                      </p:to>
                                    </p:set>
                                    <p:anim calcmode="lin" valueType="num">
                                      <p:cBhvr additive="base">
                                        <p:cTn id="82" dur="500"/>
                                        <p:tgtEl>
                                          <p:spTgt spid="63"/>
                                        </p:tgtEl>
                                        <p:attrNameLst>
                                          <p:attrName>ppt_y</p:attrName>
                                        </p:attrNameLst>
                                      </p:cBhvr>
                                      <p:tavLst>
                                        <p:tav tm="0">
                                          <p:val>
                                            <p:strVal val="#ppt_y-#ppt_h*1.125000"/>
                                          </p:val>
                                        </p:tav>
                                        <p:tav tm="100000">
                                          <p:val>
                                            <p:strVal val="#ppt_y"/>
                                          </p:val>
                                        </p:tav>
                                      </p:tavLst>
                                    </p:anim>
                                    <p:animEffect transition="in" filter="wipe(down)">
                                      <p:cBhvr>
                                        <p:cTn id="8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p:bldP spid="63" grpId="0"/>
      <p:bldP spid="64" grpId="0"/>
      <p:bldP spid="65" grpId="0"/>
    </p:bldLst>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 name="矩形 4"/>
          <p:cNvSpPr/>
          <p:nvPr/>
        </p:nvSpPr>
        <p:spPr>
          <a:xfrm>
            <a:off x="1122035" y="-32151"/>
            <a:ext cx="11046536" cy="6871827"/>
          </a:xfrm>
          <a:custGeom>
            <a:gdLst>
              <a:gd name="connsiteX0" fmla="*/ 0 w 3131840"/>
              <a:gd name="connsiteY0" fmla="*/ 0 h 3131840"/>
              <a:gd name="connsiteX1" fmla="*/ 3131840 w 3131840"/>
              <a:gd name="connsiteY1" fmla="*/ 0 h 3131840"/>
              <a:gd name="connsiteX2" fmla="*/ 3131840 w 3131840"/>
              <a:gd name="connsiteY2" fmla="*/ 3131840 h 3131840"/>
              <a:gd name="connsiteX3" fmla="*/ 0 w 3131840"/>
              <a:gd name="connsiteY3" fmla="*/ 3131840 h 3131840"/>
              <a:gd name="connsiteX4" fmla="*/ 0 w 3131840"/>
              <a:gd name="connsiteY4" fmla="*/ 0 h 3131840"/>
              <a:gd name="connsiteX0-1" fmla="*/ 0 w 8048397"/>
              <a:gd name="connsiteY0-2" fmla="*/ 1987826 h 5119666"/>
              <a:gd name="connsiteX1-3" fmla="*/ 8048397 w 8048397"/>
              <a:gd name="connsiteY1-4" fmla="*/ 0 h 5119666"/>
              <a:gd name="connsiteX2-5" fmla="*/ 3131840 w 8048397"/>
              <a:gd name="connsiteY2-6" fmla="*/ 5119666 h 5119666"/>
              <a:gd name="connsiteX3-7" fmla="*/ 0 w 8048397"/>
              <a:gd name="connsiteY3-8" fmla="*/ 5119666 h 5119666"/>
              <a:gd name="connsiteX4-9" fmla="*/ 0 w 8048397"/>
              <a:gd name="connsiteY4-10" fmla="*/ 1987826 h 5119666"/>
              <a:gd name="connsiteX0-11" fmla="*/ 0 w 8048397"/>
              <a:gd name="connsiteY0-12" fmla="*/ 1987826 h 5134136"/>
              <a:gd name="connsiteX1-13" fmla="*/ 8048397 w 8048397"/>
              <a:gd name="connsiteY1-14" fmla="*/ 0 h 5134136"/>
              <a:gd name="connsiteX2-15" fmla="*/ 4176869 w 8048397"/>
              <a:gd name="connsiteY2-16" fmla="*/ 5134136 h 5134136"/>
              <a:gd name="connsiteX3-17" fmla="*/ 0 w 8048397"/>
              <a:gd name="connsiteY3-18" fmla="*/ 5119666 h 5134136"/>
              <a:gd name="connsiteX4-19" fmla="*/ 0 w 8048397"/>
              <a:gd name="connsiteY4-20" fmla="*/ 1987826 h 5134136"/>
              <a:gd name="connsiteX0-21" fmla="*/ 0 w 7075940"/>
              <a:gd name="connsiteY0-22" fmla="*/ 2017765 h 5163075"/>
              <a:gd name="connsiteX1-23" fmla="*/ 7075940 w 7075940"/>
              <a:gd name="connsiteY1-24" fmla="*/ 0 h 5163075"/>
              <a:gd name="connsiteX2-25" fmla="*/ 4176869 w 7075940"/>
              <a:gd name="connsiteY2-26" fmla="*/ 5163075 h 5163075"/>
              <a:gd name="connsiteX3-27" fmla="*/ 0 w 7075940"/>
              <a:gd name="connsiteY3-28" fmla="*/ 5148605 h 5163075"/>
              <a:gd name="connsiteX4-29" fmla="*/ 0 w 7075940"/>
              <a:gd name="connsiteY4-30" fmla="*/ 2017765 h 5163075"/>
              <a:gd name="connsiteX0-31" fmla="*/ 0 w 8634569"/>
              <a:gd name="connsiteY0-32" fmla="*/ 2017765 h 5153580"/>
              <a:gd name="connsiteX1-33" fmla="*/ 7075940 w 8634569"/>
              <a:gd name="connsiteY1-34" fmla="*/ 0 h 5153580"/>
              <a:gd name="connsiteX2-35" fmla="*/ 8634569 w 8634569"/>
              <a:gd name="connsiteY2-36" fmla="*/ 5153580 h 5153580"/>
              <a:gd name="connsiteX3-37" fmla="*/ 0 w 8634569"/>
              <a:gd name="connsiteY3-38" fmla="*/ 5148605 h 5153580"/>
              <a:gd name="connsiteX4-39" fmla="*/ 0 w 8634569"/>
              <a:gd name="connsiteY4-40" fmla="*/ 2017765 h 5153580"/>
              <a:gd name="connsiteX0-41" fmla="*/ 48416 w 8634569"/>
              <a:gd name="connsiteY0-42" fmla="*/ 1466033 h 5153580"/>
              <a:gd name="connsiteX1-43" fmla="*/ 7075940 w 8634569"/>
              <a:gd name="connsiteY1-44" fmla="*/ 0 h 5153580"/>
              <a:gd name="connsiteX2-45" fmla="*/ 8634569 w 8634569"/>
              <a:gd name="connsiteY2-46" fmla="*/ 5153580 h 5153580"/>
              <a:gd name="connsiteX3-47" fmla="*/ 0 w 8634569"/>
              <a:gd name="connsiteY3-48" fmla="*/ 5148605 h 5153580"/>
              <a:gd name="connsiteX4-49" fmla="*/ 48416 w 8634569"/>
              <a:gd name="connsiteY4-50" fmla="*/ 1466033 h 5153580"/>
              <a:gd name="connsiteX0-51" fmla="*/ 48416 w 9312397"/>
              <a:gd name="connsiteY0-52" fmla="*/ 1466033 h 5153580"/>
              <a:gd name="connsiteX1-53" fmla="*/ 7075940 w 9312397"/>
              <a:gd name="connsiteY1-54" fmla="*/ 0 h 5153580"/>
              <a:gd name="connsiteX2-55" fmla="*/ 9312397 w 9312397"/>
              <a:gd name="connsiteY2-56" fmla="*/ 5153580 h 5153580"/>
              <a:gd name="connsiteX3-57" fmla="*/ 0 w 9312397"/>
              <a:gd name="connsiteY3-58" fmla="*/ 5148605 h 5153580"/>
              <a:gd name="connsiteX4-59" fmla="*/ 48416 w 9312397"/>
              <a:gd name="connsiteY4-60" fmla="*/ 1466033 h 5153580"/>
              <a:gd name="connsiteX0-61" fmla="*/ 48416 w 9312397"/>
              <a:gd name="connsiteY0-62" fmla="*/ 1456538 h 5144085"/>
              <a:gd name="connsiteX1-63" fmla="*/ 5930088 w 9312397"/>
              <a:gd name="connsiteY1-64" fmla="*/ 0 h 5144085"/>
              <a:gd name="connsiteX2-65" fmla="*/ 9312397 w 9312397"/>
              <a:gd name="connsiteY2-66" fmla="*/ 5144085 h 5144085"/>
              <a:gd name="connsiteX3-67" fmla="*/ 0 w 9312397"/>
              <a:gd name="connsiteY3-68" fmla="*/ 5139110 h 5144085"/>
              <a:gd name="connsiteX4-69" fmla="*/ 48416 w 9312397"/>
              <a:gd name="connsiteY4-70" fmla="*/ 1456538 h 5144085"/>
              <a:gd name="connsiteX0-71" fmla="*/ 16139 w 9312397"/>
              <a:gd name="connsiteY0-72" fmla="*/ 1447042 h 5144085"/>
              <a:gd name="connsiteX1-73" fmla="*/ 5930088 w 9312397"/>
              <a:gd name="connsiteY1-74" fmla="*/ 0 h 5144085"/>
              <a:gd name="connsiteX2-75" fmla="*/ 9312397 w 9312397"/>
              <a:gd name="connsiteY2-76" fmla="*/ 5144085 h 5144085"/>
              <a:gd name="connsiteX3-77" fmla="*/ 0 w 9312397"/>
              <a:gd name="connsiteY3-78" fmla="*/ 5139110 h 5144085"/>
              <a:gd name="connsiteX4-79" fmla="*/ 16139 w 9312397"/>
              <a:gd name="connsiteY4-80" fmla="*/ 1447042 h 5144085"/>
              <a:gd name="connsiteX0-81" fmla="*/ 16139 w 12959758"/>
              <a:gd name="connsiteY0-82" fmla="*/ 1447042 h 5139110"/>
              <a:gd name="connsiteX1-83" fmla="*/ 5930088 w 12959758"/>
              <a:gd name="connsiteY1-84" fmla="*/ 0 h 5139110"/>
              <a:gd name="connsiteX2-85" fmla="*/ 12959758 w 12959758"/>
              <a:gd name="connsiteY2-86" fmla="*/ 2665793 h 5139110"/>
              <a:gd name="connsiteX3-87" fmla="*/ 0 w 12959758"/>
              <a:gd name="connsiteY3-88" fmla="*/ 5139110 h 5139110"/>
              <a:gd name="connsiteX4-89" fmla="*/ 16139 w 12959758"/>
              <a:gd name="connsiteY4-90" fmla="*/ 1447042 h 5139110"/>
              <a:gd name="connsiteX0-91" fmla="*/ 1420211 w 12959758"/>
              <a:gd name="connsiteY0-92" fmla="*/ 1912316 h 5139110"/>
              <a:gd name="connsiteX1-93" fmla="*/ 5930088 w 12959758"/>
              <a:gd name="connsiteY1-94" fmla="*/ 0 h 5139110"/>
              <a:gd name="connsiteX2-95" fmla="*/ 12959758 w 12959758"/>
              <a:gd name="connsiteY2-96" fmla="*/ 2665793 h 5139110"/>
              <a:gd name="connsiteX3-97" fmla="*/ 0 w 12959758"/>
              <a:gd name="connsiteY3-98" fmla="*/ 5139110 h 5139110"/>
              <a:gd name="connsiteX4-99" fmla="*/ 1420211 w 12959758"/>
              <a:gd name="connsiteY4-100" fmla="*/ 1912316 h 5139110"/>
              <a:gd name="connsiteX0-101" fmla="*/ 57 w 11539604"/>
              <a:gd name="connsiteY0-102" fmla="*/ 1912316 h 4284526"/>
              <a:gd name="connsiteX1-103" fmla="*/ 4509934 w 11539604"/>
              <a:gd name="connsiteY1-104" fmla="*/ 0 h 4284526"/>
              <a:gd name="connsiteX2-105" fmla="*/ 11539604 w 11539604"/>
              <a:gd name="connsiteY2-106" fmla="*/ 2665793 h 4284526"/>
              <a:gd name="connsiteX3-107" fmla="*/ 371249 w 11539604"/>
              <a:gd name="connsiteY3-108" fmla="*/ 4284526 h 4284526"/>
              <a:gd name="connsiteX4-109" fmla="*/ 57 w 11539604"/>
              <a:gd name="connsiteY4-110" fmla="*/ 1912316 h 4284526"/>
              <a:gd name="connsiteX0-111" fmla="*/ 43 w 11539590"/>
              <a:gd name="connsiteY0-112" fmla="*/ 1912316 h 4284526"/>
              <a:gd name="connsiteX1-113" fmla="*/ 4509920 w 11539590"/>
              <a:gd name="connsiteY1-114" fmla="*/ 0 h 4284526"/>
              <a:gd name="connsiteX2-115" fmla="*/ 11539590 w 11539590"/>
              <a:gd name="connsiteY2-116" fmla="*/ 2665793 h 4284526"/>
              <a:gd name="connsiteX3-117" fmla="*/ 371235 w 11539590"/>
              <a:gd name="connsiteY3-118" fmla="*/ 4284526 h 4284526"/>
              <a:gd name="connsiteX4-119" fmla="*/ 43 w 11539590"/>
              <a:gd name="connsiteY4-120" fmla="*/ 1912316 h 4284526"/>
              <a:gd name="connsiteX0-121" fmla="*/ 43 w 14041100"/>
              <a:gd name="connsiteY0-122" fmla="*/ 1912316 h 4284526"/>
              <a:gd name="connsiteX1-123" fmla="*/ 4509920 w 14041100"/>
              <a:gd name="connsiteY1-124" fmla="*/ 0 h 4284526"/>
              <a:gd name="connsiteX2-125" fmla="*/ 14041100 w 14041100"/>
              <a:gd name="connsiteY2-126" fmla="*/ 1678274 h 4284526"/>
              <a:gd name="connsiteX3-127" fmla="*/ 371235 w 14041100"/>
              <a:gd name="connsiteY3-128" fmla="*/ 4284526 h 4284526"/>
              <a:gd name="connsiteX4-129" fmla="*/ 43 w 14041100"/>
              <a:gd name="connsiteY4-130" fmla="*/ 1912316 h 4284526"/>
              <a:gd name="connsiteX0-131" fmla="*/ 4 w 14041061"/>
              <a:gd name="connsiteY0-132" fmla="*/ 1912316 h 5139110"/>
              <a:gd name="connsiteX1-133" fmla="*/ 4509881 w 14041061"/>
              <a:gd name="connsiteY1-134" fmla="*/ 0 h 5139110"/>
              <a:gd name="connsiteX2-135" fmla="*/ 14041061 w 14041061"/>
              <a:gd name="connsiteY2-136" fmla="*/ 1678274 h 5139110"/>
              <a:gd name="connsiteX3-137" fmla="*/ 6100458 w 14041061"/>
              <a:gd name="connsiteY3-138" fmla="*/ 5139110 h 5139110"/>
              <a:gd name="connsiteX4-139" fmla="*/ 4 w 14041061"/>
              <a:gd name="connsiteY4-140" fmla="*/ 1912316 h 513911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41061" h="5139110">
                <a:moveTo>
                  <a:pt x="4" y="1912316"/>
                </a:moveTo>
                <a:lnTo>
                  <a:pt x="4509881" y="0"/>
                </a:lnTo>
                <a:lnTo>
                  <a:pt x="14041061" y="1678274"/>
                </a:lnTo>
                <a:lnTo>
                  <a:pt x="6100458" y="5139110"/>
                </a:lnTo>
                <a:cubicBezTo>
                  <a:pt x="6218809" y="4544612"/>
                  <a:pt x="-5376" y="3143005"/>
                  <a:pt x="4" y="1912316"/>
                </a:cubicBezTo>
                <a:close/>
              </a:path>
            </a:pathLst>
          </a:cu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705"/>
              <a:t>0</a:t>
            </a:r>
            <a:endParaRPr lang="zh-CN" altLang="en-US" sz="1705"/>
          </a:p>
        </p:txBody>
      </p:sp>
      <p:sp>
        <p:nvSpPr>
          <p:cNvPr id="13" name="矩形 4"/>
          <p:cNvSpPr/>
          <p:nvPr/>
        </p:nvSpPr>
        <p:spPr>
          <a:xfrm>
            <a:off x="1111289" y="-22774"/>
            <a:ext cx="10221238" cy="6884524"/>
          </a:xfrm>
          <a:custGeom>
            <a:gdLst>
              <a:gd name="connsiteX0" fmla="*/ 0 w 3131840"/>
              <a:gd name="connsiteY0" fmla="*/ 0 h 3131840"/>
              <a:gd name="connsiteX1" fmla="*/ 3131840 w 3131840"/>
              <a:gd name="connsiteY1" fmla="*/ 0 h 3131840"/>
              <a:gd name="connsiteX2" fmla="*/ 3131840 w 3131840"/>
              <a:gd name="connsiteY2" fmla="*/ 3131840 h 3131840"/>
              <a:gd name="connsiteX3" fmla="*/ 0 w 3131840"/>
              <a:gd name="connsiteY3" fmla="*/ 3131840 h 3131840"/>
              <a:gd name="connsiteX4" fmla="*/ 0 w 3131840"/>
              <a:gd name="connsiteY4" fmla="*/ 0 h 3131840"/>
              <a:gd name="connsiteX0-1" fmla="*/ 0 w 8048397"/>
              <a:gd name="connsiteY0-2" fmla="*/ 1987826 h 5119666"/>
              <a:gd name="connsiteX1-3" fmla="*/ 8048397 w 8048397"/>
              <a:gd name="connsiteY1-4" fmla="*/ 0 h 5119666"/>
              <a:gd name="connsiteX2-5" fmla="*/ 3131840 w 8048397"/>
              <a:gd name="connsiteY2-6" fmla="*/ 5119666 h 5119666"/>
              <a:gd name="connsiteX3-7" fmla="*/ 0 w 8048397"/>
              <a:gd name="connsiteY3-8" fmla="*/ 5119666 h 5119666"/>
              <a:gd name="connsiteX4-9" fmla="*/ 0 w 8048397"/>
              <a:gd name="connsiteY4-10" fmla="*/ 1987826 h 5119666"/>
              <a:gd name="connsiteX0-11" fmla="*/ 0 w 8048397"/>
              <a:gd name="connsiteY0-12" fmla="*/ 1987826 h 5134136"/>
              <a:gd name="connsiteX1-13" fmla="*/ 8048397 w 8048397"/>
              <a:gd name="connsiteY1-14" fmla="*/ 0 h 5134136"/>
              <a:gd name="connsiteX2-15" fmla="*/ 4176869 w 8048397"/>
              <a:gd name="connsiteY2-16" fmla="*/ 5134136 h 5134136"/>
              <a:gd name="connsiteX3-17" fmla="*/ 0 w 8048397"/>
              <a:gd name="connsiteY3-18" fmla="*/ 5119666 h 5134136"/>
              <a:gd name="connsiteX4-19" fmla="*/ 0 w 8048397"/>
              <a:gd name="connsiteY4-20" fmla="*/ 1987826 h 5134136"/>
              <a:gd name="connsiteX0-21" fmla="*/ 0 w 7075940"/>
              <a:gd name="connsiteY0-22" fmla="*/ 2017765 h 5163075"/>
              <a:gd name="connsiteX1-23" fmla="*/ 7075940 w 7075940"/>
              <a:gd name="connsiteY1-24" fmla="*/ 0 h 5163075"/>
              <a:gd name="connsiteX2-25" fmla="*/ 4176869 w 7075940"/>
              <a:gd name="connsiteY2-26" fmla="*/ 5163075 h 5163075"/>
              <a:gd name="connsiteX3-27" fmla="*/ 0 w 7075940"/>
              <a:gd name="connsiteY3-28" fmla="*/ 5148605 h 5163075"/>
              <a:gd name="connsiteX4-29" fmla="*/ 0 w 7075940"/>
              <a:gd name="connsiteY4-30" fmla="*/ 2017765 h 5163075"/>
              <a:gd name="connsiteX0-31" fmla="*/ 0 w 8634569"/>
              <a:gd name="connsiteY0-32" fmla="*/ 2017765 h 5153580"/>
              <a:gd name="connsiteX1-33" fmla="*/ 7075940 w 8634569"/>
              <a:gd name="connsiteY1-34" fmla="*/ 0 h 5153580"/>
              <a:gd name="connsiteX2-35" fmla="*/ 8634569 w 8634569"/>
              <a:gd name="connsiteY2-36" fmla="*/ 5153580 h 5153580"/>
              <a:gd name="connsiteX3-37" fmla="*/ 0 w 8634569"/>
              <a:gd name="connsiteY3-38" fmla="*/ 5148605 h 5153580"/>
              <a:gd name="connsiteX4-39" fmla="*/ 0 w 8634569"/>
              <a:gd name="connsiteY4-40" fmla="*/ 2017765 h 5153580"/>
              <a:gd name="connsiteX0-41" fmla="*/ 48416 w 8634569"/>
              <a:gd name="connsiteY0-42" fmla="*/ 1466033 h 5153580"/>
              <a:gd name="connsiteX1-43" fmla="*/ 7075940 w 8634569"/>
              <a:gd name="connsiteY1-44" fmla="*/ 0 h 5153580"/>
              <a:gd name="connsiteX2-45" fmla="*/ 8634569 w 8634569"/>
              <a:gd name="connsiteY2-46" fmla="*/ 5153580 h 5153580"/>
              <a:gd name="connsiteX3-47" fmla="*/ 0 w 8634569"/>
              <a:gd name="connsiteY3-48" fmla="*/ 5148605 h 5153580"/>
              <a:gd name="connsiteX4-49" fmla="*/ 48416 w 8634569"/>
              <a:gd name="connsiteY4-50" fmla="*/ 1466033 h 5153580"/>
              <a:gd name="connsiteX0-51" fmla="*/ 48416 w 9312397"/>
              <a:gd name="connsiteY0-52" fmla="*/ 1466033 h 5153580"/>
              <a:gd name="connsiteX1-53" fmla="*/ 7075940 w 9312397"/>
              <a:gd name="connsiteY1-54" fmla="*/ 0 h 5153580"/>
              <a:gd name="connsiteX2-55" fmla="*/ 9312397 w 9312397"/>
              <a:gd name="connsiteY2-56" fmla="*/ 5153580 h 5153580"/>
              <a:gd name="connsiteX3-57" fmla="*/ 0 w 9312397"/>
              <a:gd name="connsiteY3-58" fmla="*/ 5148605 h 5153580"/>
              <a:gd name="connsiteX4-59" fmla="*/ 48416 w 9312397"/>
              <a:gd name="connsiteY4-60" fmla="*/ 1466033 h 5153580"/>
              <a:gd name="connsiteX0-61" fmla="*/ 48416 w 9312397"/>
              <a:gd name="connsiteY0-62" fmla="*/ 1456538 h 5144085"/>
              <a:gd name="connsiteX1-63" fmla="*/ 5930088 w 9312397"/>
              <a:gd name="connsiteY1-64" fmla="*/ 0 h 5144085"/>
              <a:gd name="connsiteX2-65" fmla="*/ 9312397 w 9312397"/>
              <a:gd name="connsiteY2-66" fmla="*/ 5144085 h 5144085"/>
              <a:gd name="connsiteX3-67" fmla="*/ 0 w 9312397"/>
              <a:gd name="connsiteY3-68" fmla="*/ 5139110 h 5144085"/>
              <a:gd name="connsiteX4-69" fmla="*/ 48416 w 9312397"/>
              <a:gd name="connsiteY4-70" fmla="*/ 1456538 h 5144085"/>
              <a:gd name="connsiteX0-71" fmla="*/ 16139 w 9312397"/>
              <a:gd name="connsiteY0-72" fmla="*/ 1447042 h 5144085"/>
              <a:gd name="connsiteX1-73" fmla="*/ 5930088 w 9312397"/>
              <a:gd name="connsiteY1-74" fmla="*/ 0 h 5144085"/>
              <a:gd name="connsiteX2-75" fmla="*/ 9312397 w 9312397"/>
              <a:gd name="connsiteY2-76" fmla="*/ 5144085 h 5144085"/>
              <a:gd name="connsiteX3-77" fmla="*/ 0 w 9312397"/>
              <a:gd name="connsiteY3-78" fmla="*/ 5139110 h 5144085"/>
              <a:gd name="connsiteX4-79" fmla="*/ 16139 w 9312397"/>
              <a:gd name="connsiteY4-80" fmla="*/ 1447042 h 5144085"/>
              <a:gd name="connsiteX0-81" fmla="*/ 16139 w 12959758"/>
              <a:gd name="connsiteY0-82" fmla="*/ 1447042 h 5139110"/>
              <a:gd name="connsiteX1-83" fmla="*/ 5930088 w 12959758"/>
              <a:gd name="connsiteY1-84" fmla="*/ 0 h 5139110"/>
              <a:gd name="connsiteX2-85" fmla="*/ 12959758 w 12959758"/>
              <a:gd name="connsiteY2-86" fmla="*/ 2665793 h 5139110"/>
              <a:gd name="connsiteX3-87" fmla="*/ 0 w 12959758"/>
              <a:gd name="connsiteY3-88" fmla="*/ 5139110 h 5139110"/>
              <a:gd name="connsiteX4-89" fmla="*/ 16139 w 12959758"/>
              <a:gd name="connsiteY4-90" fmla="*/ 1447042 h 5139110"/>
              <a:gd name="connsiteX0-91" fmla="*/ 1420211 w 12959758"/>
              <a:gd name="connsiteY0-92" fmla="*/ 1912316 h 5139110"/>
              <a:gd name="connsiteX1-93" fmla="*/ 5930088 w 12959758"/>
              <a:gd name="connsiteY1-94" fmla="*/ 0 h 5139110"/>
              <a:gd name="connsiteX2-95" fmla="*/ 12959758 w 12959758"/>
              <a:gd name="connsiteY2-96" fmla="*/ 2665793 h 5139110"/>
              <a:gd name="connsiteX3-97" fmla="*/ 0 w 12959758"/>
              <a:gd name="connsiteY3-98" fmla="*/ 5139110 h 5139110"/>
              <a:gd name="connsiteX4-99" fmla="*/ 1420211 w 12959758"/>
              <a:gd name="connsiteY4-100" fmla="*/ 1912316 h 5139110"/>
              <a:gd name="connsiteX0-101" fmla="*/ 57 w 11539604"/>
              <a:gd name="connsiteY0-102" fmla="*/ 1912316 h 4284526"/>
              <a:gd name="connsiteX1-103" fmla="*/ 4509934 w 11539604"/>
              <a:gd name="connsiteY1-104" fmla="*/ 0 h 4284526"/>
              <a:gd name="connsiteX2-105" fmla="*/ 11539604 w 11539604"/>
              <a:gd name="connsiteY2-106" fmla="*/ 2665793 h 4284526"/>
              <a:gd name="connsiteX3-107" fmla="*/ 371249 w 11539604"/>
              <a:gd name="connsiteY3-108" fmla="*/ 4284526 h 4284526"/>
              <a:gd name="connsiteX4-109" fmla="*/ 57 w 11539604"/>
              <a:gd name="connsiteY4-110" fmla="*/ 1912316 h 4284526"/>
              <a:gd name="connsiteX0-111" fmla="*/ 43 w 11539590"/>
              <a:gd name="connsiteY0-112" fmla="*/ 1912316 h 4284526"/>
              <a:gd name="connsiteX1-113" fmla="*/ 4509920 w 11539590"/>
              <a:gd name="connsiteY1-114" fmla="*/ 0 h 4284526"/>
              <a:gd name="connsiteX2-115" fmla="*/ 11539590 w 11539590"/>
              <a:gd name="connsiteY2-116" fmla="*/ 2665793 h 4284526"/>
              <a:gd name="connsiteX3-117" fmla="*/ 371235 w 11539590"/>
              <a:gd name="connsiteY3-118" fmla="*/ 4284526 h 4284526"/>
              <a:gd name="connsiteX4-119" fmla="*/ 43 w 11539590"/>
              <a:gd name="connsiteY4-120" fmla="*/ 1912316 h 4284526"/>
              <a:gd name="connsiteX0-121" fmla="*/ 2 w 11539549"/>
              <a:gd name="connsiteY0-122" fmla="*/ 1912316 h 5148605"/>
              <a:gd name="connsiteX1-123" fmla="*/ 4509879 w 11539549"/>
              <a:gd name="connsiteY1-124" fmla="*/ 0 h 5148605"/>
              <a:gd name="connsiteX2-125" fmla="*/ 11539549 w 11539549"/>
              <a:gd name="connsiteY2-126" fmla="*/ 2665793 h 5148605"/>
              <a:gd name="connsiteX3-127" fmla="*/ 9166822 w 11539549"/>
              <a:gd name="connsiteY3-128" fmla="*/ 5148605 h 5148605"/>
              <a:gd name="connsiteX4-129" fmla="*/ 2 w 11539549"/>
              <a:gd name="connsiteY4-130" fmla="*/ 1912316 h 5148605"/>
              <a:gd name="connsiteX0-131" fmla="*/ 4 w 11539551"/>
              <a:gd name="connsiteY0-132" fmla="*/ 1912316 h 5148605"/>
              <a:gd name="connsiteX1-133" fmla="*/ 4509881 w 11539551"/>
              <a:gd name="connsiteY1-134" fmla="*/ 0 h 5148605"/>
              <a:gd name="connsiteX2-135" fmla="*/ 11539551 w 11539551"/>
              <a:gd name="connsiteY2-136" fmla="*/ 2665793 h 5148605"/>
              <a:gd name="connsiteX3-137" fmla="*/ 9166824 w 11539551"/>
              <a:gd name="connsiteY3-138" fmla="*/ 5148605 h 5148605"/>
              <a:gd name="connsiteX4-139" fmla="*/ 4 w 11539551"/>
              <a:gd name="connsiteY4-140" fmla="*/ 1912316 h 5148605"/>
              <a:gd name="connsiteX0-141" fmla="*/ 4 w 12992040"/>
              <a:gd name="connsiteY0-142" fmla="*/ 1912316 h 5148605"/>
              <a:gd name="connsiteX1-143" fmla="*/ 4509881 w 12992040"/>
              <a:gd name="connsiteY1-144" fmla="*/ 0 h 5148605"/>
              <a:gd name="connsiteX2-145" fmla="*/ 12992040 w 12992040"/>
              <a:gd name="connsiteY2-146" fmla="*/ 2475886 h 5148605"/>
              <a:gd name="connsiteX3-147" fmla="*/ 9166824 w 12992040"/>
              <a:gd name="connsiteY3-148" fmla="*/ 5148605 h 5148605"/>
              <a:gd name="connsiteX4-149" fmla="*/ 4 w 12992040"/>
              <a:gd name="connsiteY4-150" fmla="*/ 1912316 h 5148605"/>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92040" h="5148605">
                <a:moveTo>
                  <a:pt x="4" y="1912316"/>
                </a:moveTo>
                <a:lnTo>
                  <a:pt x="4509881" y="0"/>
                </a:lnTo>
                <a:lnTo>
                  <a:pt x="12992040" y="2475886"/>
                </a:lnTo>
                <a:lnTo>
                  <a:pt x="9166824" y="5148605"/>
                </a:lnTo>
                <a:cubicBezTo>
                  <a:pt x="6590001" y="4639565"/>
                  <a:pt x="-5376" y="3143005"/>
                  <a:pt x="4" y="1912316"/>
                </a:cubicBezTo>
                <a:close/>
              </a:path>
            </a:pathLst>
          </a:custGeom>
          <a:solidFill>
            <a:srgbClr val="E619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5" name="矩形 4"/>
          <p:cNvSpPr/>
          <p:nvPr/>
        </p:nvSpPr>
        <p:spPr>
          <a:xfrm>
            <a:off x="-25170" y="-14674"/>
            <a:ext cx="7326349" cy="6878480"/>
          </a:xfrm>
          <a:custGeom>
            <a:gdLst>
              <a:gd name="connsiteX0" fmla="*/ 0 w 3131840"/>
              <a:gd name="connsiteY0" fmla="*/ 0 h 3131840"/>
              <a:gd name="connsiteX1" fmla="*/ 3131840 w 3131840"/>
              <a:gd name="connsiteY1" fmla="*/ 0 h 3131840"/>
              <a:gd name="connsiteX2" fmla="*/ 3131840 w 3131840"/>
              <a:gd name="connsiteY2" fmla="*/ 3131840 h 3131840"/>
              <a:gd name="connsiteX3" fmla="*/ 0 w 3131840"/>
              <a:gd name="connsiteY3" fmla="*/ 3131840 h 3131840"/>
              <a:gd name="connsiteX4" fmla="*/ 0 w 3131840"/>
              <a:gd name="connsiteY4" fmla="*/ 0 h 3131840"/>
              <a:gd name="connsiteX0-1" fmla="*/ 0 w 8048397"/>
              <a:gd name="connsiteY0-2" fmla="*/ 1987826 h 5119666"/>
              <a:gd name="connsiteX1-3" fmla="*/ 8048397 w 8048397"/>
              <a:gd name="connsiteY1-4" fmla="*/ 0 h 5119666"/>
              <a:gd name="connsiteX2-5" fmla="*/ 3131840 w 8048397"/>
              <a:gd name="connsiteY2-6" fmla="*/ 5119666 h 5119666"/>
              <a:gd name="connsiteX3-7" fmla="*/ 0 w 8048397"/>
              <a:gd name="connsiteY3-8" fmla="*/ 5119666 h 5119666"/>
              <a:gd name="connsiteX4-9" fmla="*/ 0 w 8048397"/>
              <a:gd name="connsiteY4-10" fmla="*/ 1987826 h 5119666"/>
              <a:gd name="connsiteX0-11" fmla="*/ 0 w 8048397"/>
              <a:gd name="connsiteY0-12" fmla="*/ 1987826 h 5134136"/>
              <a:gd name="connsiteX1-13" fmla="*/ 8048397 w 8048397"/>
              <a:gd name="connsiteY1-14" fmla="*/ 0 h 5134136"/>
              <a:gd name="connsiteX2-15" fmla="*/ 4176869 w 8048397"/>
              <a:gd name="connsiteY2-16" fmla="*/ 5134136 h 5134136"/>
              <a:gd name="connsiteX3-17" fmla="*/ 0 w 8048397"/>
              <a:gd name="connsiteY3-18" fmla="*/ 5119666 h 5134136"/>
              <a:gd name="connsiteX4-19" fmla="*/ 0 w 8048397"/>
              <a:gd name="connsiteY4-20" fmla="*/ 1987826 h 5134136"/>
              <a:gd name="connsiteX0-21" fmla="*/ 0 w 7075940"/>
              <a:gd name="connsiteY0-22" fmla="*/ 2017765 h 5163075"/>
              <a:gd name="connsiteX1-23" fmla="*/ 7075940 w 7075940"/>
              <a:gd name="connsiteY1-24" fmla="*/ 0 h 5163075"/>
              <a:gd name="connsiteX2-25" fmla="*/ 4176869 w 7075940"/>
              <a:gd name="connsiteY2-26" fmla="*/ 5163075 h 5163075"/>
              <a:gd name="connsiteX3-27" fmla="*/ 0 w 7075940"/>
              <a:gd name="connsiteY3-28" fmla="*/ 5148605 h 5163075"/>
              <a:gd name="connsiteX4-29" fmla="*/ 0 w 7075940"/>
              <a:gd name="connsiteY4-30" fmla="*/ 2017765 h 5163075"/>
              <a:gd name="connsiteX0-31" fmla="*/ 0 w 8634569"/>
              <a:gd name="connsiteY0-32" fmla="*/ 2017765 h 5153580"/>
              <a:gd name="connsiteX1-33" fmla="*/ 7075940 w 8634569"/>
              <a:gd name="connsiteY1-34" fmla="*/ 0 h 5153580"/>
              <a:gd name="connsiteX2-35" fmla="*/ 8634569 w 8634569"/>
              <a:gd name="connsiteY2-36" fmla="*/ 5153580 h 5153580"/>
              <a:gd name="connsiteX3-37" fmla="*/ 0 w 8634569"/>
              <a:gd name="connsiteY3-38" fmla="*/ 5148605 h 5153580"/>
              <a:gd name="connsiteX4-39" fmla="*/ 0 w 8634569"/>
              <a:gd name="connsiteY4-40" fmla="*/ 2017765 h 5153580"/>
              <a:gd name="connsiteX0-41" fmla="*/ 48416 w 8634569"/>
              <a:gd name="connsiteY0-42" fmla="*/ 1466033 h 5153580"/>
              <a:gd name="connsiteX1-43" fmla="*/ 7075940 w 8634569"/>
              <a:gd name="connsiteY1-44" fmla="*/ 0 h 5153580"/>
              <a:gd name="connsiteX2-45" fmla="*/ 8634569 w 8634569"/>
              <a:gd name="connsiteY2-46" fmla="*/ 5153580 h 5153580"/>
              <a:gd name="connsiteX3-47" fmla="*/ 0 w 8634569"/>
              <a:gd name="connsiteY3-48" fmla="*/ 5148605 h 5153580"/>
              <a:gd name="connsiteX4-49" fmla="*/ 48416 w 8634569"/>
              <a:gd name="connsiteY4-50" fmla="*/ 1466033 h 5153580"/>
              <a:gd name="connsiteX0-51" fmla="*/ 48416 w 9312397"/>
              <a:gd name="connsiteY0-52" fmla="*/ 1466033 h 5153580"/>
              <a:gd name="connsiteX1-53" fmla="*/ 7075940 w 9312397"/>
              <a:gd name="connsiteY1-54" fmla="*/ 0 h 5153580"/>
              <a:gd name="connsiteX2-55" fmla="*/ 9312397 w 9312397"/>
              <a:gd name="connsiteY2-56" fmla="*/ 5153580 h 5153580"/>
              <a:gd name="connsiteX3-57" fmla="*/ 0 w 9312397"/>
              <a:gd name="connsiteY3-58" fmla="*/ 5148605 h 5153580"/>
              <a:gd name="connsiteX4-59" fmla="*/ 48416 w 9312397"/>
              <a:gd name="connsiteY4-60" fmla="*/ 1466033 h 5153580"/>
              <a:gd name="connsiteX0-61" fmla="*/ 48416 w 9312397"/>
              <a:gd name="connsiteY0-62" fmla="*/ 1456538 h 5144085"/>
              <a:gd name="connsiteX1-63" fmla="*/ 5930088 w 9312397"/>
              <a:gd name="connsiteY1-64" fmla="*/ 0 h 5144085"/>
              <a:gd name="connsiteX2-65" fmla="*/ 9312397 w 9312397"/>
              <a:gd name="connsiteY2-66" fmla="*/ 5144085 h 5144085"/>
              <a:gd name="connsiteX3-67" fmla="*/ 0 w 9312397"/>
              <a:gd name="connsiteY3-68" fmla="*/ 5139110 h 5144085"/>
              <a:gd name="connsiteX4-69" fmla="*/ 48416 w 9312397"/>
              <a:gd name="connsiteY4-70" fmla="*/ 1456538 h 5144085"/>
              <a:gd name="connsiteX0-71" fmla="*/ 16139 w 9312397"/>
              <a:gd name="connsiteY0-72" fmla="*/ 1447042 h 5144085"/>
              <a:gd name="connsiteX1-73" fmla="*/ 5930088 w 9312397"/>
              <a:gd name="connsiteY1-74" fmla="*/ 0 h 5144085"/>
              <a:gd name="connsiteX2-75" fmla="*/ 9312397 w 9312397"/>
              <a:gd name="connsiteY2-76" fmla="*/ 5144085 h 5144085"/>
              <a:gd name="connsiteX3-77" fmla="*/ 0 w 9312397"/>
              <a:gd name="connsiteY3-78" fmla="*/ 5139110 h 5144085"/>
              <a:gd name="connsiteX4-79" fmla="*/ 16139 w 9312397"/>
              <a:gd name="connsiteY4-80" fmla="*/ 1447042 h 5144085"/>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312397" h="5144085">
                <a:moveTo>
                  <a:pt x="16139" y="1447042"/>
                </a:moveTo>
                <a:lnTo>
                  <a:pt x="5930088" y="0"/>
                </a:lnTo>
                <a:lnTo>
                  <a:pt x="9312397" y="5144085"/>
                </a:lnTo>
                <a:lnTo>
                  <a:pt x="0" y="5139110"/>
                </a:lnTo>
                <a:cubicBezTo>
                  <a:pt x="5380" y="3908421"/>
                  <a:pt x="10759" y="2677731"/>
                  <a:pt x="16139" y="1447042"/>
                </a:cubicBezTo>
                <a:close/>
              </a:path>
            </a:pathLst>
          </a:cu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12" name="文本框 11"/>
          <p:cNvSpPr txBox="1"/>
          <p:nvPr/>
        </p:nvSpPr>
        <p:spPr>
          <a:xfrm>
            <a:off x="6251667" y="2150953"/>
            <a:ext cx="2935068" cy="880113"/>
          </a:xfrm>
          <a:prstGeom prst="rect">
            <a:avLst/>
          </a:prstGeom>
          <a:noFill/>
        </p:spPr>
        <p:txBody>
          <a:bodyPr wrap="square" rtlCol="0">
            <a:spAutoFit/>
          </a:bodyPr>
          <a:lstStyle/>
          <a:p>
            <a:pPr>
              <a:lnSpc>
                <a:spcPct val="90000"/>
              </a:lnSpc>
            </a:pPr>
            <a:r>
              <a:rPr lang="en-US" altLang="zh-CN" sz="2275" cap="all">
                <a:solidFill>
                  <a:schemeClr val="bg1"/>
                </a:solidFill>
              </a:rPr>
              <a:t>Add related</a:t>
            </a:r>
            <a:endParaRPr lang="en-US" altLang="zh-CN" sz="2275" cap="all">
              <a:solidFill>
                <a:schemeClr val="bg1"/>
              </a:solidFill>
            </a:endParaRPr>
          </a:p>
          <a:p>
            <a:pPr>
              <a:lnSpc>
                <a:spcPct val="90000"/>
              </a:lnSpc>
            </a:pPr>
            <a:r>
              <a:rPr lang="en-US" altLang="zh-CN" sz="3415" cap="all">
                <a:solidFill>
                  <a:schemeClr val="bg1"/>
                </a:solidFill>
              </a:rPr>
              <a:t>title words</a:t>
            </a:r>
            <a:endParaRPr lang="zh-CN" altLang="en-US" sz="3415" cap="all">
              <a:solidFill>
                <a:schemeClr val="bg1"/>
              </a:solidFill>
              <a:latin typeface="Impact" panose="020b0806030902050204" pitchFamily="34" charset="0"/>
              <a:ea typeface="DFMincho-SU" panose="02010609010101010101" pitchFamily="1" charset="-128"/>
              <a:cs typeface="Arial" panose="020b0604020202020204" pitchFamily="34" charset="0"/>
            </a:endParaRPr>
          </a:p>
        </p:txBody>
      </p:sp>
      <p:sp>
        <p:nvSpPr>
          <p:cNvPr id="7" name="TextBox 32"/>
          <p:cNvSpPr txBox="1"/>
          <p:nvPr/>
        </p:nvSpPr>
        <p:spPr>
          <a:xfrm>
            <a:off x="6669689" y="3167111"/>
            <a:ext cx="3249670" cy="2274790"/>
          </a:xfrm>
          <a:prstGeom prst="rect">
            <a:avLst/>
          </a:prstGeom>
          <a:noFill/>
        </p:spPr>
        <p:txBody>
          <a:bodyPr wrap="square" rtlCol="0">
            <a:spAutoFit/>
          </a:bodyPr>
          <a:lstStyle/>
          <a:p>
            <a:pPr>
              <a:lnSpc>
                <a:spcPct val="150000"/>
              </a:lnSpc>
            </a:pPr>
            <a:r>
              <a:rPr lang="zh-CN" altLang="en-US" sz="120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sz="120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2" name="灯片编号占位符 1"/>
          <p:cNvSpPr>
            <a:spLocks noGrp="1"/>
          </p:cNvSpPr>
          <p:nvPr>
            <p:ph type="sldNum" sz="quarter" idx="12"/>
          </p:nvPr>
        </p:nvSpPr>
        <p:spPr/>
        <p:txBody>
          <a:bodyPr/>
          <a:lstStyle/>
          <a:p>
            <a:pPr defTabSz="913765">
              <a:defRPr/>
            </a:pPr>
            <a:fld id="{7BFAD5A2-A9B7-4689-8044-8AF5D52A28E6}" type="slidenum">
              <a:rPr lang="zh-CN" altLang="en-US" smtClean="0">
                <a:solidFill>
                  <a:prstClr val="black">
                    <a:tint val="75000"/>
                  </a:prstClr>
                </a:solidFill>
                <a:latin typeface="Calibri" panose="020f0502020204030204"/>
                <a:ea typeface="等线" panose="02010600030101010101" pitchFamily="2" charset="-122"/>
              </a:rPr>
              <a:t>38</a:t>
            </a:fld>
            <a:endParaRPr lang="zh-CN" altLang="en-US">
              <a:solidFill>
                <a:prstClr val="black">
                  <a:tint val="75000"/>
                </a:prstClr>
              </a:solidFill>
              <a:latin typeface="Calibri" panose="020f0502020204030204"/>
              <a:ea typeface="等线" panose="02010600030101010101" pitchFamily="2" charset="-122"/>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nodeType="afterGroup">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childTnLst>
                          </p:cTn>
                        </p:par>
                        <p:par>
                          <p:cTn id="14" fill="hold" nodeType="afterGroup">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par>
                          <p:cTn id="18" fill="hold" nodeType="afterGroup">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anim calcmode="lin" valueType="num">
                                      <p:cBhvr>
                                        <p:cTn id="22" dur="500" fill="hold"/>
                                        <p:tgtEl>
                                          <p:spTgt spid="12"/>
                                        </p:tgtEl>
                                        <p:attrNameLst>
                                          <p:attrName>ppt_x</p:attrName>
                                        </p:attrNameLst>
                                      </p:cBhvr>
                                      <p:tavLst>
                                        <p:tav tm="0">
                                          <p:val>
                                            <p:strVal val="#ppt_x"/>
                                          </p:val>
                                        </p:tav>
                                        <p:tav tm="100000">
                                          <p:val>
                                            <p:strVal val="#ppt_x"/>
                                          </p:val>
                                        </p:tav>
                                      </p:tavLst>
                                    </p:anim>
                                    <p:anim calcmode="lin" valueType="num">
                                      <p:cBhvr>
                                        <p:cTn id="23" dur="500" fill="hold"/>
                                        <p:tgtEl>
                                          <p:spTgt spid="12"/>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50" fill="hold"/>
                                        <p:tgtEl>
                                          <p:spTgt spid="7"/>
                                        </p:tgtEl>
                                        <p:attrNameLst>
                                          <p:attrName>ppt_x</p:attrName>
                                        </p:attrNameLst>
                                      </p:cBhvr>
                                      <p:tavLst>
                                        <p:tav tm="0">
                                          <p:val>
                                            <p:strVal val="0-#ppt_w/2"/>
                                          </p:val>
                                        </p:tav>
                                        <p:tav tm="100000">
                                          <p:val>
                                            <p:strVal val="#ppt_x"/>
                                          </p:val>
                                        </p:tav>
                                      </p:tavLst>
                                    </p:anim>
                                    <p:anim calcmode="lin" valueType="num">
                                      <p:cBhvr additive="base">
                                        <p:cTn id="28" dur="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5" grpId="0" animBg="1"/>
      <p:bldP spid="12" grpId="0"/>
      <p:bldP spid="7" grpId="0"/>
    </p:bldLst>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同心圆 4"/>
          <p:cNvSpPr/>
          <p:nvPr/>
        </p:nvSpPr>
        <p:spPr>
          <a:xfrm>
            <a:off x="4364695" y="775513"/>
            <a:ext cx="2787650" cy="2787650"/>
          </a:xfrm>
          <a:prstGeom prst="donut">
            <a:avLst/>
          </a:prstGeom>
          <a:gradFill>
            <a:gsLst>
              <a:gs pos="0">
                <a:srgbClr val="FC0226"/>
              </a:gs>
              <a:gs pos="100000">
                <a:srgbClr val="A40022"/>
              </a:gs>
            </a:gsLst>
            <a:lin ang="5400000" scaled="1"/>
          </a:gra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Rectangle 3"/>
          <p:cNvSpPr txBox="1">
            <a:spLocks noChangeArrowheads="1"/>
          </p:cNvSpPr>
          <p:nvPr/>
        </p:nvSpPr>
        <p:spPr>
          <a:xfrm>
            <a:off x="2258108" y="3915542"/>
            <a:ext cx="7486650" cy="66992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r>
              <a:rPr lang="zh-CN" altLang="en-US" b="1">
                <a:solidFill>
                  <a:schemeClr val="accent2">
                    <a:lumMod val="50000"/>
                  </a:schemeClr>
                </a:solidFill>
                <a:latin typeface="+mn-lt"/>
                <a:ea typeface="+mn-ea"/>
                <a:cs typeface="+mn-ea"/>
                <a:sym typeface="+mn-lt"/>
              </a:rPr>
              <a:t>谢谢观看 欢迎下载</a:t>
            </a:r>
            <a:endParaRPr lang="zh-CN" altLang="en-US" b="1">
              <a:solidFill>
                <a:schemeClr val="accent2">
                  <a:lumMod val="50000"/>
                </a:schemeClr>
              </a:solidFill>
              <a:latin typeface="+mn-lt"/>
              <a:ea typeface="+mn-ea"/>
              <a:cs typeface="+mn-ea"/>
              <a:sym typeface="+mn-lt"/>
            </a:endParaRPr>
          </a:p>
        </p:txBody>
      </p:sp>
      <p:sp>
        <p:nvSpPr>
          <p:cNvPr id="16" name="Rectangle 4"/>
          <p:cNvSpPr txBox="1">
            <a:spLocks noChangeArrowheads="1"/>
          </p:cNvSpPr>
          <p:nvPr/>
        </p:nvSpPr>
        <p:spPr>
          <a:xfrm>
            <a:off x="2176479" y="4918023"/>
            <a:ext cx="6409408" cy="430212"/>
          </a:xfrm>
          <a:prstGeom prst="rect">
            <a:avLst/>
          </a:prstGeom>
        </p:spPr>
        <p:txBody>
          <a:bodyPr vert="horz" lIns="121920" tIns="60960" rIns="121920" bIns="6096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865">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框架完整的年终总结、工作汇报、述职报告</a:t>
            </a:r>
            <a:r>
              <a:rPr lang="en-US" altLang="zh-CN" sz="1865">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PPT</a:t>
            </a:r>
            <a:r>
              <a:rPr lang="zh-CN" altLang="en-US" sz="1865">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模板</a:t>
            </a:r>
            <a:endParaRPr lang="zh-CN" altLang="en-US" sz="1865">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cxnSp>
        <p:nvCxnSpPr>
          <p:cNvPr id="17" name="直接连接符 5"/>
          <p:cNvCxnSpPr>
            <a:cxnSpLocks noChangeShapeType="1"/>
          </p:cNvCxnSpPr>
          <p:nvPr/>
        </p:nvCxnSpPr>
        <p:spPr bwMode="auto">
          <a:xfrm flipH="1">
            <a:off x="2258108" y="4801584"/>
            <a:ext cx="7486650" cy="0"/>
          </a:xfrm>
          <a:prstGeom prst="line">
            <a:avLst/>
          </a:prstGeom>
          <a:noFill/>
          <a:ln w="28575">
            <a:solidFill>
              <a:schemeClr val="accent2">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矩形 17"/>
          <p:cNvSpPr/>
          <p:nvPr/>
        </p:nvSpPr>
        <p:spPr>
          <a:xfrm>
            <a:off x="7914079" y="384203"/>
            <a:ext cx="1377277" cy="3847193"/>
          </a:xfrm>
          <a:prstGeom prst="rect">
            <a:avLst/>
          </a:prstGeom>
          <a:ln w="3175">
            <a:noFill/>
          </a:ln>
          <a:effectLst>
            <a:outerShdw blurRad="419100" dist="419100" dir="5400000" algn="ctr" rotWithShape="0">
              <a:srgbClr val="000000">
                <a:alpha val="43137"/>
              </a:srgbClr>
            </a:outerShdw>
          </a:effectLst>
        </p:spPr>
        <p:txBody>
          <a:bodyPr wrap="none" lIns="91428" tIns="45713" rIns="91428" bIns="45713">
            <a:spAutoFit/>
          </a:bodyPr>
          <a:lstStyle/>
          <a:p>
            <a:pPr algn="r"/>
            <a:r>
              <a:rPr lang="en-US" altLang="zh-CN" sz="24400" b="1">
                <a:ln>
                  <a:solidFill>
                    <a:schemeClr val="bg1"/>
                  </a:solidFill>
                </a:ln>
                <a:gradFill>
                  <a:gsLst>
                    <a:gs pos="0">
                      <a:srgbClr val="FC0226"/>
                    </a:gs>
                    <a:gs pos="100000">
                      <a:srgbClr val="A40022"/>
                    </a:gs>
                  </a:gsLst>
                  <a:lin ang="5400000" scaled="0"/>
                </a:gradFill>
                <a:cs typeface="+mn-ea"/>
                <a:sym typeface="+mn-lt"/>
              </a:rPr>
              <a:t>1</a:t>
            </a:r>
            <a:endParaRPr lang="en-US" altLang="zh-CN" sz="24400" b="1">
              <a:ln>
                <a:solidFill>
                  <a:schemeClr val="bg1"/>
                </a:solidFill>
              </a:ln>
              <a:gradFill>
                <a:gsLst>
                  <a:gs pos="0">
                    <a:srgbClr val="FC0226"/>
                  </a:gs>
                  <a:gs pos="100000">
                    <a:srgbClr val="A40022"/>
                  </a:gs>
                </a:gsLst>
                <a:lin ang="5400000" scaled="0"/>
              </a:gradFill>
              <a:cs typeface="+mn-ea"/>
              <a:sym typeface="+mn-lt"/>
            </a:endParaRPr>
          </a:p>
        </p:txBody>
      </p:sp>
      <p:sp>
        <p:nvSpPr>
          <p:cNvPr id="3" name="矩形 2"/>
          <p:cNvSpPr/>
          <p:nvPr/>
        </p:nvSpPr>
        <p:spPr>
          <a:xfrm>
            <a:off x="3459919" y="654001"/>
            <a:ext cx="1656223" cy="2693045"/>
          </a:xfrm>
          <a:prstGeom prst="rect">
            <a:avLst/>
          </a:prstGeom>
          <a:effectLst>
            <a:outerShdw blurRad="419100" dist="419100" dir="5400000" algn="ctr" rotWithShape="0">
              <a:srgbClr val="000000">
                <a:alpha val="43137"/>
              </a:srgbClr>
            </a:outerShdw>
          </a:effectLst>
        </p:spPr>
        <p:txBody>
          <a:bodyPr wrap="none">
            <a:spAutoFit/>
          </a:bodyPr>
          <a:lstStyle/>
          <a:p>
            <a:r>
              <a:rPr lang="en-US" altLang="zh-CN" sz="16900" b="1">
                <a:ln>
                  <a:solidFill>
                    <a:schemeClr val="bg1"/>
                  </a:solidFill>
                </a:ln>
                <a:gradFill>
                  <a:gsLst>
                    <a:gs pos="0">
                      <a:srgbClr val="FC0226"/>
                    </a:gs>
                    <a:gs pos="100000">
                      <a:srgbClr val="A40022"/>
                    </a:gs>
                  </a:gsLst>
                  <a:lin ang="5400000" scaled="0"/>
                </a:gradFill>
                <a:cs typeface="+mn-ea"/>
                <a:sym typeface="+mn-lt"/>
              </a:rPr>
              <a:t>2 </a:t>
            </a:r>
            <a:endParaRPr lang="zh-CN" altLang="en-US" sz="2000">
              <a:ln>
                <a:solidFill>
                  <a:schemeClr val="bg1"/>
                </a:solidFill>
              </a:ln>
              <a:gradFill>
                <a:gsLst>
                  <a:gs pos="0">
                    <a:srgbClr val="FC0226"/>
                  </a:gs>
                  <a:gs pos="100000">
                    <a:srgbClr val="A40022"/>
                  </a:gs>
                </a:gsLst>
                <a:lin ang="5400000" scaled="0"/>
              </a:gradFill>
            </a:endParaRPr>
          </a:p>
        </p:txBody>
      </p:sp>
      <p:sp>
        <p:nvSpPr>
          <p:cNvPr id="4" name="矩形 3"/>
          <p:cNvSpPr/>
          <p:nvPr/>
        </p:nvSpPr>
        <p:spPr>
          <a:xfrm>
            <a:off x="6605237" y="1430292"/>
            <a:ext cx="1273105" cy="2693045"/>
          </a:xfrm>
          <a:prstGeom prst="rect">
            <a:avLst/>
          </a:prstGeom>
          <a:effectLst>
            <a:outerShdw blurRad="419100" dist="419100" dir="5400000" algn="ctr" rotWithShape="0">
              <a:srgbClr val="000000">
                <a:alpha val="43137"/>
              </a:srgbClr>
            </a:outerShdw>
          </a:effectLst>
        </p:spPr>
        <p:txBody>
          <a:bodyPr wrap="none">
            <a:spAutoFit/>
          </a:bodyPr>
          <a:lstStyle/>
          <a:p>
            <a:r>
              <a:rPr lang="en-US" altLang="zh-CN" sz="16900" b="1">
                <a:ln>
                  <a:solidFill>
                    <a:schemeClr val="bg1"/>
                  </a:solidFill>
                </a:ln>
                <a:gradFill>
                  <a:gsLst>
                    <a:gs pos="0">
                      <a:srgbClr val="FC0226"/>
                    </a:gs>
                    <a:gs pos="100000">
                      <a:srgbClr val="A40022"/>
                    </a:gs>
                  </a:gsLst>
                  <a:lin ang="5400000" scaled="0"/>
                </a:gradFill>
                <a:cs typeface="+mn-ea"/>
                <a:sym typeface="+mn-lt"/>
              </a:rPr>
              <a:t>2</a:t>
            </a:r>
            <a:endParaRPr lang="zh-CN" altLang="en-US" sz="2000">
              <a:ln>
                <a:solidFill>
                  <a:schemeClr val="bg1"/>
                </a:solidFill>
              </a:ln>
              <a:gradFill>
                <a:gsLst>
                  <a:gs pos="0">
                    <a:srgbClr val="FC0226"/>
                  </a:gs>
                  <a:gs pos="100000">
                    <a:srgbClr val="A40022"/>
                  </a:gs>
                </a:gsLst>
                <a:lin ang="5400000" scaled="0"/>
              </a:gradFill>
            </a:endParaRPr>
          </a:p>
        </p:txBody>
      </p:sp>
      <p:sp>
        <p:nvSpPr>
          <p:cNvPr id="6" name="文本框 5"/>
          <p:cNvSpPr txBox="1"/>
          <p:nvPr/>
        </p:nvSpPr>
        <p:spPr>
          <a:xfrm>
            <a:off x="5116142" y="1789729"/>
            <a:ext cx="1317477" cy="769441"/>
          </a:xfrm>
          <a:prstGeom prst="rect">
            <a:avLst/>
          </a:prstGeom>
          <a:noFill/>
          <a:effectLst>
            <a:outerShdw blurRad="419100" dist="419100" dir="5400000" algn="ctr" rotWithShape="0">
              <a:srgbClr val="000000">
                <a:alpha val="43137"/>
              </a:srgbClr>
            </a:outerShdw>
          </a:effectLst>
        </p:spPr>
        <p:txBody>
          <a:bodyPr wrap="none" rtlCol="0">
            <a:spAutoFit/>
          </a:bodyPr>
          <a:lstStyle/>
          <a:p>
            <a:r>
              <a:rPr lang="en-US" altLang="zh-CN" sz="4400">
                <a:solidFill>
                  <a:schemeClr val="accent2">
                    <a:lumMod val="50000"/>
                  </a:schemeClr>
                </a:solidFill>
              </a:rPr>
              <a:t>LOGO</a:t>
            </a:r>
            <a:endParaRPr lang="zh-CN" altLang="en-US" sz="4400">
              <a:solidFill>
                <a:schemeClr val="accent2">
                  <a:lumMod val="50000"/>
                </a:schemeClr>
              </a:solidFill>
            </a:endParaRPr>
          </a:p>
        </p:txBody>
      </p:sp>
      <p:sp>
        <p:nvSpPr>
          <p:cNvPr id="7" name="灯片编号占位符 6"/>
          <p:cNvSpPr>
            <a:spLocks noGrp="1"/>
          </p:cNvSpPr>
          <p:nvPr>
            <p:ph type="sldNum" sz="quarter" idx="12"/>
          </p:nvPr>
        </p:nvSpPr>
        <p:spPr/>
        <p:txBody>
          <a:bodyPr/>
          <a:lstStyle/>
          <a:p>
            <a:fld id="{E0596BC5-39E9-41F1-BBD9-DF4DEBACD03C}" type="slidenum">
              <a:rPr lang="zh-CN" altLang="en-US" smtClean="0"/>
              <a:t>39</a:t>
            </a:fld>
            <a:endParaRPr lang="zh-CN" altLang="en-US"/>
          </a:p>
        </p:txBody>
      </p:sp>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占位符 1"/>
          <p:cNvSpPr>
            <a:spLocks noGrp="1"/>
          </p:cNvSpPr>
          <p:nvPr>
            <p:ph type="body" sz="quarter" idx="10"/>
          </p:nvPr>
        </p:nvSpPr>
        <p:spPr/>
        <p:txBody>
          <a:bodyPr/>
          <a:lstStyle/>
          <a:p>
            <a:r>
              <a:rPr lang="zh-CN" altLang="en-US">
                <a:solidFill>
                  <a:schemeClr val="tx1">
                    <a:lumMod val="75000"/>
                    <a:lumOff val="25000"/>
                  </a:schemeClr>
                </a:solidFill>
              </a:rPr>
              <a:t>年度工作内容概述</a:t>
            </a:r>
            <a:endParaRPr lang="en-GB" altLang="zh-CN">
              <a:solidFill>
                <a:schemeClr val="tx1">
                  <a:lumMod val="75000"/>
                  <a:lumOff val="25000"/>
                </a:schemeClr>
              </a:solidFill>
            </a:endParaRPr>
          </a:p>
        </p:txBody>
      </p:sp>
      <p:grpSp>
        <p:nvGrpSpPr>
          <p:cNvPr id="3" name="Group 6"/>
          <p:cNvGrpSpPr/>
          <p:nvPr/>
        </p:nvGrpSpPr>
        <p:grpSpPr>
          <a:xfrm>
            <a:off x="7125312" y="3223143"/>
            <a:ext cx="3485499" cy="644384"/>
            <a:chOff x="7125311" y="3386950"/>
            <a:chExt cx="3485499" cy="644384"/>
          </a:xfrm>
          <a:solidFill>
            <a:schemeClr val="accent2">
              <a:lumMod val="50000"/>
            </a:schemeClr>
          </a:solidFill>
          <a:effectLst>
            <a:outerShdw blurRad="419100" dist="419100" dir="5400000" algn="ctr" rotWithShape="0">
              <a:srgbClr val="000000">
                <a:alpha val="43137"/>
              </a:srgbClr>
            </a:outerShdw>
          </a:effectLst>
        </p:grpSpPr>
        <p:sp>
          <p:nvSpPr>
            <p:cNvPr id="4" name="Shape 533"/>
            <p:cNvSpPr/>
            <p:nvPr/>
          </p:nvSpPr>
          <p:spPr>
            <a:xfrm>
              <a:off x="7465374" y="3386950"/>
              <a:ext cx="3145436" cy="644384"/>
            </a:xfrm>
            <a:custGeom>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grp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5" name="Shape 534"/>
            <p:cNvSpPr/>
            <p:nvPr/>
          </p:nvSpPr>
          <p:spPr>
            <a:xfrm>
              <a:off x="7125311" y="3386950"/>
              <a:ext cx="345204" cy="644384"/>
            </a:xfrm>
            <a:custGeom>
              <a:cxnLst>
                <a:cxn ang="0">
                  <a:pos x="wd2" y="hd2"/>
                </a:cxn>
                <a:cxn ang="5400000">
                  <a:pos x="wd2" y="hd2"/>
                </a:cxn>
                <a:cxn ang="10800000">
                  <a:pos x="wd2" y="hd2"/>
                </a:cxn>
                <a:cxn ang="16200000">
                  <a:pos x="wd2" y="hd2"/>
                </a:cxn>
              </a:cxnLst>
              <a:rect l="0" t="0" r="r" b="b"/>
              <a:pathLst>
                <a:path w="21600" h="21600" extrusionOk="0">
                  <a:moveTo>
                    <a:pt x="21600" y="0"/>
                  </a:moveTo>
                  <a:lnTo>
                    <a:pt x="0" y="9340"/>
                  </a:lnTo>
                  <a:lnTo>
                    <a:pt x="0" y="13486"/>
                  </a:lnTo>
                  <a:lnTo>
                    <a:pt x="21600" y="21600"/>
                  </a:lnTo>
                  <a:cubicBezTo>
                    <a:pt x="21600" y="21600"/>
                    <a:pt x="21600" y="0"/>
                    <a:pt x="21600" y="0"/>
                  </a:cubicBezTo>
                  <a:close/>
                </a:path>
              </a:pathLst>
            </a:custGeom>
            <a:grp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grpSp>
      <p:grpSp>
        <p:nvGrpSpPr>
          <p:cNvPr id="6" name="Group 10"/>
          <p:cNvGrpSpPr/>
          <p:nvPr/>
        </p:nvGrpSpPr>
        <p:grpSpPr>
          <a:xfrm>
            <a:off x="1545760" y="3223143"/>
            <a:ext cx="3493936" cy="644384"/>
            <a:chOff x="1545760" y="3386950"/>
            <a:chExt cx="3493936" cy="644384"/>
          </a:xfrm>
          <a:gradFill>
            <a:gsLst>
              <a:gs pos="0">
                <a:srgbClr val="A40022"/>
              </a:gs>
              <a:gs pos="100000">
                <a:srgbClr val="FC0226"/>
              </a:gs>
            </a:gsLst>
            <a:lin ang="5400000" scaled="0"/>
          </a:gradFill>
          <a:effectLst>
            <a:outerShdw blurRad="419100" dist="419100" dir="5400000" algn="ctr" rotWithShape="0">
              <a:srgbClr val="000000">
                <a:alpha val="43137"/>
              </a:srgbClr>
            </a:outerShdw>
          </a:effectLst>
        </p:grpSpPr>
        <p:sp>
          <p:nvSpPr>
            <p:cNvPr id="7" name="Shape 536"/>
            <p:cNvSpPr/>
            <p:nvPr/>
          </p:nvSpPr>
          <p:spPr>
            <a:xfrm>
              <a:off x="4694491" y="3386950"/>
              <a:ext cx="345205" cy="644384"/>
            </a:xfrm>
            <a:custGeom>
              <a:cxnLst>
                <a:cxn ang="0">
                  <a:pos x="wd2" y="hd2"/>
                </a:cxn>
                <a:cxn ang="5400000">
                  <a:pos x="wd2" y="hd2"/>
                </a:cxn>
                <a:cxn ang="10800000">
                  <a:pos x="wd2" y="hd2"/>
                </a:cxn>
                <a:cxn ang="16200000">
                  <a:pos x="wd2" y="hd2"/>
                </a:cxn>
              </a:cxnLst>
              <a:rect l="0" t="0" r="r" b="b"/>
              <a:pathLst>
                <a:path w="21600" h="21600" extrusionOk="0">
                  <a:moveTo>
                    <a:pt x="0" y="0"/>
                  </a:moveTo>
                  <a:lnTo>
                    <a:pt x="21600" y="9340"/>
                  </a:lnTo>
                  <a:lnTo>
                    <a:pt x="21600" y="13486"/>
                  </a:lnTo>
                  <a:lnTo>
                    <a:pt x="0" y="21600"/>
                  </a:lnTo>
                  <a:cubicBezTo>
                    <a:pt x="0" y="21600"/>
                    <a:pt x="0" y="0"/>
                    <a:pt x="0" y="0"/>
                  </a:cubicBezTo>
                  <a:close/>
                </a:path>
              </a:pathLst>
            </a:custGeom>
            <a:grp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8" name="Shape 537"/>
            <p:cNvSpPr/>
            <p:nvPr/>
          </p:nvSpPr>
          <p:spPr>
            <a:xfrm>
              <a:off x="1545760" y="3386950"/>
              <a:ext cx="3151081" cy="644384"/>
            </a:xfrm>
            <a:custGeom>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p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grpSp>
      <p:grpSp>
        <p:nvGrpSpPr>
          <p:cNvPr id="9" name="Group 14"/>
          <p:cNvGrpSpPr/>
          <p:nvPr/>
        </p:nvGrpSpPr>
        <p:grpSpPr>
          <a:xfrm>
            <a:off x="6772656" y="1796819"/>
            <a:ext cx="3840113" cy="860072"/>
            <a:chOff x="6772654" y="2152648"/>
            <a:chExt cx="3840113" cy="860072"/>
          </a:xfrm>
          <a:solidFill>
            <a:schemeClr val="accent2">
              <a:lumMod val="50000"/>
            </a:schemeClr>
          </a:solidFill>
          <a:effectLst>
            <a:outerShdw blurRad="419100" dist="419100" dir="5400000" algn="ctr" rotWithShape="0">
              <a:srgbClr val="000000">
                <a:alpha val="43137"/>
              </a:srgbClr>
            </a:outerShdw>
          </a:effectLst>
        </p:grpSpPr>
        <p:sp>
          <p:nvSpPr>
            <p:cNvPr id="10" name="Shape 539"/>
            <p:cNvSpPr/>
            <p:nvPr/>
          </p:nvSpPr>
          <p:spPr>
            <a:xfrm>
              <a:off x="7289045" y="2152648"/>
              <a:ext cx="3323722" cy="644383"/>
            </a:xfrm>
            <a:custGeom>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grp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11" name="Shape 540"/>
            <p:cNvSpPr/>
            <p:nvPr/>
          </p:nvSpPr>
          <p:spPr>
            <a:xfrm>
              <a:off x="6772654" y="2152648"/>
              <a:ext cx="516147" cy="860072"/>
            </a:xfrm>
            <a:custGeom>
              <a:cxnLst>
                <a:cxn ang="0">
                  <a:pos x="wd2" y="hd2"/>
                </a:cxn>
                <a:cxn ang="5400000">
                  <a:pos x="wd2" y="hd2"/>
                </a:cxn>
                <a:cxn ang="10800000">
                  <a:pos x="wd2" y="hd2"/>
                </a:cxn>
                <a:cxn ang="16200000">
                  <a:pos x="wd2" y="hd2"/>
                </a:cxn>
              </a:cxnLst>
              <a:rect l="0" t="0" r="r" b="b"/>
              <a:pathLst>
                <a:path w="21600" h="21600" extrusionOk="0">
                  <a:moveTo>
                    <a:pt x="21600" y="0"/>
                  </a:moveTo>
                  <a:lnTo>
                    <a:pt x="0" y="19997"/>
                  </a:lnTo>
                  <a:lnTo>
                    <a:pt x="2792" y="21600"/>
                  </a:lnTo>
                  <a:lnTo>
                    <a:pt x="21600" y="16183"/>
                  </a:lnTo>
                  <a:cubicBezTo>
                    <a:pt x="21600" y="16183"/>
                    <a:pt x="21600" y="0"/>
                    <a:pt x="21600" y="0"/>
                  </a:cubicBezTo>
                  <a:close/>
                </a:path>
              </a:pathLst>
            </a:custGeom>
            <a:grp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grpSp>
      <p:grpSp>
        <p:nvGrpSpPr>
          <p:cNvPr id="12" name="Group 18"/>
          <p:cNvGrpSpPr/>
          <p:nvPr/>
        </p:nvGrpSpPr>
        <p:grpSpPr>
          <a:xfrm>
            <a:off x="1545761" y="1796819"/>
            <a:ext cx="3853815" cy="860072"/>
            <a:chOff x="1545760" y="2152648"/>
            <a:chExt cx="3853814" cy="860072"/>
          </a:xfrm>
          <a:gradFill>
            <a:gsLst>
              <a:gs pos="0">
                <a:srgbClr val="A40022"/>
              </a:gs>
              <a:gs pos="100000">
                <a:srgbClr val="FC0226"/>
              </a:gs>
            </a:gsLst>
            <a:lin ang="5400000" scaled="0"/>
          </a:gradFill>
          <a:effectLst>
            <a:outerShdw blurRad="419100" dist="419100" dir="5400000" algn="ctr" rotWithShape="0">
              <a:srgbClr val="000000">
                <a:alpha val="43137"/>
              </a:srgbClr>
            </a:outerShdw>
          </a:effectLst>
        </p:grpSpPr>
        <p:sp>
          <p:nvSpPr>
            <p:cNvPr id="13" name="Shape 542"/>
            <p:cNvSpPr/>
            <p:nvPr/>
          </p:nvSpPr>
          <p:spPr>
            <a:xfrm>
              <a:off x="1545760" y="2152648"/>
              <a:ext cx="3344236" cy="644383"/>
            </a:xfrm>
            <a:custGeom>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p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14" name="Shape 543"/>
            <p:cNvSpPr/>
            <p:nvPr/>
          </p:nvSpPr>
          <p:spPr>
            <a:xfrm>
              <a:off x="4883415" y="2152648"/>
              <a:ext cx="516159" cy="860072"/>
            </a:xfrm>
            <a:custGeom>
              <a:cxnLst>
                <a:cxn ang="0">
                  <a:pos x="wd2" y="hd2"/>
                </a:cxn>
                <a:cxn ang="5400000">
                  <a:pos x="wd2" y="hd2"/>
                </a:cxn>
                <a:cxn ang="10800000">
                  <a:pos x="wd2" y="hd2"/>
                </a:cxn>
                <a:cxn ang="16200000">
                  <a:pos x="wd2" y="hd2"/>
                </a:cxn>
              </a:cxnLst>
              <a:rect l="0" t="0" r="r" b="b"/>
              <a:pathLst>
                <a:path w="21600" h="21600" extrusionOk="0">
                  <a:moveTo>
                    <a:pt x="0" y="0"/>
                  </a:moveTo>
                  <a:lnTo>
                    <a:pt x="21600" y="19997"/>
                  </a:lnTo>
                  <a:lnTo>
                    <a:pt x="18808" y="21600"/>
                  </a:lnTo>
                  <a:lnTo>
                    <a:pt x="0" y="16183"/>
                  </a:lnTo>
                  <a:cubicBezTo>
                    <a:pt x="0" y="16183"/>
                    <a:pt x="0" y="0"/>
                    <a:pt x="0" y="0"/>
                  </a:cubicBezTo>
                  <a:close/>
                </a:path>
              </a:pathLst>
            </a:custGeom>
            <a:grp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grpSp>
      <p:grpSp>
        <p:nvGrpSpPr>
          <p:cNvPr id="15" name="Group 21"/>
          <p:cNvGrpSpPr/>
          <p:nvPr/>
        </p:nvGrpSpPr>
        <p:grpSpPr>
          <a:xfrm>
            <a:off x="6760061" y="4490235"/>
            <a:ext cx="3869841" cy="860072"/>
            <a:chOff x="6760059" y="4457519"/>
            <a:chExt cx="3869841" cy="860072"/>
          </a:xfrm>
          <a:solidFill>
            <a:schemeClr val="accent2">
              <a:lumMod val="50000"/>
            </a:schemeClr>
          </a:solidFill>
          <a:effectLst>
            <a:outerShdw blurRad="419100" dist="419100" dir="5400000" algn="ctr" rotWithShape="0">
              <a:srgbClr val="000000">
                <a:alpha val="43137"/>
              </a:srgbClr>
            </a:outerShdw>
          </a:effectLst>
        </p:grpSpPr>
        <p:sp>
          <p:nvSpPr>
            <p:cNvPr id="16" name="Shape 545"/>
            <p:cNvSpPr/>
            <p:nvPr/>
          </p:nvSpPr>
          <p:spPr>
            <a:xfrm>
              <a:off x="7276450" y="4671632"/>
              <a:ext cx="3353450" cy="644371"/>
            </a:xfrm>
            <a:custGeom>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cubicBezTo>
                    <a:pt x="0" y="21600"/>
                    <a:pt x="21600" y="21600"/>
                    <a:pt x="21600" y="21600"/>
                  </a:cubicBezTo>
                  <a:close/>
                </a:path>
              </a:pathLst>
            </a:custGeom>
            <a:grp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17" name="Shape 546"/>
            <p:cNvSpPr/>
            <p:nvPr/>
          </p:nvSpPr>
          <p:spPr>
            <a:xfrm>
              <a:off x="6760059" y="4457519"/>
              <a:ext cx="516158" cy="860072"/>
            </a:xfrm>
            <a:custGeom>
              <a:cxnLst>
                <a:cxn ang="0">
                  <a:pos x="wd2" y="hd2"/>
                </a:cxn>
                <a:cxn ang="5400000">
                  <a:pos x="wd2" y="hd2"/>
                </a:cxn>
                <a:cxn ang="10800000">
                  <a:pos x="wd2" y="hd2"/>
                </a:cxn>
                <a:cxn ang="16200000">
                  <a:pos x="wd2" y="hd2"/>
                </a:cxn>
              </a:cxnLst>
              <a:rect l="0" t="0" r="r" b="b"/>
              <a:pathLst>
                <a:path w="21600" h="21600" extrusionOk="0">
                  <a:moveTo>
                    <a:pt x="21600" y="21600"/>
                  </a:moveTo>
                  <a:lnTo>
                    <a:pt x="0" y="1603"/>
                  </a:lnTo>
                  <a:lnTo>
                    <a:pt x="2791" y="0"/>
                  </a:lnTo>
                  <a:lnTo>
                    <a:pt x="21600" y="5417"/>
                  </a:lnTo>
                  <a:cubicBezTo>
                    <a:pt x="21600" y="5417"/>
                    <a:pt x="21600" y="21600"/>
                    <a:pt x="21600" y="21600"/>
                  </a:cubicBezTo>
                  <a:close/>
                </a:path>
              </a:pathLst>
            </a:custGeom>
            <a:grp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grpSp>
      <p:grpSp>
        <p:nvGrpSpPr>
          <p:cNvPr id="18" name="Group 24"/>
          <p:cNvGrpSpPr/>
          <p:nvPr/>
        </p:nvGrpSpPr>
        <p:grpSpPr>
          <a:xfrm>
            <a:off x="1545760" y="4490235"/>
            <a:ext cx="3853808" cy="860072"/>
            <a:chOff x="1545760" y="4457519"/>
            <a:chExt cx="3853808" cy="860072"/>
          </a:xfrm>
          <a:gradFill>
            <a:gsLst>
              <a:gs pos="0">
                <a:srgbClr val="A40022"/>
              </a:gs>
              <a:gs pos="100000">
                <a:srgbClr val="FC0226"/>
              </a:gs>
            </a:gsLst>
            <a:lin ang="5400000" scaled="0"/>
          </a:gradFill>
          <a:effectLst>
            <a:outerShdw blurRad="419100" dist="419100" dir="5400000" algn="ctr" rotWithShape="0">
              <a:srgbClr val="000000">
                <a:alpha val="43137"/>
              </a:srgbClr>
            </a:outerShdw>
          </a:effectLst>
        </p:grpSpPr>
        <p:sp>
          <p:nvSpPr>
            <p:cNvPr id="19" name="Shape 548"/>
            <p:cNvSpPr/>
            <p:nvPr/>
          </p:nvSpPr>
          <p:spPr>
            <a:xfrm>
              <a:off x="1545760" y="4671632"/>
              <a:ext cx="3336278" cy="644371"/>
            </a:xfrm>
            <a:custGeom>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600" y="21600"/>
                  </a:lnTo>
                  <a:cubicBezTo>
                    <a:pt x="21600" y="21600"/>
                    <a:pt x="0" y="21600"/>
                    <a:pt x="0" y="21600"/>
                  </a:cubicBezTo>
                  <a:close/>
                </a:path>
              </a:pathLst>
            </a:custGeom>
            <a:grp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20" name="Shape 549"/>
            <p:cNvSpPr/>
            <p:nvPr/>
          </p:nvSpPr>
          <p:spPr>
            <a:xfrm>
              <a:off x="4883415" y="4457519"/>
              <a:ext cx="516153" cy="860072"/>
            </a:xfrm>
            <a:custGeom>
              <a:cxnLst>
                <a:cxn ang="0">
                  <a:pos x="wd2" y="hd2"/>
                </a:cxn>
                <a:cxn ang="5400000">
                  <a:pos x="wd2" y="hd2"/>
                </a:cxn>
                <a:cxn ang="10800000">
                  <a:pos x="wd2" y="hd2"/>
                </a:cxn>
                <a:cxn ang="16200000">
                  <a:pos x="wd2" y="hd2"/>
                </a:cxn>
              </a:cxnLst>
              <a:rect l="0" t="0" r="r" b="b"/>
              <a:pathLst>
                <a:path w="21600" h="21600" extrusionOk="0">
                  <a:moveTo>
                    <a:pt x="0" y="21600"/>
                  </a:moveTo>
                  <a:lnTo>
                    <a:pt x="21600" y="1603"/>
                  </a:lnTo>
                  <a:lnTo>
                    <a:pt x="18808" y="0"/>
                  </a:lnTo>
                  <a:lnTo>
                    <a:pt x="0" y="5417"/>
                  </a:lnTo>
                  <a:cubicBezTo>
                    <a:pt x="0" y="5417"/>
                    <a:pt x="0" y="21600"/>
                    <a:pt x="0" y="21600"/>
                  </a:cubicBezTo>
                  <a:close/>
                </a:path>
              </a:pathLst>
            </a:custGeom>
            <a:grp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grpSp>
      <p:sp>
        <p:nvSpPr>
          <p:cNvPr id="21" name="Shape 558"/>
          <p:cNvSpPr/>
          <p:nvPr/>
        </p:nvSpPr>
        <p:spPr>
          <a:xfrm>
            <a:off x="1546537" y="2029656"/>
            <a:ext cx="197227" cy="186883"/>
          </a:xfrm>
          <a:prstGeom prst="rect">
            <a:avLst/>
          </a:prstGeom>
          <a:solidFill>
            <a:schemeClr val="accent2">
              <a:lumMod val="50000"/>
            </a:schemeClr>
          </a:solid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22" name="Shape 562"/>
          <p:cNvSpPr/>
          <p:nvPr/>
        </p:nvSpPr>
        <p:spPr>
          <a:xfrm>
            <a:off x="1546537" y="3457861"/>
            <a:ext cx="197227" cy="186883"/>
          </a:xfrm>
          <a:prstGeom prst="rect">
            <a:avLst/>
          </a:prstGeom>
          <a:solidFill>
            <a:schemeClr val="accent2">
              <a:lumMod val="50000"/>
            </a:schemeClr>
          </a:solid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23" name="Shape 566"/>
          <p:cNvSpPr/>
          <p:nvPr/>
        </p:nvSpPr>
        <p:spPr>
          <a:xfrm>
            <a:off x="1546537" y="4951660"/>
            <a:ext cx="197227" cy="186883"/>
          </a:xfrm>
          <a:prstGeom prst="rect">
            <a:avLst/>
          </a:prstGeom>
          <a:solidFill>
            <a:schemeClr val="accent2">
              <a:lumMod val="50000"/>
            </a:schemeClr>
          </a:solid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24" name="Shape 568"/>
          <p:cNvSpPr/>
          <p:nvPr/>
        </p:nvSpPr>
        <p:spPr>
          <a:xfrm>
            <a:off x="10419301" y="2029656"/>
            <a:ext cx="197227" cy="186883"/>
          </a:xfrm>
          <a:prstGeom prst="rect">
            <a:avLst/>
          </a:prstGeom>
          <a:gradFill>
            <a:gsLst>
              <a:gs pos="0">
                <a:srgbClr val="A40022"/>
              </a:gs>
              <a:gs pos="100000">
                <a:srgbClr val="FC0226"/>
              </a:gs>
            </a:gsLst>
            <a:lin ang="5400000" scaled="0"/>
          </a:grad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25" name="Shape 572"/>
          <p:cNvSpPr/>
          <p:nvPr/>
        </p:nvSpPr>
        <p:spPr>
          <a:xfrm>
            <a:off x="10419301" y="3457861"/>
            <a:ext cx="197227" cy="186883"/>
          </a:xfrm>
          <a:prstGeom prst="rect">
            <a:avLst/>
          </a:prstGeom>
          <a:gradFill>
            <a:gsLst>
              <a:gs pos="0">
                <a:srgbClr val="A40022"/>
              </a:gs>
              <a:gs pos="100000">
                <a:srgbClr val="FC0226"/>
              </a:gs>
            </a:gsLst>
            <a:lin ang="5400000" scaled="0"/>
          </a:grad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26" name="Shape 576"/>
          <p:cNvSpPr/>
          <p:nvPr/>
        </p:nvSpPr>
        <p:spPr>
          <a:xfrm>
            <a:off x="10419301" y="4951660"/>
            <a:ext cx="197227" cy="186883"/>
          </a:xfrm>
          <a:prstGeom prst="rect">
            <a:avLst/>
          </a:prstGeom>
          <a:gradFill>
            <a:gsLst>
              <a:gs pos="0">
                <a:srgbClr val="A40022"/>
              </a:gs>
              <a:gs pos="100000">
                <a:srgbClr val="FC0226"/>
              </a:gs>
            </a:gsLst>
            <a:lin ang="5400000" scaled="0"/>
          </a:grad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27" name="Text Placeholder 12"/>
          <p:cNvSpPr txBox="1"/>
          <p:nvPr/>
        </p:nvSpPr>
        <p:spPr>
          <a:xfrm>
            <a:off x="2000251" y="1978359"/>
            <a:ext cx="2612245" cy="382903"/>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a:solidFill>
                  <a:schemeClr val="bg1"/>
                </a:solidFill>
                <a:latin typeface="微软雅黑" panose="020b0503020204020204" pitchFamily="34" charset="-122"/>
                <a:ea typeface="微软雅黑" panose="020b0503020204020204" pitchFamily="34" charset="-122"/>
              </a:rPr>
              <a:t>点击输入标题内容</a:t>
            </a:r>
            <a:endParaRPr lang="en-GB" altLang="zh-CN" sz="1600" b="1">
              <a:solidFill>
                <a:schemeClr val="bg1"/>
              </a:solidFill>
              <a:latin typeface="微软雅黑" panose="020b0503020204020204" pitchFamily="34" charset="-122"/>
              <a:ea typeface="微软雅黑" panose="020b0503020204020204" pitchFamily="34" charset="-122"/>
            </a:endParaRPr>
          </a:p>
        </p:txBody>
      </p:sp>
      <p:sp>
        <p:nvSpPr>
          <p:cNvPr id="28" name="Text Placeholder 12"/>
          <p:cNvSpPr txBox="1"/>
          <p:nvPr/>
        </p:nvSpPr>
        <p:spPr>
          <a:xfrm>
            <a:off x="2000251" y="3401574"/>
            <a:ext cx="2612245" cy="382903"/>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a:solidFill>
                  <a:schemeClr val="bg1"/>
                </a:solidFill>
                <a:latin typeface="微软雅黑" panose="020b0503020204020204" pitchFamily="34" charset="-122"/>
                <a:ea typeface="微软雅黑" panose="020b0503020204020204" pitchFamily="34" charset="-122"/>
              </a:rPr>
              <a:t>点击输入标题内容</a:t>
            </a:r>
            <a:endParaRPr lang="en-GB" altLang="zh-CN" sz="1600" b="1">
              <a:solidFill>
                <a:schemeClr val="bg1"/>
              </a:solidFill>
              <a:latin typeface="微软雅黑" panose="020b0503020204020204" pitchFamily="34" charset="-122"/>
              <a:ea typeface="微软雅黑" panose="020b0503020204020204" pitchFamily="34" charset="-122"/>
            </a:endParaRPr>
          </a:p>
        </p:txBody>
      </p:sp>
      <p:sp>
        <p:nvSpPr>
          <p:cNvPr id="29" name="Text Placeholder 12"/>
          <p:cNvSpPr txBox="1"/>
          <p:nvPr/>
        </p:nvSpPr>
        <p:spPr>
          <a:xfrm>
            <a:off x="2000250" y="4882215"/>
            <a:ext cx="2612245" cy="382903"/>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a:solidFill>
                  <a:schemeClr val="bg1"/>
                </a:solidFill>
                <a:latin typeface="微软雅黑" panose="020b0503020204020204" pitchFamily="34" charset="-122"/>
                <a:ea typeface="微软雅黑" panose="020b0503020204020204" pitchFamily="34" charset="-122"/>
              </a:rPr>
              <a:t>点击输入标题内容</a:t>
            </a:r>
            <a:endParaRPr lang="en-GB" altLang="zh-CN" sz="1600" b="1">
              <a:solidFill>
                <a:schemeClr val="bg1"/>
              </a:solidFill>
              <a:latin typeface="微软雅黑" panose="020b0503020204020204" pitchFamily="34" charset="-122"/>
              <a:ea typeface="微软雅黑" panose="020b0503020204020204" pitchFamily="34" charset="-122"/>
            </a:endParaRPr>
          </a:p>
        </p:txBody>
      </p:sp>
      <p:sp>
        <p:nvSpPr>
          <p:cNvPr id="30" name="Text Placeholder 12"/>
          <p:cNvSpPr txBox="1"/>
          <p:nvPr/>
        </p:nvSpPr>
        <p:spPr>
          <a:xfrm>
            <a:off x="7546936" y="1978359"/>
            <a:ext cx="2612245" cy="382903"/>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a:solidFill>
                  <a:schemeClr val="bg1"/>
                </a:solidFill>
                <a:latin typeface="微软雅黑" panose="020b0503020204020204" pitchFamily="34" charset="-122"/>
                <a:ea typeface="微软雅黑" panose="020b0503020204020204" pitchFamily="34" charset="-122"/>
              </a:rPr>
              <a:t>点击输入标题内容</a:t>
            </a:r>
            <a:endParaRPr lang="en-GB" altLang="zh-CN" sz="1600" b="1">
              <a:solidFill>
                <a:schemeClr val="bg1"/>
              </a:solidFill>
              <a:latin typeface="微软雅黑" panose="020b0503020204020204" pitchFamily="34" charset="-122"/>
              <a:ea typeface="微软雅黑" panose="020b0503020204020204" pitchFamily="34" charset="-122"/>
            </a:endParaRPr>
          </a:p>
        </p:txBody>
      </p:sp>
      <p:sp>
        <p:nvSpPr>
          <p:cNvPr id="31" name="Text Placeholder 12"/>
          <p:cNvSpPr txBox="1"/>
          <p:nvPr/>
        </p:nvSpPr>
        <p:spPr>
          <a:xfrm>
            <a:off x="7546936" y="3401574"/>
            <a:ext cx="2612245" cy="382903"/>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a:solidFill>
                  <a:schemeClr val="bg1"/>
                </a:solidFill>
                <a:latin typeface="微软雅黑" panose="020b0503020204020204" pitchFamily="34" charset="-122"/>
                <a:ea typeface="微软雅黑" panose="020b0503020204020204" pitchFamily="34" charset="-122"/>
              </a:rPr>
              <a:t>点击输入标题内容</a:t>
            </a:r>
            <a:endParaRPr lang="en-GB" altLang="zh-CN" sz="1600" b="1">
              <a:solidFill>
                <a:schemeClr val="bg1"/>
              </a:solidFill>
              <a:latin typeface="微软雅黑" panose="020b0503020204020204" pitchFamily="34" charset="-122"/>
              <a:ea typeface="微软雅黑" panose="020b0503020204020204" pitchFamily="34" charset="-122"/>
            </a:endParaRPr>
          </a:p>
        </p:txBody>
      </p:sp>
      <p:sp>
        <p:nvSpPr>
          <p:cNvPr id="32" name="Text Placeholder 12"/>
          <p:cNvSpPr txBox="1"/>
          <p:nvPr/>
        </p:nvSpPr>
        <p:spPr>
          <a:xfrm>
            <a:off x="7546935" y="4882215"/>
            <a:ext cx="2612245" cy="382903"/>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a:solidFill>
                  <a:schemeClr val="bg1"/>
                </a:solidFill>
                <a:latin typeface="微软雅黑" panose="020b0503020204020204" pitchFamily="34" charset="-122"/>
                <a:ea typeface="微软雅黑" panose="020b0503020204020204" pitchFamily="34" charset="-122"/>
              </a:rPr>
              <a:t>点击输入标题内容</a:t>
            </a:r>
            <a:endParaRPr lang="en-GB" altLang="zh-CN" sz="1600" b="1">
              <a:solidFill>
                <a:schemeClr val="bg1"/>
              </a:solidFill>
              <a:latin typeface="微软雅黑" panose="020b0503020204020204" pitchFamily="34" charset="-122"/>
              <a:ea typeface="微软雅黑" panose="020b0503020204020204" pitchFamily="34" charset="-122"/>
            </a:endParaRPr>
          </a:p>
        </p:txBody>
      </p:sp>
      <p:sp>
        <p:nvSpPr>
          <p:cNvPr id="33" name="Text Placeholder 12"/>
          <p:cNvSpPr txBox="1"/>
          <p:nvPr/>
        </p:nvSpPr>
        <p:spPr>
          <a:xfrm>
            <a:off x="2000249" y="2620902"/>
            <a:ext cx="2367561" cy="165252"/>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 Placeholder 12"/>
          <p:cNvSpPr txBox="1"/>
          <p:nvPr/>
        </p:nvSpPr>
        <p:spPr>
          <a:xfrm>
            <a:off x="2000248" y="4051262"/>
            <a:ext cx="2367561" cy="165252"/>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 Placeholder 12"/>
          <p:cNvSpPr txBox="1"/>
          <p:nvPr/>
        </p:nvSpPr>
        <p:spPr>
          <a:xfrm>
            <a:off x="2000248" y="5568005"/>
            <a:ext cx="2367561" cy="165252"/>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 Placeholder 12"/>
          <p:cNvSpPr txBox="1"/>
          <p:nvPr/>
        </p:nvSpPr>
        <p:spPr>
          <a:xfrm>
            <a:off x="7920204" y="2625075"/>
            <a:ext cx="2243224" cy="16107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 Placeholder 12"/>
          <p:cNvSpPr txBox="1"/>
          <p:nvPr/>
        </p:nvSpPr>
        <p:spPr>
          <a:xfrm>
            <a:off x="7920203" y="4055435"/>
            <a:ext cx="2243224" cy="16107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 Placeholder 12"/>
          <p:cNvSpPr txBox="1"/>
          <p:nvPr/>
        </p:nvSpPr>
        <p:spPr>
          <a:xfrm>
            <a:off x="7920203" y="5572178"/>
            <a:ext cx="2243224" cy="16107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4755866" y="2237223"/>
            <a:ext cx="2663929" cy="2663928"/>
            <a:chOff x="3566899" y="1605909"/>
            <a:chExt cx="1997947" cy="1997946"/>
          </a:xfrm>
          <a:effectLst>
            <a:outerShdw blurRad="419100" dist="419100" dir="5400000" algn="ctr" rotWithShape="0">
              <a:srgbClr val="000000">
                <a:alpha val="43137"/>
              </a:srgbClr>
            </a:outerShdw>
          </a:effectLst>
        </p:grpSpPr>
        <p:sp>
          <p:nvSpPr>
            <p:cNvPr id="40" name="Shape 551"/>
            <p:cNvSpPr/>
            <p:nvPr/>
          </p:nvSpPr>
          <p:spPr>
            <a:xfrm>
              <a:off x="3566899" y="1605909"/>
              <a:ext cx="1997947" cy="1997946"/>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A40022"/>
                </a:gs>
                <a:gs pos="100000">
                  <a:srgbClr val="FC0226"/>
                </a:gs>
              </a:gsLst>
              <a:lin ang="5400000" scaled="0"/>
            </a:gradFill>
            <a:ln w="12700">
              <a:miter lim="400000"/>
            </a:ln>
          </p:spPr>
          <p:txBody>
            <a:bodyPr lIns="50800" tIns="50800" rIns="50800" bIns="50800" anchor="ct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41" name="椭圆 40"/>
            <p:cNvSpPr/>
            <p:nvPr/>
          </p:nvSpPr>
          <p:spPr>
            <a:xfrm>
              <a:off x="3699991" y="1747171"/>
              <a:ext cx="1728790" cy="172879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65" b="1">
                  <a:solidFill>
                    <a:schemeClr val="tx1">
                      <a:lumMod val="75000"/>
                      <a:lumOff val="25000"/>
                    </a:schemeClr>
                  </a:solidFill>
                  <a:latin typeface="微软雅黑" panose="020b0503020204020204" pitchFamily="34" charset="-122"/>
                  <a:ea typeface="微软雅黑" panose="020b0503020204020204" pitchFamily="34" charset="-122"/>
                </a:rPr>
                <a:t>年度工作</a:t>
              </a:r>
              <a:endParaRPr lang="en-US" altLang="zh-CN" sz="2665" b="1">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2665" b="1">
                  <a:solidFill>
                    <a:schemeClr val="tx1">
                      <a:lumMod val="75000"/>
                      <a:lumOff val="25000"/>
                    </a:schemeClr>
                  </a:solidFill>
                  <a:latin typeface="微软雅黑" panose="020b0503020204020204" pitchFamily="34" charset="-122"/>
                  <a:ea typeface="微软雅黑" panose="020b0503020204020204" pitchFamily="34" charset="-122"/>
                </a:rPr>
                <a:t>内容概述</a:t>
              </a:r>
              <a:endParaRPr lang="zh-CN" altLang="en-US" sz="2665"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42" name="灯片编号占位符 41"/>
          <p:cNvSpPr>
            <a:spLocks noGrp="1"/>
          </p:cNvSpPr>
          <p:nvPr>
            <p:ph type="sldNum" sz="quarter" idx="12"/>
          </p:nvPr>
        </p:nvSpPr>
        <p:spPr/>
        <p:txBody>
          <a:bodyPr/>
          <a:lstStyle/>
          <a:p>
            <a:fld id="{E0596BC5-39E9-41F1-BBD9-DF4DEBACD03C}" type="slidenum">
              <a:rPr lang="zh-CN" altLang="en-US" smtClean="0"/>
              <a:t>4</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par>
                          <p:cTn id="10" fill="hold" nodeType="afterGroup">
                            <p:stCondLst>
                              <p:cond delay="500"/>
                            </p:stCondLst>
                            <p:childTnLst>
                              <p:par>
                                <p:cTn id="11" presetID="22" presetClass="entr" presetSubtype="2"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right)">
                                      <p:cBhvr>
                                        <p:cTn id="13" dur="500"/>
                                        <p:tgtEl>
                                          <p:spTgt spid="12"/>
                                        </p:tgtEl>
                                      </p:cBhvr>
                                    </p:animEffect>
                                  </p:childTnLst>
                                </p:cTn>
                              </p:par>
                            </p:childTnLst>
                          </p:cTn>
                        </p:par>
                        <p:par>
                          <p:cTn id="14" fill="hold" nodeType="afterGroup">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7">
                                            <p:txEl>
                                              <p:pRg st="0" end="0"/>
                                            </p:txEl>
                                          </p:spTgt>
                                        </p:tgtEl>
                                        <p:attrNameLst>
                                          <p:attrName>style.visibility</p:attrName>
                                        </p:attrNameLst>
                                      </p:cBhvr>
                                      <p:to>
                                        <p:strVal val="visible"/>
                                      </p:to>
                                    </p:set>
                                    <p:animEffect transition="in" filter="fade">
                                      <p:cBhvr>
                                        <p:cTn id="17" dur="500"/>
                                        <p:tgtEl>
                                          <p:spTgt spid="27">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par>
                          <p:cTn id="21" fill="hold" nodeType="afterGroup">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3">
                                            <p:txEl>
                                              <p:pRg st="0" end="0"/>
                                            </p:txEl>
                                          </p:spTgt>
                                        </p:tgtEl>
                                        <p:attrNameLst>
                                          <p:attrName>style.visibility</p:attrName>
                                        </p:attrNameLst>
                                      </p:cBhvr>
                                      <p:to>
                                        <p:strVal val="visible"/>
                                      </p:to>
                                    </p:set>
                                    <p:animEffect transition="in" filter="fade">
                                      <p:cBhvr>
                                        <p:cTn id="24" dur="500"/>
                                        <p:tgtEl>
                                          <p:spTgt spid="33">
                                            <p:txEl>
                                              <p:pRg st="0" end="0"/>
                                            </p:txEl>
                                          </p:spTgt>
                                        </p:tgtEl>
                                      </p:cBhvr>
                                    </p:animEffect>
                                  </p:childTnLst>
                                </p:cTn>
                              </p:par>
                            </p:childTnLst>
                          </p:cTn>
                        </p:par>
                        <p:par>
                          <p:cTn id="25" fill="hold" nodeType="afterGroup">
                            <p:stCondLst>
                              <p:cond delay="2000"/>
                            </p:stCondLst>
                            <p:childTnLst>
                              <p:par>
                                <p:cTn id="26" presetID="22" presetClass="entr" presetSubtype="2"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right)">
                                      <p:cBhvr>
                                        <p:cTn id="28" dur="500"/>
                                        <p:tgtEl>
                                          <p:spTgt spid="6"/>
                                        </p:tgtEl>
                                      </p:cBhvr>
                                    </p:animEffect>
                                  </p:childTnLst>
                                </p:cTn>
                              </p:par>
                            </p:childTnLst>
                          </p:cTn>
                        </p:par>
                        <p:par>
                          <p:cTn id="29" fill="hold" nodeType="afterGroup">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28">
                                            <p:txEl>
                                              <p:pRg st="0" end="0"/>
                                            </p:txEl>
                                          </p:spTgt>
                                        </p:tgtEl>
                                        <p:attrNameLst>
                                          <p:attrName>style.visibility</p:attrName>
                                        </p:attrNameLst>
                                      </p:cBhvr>
                                      <p:to>
                                        <p:strVal val="visible"/>
                                      </p:to>
                                    </p:set>
                                    <p:animEffect transition="in" filter="fade">
                                      <p:cBhvr>
                                        <p:cTn id="32" dur="500"/>
                                        <p:tgtEl>
                                          <p:spTgt spid="28">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par>
                          <p:cTn id="36" fill="hold" nodeType="afterGroup">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34">
                                            <p:txEl>
                                              <p:pRg st="0" end="0"/>
                                            </p:txEl>
                                          </p:spTgt>
                                        </p:tgtEl>
                                        <p:attrNameLst>
                                          <p:attrName>style.visibility</p:attrName>
                                        </p:attrNameLst>
                                      </p:cBhvr>
                                      <p:to>
                                        <p:strVal val="visible"/>
                                      </p:to>
                                    </p:set>
                                    <p:animEffect transition="in" filter="fade">
                                      <p:cBhvr>
                                        <p:cTn id="39" dur="500"/>
                                        <p:tgtEl>
                                          <p:spTgt spid="34">
                                            <p:txEl>
                                              <p:pRg st="0" end="0"/>
                                            </p:txEl>
                                          </p:spTgt>
                                        </p:tgtEl>
                                      </p:cBhvr>
                                    </p:animEffect>
                                  </p:childTnLst>
                                </p:cTn>
                              </p:par>
                            </p:childTnLst>
                          </p:cTn>
                        </p:par>
                        <p:par>
                          <p:cTn id="40" fill="hold" nodeType="afterGroup">
                            <p:stCondLst>
                              <p:cond delay="3500"/>
                            </p:stCondLst>
                            <p:childTnLst>
                              <p:par>
                                <p:cTn id="41" presetID="22" presetClass="entr" presetSubtype="2"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right)">
                                      <p:cBhvr>
                                        <p:cTn id="43" dur="500"/>
                                        <p:tgtEl>
                                          <p:spTgt spid="18"/>
                                        </p:tgtEl>
                                      </p:cBhvr>
                                    </p:animEffect>
                                  </p:childTnLst>
                                </p:cTn>
                              </p:par>
                            </p:childTnLst>
                          </p:cTn>
                        </p:par>
                        <p:par>
                          <p:cTn id="44" fill="hold" nodeType="afterGroup">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9">
                                            <p:txEl>
                                              <p:pRg st="0" end="0"/>
                                            </p:txEl>
                                          </p:spTgt>
                                        </p:tgtEl>
                                        <p:attrNameLst>
                                          <p:attrName>style.visibility</p:attrName>
                                        </p:attrNameLst>
                                      </p:cBhvr>
                                      <p:to>
                                        <p:strVal val="visible"/>
                                      </p:to>
                                    </p:set>
                                    <p:animEffect transition="in" filter="fade">
                                      <p:cBhvr>
                                        <p:cTn id="47" dur="500"/>
                                        <p:tgtEl>
                                          <p:spTgt spid="29">
                                            <p:txEl>
                                              <p:pRg st="0" end="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par>
                          <p:cTn id="51" fill="hold" nodeType="afterGroup">
                            <p:stCondLst>
                              <p:cond delay="4500"/>
                            </p:stCondLst>
                            <p:childTnLst>
                              <p:par>
                                <p:cTn id="52" presetID="10" presetClass="entr" presetSubtype="0" fill="hold" grpId="0" nodeType="afterEffect">
                                  <p:stCondLst>
                                    <p:cond delay="0"/>
                                  </p:stCondLst>
                                  <p:childTnLst>
                                    <p:set>
                                      <p:cBhvr>
                                        <p:cTn id="53" dur="1" fill="hold">
                                          <p:stCondLst>
                                            <p:cond delay="0"/>
                                          </p:stCondLst>
                                        </p:cTn>
                                        <p:tgtEl>
                                          <p:spTgt spid="35">
                                            <p:txEl>
                                              <p:pRg st="0" end="0"/>
                                            </p:txEl>
                                          </p:spTgt>
                                        </p:tgtEl>
                                        <p:attrNameLst>
                                          <p:attrName>style.visibility</p:attrName>
                                        </p:attrNameLst>
                                      </p:cBhvr>
                                      <p:to>
                                        <p:strVal val="visible"/>
                                      </p:to>
                                    </p:set>
                                    <p:animEffect transition="in" filter="fade">
                                      <p:cBhvr>
                                        <p:cTn id="54" dur="500"/>
                                        <p:tgtEl>
                                          <p:spTgt spid="35">
                                            <p:txEl>
                                              <p:pRg st="0" end="0"/>
                                            </p:txEl>
                                          </p:spTgt>
                                        </p:tgtEl>
                                      </p:cBhvr>
                                    </p:animEffect>
                                  </p:childTnLst>
                                </p:cTn>
                              </p:par>
                            </p:childTnLst>
                          </p:cTn>
                        </p:par>
                        <p:par>
                          <p:cTn id="55" fill="hold" nodeType="afterGroup">
                            <p:stCondLst>
                              <p:cond delay="5000"/>
                            </p:stCondLst>
                            <p:childTnLst>
                              <p:par>
                                <p:cTn id="56" presetID="22" presetClass="entr" presetSubtype="8"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childTnLst>
                          </p:cTn>
                        </p:par>
                        <p:par>
                          <p:cTn id="59" fill="hold" nodeType="afterGroup">
                            <p:stCondLst>
                              <p:cond delay="5500"/>
                            </p:stCondLst>
                            <p:childTnLst>
                              <p:par>
                                <p:cTn id="60" presetID="10" presetClass="entr" presetSubtype="0" fill="hold" grpId="0" nodeType="afterEffect">
                                  <p:stCondLst>
                                    <p:cond delay="0"/>
                                  </p:stCondLst>
                                  <p:childTnLst>
                                    <p:set>
                                      <p:cBhvr>
                                        <p:cTn id="61" dur="1" fill="hold">
                                          <p:stCondLst>
                                            <p:cond delay="0"/>
                                          </p:stCondLst>
                                        </p:cTn>
                                        <p:tgtEl>
                                          <p:spTgt spid="30">
                                            <p:txEl>
                                              <p:pRg st="0" end="0"/>
                                            </p:txEl>
                                          </p:spTgt>
                                        </p:tgtEl>
                                        <p:attrNameLst>
                                          <p:attrName>style.visibility</p:attrName>
                                        </p:attrNameLst>
                                      </p:cBhvr>
                                      <p:to>
                                        <p:strVal val="visible"/>
                                      </p:to>
                                    </p:set>
                                    <p:animEffect transition="in" filter="fade">
                                      <p:cBhvr>
                                        <p:cTn id="62" dur="500"/>
                                        <p:tgtEl>
                                          <p:spTgt spid="30">
                                            <p:txEl>
                                              <p:pRg st="0" end="0"/>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childTnLst>
                          </p:cTn>
                        </p:par>
                        <p:par>
                          <p:cTn id="66" fill="hold" nodeType="afterGroup">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36">
                                            <p:txEl>
                                              <p:pRg st="0" end="0"/>
                                            </p:txEl>
                                          </p:spTgt>
                                        </p:tgtEl>
                                        <p:attrNameLst>
                                          <p:attrName>style.visibility</p:attrName>
                                        </p:attrNameLst>
                                      </p:cBhvr>
                                      <p:to>
                                        <p:strVal val="visible"/>
                                      </p:to>
                                    </p:set>
                                    <p:animEffect transition="in" filter="fade">
                                      <p:cBhvr>
                                        <p:cTn id="69" dur="500"/>
                                        <p:tgtEl>
                                          <p:spTgt spid="36">
                                            <p:txEl>
                                              <p:pRg st="0" end="0"/>
                                            </p:txEl>
                                          </p:spTgt>
                                        </p:tgtEl>
                                      </p:cBhvr>
                                    </p:animEffect>
                                  </p:childTnLst>
                                </p:cTn>
                              </p:par>
                            </p:childTnLst>
                          </p:cTn>
                        </p:par>
                        <p:par>
                          <p:cTn id="70" fill="hold" nodeType="afterGroup">
                            <p:stCondLst>
                              <p:cond delay="6500"/>
                            </p:stCondLst>
                            <p:childTnLst>
                              <p:par>
                                <p:cTn id="71" presetID="22" presetClass="entr" presetSubtype="8" fill="hold" nodeType="after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wipe(left)">
                                      <p:cBhvr>
                                        <p:cTn id="73" dur="500"/>
                                        <p:tgtEl>
                                          <p:spTgt spid="3"/>
                                        </p:tgtEl>
                                      </p:cBhvr>
                                    </p:animEffect>
                                  </p:childTnLst>
                                </p:cTn>
                              </p:par>
                            </p:childTnLst>
                          </p:cTn>
                        </p:par>
                        <p:par>
                          <p:cTn id="74" fill="hold" nodeType="afterGroup">
                            <p:stCondLst>
                              <p:cond delay="7000"/>
                            </p:stCondLst>
                            <p:childTnLst>
                              <p:par>
                                <p:cTn id="75" presetID="10"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500"/>
                                        <p:tgtEl>
                                          <p:spTgt spid="31">
                                            <p:txEl>
                                              <p:pRg st="0" end="0"/>
                                            </p:tx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500"/>
                                        <p:tgtEl>
                                          <p:spTgt spid="25"/>
                                        </p:tgtEl>
                                      </p:cBhvr>
                                    </p:animEffect>
                                  </p:childTnLst>
                                </p:cTn>
                              </p:par>
                            </p:childTnLst>
                          </p:cTn>
                        </p:par>
                        <p:par>
                          <p:cTn id="81" fill="hold" nodeType="afterGroup">
                            <p:stCondLst>
                              <p:cond delay="7500"/>
                            </p:stCondLst>
                            <p:childTnLst>
                              <p:par>
                                <p:cTn id="82" presetID="10" presetClass="entr" presetSubtype="0" fill="hold" grpId="0" nodeType="afterEffect">
                                  <p:stCondLst>
                                    <p:cond delay="0"/>
                                  </p:stCondLst>
                                  <p:childTnLst>
                                    <p:set>
                                      <p:cBhvr>
                                        <p:cTn id="83" dur="1" fill="hold">
                                          <p:stCondLst>
                                            <p:cond delay="0"/>
                                          </p:stCondLst>
                                        </p:cTn>
                                        <p:tgtEl>
                                          <p:spTgt spid="37">
                                            <p:txEl>
                                              <p:pRg st="0" end="0"/>
                                            </p:txEl>
                                          </p:spTgt>
                                        </p:tgtEl>
                                        <p:attrNameLst>
                                          <p:attrName>style.visibility</p:attrName>
                                        </p:attrNameLst>
                                      </p:cBhvr>
                                      <p:to>
                                        <p:strVal val="visible"/>
                                      </p:to>
                                    </p:set>
                                    <p:animEffect transition="in" filter="fade">
                                      <p:cBhvr>
                                        <p:cTn id="84" dur="500"/>
                                        <p:tgtEl>
                                          <p:spTgt spid="37">
                                            <p:txEl>
                                              <p:pRg st="0" end="0"/>
                                            </p:txEl>
                                          </p:spTgt>
                                        </p:tgtEl>
                                      </p:cBhvr>
                                    </p:animEffect>
                                  </p:childTnLst>
                                </p:cTn>
                              </p:par>
                            </p:childTnLst>
                          </p:cTn>
                        </p:par>
                        <p:par>
                          <p:cTn id="85" fill="hold" nodeType="afterGroup">
                            <p:stCondLst>
                              <p:cond delay="8000"/>
                            </p:stCondLst>
                            <p:childTnLst>
                              <p:par>
                                <p:cTn id="86" presetID="22" presetClass="entr" presetSubtype="8" fill="hold" nodeType="after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wipe(left)">
                                      <p:cBhvr>
                                        <p:cTn id="88" dur="500"/>
                                        <p:tgtEl>
                                          <p:spTgt spid="15"/>
                                        </p:tgtEl>
                                      </p:cBhvr>
                                    </p:animEffect>
                                  </p:childTnLst>
                                </p:cTn>
                              </p:par>
                            </p:childTnLst>
                          </p:cTn>
                        </p:par>
                        <p:par>
                          <p:cTn id="89" fill="hold" nodeType="afterGroup">
                            <p:stCondLst>
                              <p:cond delay="8500"/>
                            </p:stCondLst>
                            <p:childTnLst>
                              <p:par>
                                <p:cTn id="90" presetID="10" presetClass="entr" presetSubtype="0" fill="hold" grpId="0" nodeType="afterEffect">
                                  <p:stCondLst>
                                    <p:cond delay="0"/>
                                  </p:stCondLst>
                                  <p:childTnLst>
                                    <p:set>
                                      <p:cBhvr>
                                        <p:cTn id="91" dur="1" fill="hold">
                                          <p:stCondLst>
                                            <p:cond delay="0"/>
                                          </p:stCondLst>
                                        </p:cTn>
                                        <p:tgtEl>
                                          <p:spTgt spid="32">
                                            <p:txEl>
                                              <p:pRg st="0" end="0"/>
                                            </p:txEl>
                                          </p:spTgt>
                                        </p:tgtEl>
                                        <p:attrNameLst>
                                          <p:attrName>style.visibility</p:attrName>
                                        </p:attrNameLst>
                                      </p:cBhvr>
                                      <p:to>
                                        <p:strVal val="visible"/>
                                      </p:to>
                                    </p:set>
                                    <p:animEffect transition="in" filter="fade">
                                      <p:cBhvr>
                                        <p:cTn id="92" dur="500"/>
                                        <p:tgtEl>
                                          <p:spTgt spid="32">
                                            <p:txEl>
                                              <p:pRg st="0" end="0"/>
                                            </p:tx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fade">
                                      <p:cBhvr>
                                        <p:cTn id="95" dur="500"/>
                                        <p:tgtEl>
                                          <p:spTgt spid="26"/>
                                        </p:tgtEl>
                                      </p:cBhvr>
                                    </p:animEffect>
                                  </p:childTnLst>
                                </p:cTn>
                              </p:par>
                            </p:childTnLst>
                          </p:cTn>
                        </p:par>
                        <p:par>
                          <p:cTn id="96" fill="hold" nodeType="afterGroup">
                            <p:stCondLst>
                              <p:cond delay="9000"/>
                            </p:stCondLst>
                            <p:childTnLst>
                              <p:par>
                                <p:cTn id="97" presetID="10" presetClass="entr" presetSubtype="0" fill="hold" grpId="0" nodeType="afterEffect">
                                  <p:stCondLst>
                                    <p:cond delay="0"/>
                                  </p:stCondLst>
                                  <p:childTnLst>
                                    <p:set>
                                      <p:cBhvr>
                                        <p:cTn id="98" dur="1" fill="hold">
                                          <p:stCondLst>
                                            <p:cond delay="0"/>
                                          </p:stCondLst>
                                        </p:cTn>
                                        <p:tgtEl>
                                          <p:spTgt spid="38">
                                            <p:txEl>
                                              <p:pRg st="0" end="0"/>
                                            </p:txEl>
                                          </p:spTgt>
                                        </p:tgtEl>
                                        <p:attrNameLst>
                                          <p:attrName>style.visibility</p:attrName>
                                        </p:attrNameLst>
                                      </p:cBhvr>
                                      <p:to>
                                        <p:strVal val="visible"/>
                                      </p:to>
                                    </p:set>
                                    <p:animEffect transition="in" filter="fade">
                                      <p:cBhvr>
                                        <p:cTn id="99"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build="p"/>
      <p:bldP spid="28" grpId="0" build="p"/>
      <p:bldP spid="29" grpId="0" build="p"/>
      <p:bldP spid="30" grpId="0" build="p"/>
      <p:bldP spid="31" grpId="0" build="p"/>
      <p:bldP spid="32" grpId="0" build="p"/>
      <p:bldP spid="33" grpId="0" build="p"/>
      <p:bldP spid="34" grpId="0" build="p"/>
      <p:bldP spid="35" grpId="0" build="p"/>
      <p:bldP spid="36" grpId="0" build="p"/>
      <p:bldP spid="37" grpId="0" build="p"/>
      <p:bldP spid="38" grpId="0" build="p"/>
    </p:bldLst>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52738" y="2223933"/>
            <a:ext cx="447475" cy="492699"/>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4" name="矩形 3"/>
          <p:cNvSpPr/>
          <p:nvPr/>
        </p:nvSpPr>
        <p:spPr>
          <a:xfrm>
            <a:off x="3694260" y="2226315"/>
            <a:ext cx="7016771" cy="4926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32" tIns="0" rIns="134932"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71141" y="1651500"/>
            <a:ext cx="6981068" cy="5807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52208" y="1647931"/>
            <a:ext cx="640268" cy="58433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38917" name="矩形 11"/>
          <p:cNvSpPr/>
          <p:nvPr/>
        </p:nvSpPr>
        <p:spPr>
          <a:xfrm>
            <a:off x="2961166" y="2954649"/>
            <a:ext cx="6268204" cy="1268639"/>
          </a:xfrm>
          <a:prstGeom prst="rect">
            <a:avLst/>
          </a:prstGeom>
          <a:noFill/>
          <a:ln w="25400">
            <a:noFill/>
          </a:ln>
        </p:spPr>
        <p:txBody>
          <a:bodyPr lIns="91392" tIns="45694" rIns="91392" bIns="45694"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custDataLst>
              <p:tags r:id="rId8"/>
            </p:custDataLst>
          </p:nvPr>
        </p:nvPicPr>
        <p:blipFill>
          <a:blip r:embed="rId7"/>
          <a:stretch>
            <a:fillRect/>
          </a:stretch>
        </p:blipFill>
        <p:spPr>
          <a:xfrm>
            <a:off x="4667756" y="131755"/>
            <a:ext cx="2856217" cy="1428109"/>
          </a:xfrm>
          <a:prstGeom prst="rect">
            <a:avLst/>
          </a:prstGeom>
          <a:noFill/>
          <a:ln w="9525">
            <a:noFill/>
          </a:ln>
        </p:spPr>
      </p:pic>
      <p:pic>
        <p:nvPicPr>
          <p:cNvPr id="2" name="图片 1" descr="wxewm"/>
          <p:cNvPicPr>
            <a:picLocks noChangeAspect="1"/>
          </p:cNvPicPr>
          <p:nvPr>
            <p:custDataLst>
              <p:tags r:id="rId10"/>
            </p:custDataLst>
          </p:nvPr>
        </p:nvPicPr>
        <p:blipFill>
          <a:blip r:embed="rId9"/>
          <a:stretch>
            <a:fillRect/>
          </a:stretch>
        </p:blipFill>
        <p:spPr>
          <a:xfrm>
            <a:off x="4810125" y="3878580"/>
            <a:ext cx="2572385" cy="2572385"/>
          </a:xfrm>
          <a:prstGeom prst="rect">
            <a:avLst/>
          </a:prstGeom>
        </p:spPr>
      </p:pic>
      <p:sp>
        <p:nvSpPr>
          <p:cNvPr id="5" name="文本框 4"/>
          <p:cNvSpPr txBox="1"/>
          <p:nvPr/>
        </p:nvSpPr>
        <p:spPr>
          <a:xfrm>
            <a:off x="3540125" y="6450965"/>
            <a:ext cx="5113020" cy="254000"/>
          </a:xfrm>
          <a:prstGeom prst="rect">
            <a:avLst/>
          </a:prstGeom>
          <a:noFill/>
        </p:spPr>
        <p:txBody>
          <a:bodyPr wrap="square" rtlCol="0">
            <a:spAutoFit/>
          </a:bodyPr>
          <a:lstStyle/>
          <a:p>
            <a:r>
              <a:rPr lang="zh-CN" altLang="en-US" sz="1055" b="1">
                <a:solidFill>
                  <a:srgbClr val="4A452A"/>
                </a:solidFill>
                <a:latin typeface="微软雅黑" panose="020b0503020204020204" pitchFamily="34" charset="-122"/>
                <a:ea typeface="微软雅黑" panose="020b0503020204020204" pitchFamily="34" charset="-122"/>
              </a:rPr>
              <a:t>扫描关注公众号“PPT汇”收藏网站防止遗忘</a:t>
            </a:r>
            <a:r>
              <a:rPr lang="en-US" altLang="zh-CN" sz="1055" b="1">
                <a:solidFill>
                  <a:srgbClr val="4A452A"/>
                </a:solidFill>
                <a:latin typeface="微软雅黑" panose="020b0503020204020204" pitchFamily="34" charset="-122"/>
                <a:ea typeface="微软雅黑" panose="020b0503020204020204" pitchFamily="34" charset="-122"/>
              </a:rPr>
              <a:t>/</a:t>
            </a:r>
            <a:r>
              <a:rPr lang="zh-CN" altLang="en-US" sz="1055" b="1">
                <a:solidFill>
                  <a:srgbClr val="4A452A"/>
                </a:solidFill>
                <a:latin typeface="微软雅黑" panose="020b0503020204020204" pitchFamily="34" charset="-122"/>
                <a:ea typeface="微软雅黑" panose="020b0503020204020204" pitchFamily="34" charset="-122"/>
              </a:rPr>
              <a:t>免费获取更多精选PPT模板下载资源</a:t>
            </a:r>
            <a:endParaRPr lang="zh-CN" altLang="en-US" sz="1055" b="1">
              <a:solidFill>
                <a:srgbClr val="4A452A"/>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sh dir="r"/>
  </p:transition>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占位符 1"/>
          <p:cNvSpPr>
            <a:spLocks noGrp="1"/>
          </p:cNvSpPr>
          <p:nvPr>
            <p:ph type="body" sz="quarter" idx="10"/>
          </p:nvPr>
        </p:nvSpPr>
        <p:spPr/>
        <p:txBody>
          <a:bodyPr/>
          <a:lstStyle/>
          <a:p>
            <a:r>
              <a:rPr lang="zh-CN" altLang="en-US">
                <a:solidFill>
                  <a:schemeClr val="tx1">
                    <a:lumMod val="75000"/>
                    <a:lumOff val="25000"/>
                  </a:schemeClr>
                </a:solidFill>
              </a:rPr>
              <a:t>年度工作内容概述</a:t>
            </a:r>
            <a:endParaRPr lang="en-GB" altLang="zh-CN">
              <a:solidFill>
                <a:schemeClr val="tx1">
                  <a:lumMod val="75000"/>
                  <a:lumOff val="25000"/>
                </a:schemeClr>
              </a:solidFill>
            </a:endParaRPr>
          </a:p>
        </p:txBody>
      </p:sp>
      <p:sp>
        <p:nvSpPr>
          <p:cNvPr id="42" name="Freeform 5"/>
          <p:cNvSpPr/>
          <p:nvPr/>
        </p:nvSpPr>
        <p:spPr bwMode="auto">
          <a:xfrm>
            <a:off x="9702598" y="3254699"/>
            <a:ext cx="499685" cy="1039972"/>
          </a:xfrm>
          <a:custGeom>
            <a:gdLst>
              <a:gd name="T0" fmla="*/ 280 w 280"/>
              <a:gd name="T1" fmla="*/ 278 h 862"/>
              <a:gd name="T2" fmla="*/ 280 w 280"/>
              <a:gd name="T3" fmla="*/ 862 h 862"/>
              <a:gd name="T4" fmla="*/ 0 w 280"/>
              <a:gd name="T5" fmla="*/ 582 h 862"/>
              <a:gd name="T6" fmla="*/ 0 w 280"/>
              <a:gd name="T7" fmla="*/ 0 h 862"/>
              <a:gd name="T8" fmla="*/ 3 w 280"/>
              <a:gd name="T9" fmla="*/ 0 h 862"/>
              <a:gd name="T10" fmla="*/ 280 w 280"/>
              <a:gd name="T11" fmla="*/ 278 h 862"/>
            </a:gdLst>
            <a:cxnLst>
              <a:cxn ang="0">
                <a:pos x="T0" y="T1"/>
              </a:cxn>
              <a:cxn ang="0">
                <a:pos x="T2" y="T3"/>
              </a:cxn>
              <a:cxn ang="0">
                <a:pos x="T4" y="T5"/>
              </a:cxn>
              <a:cxn ang="0">
                <a:pos x="T6" y="T7"/>
              </a:cxn>
              <a:cxn ang="0">
                <a:pos x="T8" y="T9"/>
              </a:cxn>
              <a:cxn ang="0">
                <a:pos x="T10" y="T11"/>
              </a:cxn>
            </a:cxnLst>
            <a:rect l="0" t="0" r="r" b="b"/>
            <a:pathLst>
              <a:path w="280" h="862">
                <a:moveTo>
                  <a:pt x="280" y="278"/>
                </a:moveTo>
                <a:lnTo>
                  <a:pt x="280" y="862"/>
                </a:lnTo>
                <a:lnTo>
                  <a:pt x="0" y="582"/>
                </a:lnTo>
                <a:lnTo>
                  <a:pt x="0" y="0"/>
                </a:lnTo>
                <a:lnTo>
                  <a:pt x="3" y="0"/>
                </a:lnTo>
                <a:lnTo>
                  <a:pt x="280" y="278"/>
                </a:lnTo>
                <a:close/>
              </a:path>
            </a:pathLst>
          </a:custGeom>
          <a:solidFill>
            <a:schemeClr val="accent2">
              <a:lumMod val="50000"/>
            </a:schemeClr>
          </a:solidFill>
          <a:ln>
            <a:noFill/>
          </a:ln>
          <a:effectLst>
            <a:outerShdw blurRad="419100" dist="419100" dir="5400000" algn="ctr" rotWithShape="0">
              <a:srgbClr val="000000">
                <a:alpha val="43137"/>
              </a:srgbClr>
            </a:outerShdw>
          </a:effectLst>
        </p:spPr>
        <p:txBody>
          <a:bodyPr vert="horz" wrap="square" lIns="121920" tIns="60960" rIns="121920" bIns="60960" numCol="1" anchor="t" anchorCtr="0" compatLnSpc="1"/>
          <a:lstStyle/>
          <a:p>
            <a:endParaRPr lang="en-US" sz="2400">
              <a:latin typeface="Roboto Light" panose="02000000000000000000" pitchFamily="2" charset="0"/>
              <a:ea typeface="Roboto Light" panose="02000000000000000000" pitchFamily="2" charset="0"/>
            </a:endParaRPr>
          </a:p>
        </p:txBody>
      </p:sp>
      <p:sp>
        <p:nvSpPr>
          <p:cNvPr id="43" name="Freeform 8"/>
          <p:cNvSpPr/>
          <p:nvPr/>
        </p:nvSpPr>
        <p:spPr bwMode="auto">
          <a:xfrm>
            <a:off x="8171418" y="3254699"/>
            <a:ext cx="501471" cy="1354859"/>
          </a:xfrm>
          <a:custGeom>
            <a:gdLst>
              <a:gd name="T0" fmla="*/ 281 w 281"/>
              <a:gd name="T1" fmla="*/ 278 h 1123"/>
              <a:gd name="T2" fmla="*/ 281 w 281"/>
              <a:gd name="T3" fmla="*/ 1123 h 1123"/>
              <a:gd name="T4" fmla="*/ 0 w 281"/>
              <a:gd name="T5" fmla="*/ 842 h 1123"/>
              <a:gd name="T6" fmla="*/ 0 w 281"/>
              <a:gd name="T7" fmla="*/ 0 h 1123"/>
              <a:gd name="T8" fmla="*/ 279 w 281"/>
              <a:gd name="T9" fmla="*/ 278 h 1123"/>
              <a:gd name="T10" fmla="*/ 281 w 281"/>
              <a:gd name="T11" fmla="*/ 278 h 1123"/>
            </a:gd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9" y="278"/>
                </a:lnTo>
                <a:lnTo>
                  <a:pt x="281" y="278"/>
                </a:lnTo>
                <a:close/>
              </a:path>
            </a:pathLst>
          </a:custGeom>
          <a:solidFill>
            <a:schemeClr val="accent2">
              <a:lumMod val="50000"/>
            </a:schemeClr>
          </a:solidFill>
          <a:ln>
            <a:noFill/>
          </a:ln>
          <a:effectLst>
            <a:outerShdw blurRad="419100" dist="419100" dir="5400000" algn="ctr" rotWithShape="0">
              <a:srgbClr val="000000">
                <a:alpha val="43137"/>
              </a:srgbClr>
            </a:outerShdw>
          </a:effectLst>
        </p:spPr>
        <p:txBody>
          <a:bodyPr vert="horz" wrap="square" lIns="121920" tIns="60960" rIns="121920" bIns="60960" numCol="1" anchor="t" anchorCtr="0" compatLnSpc="1"/>
          <a:lstStyle/>
          <a:p>
            <a:endParaRPr lang="en-US" sz="2400">
              <a:latin typeface="Roboto Light" panose="02000000000000000000" pitchFamily="2" charset="0"/>
              <a:ea typeface="Roboto Light" panose="02000000000000000000" pitchFamily="2" charset="0"/>
            </a:endParaRPr>
          </a:p>
        </p:txBody>
      </p:sp>
      <p:sp>
        <p:nvSpPr>
          <p:cNvPr id="44" name="Freeform 10"/>
          <p:cNvSpPr/>
          <p:nvPr/>
        </p:nvSpPr>
        <p:spPr bwMode="auto">
          <a:xfrm>
            <a:off x="6642022" y="3254699"/>
            <a:ext cx="501471" cy="1354859"/>
          </a:xfrm>
          <a:custGeom>
            <a:gdLst>
              <a:gd name="T0" fmla="*/ 281 w 281"/>
              <a:gd name="T1" fmla="*/ 278 h 1123"/>
              <a:gd name="T2" fmla="*/ 281 w 281"/>
              <a:gd name="T3" fmla="*/ 1123 h 1123"/>
              <a:gd name="T4" fmla="*/ 0 w 281"/>
              <a:gd name="T5" fmla="*/ 842 h 1123"/>
              <a:gd name="T6" fmla="*/ 0 w 281"/>
              <a:gd name="T7" fmla="*/ 0 h 1123"/>
              <a:gd name="T8" fmla="*/ 278 w 281"/>
              <a:gd name="T9" fmla="*/ 278 h 1123"/>
              <a:gd name="T10" fmla="*/ 281 w 281"/>
              <a:gd name="T11" fmla="*/ 278 h 1123"/>
            </a:gd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8" y="278"/>
                </a:lnTo>
                <a:lnTo>
                  <a:pt x="281" y="278"/>
                </a:lnTo>
                <a:close/>
              </a:path>
            </a:pathLst>
          </a:custGeom>
          <a:solidFill>
            <a:schemeClr val="accent2">
              <a:lumMod val="50000"/>
            </a:schemeClr>
          </a:solidFill>
          <a:ln>
            <a:noFill/>
          </a:ln>
          <a:effectLst>
            <a:outerShdw blurRad="419100" dist="419100" dir="5400000" algn="ctr" rotWithShape="0">
              <a:srgbClr val="000000">
                <a:alpha val="43137"/>
              </a:srgbClr>
            </a:outerShdw>
          </a:effectLst>
        </p:spPr>
        <p:txBody>
          <a:bodyPr vert="horz" wrap="square" lIns="121920" tIns="60960" rIns="121920" bIns="60960" numCol="1" anchor="t" anchorCtr="0" compatLnSpc="1"/>
          <a:lstStyle/>
          <a:p>
            <a:endParaRPr lang="en-US" sz="2400">
              <a:latin typeface="Roboto Light" panose="02000000000000000000" pitchFamily="2" charset="0"/>
              <a:ea typeface="Roboto Light" panose="02000000000000000000" pitchFamily="2" charset="0"/>
            </a:endParaRPr>
          </a:p>
        </p:txBody>
      </p:sp>
      <p:sp>
        <p:nvSpPr>
          <p:cNvPr id="45" name="Freeform 12"/>
          <p:cNvSpPr/>
          <p:nvPr/>
        </p:nvSpPr>
        <p:spPr bwMode="auto">
          <a:xfrm>
            <a:off x="5112626" y="3254699"/>
            <a:ext cx="499685" cy="1354859"/>
          </a:xfrm>
          <a:custGeom>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accent2">
              <a:lumMod val="50000"/>
            </a:schemeClr>
          </a:solidFill>
          <a:ln>
            <a:noFill/>
          </a:ln>
          <a:effectLst>
            <a:outerShdw blurRad="419100" dist="419100" dir="5400000" algn="ctr" rotWithShape="0">
              <a:srgbClr val="000000">
                <a:alpha val="43137"/>
              </a:srgbClr>
            </a:outerShdw>
          </a:effectLst>
        </p:spPr>
        <p:txBody>
          <a:bodyPr vert="horz" wrap="square" lIns="121920" tIns="60960" rIns="121920" bIns="60960" numCol="1" anchor="t" anchorCtr="0" compatLnSpc="1"/>
          <a:lstStyle/>
          <a:p>
            <a:endParaRPr lang="en-US" sz="2400">
              <a:latin typeface="Roboto Light" panose="02000000000000000000" pitchFamily="2" charset="0"/>
              <a:ea typeface="Roboto Light" panose="02000000000000000000" pitchFamily="2" charset="0"/>
            </a:endParaRPr>
          </a:p>
        </p:txBody>
      </p:sp>
      <p:sp>
        <p:nvSpPr>
          <p:cNvPr id="46" name="Freeform 14"/>
          <p:cNvSpPr/>
          <p:nvPr/>
        </p:nvSpPr>
        <p:spPr bwMode="auto">
          <a:xfrm>
            <a:off x="3583230" y="3254699"/>
            <a:ext cx="499685" cy="1354859"/>
          </a:xfrm>
          <a:custGeom>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accent2">
              <a:lumMod val="50000"/>
            </a:schemeClr>
          </a:solidFill>
          <a:ln>
            <a:noFill/>
          </a:ln>
          <a:effectLst>
            <a:outerShdw blurRad="419100" dist="419100" dir="5400000" algn="ctr" rotWithShape="0">
              <a:srgbClr val="000000">
                <a:alpha val="43137"/>
              </a:srgbClr>
            </a:outerShdw>
          </a:effectLst>
        </p:spPr>
        <p:txBody>
          <a:bodyPr vert="horz" wrap="square" lIns="121920" tIns="60960" rIns="121920" bIns="60960" numCol="1" anchor="t" anchorCtr="0" compatLnSpc="1"/>
          <a:lstStyle/>
          <a:p>
            <a:endParaRPr lang="en-US" sz="2400">
              <a:latin typeface="Roboto Light" panose="02000000000000000000" pitchFamily="2" charset="0"/>
              <a:ea typeface="Roboto Light" panose="02000000000000000000" pitchFamily="2" charset="0"/>
            </a:endParaRPr>
          </a:p>
        </p:txBody>
      </p:sp>
      <p:sp>
        <p:nvSpPr>
          <p:cNvPr id="47" name="Freeform 16"/>
          <p:cNvSpPr/>
          <p:nvPr/>
        </p:nvSpPr>
        <p:spPr bwMode="auto">
          <a:xfrm>
            <a:off x="2053834" y="3254699"/>
            <a:ext cx="499685" cy="1354859"/>
          </a:xfrm>
          <a:custGeom>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accent2">
              <a:lumMod val="50000"/>
            </a:schemeClr>
          </a:solidFill>
          <a:ln>
            <a:noFill/>
          </a:ln>
          <a:effectLst>
            <a:outerShdw blurRad="419100" dist="419100" dir="5400000" algn="ctr" rotWithShape="0">
              <a:srgbClr val="000000">
                <a:alpha val="43137"/>
              </a:srgbClr>
            </a:outerShdw>
          </a:effectLst>
        </p:spPr>
        <p:txBody>
          <a:bodyPr vert="horz" wrap="square" lIns="121920" tIns="60960" rIns="121920" bIns="60960" numCol="1" anchor="t" anchorCtr="0" compatLnSpc="1"/>
          <a:lstStyle/>
          <a:p>
            <a:endParaRPr lang="en-US" sz="2400">
              <a:latin typeface="Roboto Light" panose="02000000000000000000" pitchFamily="2" charset="0"/>
              <a:ea typeface="Roboto Light" panose="02000000000000000000" pitchFamily="2" charset="0"/>
            </a:endParaRPr>
          </a:p>
        </p:txBody>
      </p:sp>
      <p:sp>
        <p:nvSpPr>
          <p:cNvPr id="48" name="Freeform 17"/>
          <p:cNvSpPr/>
          <p:nvPr/>
        </p:nvSpPr>
        <p:spPr bwMode="auto">
          <a:xfrm>
            <a:off x="10202284" y="3429636"/>
            <a:ext cx="1101093" cy="1024288"/>
          </a:xfrm>
          <a:custGeom>
            <a:gdLst>
              <a:gd name="T0" fmla="*/ 210 w 617"/>
              <a:gd name="T1" fmla="*/ 849 h 849"/>
              <a:gd name="T2" fmla="*/ 210 w 617"/>
              <a:gd name="T3" fmla="*/ 717 h 849"/>
              <a:gd name="T4" fmla="*/ 0 w 617"/>
              <a:gd name="T5" fmla="*/ 717 h 849"/>
              <a:gd name="T6" fmla="*/ 0 w 617"/>
              <a:gd name="T7" fmla="*/ 133 h 849"/>
              <a:gd name="T8" fmla="*/ 210 w 617"/>
              <a:gd name="T9" fmla="*/ 133 h 849"/>
              <a:gd name="T10" fmla="*/ 210 w 617"/>
              <a:gd name="T11" fmla="*/ 0 h 849"/>
              <a:gd name="T12" fmla="*/ 617 w 617"/>
              <a:gd name="T13" fmla="*/ 424 h 849"/>
              <a:gd name="T14" fmla="*/ 210 w 617"/>
              <a:gd name="T15" fmla="*/ 849 h 84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7" h="849">
                <a:moveTo>
                  <a:pt x="210" y="849"/>
                </a:moveTo>
                <a:lnTo>
                  <a:pt x="210" y="717"/>
                </a:lnTo>
                <a:lnTo>
                  <a:pt x="0" y="717"/>
                </a:lnTo>
                <a:lnTo>
                  <a:pt x="0" y="133"/>
                </a:lnTo>
                <a:lnTo>
                  <a:pt x="210" y="133"/>
                </a:lnTo>
                <a:lnTo>
                  <a:pt x="210" y="0"/>
                </a:lnTo>
                <a:lnTo>
                  <a:pt x="617" y="424"/>
                </a:lnTo>
                <a:lnTo>
                  <a:pt x="210" y="849"/>
                </a:lnTo>
                <a:close/>
              </a:path>
            </a:pathLst>
          </a:custGeom>
          <a:gradFill>
            <a:gsLst>
              <a:gs pos="0">
                <a:srgbClr val="A40022"/>
              </a:gs>
              <a:gs pos="100000">
                <a:srgbClr val="FC0226"/>
              </a:gs>
            </a:gsLst>
            <a:lin ang="5400000" scaled="0"/>
          </a:gradFill>
          <a:ln>
            <a:noFill/>
          </a:ln>
          <a:effectLst>
            <a:outerShdw blurRad="419100" dist="419100" dir="5400000" algn="ctr" rotWithShape="0">
              <a:srgbClr val="000000">
                <a:alpha val="43137"/>
              </a:srgbClr>
            </a:outerShdw>
          </a:effectLst>
        </p:spPr>
        <p:txBody>
          <a:bodyPr vert="horz" wrap="square" lIns="121920" tIns="60960" rIns="121920" bIns="60960" numCol="1" anchor="t" anchorCtr="0" compatLnSpc="1"/>
          <a:lstStyle/>
          <a:p>
            <a:endParaRPr lang="en-US" sz="2400">
              <a:latin typeface="Roboto Light" panose="02000000000000000000" pitchFamily="2" charset="0"/>
              <a:ea typeface="Roboto Light" panose="02000000000000000000" pitchFamily="2" charset="0"/>
            </a:endParaRPr>
          </a:p>
        </p:txBody>
      </p:sp>
      <p:grpSp>
        <p:nvGrpSpPr>
          <p:cNvPr id="49" name="组合 48"/>
          <p:cNvGrpSpPr/>
          <p:nvPr/>
        </p:nvGrpSpPr>
        <p:grpSpPr>
          <a:xfrm>
            <a:off x="911425" y="3254700"/>
            <a:ext cx="1279553" cy="1350033"/>
            <a:chOff x="882491" y="2261909"/>
            <a:chExt cx="959665" cy="1012525"/>
          </a:xfrm>
          <a:gradFill>
            <a:gsLst>
              <a:gs pos="0">
                <a:srgbClr val="A40022"/>
              </a:gs>
              <a:gs pos="100000">
                <a:srgbClr val="FC0226"/>
              </a:gs>
            </a:gsLst>
            <a:lin ang="5400000" scaled="0"/>
          </a:gradFill>
          <a:effectLst>
            <a:outerShdw blurRad="419100" dist="419100" dir="5400000" algn="ctr" rotWithShape="0">
              <a:srgbClr val="000000">
                <a:alpha val="43137"/>
              </a:srgbClr>
            </a:outerShdw>
          </a:effectLst>
        </p:grpSpPr>
        <p:sp>
          <p:nvSpPr>
            <p:cNvPr id="50" name="Freeform 15"/>
            <p:cNvSpPr/>
            <p:nvPr userDrawn="1"/>
          </p:nvSpPr>
          <p:spPr bwMode="auto">
            <a:xfrm>
              <a:off x="967016" y="2261909"/>
              <a:ext cx="772282" cy="1012525"/>
            </a:xfrm>
            <a:custGeom>
              <a:gdLst>
                <a:gd name="T0" fmla="*/ 577 w 577"/>
                <a:gd name="T1" fmla="*/ 0 h 1119"/>
                <a:gd name="T2" fmla="*/ 577 w 577"/>
                <a:gd name="T3" fmla="*/ 1119 h 1119"/>
                <a:gd name="T4" fmla="*/ 288 w 577"/>
                <a:gd name="T5" fmla="*/ 840 h 1119"/>
                <a:gd name="T6" fmla="*/ 0 w 577"/>
                <a:gd name="T7" fmla="*/ 1118 h 1119"/>
                <a:gd name="T8" fmla="*/ 0 w 577"/>
                <a:gd name="T9" fmla="*/ 0 h 1119"/>
                <a:gd name="T10" fmla="*/ 577 w 577"/>
                <a:gd name="T11" fmla="*/ 0 h 1119"/>
              </a:gdLst>
              <a:cxnLst>
                <a:cxn ang="0">
                  <a:pos x="T0" y="T1"/>
                </a:cxn>
                <a:cxn ang="0">
                  <a:pos x="T2" y="T3"/>
                </a:cxn>
                <a:cxn ang="0">
                  <a:pos x="T4" y="T5"/>
                </a:cxn>
                <a:cxn ang="0">
                  <a:pos x="T6" y="T7"/>
                </a:cxn>
                <a:cxn ang="0">
                  <a:pos x="T8" y="T9"/>
                </a:cxn>
                <a:cxn ang="0">
                  <a:pos x="T10" y="T11"/>
                </a:cxn>
              </a:cxnLst>
              <a:rect l="0" t="0" r="r" b="b"/>
              <a:pathLst>
                <a:path w="577" h="1119">
                  <a:moveTo>
                    <a:pt x="577" y="0"/>
                  </a:moveTo>
                  <a:lnTo>
                    <a:pt x="577" y="1119"/>
                  </a:lnTo>
                  <a:lnTo>
                    <a:pt x="288" y="840"/>
                  </a:lnTo>
                  <a:lnTo>
                    <a:pt x="0" y="1118"/>
                  </a:lnTo>
                  <a:lnTo>
                    <a:pt x="0" y="0"/>
                  </a:lnTo>
                  <a:lnTo>
                    <a:pt x="57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Roboto Light" panose="02000000000000000000" pitchFamily="2" charset="0"/>
                <a:ea typeface="Roboto Light" panose="02000000000000000000" pitchFamily="2" charset="0"/>
              </a:endParaRPr>
            </a:p>
          </p:txBody>
        </p:sp>
        <p:sp>
          <p:nvSpPr>
            <p:cNvPr id="51" name="Text Placeholder 59"/>
            <p:cNvSpPr txBox="1"/>
            <p:nvPr/>
          </p:nvSpPr>
          <p:spPr>
            <a:xfrm>
              <a:off x="882491" y="2383410"/>
              <a:ext cx="959665" cy="677314"/>
            </a:xfrm>
            <a:prstGeom prst="rect">
              <a:avLst/>
            </a:prstGeom>
            <a:noFill/>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65">
                  <a:latin typeface="微软雅黑" panose="020b0503020204020204" pitchFamily="34" charset="-122"/>
                  <a:ea typeface="微软雅黑" panose="020b0503020204020204" pitchFamily="34" charset="-122"/>
                </a:rPr>
                <a:t>2017</a:t>
              </a:r>
              <a:endParaRPr lang="en-US" sz="2665">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2440821" y="3254699"/>
            <a:ext cx="1279553" cy="1354859"/>
            <a:chOff x="2029538" y="2261909"/>
            <a:chExt cx="959665" cy="1016144"/>
          </a:xfrm>
          <a:gradFill>
            <a:gsLst>
              <a:gs pos="0">
                <a:srgbClr val="A40022"/>
              </a:gs>
              <a:gs pos="100000">
                <a:srgbClr val="FC0226"/>
              </a:gs>
            </a:gsLst>
            <a:lin ang="5400000" scaled="0"/>
          </a:gradFill>
          <a:effectLst>
            <a:outerShdw blurRad="419100" dist="419100" dir="5400000" algn="ctr" rotWithShape="0">
              <a:srgbClr val="000000">
                <a:alpha val="43137"/>
              </a:srgbClr>
            </a:outerShdw>
          </a:effectLst>
        </p:grpSpPr>
        <p:sp>
          <p:nvSpPr>
            <p:cNvPr id="53" name="Rectangle 13"/>
            <p:cNvSpPr>
              <a:spLocks noChangeArrowheads="1"/>
            </p:cNvSpPr>
            <p:nvPr userDrawn="1"/>
          </p:nvSpPr>
          <p:spPr bwMode="auto">
            <a:xfrm>
              <a:off x="2114063" y="2261909"/>
              <a:ext cx="772282" cy="1016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latin typeface="Roboto Light" panose="02000000000000000000" pitchFamily="2" charset="0"/>
                <a:ea typeface="Roboto Light" panose="02000000000000000000" pitchFamily="2" charset="0"/>
              </a:endParaRPr>
            </a:p>
          </p:txBody>
        </p:sp>
        <p:sp>
          <p:nvSpPr>
            <p:cNvPr id="54" name="Text Placeholder 59"/>
            <p:cNvSpPr txBox="1"/>
            <p:nvPr/>
          </p:nvSpPr>
          <p:spPr>
            <a:xfrm>
              <a:off x="2029538" y="2383410"/>
              <a:ext cx="959665" cy="677314"/>
            </a:xfrm>
            <a:prstGeom prst="rect">
              <a:avLst/>
            </a:prstGeom>
            <a:noFill/>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65">
                  <a:latin typeface="微软雅黑" panose="020b0503020204020204" pitchFamily="34" charset="-122"/>
                  <a:ea typeface="微软雅黑" panose="020b0503020204020204" pitchFamily="34" charset="-122"/>
                </a:rPr>
                <a:t>2017</a:t>
              </a:r>
              <a:endParaRPr lang="en-US" sz="2665">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3970217" y="3254699"/>
            <a:ext cx="1279553" cy="1354859"/>
            <a:chOff x="3176585" y="2261909"/>
            <a:chExt cx="959665" cy="1016144"/>
          </a:xfrm>
          <a:gradFill>
            <a:gsLst>
              <a:gs pos="0">
                <a:srgbClr val="A40022"/>
              </a:gs>
              <a:gs pos="100000">
                <a:srgbClr val="FC0226"/>
              </a:gs>
            </a:gsLst>
            <a:lin ang="5400000" scaled="0"/>
          </a:gradFill>
          <a:effectLst>
            <a:outerShdw blurRad="419100" dist="419100" dir="5400000" algn="ctr" rotWithShape="0">
              <a:srgbClr val="000000">
                <a:alpha val="43137"/>
              </a:srgbClr>
            </a:outerShdw>
          </a:effectLst>
        </p:grpSpPr>
        <p:sp>
          <p:nvSpPr>
            <p:cNvPr id="56" name="Rectangle 11"/>
            <p:cNvSpPr>
              <a:spLocks noChangeArrowheads="1"/>
            </p:cNvSpPr>
            <p:nvPr userDrawn="1"/>
          </p:nvSpPr>
          <p:spPr bwMode="auto">
            <a:xfrm>
              <a:off x="3261110" y="2261909"/>
              <a:ext cx="772282" cy="1016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latin typeface="Roboto Light" panose="02000000000000000000" pitchFamily="2" charset="0"/>
                <a:ea typeface="Roboto Light" panose="02000000000000000000" pitchFamily="2" charset="0"/>
              </a:endParaRPr>
            </a:p>
          </p:txBody>
        </p:sp>
        <p:sp>
          <p:nvSpPr>
            <p:cNvPr id="57" name="Text Placeholder 59"/>
            <p:cNvSpPr txBox="1"/>
            <p:nvPr/>
          </p:nvSpPr>
          <p:spPr>
            <a:xfrm>
              <a:off x="3176585" y="2383410"/>
              <a:ext cx="959665" cy="677314"/>
            </a:xfrm>
            <a:prstGeom prst="rect">
              <a:avLst/>
            </a:prstGeom>
            <a:noFill/>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65">
                  <a:latin typeface="微软雅黑" panose="020b0503020204020204" pitchFamily="34" charset="-122"/>
                  <a:ea typeface="微软雅黑" panose="020b0503020204020204" pitchFamily="34" charset="-122"/>
                </a:rPr>
                <a:t>2017</a:t>
              </a:r>
              <a:endParaRPr lang="en-US" sz="2665">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5499613" y="3254699"/>
            <a:ext cx="1279553" cy="1354859"/>
            <a:chOff x="4323632" y="2261909"/>
            <a:chExt cx="959665" cy="1016144"/>
          </a:xfrm>
          <a:gradFill>
            <a:gsLst>
              <a:gs pos="0">
                <a:srgbClr val="A40022"/>
              </a:gs>
              <a:gs pos="100000">
                <a:srgbClr val="FC0226"/>
              </a:gs>
            </a:gsLst>
            <a:lin ang="5400000" scaled="0"/>
          </a:gradFill>
          <a:effectLst>
            <a:outerShdw blurRad="419100" dist="419100" dir="5400000" algn="ctr" rotWithShape="0">
              <a:srgbClr val="000000">
                <a:alpha val="43137"/>
              </a:srgbClr>
            </a:outerShdw>
          </a:effectLst>
        </p:grpSpPr>
        <p:sp>
          <p:nvSpPr>
            <p:cNvPr id="59" name="Rectangle 9"/>
            <p:cNvSpPr>
              <a:spLocks noChangeArrowheads="1"/>
            </p:cNvSpPr>
            <p:nvPr userDrawn="1"/>
          </p:nvSpPr>
          <p:spPr bwMode="auto">
            <a:xfrm>
              <a:off x="4408157" y="2261909"/>
              <a:ext cx="772282" cy="1016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latin typeface="Roboto Light" panose="02000000000000000000" pitchFamily="2" charset="0"/>
                <a:ea typeface="Roboto Light" panose="02000000000000000000" pitchFamily="2" charset="0"/>
              </a:endParaRPr>
            </a:p>
          </p:txBody>
        </p:sp>
        <p:sp>
          <p:nvSpPr>
            <p:cNvPr id="60" name="Text Placeholder 59"/>
            <p:cNvSpPr txBox="1"/>
            <p:nvPr/>
          </p:nvSpPr>
          <p:spPr>
            <a:xfrm>
              <a:off x="4323632" y="2383410"/>
              <a:ext cx="959665" cy="677314"/>
            </a:xfrm>
            <a:prstGeom prst="rect">
              <a:avLst/>
            </a:prstGeom>
            <a:noFill/>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accent5"/>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65">
                  <a:solidFill>
                    <a:schemeClr val="bg1"/>
                  </a:solidFill>
                  <a:latin typeface="微软雅黑" panose="020b0503020204020204" pitchFamily="34" charset="-122"/>
                  <a:ea typeface="微软雅黑" panose="020b0503020204020204" pitchFamily="34" charset="-122"/>
                </a:rPr>
                <a:t>2018</a:t>
              </a:r>
              <a:endParaRPr lang="en-US" sz="2665">
                <a:solidFill>
                  <a:schemeClr val="bg1"/>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7025646" y="3254699"/>
            <a:ext cx="1279553" cy="1354859"/>
            <a:chOff x="5468157" y="2261909"/>
            <a:chExt cx="959665" cy="1016144"/>
          </a:xfrm>
          <a:gradFill>
            <a:gsLst>
              <a:gs pos="0">
                <a:srgbClr val="A40022"/>
              </a:gs>
              <a:gs pos="100000">
                <a:srgbClr val="FC0226"/>
              </a:gs>
            </a:gsLst>
            <a:lin ang="5400000" scaled="0"/>
          </a:gradFill>
          <a:effectLst>
            <a:outerShdw blurRad="419100" dist="419100" dir="5400000" algn="ctr" rotWithShape="0">
              <a:srgbClr val="000000">
                <a:alpha val="43137"/>
              </a:srgbClr>
            </a:outerShdw>
          </a:effectLst>
        </p:grpSpPr>
        <p:sp>
          <p:nvSpPr>
            <p:cNvPr id="62" name="Rectangle 7"/>
            <p:cNvSpPr>
              <a:spLocks noChangeArrowheads="1"/>
            </p:cNvSpPr>
            <p:nvPr userDrawn="1"/>
          </p:nvSpPr>
          <p:spPr bwMode="auto">
            <a:xfrm>
              <a:off x="5556542" y="2261909"/>
              <a:ext cx="770944" cy="1016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latin typeface="Roboto Light" panose="02000000000000000000" pitchFamily="2" charset="0"/>
                <a:ea typeface="Roboto Light" panose="02000000000000000000" pitchFamily="2" charset="0"/>
              </a:endParaRPr>
            </a:p>
          </p:txBody>
        </p:sp>
        <p:sp>
          <p:nvSpPr>
            <p:cNvPr id="63" name="Text Placeholder 59"/>
            <p:cNvSpPr txBox="1"/>
            <p:nvPr/>
          </p:nvSpPr>
          <p:spPr>
            <a:xfrm>
              <a:off x="5468157" y="2383410"/>
              <a:ext cx="959665" cy="677314"/>
            </a:xfrm>
            <a:prstGeom prst="rect">
              <a:avLst/>
            </a:prstGeom>
            <a:noFill/>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65">
                  <a:latin typeface="微软雅黑" panose="020b0503020204020204" pitchFamily="34" charset="-122"/>
                  <a:ea typeface="微软雅黑" panose="020b0503020204020204" pitchFamily="34" charset="-122"/>
                </a:rPr>
                <a:t>2019</a:t>
              </a:r>
              <a:endParaRPr lang="en-US" sz="2665">
                <a:latin typeface="微软雅黑" panose="020b0503020204020204" pitchFamily="34" charset="-122"/>
                <a:ea typeface="微软雅黑" panose="020b0503020204020204" pitchFamily="34" charset="-122"/>
              </a:endParaRPr>
            </a:p>
          </p:txBody>
        </p:sp>
      </p:grpSp>
      <p:grpSp>
        <p:nvGrpSpPr>
          <p:cNvPr id="64" name="组合 63"/>
          <p:cNvGrpSpPr/>
          <p:nvPr/>
        </p:nvGrpSpPr>
        <p:grpSpPr>
          <a:xfrm>
            <a:off x="8560189" y="3254699"/>
            <a:ext cx="1279553" cy="1354859"/>
            <a:chOff x="6619064" y="2261909"/>
            <a:chExt cx="959665" cy="1016144"/>
          </a:xfrm>
          <a:gradFill>
            <a:gsLst>
              <a:gs pos="0">
                <a:srgbClr val="A40022"/>
              </a:gs>
              <a:gs pos="100000">
                <a:srgbClr val="FC0226"/>
              </a:gs>
            </a:gsLst>
            <a:lin ang="5400000" scaled="0"/>
          </a:gradFill>
          <a:effectLst>
            <a:outerShdw blurRad="419100" dist="419100" dir="5400000" algn="ctr" rotWithShape="0">
              <a:srgbClr val="000000">
                <a:alpha val="43137"/>
              </a:srgbClr>
            </a:outerShdw>
          </a:effectLst>
        </p:grpSpPr>
        <p:sp>
          <p:nvSpPr>
            <p:cNvPr id="65" name="Rectangle 6"/>
            <p:cNvSpPr>
              <a:spLocks noChangeArrowheads="1"/>
            </p:cNvSpPr>
            <p:nvPr userDrawn="1"/>
          </p:nvSpPr>
          <p:spPr bwMode="auto">
            <a:xfrm>
              <a:off x="6703589" y="2261909"/>
              <a:ext cx="772282" cy="1016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latin typeface="Roboto Light" panose="02000000000000000000" pitchFamily="2" charset="0"/>
                <a:ea typeface="Roboto Light" panose="02000000000000000000" pitchFamily="2" charset="0"/>
              </a:endParaRPr>
            </a:p>
          </p:txBody>
        </p:sp>
        <p:sp>
          <p:nvSpPr>
            <p:cNvPr id="66" name="Text Placeholder 59"/>
            <p:cNvSpPr txBox="1"/>
            <p:nvPr/>
          </p:nvSpPr>
          <p:spPr>
            <a:xfrm>
              <a:off x="6619064" y="2383410"/>
              <a:ext cx="959665" cy="677314"/>
            </a:xfrm>
            <a:prstGeom prst="rect">
              <a:avLst/>
            </a:prstGeom>
            <a:noFill/>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65">
                  <a:latin typeface="微软雅黑" panose="020b0503020204020204" pitchFamily="34" charset="-122"/>
                  <a:ea typeface="微软雅黑" panose="020b0503020204020204" pitchFamily="34" charset="-122"/>
                </a:rPr>
                <a:t>2020</a:t>
              </a:r>
              <a:endParaRPr lang="en-US" sz="2665">
                <a:latin typeface="微软雅黑" panose="020b0503020204020204" pitchFamily="34" charset="-122"/>
                <a:ea typeface="微软雅黑" panose="020b0503020204020204" pitchFamily="34" charset="-122"/>
              </a:endParaRPr>
            </a:p>
          </p:txBody>
        </p:sp>
      </p:grpSp>
      <p:sp>
        <p:nvSpPr>
          <p:cNvPr id="67" name="Text Placeholder 59"/>
          <p:cNvSpPr txBox="1"/>
          <p:nvPr/>
        </p:nvSpPr>
        <p:spPr>
          <a:xfrm>
            <a:off x="2553520" y="4943968"/>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sz="1335">
              <a:solidFill>
                <a:schemeClr val="tx1">
                  <a:lumMod val="75000"/>
                  <a:lumOff val="25000"/>
                </a:schemeClr>
              </a:solidFill>
            </a:endParaRPr>
          </a:p>
        </p:txBody>
      </p:sp>
      <p:cxnSp>
        <p:nvCxnSpPr>
          <p:cNvPr id="68" name="Straight Connector 54"/>
          <p:cNvCxnSpPr/>
          <p:nvPr/>
        </p:nvCxnSpPr>
        <p:spPr>
          <a:xfrm flipH="1">
            <a:off x="2553520" y="4602419"/>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Text Placeholder 59"/>
          <p:cNvSpPr txBox="1"/>
          <p:nvPr/>
        </p:nvSpPr>
        <p:spPr>
          <a:xfrm>
            <a:off x="5611554" y="4943968"/>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sz="1335">
              <a:solidFill>
                <a:schemeClr val="tx1">
                  <a:lumMod val="75000"/>
                  <a:lumOff val="25000"/>
                </a:schemeClr>
              </a:solidFill>
            </a:endParaRPr>
          </a:p>
        </p:txBody>
      </p:sp>
      <p:cxnSp>
        <p:nvCxnSpPr>
          <p:cNvPr id="70" name="Straight Connector 56"/>
          <p:cNvCxnSpPr/>
          <p:nvPr/>
        </p:nvCxnSpPr>
        <p:spPr>
          <a:xfrm flipH="1">
            <a:off x="5611555" y="4602419"/>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1" name="Text Placeholder 59"/>
          <p:cNvSpPr txBox="1"/>
          <p:nvPr/>
        </p:nvSpPr>
        <p:spPr>
          <a:xfrm>
            <a:off x="8672888" y="4943968"/>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sz="1335">
              <a:solidFill>
                <a:schemeClr val="tx1">
                  <a:lumMod val="75000"/>
                  <a:lumOff val="25000"/>
                </a:schemeClr>
              </a:solidFill>
            </a:endParaRPr>
          </a:p>
        </p:txBody>
      </p:sp>
      <p:cxnSp>
        <p:nvCxnSpPr>
          <p:cNvPr id="72" name="Straight Connector 58"/>
          <p:cNvCxnSpPr/>
          <p:nvPr/>
        </p:nvCxnSpPr>
        <p:spPr>
          <a:xfrm flipH="1">
            <a:off x="8672888" y="4602419"/>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3" name="Text Placeholder 59"/>
          <p:cNvSpPr txBox="1"/>
          <p:nvPr/>
        </p:nvSpPr>
        <p:spPr>
          <a:xfrm>
            <a:off x="1024124" y="1700808"/>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sz="1335">
              <a:solidFill>
                <a:schemeClr val="tx1">
                  <a:lumMod val="75000"/>
                  <a:lumOff val="25000"/>
                </a:schemeClr>
              </a:solidFill>
            </a:endParaRPr>
          </a:p>
        </p:txBody>
      </p:sp>
      <p:sp>
        <p:nvSpPr>
          <p:cNvPr id="74" name="Text Placeholder 59"/>
          <p:cNvSpPr txBox="1"/>
          <p:nvPr/>
        </p:nvSpPr>
        <p:spPr>
          <a:xfrm>
            <a:off x="4082158" y="1700808"/>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sz="1335">
              <a:solidFill>
                <a:schemeClr val="tx1">
                  <a:lumMod val="75000"/>
                  <a:lumOff val="25000"/>
                </a:schemeClr>
              </a:solidFill>
            </a:endParaRPr>
          </a:p>
        </p:txBody>
      </p:sp>
      <p:sp>
        <p:nvSpPr>
          <p:cNvPr id="75" name="Text Placeholder 59"/>
          <p:cNvSpPr txBox="1"/>
          <p:nvPr/>
        </p:nvSpPr>
        <p:spPr>
          <a:xfrm>
            <a:off x="7143492" y="1700808"/>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sz="1335">
              <a:solidFill>
                <a:schemeClr val="tx1">
                  <a:lumMod val="75000"/>
                  <a:lumOff val="25000"/>
                </a:schemeClr>
              </a:solidFill>
            </a:endParaRPr>
          </a:p>
        </p:txBody>
      </p:sp>
      <p:cxnSp>
        <p:nvCxnSpPr>
          <p:cNvPr id="76" name="Straight Connector 62"/>
          <p:cNvCxnSpPr/>
          <p:nvPr/>
        </p:nvCxnSpPr>
        <p:spPr>
          <a:xfrm flipH="1">
            <a:off x="1034668" y="1796819"/>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63"/>
          <p:cNvCxnSpPr/>
          <p:nvPr/>
        </p:nvCxnSpPr>
        <p:spPr>
          <a:xfrm flipH="1">
            <a:off x="4092268" y="1796819"/>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64"/>
          <p:cNvCxnSpPr/>
          <p:nvPr/>
        </p:nvCxnSpPr>
        <p:spPr>
          <a:xfrm flipH="1">
            <a:off x="7147900" y="1796819"/>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灯片编号占位符 2"/>
          <p:cNvSpPr>
            <a:spLocks noGrp="1"/>
          </p:cNvSpPr>
          <p:nvPr>
            <p:ph type="sldNum" sz="quarter" idx="12"/>
          </p:nvPr>
        </p:nvSpPr>
        <p:spPr/>
        <p:txBody>
          <a:bodyPr/>
          <a:lstStyle/>
          <a:p>
            <a:fld id="{E0596BC5-39E9-41F1-BBD9-DF4DEBACD03C}" type="slidenum">
              <a:rPr lang="zh-CN" altLang="en-US" smtClean="0"/>
              <a:t>5</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300"/>
                                        <p:tgtEl>
                                          <p:spTgt spid="49"/>
                                        </p:tgtEl>
                                      </p:cBhvr>
                                    </p:animEffect>
                                  </p:childTnLst>
                                </p:cTn>
                              </p:par>
                            </p:childTnLst>
                          </p:cTn>
                        </p:par>
                        <p:par>
                          <p:cTn id="8" fill="hold" nodeType="afterGroup">
                            <p:stCondLst>
                              <p:cond delay="300"/>
                            </p:stCondLst>
                            <p:childTnLst>
                              <p:par>
                                <p:cTn id="9" presetID="22" presetClass="entr" presetSubtype="8"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300"/>
                                        <p:tgtEl>
                                          <p:spTgt spid="47"/>
                                        </p:tgtEl>
                                      </p:cBhvr>
                                    </p:animEffect>
                                  </p:childTnLst>
                                </p:cTn>
                              </p:par>
                            </p:childTnLst>
                          </p:cTn>
                        </p:par>
                        <p:par>
                          <p:cTn id="12" fill="hold" nodeType="afterGroup">
                            <p:stCondLst>
                              <p:cond delay="600"/>
                            </p:stCondLst>
                            <p:childTnLst>
                              <p:par>
                                <p:cTn id="13" presetID="22" presetClass="entr" presetSubtype="4"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down)">
                                      <p:cBhvr>
                                        <p:cTn id="15" dur="300"/>
                                        <p:tgtEl>
                                          <p:spTgt spid="52"/>
                                        </p:tgtEl>
                                      </p:cBhvr>
                                    </p:animEffect>
                                  </p:childTnLst>
                                </p:cTn>
                              </p:par>
                            </p:childTnLst>
                          </p:cTn>
                        </p:par>
                        <p:par>
                          <p:cTn id="16" fill="hold" nodeType="afterGroup">
                            <p:stCondLst>
                              <p:cond delay="900"/>
                            </p:stCondLst>
                            <p:childTnLst>
                              <p:par>
                                <p:cTn id="17" presetID="22" presetClass="entr" presetSubtype="8"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left)">
                                      <p:cBhvr>
                                        <p:cTn id="19" dur="300"/>
                                        <p:tgtEl>
                                          <p:spTgt spid="46"/>
                                        </p:tgtEl>
                                      </p:cBhvr>
                                    </p:animEffect>
                                  </p:childTnLst>
                                </p:cTn>
                              </p:par>
                            </p:childTnLst>
                          </p:cTn>
                        </p:par>
                        <p:par>
                          <p:cTn id="20" fill="hold" nodeType="afterGroup">
                            <p:stCondLst>
                              <p:cond delay="1200"/>
                            </p:stCondLst>
                            <p:childTnLst>
                              <p:par>
                                <p:cTn id="21" presetID="22" presetClass="entr" presetSubtype="4"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300"/>
                                        <p:tgtEl>
                                          <p:spTgt spid="55"/>
                                        </p:tgtEl>
                                      </p:cBhvr>
                                    </p:animEffect>
                                  </p:childTnLst>
                                </p:cTn>
                              </p:par>
                            </p:childTnLst>
                          </p:cTn>
                        </p:par>
                        <p:par>
                          <p:cTn id="24" fill="hold" nodeType="afterGroup">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left)">
                                      <p:cBhvr>
                                        <p:cTn id="27" dur="300"/>
                                        <p:tgtEl>
                                          <p:spTgt spid="45"/>
                                        </p:tgtEl>
                                      </p:cBhvr>
                                    </p:animEffect>
                                  </p:childTnLst>
                                </p:cTn>
                              </p:par>
                            </p:childTnLst>
                          </p:cTn>
                        </p:par>
                        <p:par>
                          <p:cTn id="28" fill="hold" nodeType="afterGroup">
                            <p:stCondLst>
                              <p:cond delay="1800"/>
                            </p:stCondLst>
                            <p:childTnLst>
                              <p:par>
                                <p:cTn id="29" presetID="22" presetClass="entr" presetSubtype="4"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down)">
                                      <p:cBhvr>
                                        <p:cTn id="31" dur="300"/>
                                        <p:tgtEl>
                                          <p:spTgt spid="58"/>
                                        </p:tgtEl>
                                      </p:cBhvr>
                                    </p:animEffect>
                                  </p:childTnLst>
                                </p:cTn>
                              </p:par>
                            </p:childTnLst>
                          </p:cTn>
                        </p:par>
                        <p:par>
                          <p:cTn id="32" fill="hold" nodeType="afterGroup">
                            <p:stCondLst>
                              <p:cond delay="2100"/>
                            </p:stCondLst>
                            <p:childTnLst>
                              <p:par>
                                <p:cTn id="33" presetID="2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left)">
                                      <p:cBhvr>
                                        <p:cTn id="35" dur="300"/>
                                        <p:tgtEl>
                                          <p:spTgt spid="44"/>
                                        </p:tgtEl>
                                      </p:cBhvr>
                                    </p:animEffect>
                                  </p:childTnLst>
                                </p:cTn>
                              </p:par>
                            </p:childTnLst>
                          </p:cTn>
                        </p:par>
                        <p:par>
                          <p:cTn id="36" fill="hold" nodeType="afterGroup">
                            <p:stCondLst>
                              <p:cond delay="2400"/>
                            </p:stCondLst>
                            <p:childTnLst>
                              <p:par>
                                <p:cTn id="37" presetID="22" presetClass="entr" presetSubtype="4"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wipe(down)">
                                      <p:cBhvr>
                                        <p:cTn id="39" dur="300"/>
                                        <p:tgtEl>
                                          <p:spTgt spid="61"/>
                                        </p:tgtEl>
                                      </p:cBhvr>
                                    </p:animEffect>
                                  </p:childTnLst>
                                </p:cTn>
                              </p:par>
                            </p:childTnLst>
                          </p:cTn>
                        </p:par>
                        <p:par>
                          <p:cTn id="40" fill="hold" nodeType="afterGroup">
                            <p:stCondLst>
                              <p:cond delay="2700"/>
                            </p:stCondLst>
                            <p:childTnLst>
                              <p:par>
                                <p:cTn id="41" presetID="22" presetClass="entr" presetSubtype="8"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300"/>
                                        <p:tgtEl>
                                          <p:spTgt spid="43"/>
                                        </p:tgtEl>
                                      </p:cBhvr>
                                    </p:animEffect>
                                  </p:childTnLst>
                                </p:cTn>
                              </p:par>
                            </p:childTnLst>
                          </p:cTn>
                        </p:par>
                        <p:par>
                          <p:cTn id="44" fill="hold" nodeType="afterGroup">
                            <p:stCondLst>
                              <p:cond delay="3000"/>
                            </p:stCondLst>
                            <p:childTnLst>
                              <p:par>
                                <p:cTn id="45" presetID="22" presetClass="entr" presetSubtype="4" fill="hold" nodeType="after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wipe(down)">
                                      <p:cBhvr>
                                        <p:cTn id="47" dur="300"/>
                                        <p:tgtEl>
                                          <p:spTgt spid="64"/>
                                        </p:tgtEl>
                                      </p:cBhvr>
                                    </p:animEffect>
                                  </p:childTnLst>
                                </p:cTn>
                              </p:par>
                            </p:childTnLst>
                          </p:cTn>
                        </p:par>
                        <p:par>
                          <p:cTn id="48" fill="hold" nodeType="afterGroup">
                            <p:stCondLst>
                              <p:cond delay="3300"/>
                            </p:stCondLst>
                            <p:childTnLst>
                              <p:par>
                                <p:cTn id="49" presetID="22" presetClass="entr" presetSubtype="8"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wipe(left)">
                                      <p:cBhvr>
                                        <p:cTn id="51" dur="300"/>
                                        <p:tgtEl>
                                          <p:spTgt spid="42"/>
                                        </p:tgtEl>
                                      </p:cBhvr>
                                    </p:animEffect>
                                  </p:childTnLst>
                                </p:cTn>
                              </p:par>
                            </p:childTnLst>
                          </p:cTn>
                        </p:par>
                        <p:par>
                          <p:cTn id="52" fill="hold" nodeType="afterGroup">
                            <p:stCondLst>
                              <p:cond delay="3600"/>
                            </p:stCondLst>
                            <p:childTnLst>
                              <p:par>
                                <p:cTn id="53" presetID="22" presetClass="entr" presetSubtype="8"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left)">
                                      <p:cBhvr>
                                        <p:cTn id="55" dur="300"/>
                                        <p:tgtEl>
                                          <p:spTgt spid="48"/>
                                        </p:tgtEl>
                                      </p:cBhvr>
                                    </p:animEffect>
                                  </p:childTnLst>
                                </p:cTn>
                              </p:par>
                            </p:childTnLst>
                          </p:cTn>
                        </p:par>
                        <p:par>
                          <p:cTn id="56" fill="hold" nodeType="afterGroup">
                            <p:stCondLst>
                              <p:cond delay="3900"/>
                            </p:stCondLst>
                            <p:childTnLst>
                              <p:par>
                                <p:cTn id="57" presetID="22" presetClass="entr" presetSubtype="4" fill="hold" nodeType="afterEffect">
                                  <p:stCondLst>
                                    <p:cond delay="0"/>
                                  </p:stCondLst>
                                  <p:childTnLst>
                                    <p:set>
                                      <p:cBhvr>
                                        <p:cTn id="58" dur="1" fill="hold">
                                          <p:stCondLst>
                                            <p:cond delay="0"/>
                                          </p:stCondLst>
                                        </p:cTn>
                                        <p:tgtEl>
                                          <p:spTgt spid="76"/>
                                        </p:tgtEl>
                                        <p:attrNameLst>
                                          <p:attrName>style.visibility</p:attrName>
                                        </p:attrNameLst>
                                      </p:cBhvr>
                                      <p:to>
                                        <p:strVal val="visible"/>
                                      </p:to>
                                    </p:set>
                                    <p:animEffect transition="in" filter="wipe(down)">
                                      <p:cBhvr>
                                        <p:cTn id="59" dur="500"/>
                                        <p:tgtEl>
                                          <p:spTgt spid="76"/>
                                        </p:tgtEl>
                                      </p:cBhvr>
                                    </p:animEffect>
                                  </p:childTnLst>
                                </p:cTn>
                              </p:par>
                            </p:childTnLst>
                          </p:cTn>
                        </p:par>
                        <p:par>
                          <p:cTn id="60" fill="hold" nodeType="afterGroup">
                            <p:stCondLst>
                              <p:cond delay="4400"/>
                            </p:stCondLst>
                            <p:childTnLst>
                              <p:par>
                                <p:cTn id="61" presetID="22" presetClass="entr" presetSubtype="8" fill="hold" grpId="0" nodeType="afterEffect">
                                  <p:stCondLst>
                                    <p:cond delay="0"/>
                                  </p:stCondLst>
                                  <p:childTnLst>
                                    <p:set>
                                      <p:cBhvr>
                                        <p:cTn id="62" dur="1" fill="hold">
                                          <p:stCondLst>
                                            <p:cond delay="0"/>
                                          </p:stCondLst>
                                        </p:cTn>
                                        <p:tgtEl>
                                          <p:spTgt spid="73"/>
                                        </p:tgtEl>
                                        <p:attrNameLst>
                                          <p:attrName>style.visibility</p:attrName>
                                        </p:attrNameLst>
                                      </p:cBhvr>
                                      <p:to>
                                        <p:strVal val="visible"/>
                                      </p:to>
                                    </p:set>
                                    <p:animEffect transition="in" filter="wipe(left)">
                                      <p:cBhvr>
                                        <p:cTn id="63" dur="500"/>
                                        <p:tgtEl>
                                          <p:spTgt spid="73"/>
                                        </p:tgtEl>
                                      </p:cBhvr>
                                    </p:animEffect>
                                  </p:childTnLst>
                                </p:cTn>
                              </p:par>
                            </p:childTnLst>
                          </p:cTn>
                        </p:par>
                        <p:par>
                          <p:cTn id="64" fill="hold" nodeType="afterGroup">
                            <p:stCondLst>
                              <p:cond delay="4900"/>
                            </p:stCondLst>
                            <p:childTnLst>
                              <p:par>
                                <p:cTn id="65" presetID="22" presetClass="entr" presetSubtype="1" fill="hold" nodeType="after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wipe(up)">
                                      <p:cBhvr>
                                        <p:cTn id="67" dur="500"/>
                                        <p:tgtEl>
                                          <p:spTgt spid="68"/>
                                        </p:tgtEl>
                                      </p:cBhvr>
                                    </p:animEffect>
                                  </p:childTnLst>
                                </p:cTn>
                              </p:par>
                            </p:childTnLst>
                          </p:cTn>
                        </p:par>
                        <p:par>
                          <p:cTn id="68" fill="hold" nodeType="afterGroup">
                            <p:stCondLst>
                              <p:cond delay="5400"/>
                            </p:stCondLst>
                            <p:childTnLst>
                              <p:par>
                                <p:cTn id="69" presetID="22" presetClass="entr" presetSubtype="8"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wipe(left)">
                                      <p:cBhvr>
                                        <p:cTn id="71" dur="500"/>
                                        <p:tgtEl>
                                          <p:spTgt spid="67"/>
                                        </p:tgtEl>
                                      </p:cBhvr>
                                    </p:animEffect>
                                  </p:childTnLst>
                                </p:cTn>
                              </p:par>
                            </p:childTnLst>
                          </p:cTn>
                        </p:par>
                        <p:par>
                          <p:cTn id="72" fill="hold" nodeType="afterGroup">
                            <p:stCondLst>
                              <p:cond delay="5900"/>
                            </p:stCondLst>
                            <p:childTnLst>
                              <p:par>
                                <p:cTn id="73" presetID="22" presetClass="entr" presetSubtype="4" fill="hold" nodeType="afterEffect">
                                  <p:stCondLst>
                                    <p:cond delay="0"/>
                                  </p:stCondLst>
                                  <p:childTnLst>
                                    <p:set>
                                      <p:cBhvr>
                                        <p:cTn id="74" dur="1" fill="hold">
                                          <p:stCondLst>
                                            <p:cond delay="0"/>
                                          </p:stCondLst>
                                        </p:cTn>
                                        <p:tgtEl>
                                          <p:spTgt spid="77"/>
                                        </p:tgtEl>
                                        <p:attrNameLst>
                                          <p:attrName>style.visibility</p:attrName>
                                        </p:attrNameLst>
                                      </p:cBhvr>
                                      <p:to>
                                        <p:strVal val="visible"/>
                                      </p:to>
                                    </p:set>
                                    <p:animEffect transition="in" filter="wipe(down)">
                                      <p:cBhvr>
                                        <p:cTn id="75" dur="500"/>
                                        <p:tgtEl>
                                          <p:spTgt spid="77"/>
                                        </p:tgtEl>
                                      </p:cBhvr>
                                    </p:animEffect>
                                  </p:childTnLst>
                                </p:cTn>
                              </p:par>
                            </p:childTnLst>
                          </p:cTn>
                        </p:par>
                        <p:par>
                          <p:cTn id="76" fill="hold" nodeType="afterGroup">
                            <p:stCondLst>
                              <p:cond delay="6400"/>
                            </p:stCondLst>
                            <p:childTnLst>
                              <p:par>
                                <p:cTn id="77" presetID="22" presetClass="entr" presetSubtype="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wipe(left)">
                                      <p:cBhvr>
                                        <p:cTn id="79" dur="500"/>
                                        <p:tgtEl>
                                          <p:spTgt spid="74"/>
                                        </p:tgtEl>
                                      </p:cBhvr>
                                    </p:animEffect>
                                  </p:childTnLst>
                                </p:cTn>
                              </p:par>
                            </p:childTnLst>
                          </p:cTn>
                        </p:par>
                        <p:par>
                          <p:cTn id="80" fill="hold" nodeType="afterGroup">
                            <p:stCondLst>
                              <p:cond delay="6900"/>
                            </p:stCondLst>
                            <p:childTnLst>
                              <p:par>
                                <p:cTn id="81" presetID="22" presetClass="entr" presetSubtype="1" fill="hold" nodeType="afterEffect">
                                  <p:stCondLst>
                                    <p:cond delay="0"/>
                                  </p:stCondLst>
                                  <p:childTnLst>
                                    <p:set>
                                      <p:cBhvr>
                                        <p:cTn id="82" dur="1" fill="hold">
                                          <p:stCondLst>
                                            <p:cond delay="0"/>
                                          </p:stCondLst>
                                        </p:cTn>
                                        <p:tgtEl>
                                          <p:spTgt spid="70"/>
                                        </p:tgtEl>
                                        <p:attrNameLst>
                                          <p:attrName>style.visibility</p:attrName>
                                        </p:attrNameLst>
                                      </p:cBhvr>
                                      <p:to>
                                        <p:strVal val="visible"/>
                                      </p:to>
                                    </p:set>
                                    <p:animEffect transition="in" filter="wipe(up)">
                                      <p:cBhvr>
                                        <p:cTn id="83" dur="500"/>
                                        <p:tgtEl>
                                          <p:spTgt spid="70"/>
                                        </p:tgtEl>
                                      </p:cBhvr>
                                    </p:animEffect>
                                  </p:childTnLst>
                                </p:cTn>
                              </p:par>
                            </p:childTnLst>
                          </p:cTn>
                        </p:par>
                        <p:par>
                          <p:cTn id="84" fill="hold" nodeType="afterGroup">
                            <p:stCondLst>
                              <p:cond delay="7400"/>
                            </p:stCondLst>
                            <p:childTnLst>
                              <p:par>
                                <p:cTn id="85" presetID="22" presetClass="entr" presetSubtype="8" fill="hold" grpId="0" nodeType="afterEffect">
                                  <p:stCondLst>
                                    <p:cond delay="0"/>
                                  </p:stCondLst>
                                  <p:childTnLst>
                                    <p:set>
                                      <p:cBhvr>
                                        <p:cTn id="86" dur="1" fill="hold">
                                          <p:stCondLst>
                                            <p:cond delay="0"/>
                                          </p:stCondLst>
                                        </p:cTn>
                                        <p:tgtEl>
                                          <p:spTgt spid="69"/>
                                        </p:tgtEl>
                                        <p:attrNameLst>
                                          <p:attrName>style.visibility</p:attrName>
                                        </p:attrNameLst>
                                      </p:cBhvr>
                                      <p:to>
                                        <p:strVal val="visible"/>
                                      </p:to>
                                    </p:set>
                                    <p:animEffect transition="in" filter="wipe(left)">
                                      <p:cBhvr>
                                        <p:cTn id="87" dur="500"/>
                                        <p:tgtEl>
                                          <p:spTgt spid="69"/>
                                        </p:tgtEl>
                                      </p:cBhvr>
                                    </p:animEffect>
                                  </p:childTnLst>
                                </p:cTn>
                              </p:par>
                            </p:childTnLst>
                          </p:cTn>
                        </p:par>
                        <p:par>
                          <p:cTn id="88" fill="hold" nodeType="afterGroup">
                            <p:stCondLst>
                              <p:cond delay="7900"/>
                            </p:stCondLst>
                            <p:childTnLst>
                              <p:par>
                                <p:cTn id="89" presetID="22" presetClass="entr" presetSubtype="4" fill="hold" nodeType="afterEffect">
                                  <p:stCondLst>
                                    <p:cond delay="0"/>
                                  </p:stCondLst>
                                  <p:childTnLst>
                                    <p:set>
                                      <p:cBhvr>
                                        <p:cTn id="90" dur="1" fill="hold">
                                          <p:stCondLst>
                                            <p:cond delay="0"/>
                                          </p:stCondLst>
                                        </p:cTn>
                                        <p:tgtEl>
                                          <p:spTgt spid="78"/>
                                        </p:tgtEl>
                                        <p:attrNameLst>
                                          <p:attrName>style.visibility</p:attrName>
                                        </p:attrNameLst>
                                      </p:cBhvr>
                                      <p:to>
                                        <p:strVal val="visible"/>
                                      </p:to>
                                    </p:set>
                                    <p:animEffect transition="in" filter="wipe(down)">
                                      <p:cBhvr>
                                        <p:cTn id="91" dur="500"/>
                                        <p:tgtEl>
                                          <p:spTgt spid="78"/>
                                        </p:tgtEl>
                                      </p:cBhvr>
                                    </p:animEffect>
                                  </p:childTnLst>
                                </p:cTn>
                              </p:par>
                            </p:childTnLst>
                          </p:cTn>
                        </p:par>
                        <p:par>
                          <p:cTn id="92" fill="hold" nodeType="afterGroup">
                            <p:stCondLst>
                              <p:cond delay="8400"/>
                            </p:stCondLst>
                            <p:childTnLst>
                              <p:par>
                                <p:cTn id="93" presetID="22" presetClass="entr" presetSubtype="8" fill="hold" grpId="0" nodeType="afterEffect">
                                  <p:stCondLst>
                                    <p:cond delay="0"/>
                                  </p:stCondLst>
                                  <p:childTnLst>
                                    <p:set>
                                      <p:cBhvr>
                                        <p:cTn id="94" dur="1" fill="hold">
                                          <p:stCondLst>
                                            <p:cond delay="0"/>
                                          </p:stCondLst>
                                        </p:cTn>
                                        <p:tgtEl>
                                          <p:spTgt spid="75"/>
                                        </p:tgtEl>
                                        <p:attrNameLst>
                                          <p:attrName>style.visibility</p:attrName>
                                        </p:attrNameLst>
                                      </p:cBhvr>
                                      <p:to>
                                        <p:strVal val="visible"/>
                                      </p:to>
                                    </p:set>
                                    <p:animEffect transition="in" filter="wipe(left)">
                                      <p:cBhvr>
                                        <p:cTn id="95" dur="500"/>
                                        <p:tgtEl>
                                          <p:spTgt spid="75"/>
                                        </p:tgtEl>
                                      </p:cBhvr>
                                    </p:animEffect>
                                  </p:childTnLst>
                                </p:cTn>
                              </p:par>
                            </p:childTnLst>
                          </p:cTn>
                        </p:par>
                        <p:par>
                          <p:cTn id="96" fill="hold" nodeType="afterGroup">
                            <p:stCondLst>
                              <p:cond delay="8900"/>
                            </p:stCondLst>
                            <p:childTnLst>
                              <p:par>
                                <p:cTn id="97" presetID="22" presetClass="entr" presetSubtype="1" fill="hold" nodeType="afterEffect">
                                  <p:stCondLst>
                                    <p:cond delay="0"/>
                                  </p:stCondLst>
                                  <p:childTnLst>
                                    <p:set>
                                      <p:cBhvr>
                                        <p:cTn id="98" dur="1" fill="hold">
                                          <p:stCondLst>
                                            <p:cond delay="0"/>
                                          </p:stCondLst>
                                        </p:cTn>
                                        <p:tgtEl>
                                          <p:spTgt spid="72"/>
                                        </p:tgtEl>
                                        <p:attrNameLst>
                                          <p:attrName>style.visibility</p:attrName>
                                        </p:attrNameLst>
                                      </p:cBhvr>
                                      <p:to>
                                        <p:strVal val="visible"/>
                                      </p:to>
                                    </p:set>
                                    <p:animEffect transition="in" filter="wipe(up)">
                                      <p:cBhvr>
                                        <p:cTn id="99" dur="500"/>
                                        <p:tgtEl>
                                          <p:spTgt spid="72"/>
                                        </p:tgtEl>
                                      </p:cBhvr>
                                    </p:animEffect>
                                  </p:childTnLst>
                                </p:cTn>
                              </p:par>
                            </p:childTnLst>
                          </p:cTn>
                        </p:par>
                        <p:par>
                          <p:cTn id="100" fill="hold" nodeType="afterGroup">
                            <p:stCondLst>
                              <p:cond delay="9400"/>
                            </p:stCondLst>
                            <p:childTnLst>
                              <p:par>
                                <p:cTn id="101" presetID="22" presetClass="entr" presetSubtype="8" fill="hold" grpId="0" nodeType="afterEffect">
                                  <p:stCondLst>
                                    <p:cond delay="0"/>
                                  </p:stCondLst>
                                  <p:childTnLst>
                                    <p:set>
                                      <p:cBhvr>
                                        <p:cTn id="102" dur="1" fill="hold">
                                          <p:stCondLst>
                                            <p:cond delay="0"/>
                                          </p:stCondLst>
                                        </p:cTn>
                                        <p:tgtEl>
                                          <p:spTgt spid="71"/>
                                        </p:tgtEl>
                                        <p:attrNameLst>
                                          <p:attrName>style.visibility</p:attrName>
                                        </p:attrNameLst>
                                      </p:cBhvr>
                                      <p:to>
                                        <p:strVal val="visible"/>
                                      </p:to>
                                    </p:set>
                                    <p:animEffect transition="in" filter="wipe(left)">
                                      <p:cBhvr>
                                        <p:cTn id="10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47" grpId="0" animBg="1"/>
      <p:bldP spid="48" grpId="0" animBg="1"/>
      <p:bldP spid="67" grpId="0"/>
      <p:bldP spid="69" grpId="0"/>
      <p:bldP spid="71" grpId="0"/>
      <p:bldP spid="73" grpId="0"/>
      <p:bldP spid="74" grpId="0"/>
      <p:bldP spid="75"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占位符 1"/>
          <p:cNvSpPr>
            <a:spLocks noGrp="1"/>
          </p:cNvSpPr>
          <p:nvPr>
            <p:ph type="body" sz="quarter" idx="10"/>
          </p:nvPr>
        </p:nvSpPr>
        <p:spPr/>
        <p:txBody>
          <a:bodyPr/>
          <a:lstStyle/>
          <a:p>
            <a:r>
              <a:rPr lang="zh-CN" altLang="en-US">
                <a:solidFill>
                  <a:schemeClr val="tx1">
                    <a:lumMod val="75000"/>
                    <a:lumOff val="25000"/>
                  </a:schemeClr>
                </a:solidFill>
              </a:rPr>
              <a:t>年度工作内容概述</a:t>
            </a:r>
            <a:endParaRPr lang="en-GB" altLang="zh-CN">
              <a:solidFill>
                <a:schemeClr val="tx1">
                  <a:lumMod val="75000"/>
                  <a:lumOff val="25000"/>
                </a:schemeClr>
              </a:solidFill>
            </a:endParaRPr>
          </a:p>
        </p:txBody>
      </p:sp>
      <p:sp>
        <p:nvSpPr>
          <p:cNvPr id="3" name="平行四边形 2"/>
          <p:cNvSpPr/>
          <p:nvPr/>
        </p:nvSpPr>
        <p:spPr>
          <a:xfrm>
            <a:off x="3927336" y="2299338"/>
            <a:ext cx="2798305" cy="1564553"/>
          </a:xfrm>
          <a:prstGeom prst="parallelogram">
            <a:avLst>
              <a:gd name="adj" fmla="val 35443"/>
            </a:avLst>
          </a:prstGeom>
          <a:solidFill>
            <a:srgbClr val="843C0C"/>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rtlCol="0" anchor="ctr"/>
          <a:lstStyle/>
          <a:p>
            <a:pPr algn="ctr" defTabSz="913765">
              <a:defRPr/>
            </a:pPr>
            <a:endParaRPr lang="zh-CN" altLang="en-US" sz="780">
              <a:solidFill>
                <a:prstClr val="white"/>
              </a:solidFill>
              <a:latin typeface="思源黑体 CN Light" panose="020b0300000000000000" pitchFamily="34" charset="-122"/>
              <a:ea typeface="思源黑体 CN Light" panose="020b0300000000000000" pitchFamily="34" charset="-122"/>
            </a:endParaRPr>
          </a:p>
        </p:txBody>
      </p:sp>
      <p:sp>
        <p:nvSpPr>
          <p:cNvPr id="4" name="平行四边形 3"/>
          <p:cNvSpPr/>
          <p:nvPr/>
        </p:nvSpPr>
        <p:spPr>
          <a:xfrm>
            <a:off x="6267884" y="1250150"/>
            <a:ext cx="2798305" cy="1564553"/>
          </a:xfrm>
          <a:prstGeom prst="parallelogram">
            <a:avLst>
              <a:gd name="adj" fmla="val 35443"/>
            </a:avLst>
          </a:prstGeom>
          <a:gradFill>
            <a:gsLst>
              <a:gs pos="0">
                <a:srgbClr val="A40022"/>
              </a:gs>
              <a:gs pos="100000">
                <a:srgbClr val="FC0226"/>
              </a:gs>
            </a:gsLst>
            <a:lin ang="5400000" scaled="0"/>
          </a:gra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rtlCol="0" anchor="ctr"/>
          <a:lstStyle/>
          <a:p>
            <a:pPr algn="ctr" defTabSz="913765">
              <a:defRPr/>
            </a:pPr>
            <a:endParaRPr lang="zh-CN" altLang="en-US" sz="780">
              <a:solidFill>
                <a:prstClr val="white"/>
              </a:solidFill>
              <a:latin typeface="思源黑体 CN Light" panose="020b0300000000000000" pitchFamily="34" charset="-122"/>
              <a:ea typeface="思源黑体 CN Light" panose="020b0300000000000000" pitchFamily="34" charset="-122"/>
            </a:endParaRPr>
          </a:p>
        </p:txBody>
      </p:sp>
      <p:sp>
        <p:nvSpPr>
          <p:cNvPr id="5" name="平行四边形 4"/>
          <p:cNvSpPr/>
          <p:nvPr/>
        </p:nvSpPr>
        <p:spPr>
          <a:xfrm>
            <a:off x="3219932" y="4397713"/>
            <a:ext cx="2798305" cy="1564553"/>
          </a:xfrm>
          <a:prstGeom prst="parallelogram">
            <a:avLst>
              <a:gd name="adj" fmla="val 35443"/>
            </a:avLst>
          </a:prstGeom>
          <a:solidFill>
            <a:srgbClr val="843C0C"/>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rtlCol="0" anchor="ctr"/>
          <a:lstStyle/>
          <a:p>
            <a:pPr algn="ctr" defTabSz="913765">
              <a:defRPr/>
            </a:pPr>
            <a:endParaRPr lang="zh-CN" altLang="en-US" sz="780">
              <a:solidFill>
                <a:prstClr val="white"/>
              </a:solidFill>
              <a:latin typeface="思源黑体 CN Light" panose="020b0300000000000000" pitchFamily="34" charset="-122"/>
              <a:ea typeface="思源黑体 CN Light" panose="020b0300000000000000" pitchFamily="34" charset="-122"/>
            </a:endParaRPr>
          </a:p>
        </p:txBody>
      </p:sp>
      <p:sp>
        <p:nvSpPr>
          <p:cNvPr id="6" name="平行四边形 5"/>
          <p:cNvSpPr/>
          <p:nvPr/>
        </p:nvSpPr>
        <p:spPr>
          <a:xfrm>
            <a:off x="5515320" y="3348526"/>
            <a:ext cx="2798305" cy="1564553"/>
          </a:xfrm>
          <a:prstGeom prst="parallelogram">
            <a:avLst>
              <a:gd name="adj" fmla="val 35443"/>
            </a:avLst>
          </a:prstGeom>
          <a:gradFill>
            <a:gsLst>
              <a:gs pos="0">
                <a:srgbClr val="A40022"/>
              </a:gs>
              <a:gs pos="100000">
                <a:srgbClr val="FC0226"/>
              </a:gs>
            </a:gsLst>
            <a:lin ang="5400000" scaled="0"/>
          </a:gra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rtlCol="0" anchor="ctr"/>
          <a:lstStyle/>
          <a:p>
            <a:pPr algn="ctr" defTabSz="913765">
              <a:defRPr/>
            </a:pPr>
            <a:endParaRPr lang="zh-CN" altLang="en-US" sz="780">
              <a:solidFill>
                <a:prstClr val="white"/>
              </a:solidFill>
              <a:latin typeface="思源黑体 CN Light" panose="020b0300000000000000" pitchFamily="34" charset="-122"/>
              <a:ea typeface="思源黑体 CN Light" panose="020b0300000000000000" pitchFamily="34" charset="-122"/>
            </a:endParaRPr>
          </a:p>
        </p:txBody>
      </p:sp>
      <p:grpSp>
        <p:nvGrpSpPr>
          <p:cNvPr id="7" name="组合 6"/>
          <p:cNvGrpSpPr/>
          <p:nvPr/>
        </p:nvGrpSpPr>
        <p:grpSpPr>
          <a:xfrm>
            <a:off x="6699098" y="1220290"/>
            <a:ext cx="2068501" cy="1385602"/>
            <a:chOff x="13290179" y="2434361"/>
            <a:chExt cx="4213036" cy="2764150"/>
          </a:xfrm>
          <a:effectLst>
            <a:outerShdw blurRad="419100" dist="419100" dir="5400000" algn="ctr" rotWithShape="0">
              <a:srgbClr val="000000">
                <a:alpha val="43137"/>
              </a:srgbClr>
            </a:outerShdw>
          </a:effectLst>
        </p:grpSpPr>
        <p:sp>
          <p:nvSpPr>
            <p:cNvPr id="8" name="TextBox 7"/>
            <p:cNvSpPr txBox="1"/>
            <p:nvPr/>
          </p:nvSpPr>
          <p:spPr>
            <a:xfrm>
              <a:off x="16578590" y="2434361"/>
              <a:ext cx="924627" cy="1061302"/>
            </a:xfrm>
            <a:prstGeom prst="rect">
              <a:avLst/>
            </a:prstGeom>
            <a:noFill/>
          </p:spPr>
          <p:txBody>
            <a:bodyPr wrap="none" rtlCol="0">
              <a:spAutoFit/>
            </a:bodyPr>
            <a:lstStyle/>
            <a:p>
              <a:pPr defTabSz="913765">
                <a:defRPr/>
              </a:pPr>
              <a:r>
                <a:rPr lang="en-US" altLang="zh-CN" sz="2855">
                  <a:solidFill>
                    <a:prstClr val="white"/>
                  </a:solidFill>
                  <a:latin typeface="DIN Mittelschrift Std" panose="00000500000000000000" pitchFamily="50" charset="0"/>
                  <a:ea typeface="等线" panose="02010600030101010101" pitchFamily="2" charset="-122"/>
                  <a:cs typeface="Raavi" panose="020b0502040204020203" pitchFamily="34" charset="0"/>
                </a:rPr>
                <a:t>01</a:t>
              </a:r>
              <a:endParaRPr lang="zh-CN" altLang="en-US" sz="2855">
                <a:solidFill>
                  <a:prstClr val="white"/>
                </a:solidFill>
                <a:latin typeface="DIN Mittelschrift Std" panose="00000500000000000000" pitchFamily="50" charset="0"/>
                <a:ea typeface="等线" panose="02010600030101010101" pitchFamily="2" charset="-122"/>
                <a:cs typeface="Raavi" panose="020b0502040204020203" pitchFamily="34" charset="0"/>
              </a:endParaRPr>
            </a:p>
          </p:txBody>
        </p:sp>
        <p:sp>
          <p:nvSpPr>
            <p:cNvPr id="9" name="矩形 24"/>
            <p:cNvSpPr>
              <a:spLocks noChangeArrowheads="1"/>
            </p:cNvSpPr>
            <p:nvPr/>
          </p:nvSpPr>
          <p:spPr bwMode="auto">
            <a:xfrm>
              <a:off x="13290179" y="3118872"/>
              <a:ext cx="3718191" cy="2079639"/>
            </a:xfrm>
            <a:prstGeom prst="rect">
              <a:avLst/>
            </a:prstGeom>
            <a:noFill/>
            <a:ln w="9525">
              <a:noFill/>
              <a:miter lim="800000"/>
            </a:ln>
          </p:spPr>
          <p:txBody>
            <a:bodyPr wrap="square" lIns="89097" tIns="44549" rIns="89097" bIns="44549">
              <a:spAutoFit/>
            </a:bodyPr>
            <a:lstStyle/>
            <a:p>
              <a:pPr defTabSz="913765">
                <a:lnSpc>
                  <a:spcPct val="130000"/>
                </a:lnSpc>
                <a:defRPr/>
              </a:pPr>
              <a:r>
                <a:rPr lang="zh-CN" altLang="en-US" sz="950">
                  <a:solidFill>
                    <a:prstClr val="white"/>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zh-CN" altLang="en-US" sz="950">
                <a:solidFill>
                  <a:prstClr val="white"/>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4164743" y="2560063"/>
            <a:ext cx="2112579" cy="1127247"/>
            <a:chOff x="8128318" y="5107084"/>
            <a:chExt cx="4302813" cy="2248754"/>
          </a:xfrm>
          <a:effectLst>
            <a:outerShdw blurRad="419100" dist="419100" dir="5400000" algn="ctr" rotWithShape="0">
              <a:srgbClr val="000000">
                <a:alpha val="43137"/>
              </a:srgbClr>
            </a:outerShdw>
          </a:effectLst>
        </p:grpSpPr>
        <p:sp>
          <p:nvSpPr>
            <p:cNvPr id="11" name="矩形 24"/>
            <p:cNvSpPr>
              <a:spLocks noChangeArrowheads="1"/>
            </p:cNvSpPr>
            <p:nvPr/>
          </p:nvSpPr>
          <p:spPr bwMode="auto">
            <a:xfrm>
              <a:off x="8902889" y="5107084"/>
              <a:ext cx="3528242" cy="2079637"/>
            </a:xfrm>
            <a:prstGeom prst="rect">
              <a:avLst/>
            </a:prstGeom>
            <a:noFill/>
            <a:ln w="9525">
              <a:noFill/>
              <a:miter lim="800000"/>
            </a:ln>
          </p:spPr>
          <p:txBody>
            <a:bodyPr wrap="square" lIns="89097" tIns="44549" rIns="89097" bIns="44549">
              <a:spAutoFit/>
            </a:bodyPr>
            <a:lstStyle/>
            <a:p>
              <a:pPr defTabSz="913765">
                <a:lnSpc>
                  <a:spcPct val="130000"/>
                </a:lnSpc>
                <a:defRPr/>
              </a:pPr>
              <a:r>
                <a:rPr lang="zh-CN" altLang="en-US" sz="950">
                  <a:solidFill>
                    <a:prstClr val="white"/>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zh-CN" altLang="en-US" sz="950">
                <a:solidFill>
                  <a:prstClr val="white"/>
                </a:solidFill>
                <a:latin typeface="微软雅黑" panose="020b0503020204020204" pitchFamily="34" charset="-122"/>
                <a:ea typeface="微软雅黑" panose="020b0503020204020204" pitchFamily="34" charset="-122"/>
              </a:endParaRPr>
            </a:p>
          </p:txBody>
        </p:sp>
        <p:sp>
          <p:nvSpPr>
            <p:cNvPr id="12" name="TextBox 10"/>
            <p:cNvSpPr txBox="1"/>
            <p:nvPr/>
          </p:nvSpPr>
          <p:spPr>
            <a:xfrm>
              <a:off x="8128318" y="6812716"/>
              <a:ext cx="598135" cy="543122"/>
            </a:xfrm>
            <a:prstGeom prst="rect">
              <a:avLst/>
            </a:prstGeom>
            <a:noFill/>
          </p:spPr>
          <p:txBody>
            <a:bodyPr wrap="none" rtlCol="0">
              <a:spAutoFit/>
            </a:bodyPr>
            <a:lstStyle/>
            <a:p>
              <a:pPr defTabSz="913765">
                <a:defRPr/>
              </a:pPr>
              <a:r>
                <a:rPr lang="en-US" altLang="zh-CN" sz="1170">
                  <a:solidFill>
                    <a:prstClr val="white"/>
                  </a:solidFill>
                  <a:latin typeface="DIN Mittelschrift Std" panose="00000500000000000000" pitchFamily="50" charset="0"/>
                  <a:ea typeface="等线" panose="02010600030101010101" pitchFamily="2" charset="-122"/>
                  <a:cs typeface="Raavi" panose="020b0502040204020203" pitchFamily="34" charset="0"/>
                </a:rPr>
                <a:t>02</a:t>
              </a:r>
              <a:endParaRPr lang="zh-CN" altLang="en-US" sz="1170">
                <a:solidFill>
                  <a:prstClr val="white"/>
                </a:solidFill>
                <a:latin typeface="DIN Mittelschrift Std" panose="00000500000000000000" pitchFamily="50" charset="0"/>
                <a:ea typeface="等线" panose="02010600030101010101" pitchFamily="2" charset="-122"/>
                <a:cs typeface="Raavi" panose="020b0502040204020203" pitchFamily="34" charset="0"/>
              </a:endParaRPr>
            </a:p>
          </p:txBody>
        </p:sp>
      </p:grpSp>
      <p:grpSp>
        <p:nvGrpSpPr>
          <p:cNvPr id="13" name="组合 12"/>
          <p:cNvGrpSpPr/>
          <p:nvPr/>
        </p:nvGrpSpPr>
        <p:grpSpPr>
          <a:xfrm>
            <a:off x="6013299" y="3325692"/>
            <a:ext cx="2018199" cy="1367553"/>
            <a:chOff x="11893375" y="6634441"/>
            <a:chExt cx="4110582" cy="2728139"/>
          </a:xfrm>
          <a:effectLst>
            <a:outerShdw blurRad="419100" dist="419100" dir="5400000" algn="ctr" rotWithShape="0">
              <a:srgbClr val="000000">
                <a:alpha val="43137"/>
              </a:srgbClr>
            </a:outerShdw>
          </a:effectLst>
        </p:grpSpPr>
        <p:sp>
          <p:nvSpPr>
            <p:cNvPr id="14" name="矩形 24"/>
            <p:cNvSpPr>
              <a:spLocks noChangeArrowheads="1"/>
            </p:cNvSpPr>
            <p:nvPr/>
          </p:nvSpPr>
          <p:spPr bwMode="auto">
            <a:xfrm>
              <a:off x="11893375" y="7282945"/>
              <a:ext cx="3528241" cy="2079635"/>
            </a:xfrm>
            <a:prstGeom prst="rect">
              <a:avLst/>
            </a:prstGeom>
            <a:noFill/>
            <a:ln w="9525">
              <a:noFill/>
              <a:miter lim="800000"/>
            </a:ln>
          </p:spPr>
          <p:txBody>
            <a:bodyPr wrap="square" lIns="89097" tIns="44549" rIns="89097" bIns="44549">
              <a:spAutoFit/>
            </a:bodyPr>
            <a:lstStyle/>
            <a:p>
              <a:pPr defTabSz="913765">
                <a:lnSpc>
                  <a:spcPct val="130000"/>
                </a:lnSpc>
                <a:defRPr/>
              </a:pPr>
              <a:r>
                <a:rPr lang="zh-CN" altLang="en-US" sz="950">
                  <a:solidFill>
                    <a:prstClr val="white"/>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zh-CN" altLang="en-US" sz="950">
                <a:solidFill>
                  <a:prstClr val="white"/>
                </a:solidFill>
                <a:latin typeface="微软雅黑" panose="020b0503020204020204" pitchFamily="34" charset="-122"/>
                <a:ea typeface="微软雅黑" panose="020b0503020204020204" pitchFamily="34" charset="-122"/>
              </a:endParaRPr>
            </a:p>
          </p:txBody>
        </p:sp>
        <p:sp>
          <p:nvSpPr>
            <p:cNvPr id="15" name="TextBox 12"/>
            <p:cNvSpPr txBox="1"/>
            <p:nvPr/>
          </p:nvSpPr>
          <p:spPr>
            <a:xfrm>
              <a:off x="15144629" y="6634441"/>
              <a:ext cx="859328" cy="955003"/>
            </a:xfrm>
            <a:prstGeom prst="rect">
              <a:avLst/>
            </a:prstGeom>
            <a:noFill/>
          </p:spPr>
          <p:txBody>
            <a:bodyPr wrap="none" rtlCol="0">
              <a:spAutoFit/>
            </a:bodyPr>
            <a:lstStyle/>
            <a:p>
              <a:pPr defTabSz="913765">
                <a:defRPr/>
              </a:pPr>
              <a:r>
                <a:rPr lang="en-US" altLang="zh-CN" sz="2510">
                  <a:solidFill>
                    <a:prstClr val="white"/>
                  </a:solidFill>
                  <a:latin typeface="DIN Mittelschrift Std" panose="00000500000000000000" pitchFamily="50" charset="0"/>
                  <a:ea typeface="等线" panose="02010600030101010101" pitchFamily="2" charset="-122"/>
                  <a:cs typeface="Raavi" panose="020b0502040204020203" pitchFamily="34" charset="0"/>
                </a:rPr>
                <a:t>03</a:t>
              </a:r>
              <a:endParaRPr lang="zh-CN" altLang="en-US" sz="2510">
                <a:solidFill>
                  <a:prstClr val="white"/>
                </a:solidFill>
                <a:latin typeface="DIN Mittelschrift Std" panose="00000500000000000000" pitchFamily="50" charset="0"/>
                <a:ea typeface="等线" panose="02010600030101010101" pitchFamily="2" charset="-122"/>
                <a:cs typeface="Raavi" panose="020b0502040204020203" pitchFamily="34" charset="0"/>
              </a:endParaRPr>
            </a:p>
          </p:txBody>
        </p:sp>
      </p:grpSp>
      <p:grpSp>
        <p:nvGrpSpPr>
          <p:cNvPr id="16" name="组合 15"/>
          <p:cNvGrpSpPr/>
          <p:nvPr/>
        </p:nvGrpSpPr>
        <p:grpSpPr>
          <a:xfrm>
            <a:off x="3494674" y="4598531"/>
            <a:ext cx="2037449" cy="1362791"/>
            <a:chOff x="6763544" y="9173637"/>
            <a:chExt cx="4149793" cy="2718639"/>
          </a:xfrm>
          <a:effectLst>
            <a:outerShdw blurRad="419100" dist="419100" dir="5400000" algn="ctr" rotWithShape="0">
              <a:srgbClr val="000000">
                <a:alpha val="43137"/>
              </a:srgbClr>
            </a:outerShdw>
          </a:effectLst>
        </p:grpSpPr>
        <p:sp>
          <p:nvSpPr>
            <p:cNvPr id="17" name="矩形 24"/>
            <p:cNvSpPr>
              <a:spLocks noChangeArrowheads="1"/>
            </p:cNvSpPr>
            <p:nvPr/>
          </p:nvSpPr>
          <p:spPr bwMode="auto">
            <a:xfrm>
              <a:off x="7385096" y="9173637"/>
              <a:ext cx="3528241" cy="2079635"/>
            </a:xfrm>
            <a:prstGeom prst="rect">
              <a:avLst/>
            </a:prstGeom>
            <a:noFill/>
            <a:ln w="9525">
              <a:noFill/>
              <a:miter lim="800000"/>
            </a:ln>
          </p:spPr>
          <p:txBody>
            <a:bodyPr wrap="square" lIns="89097" tIns="44549" rIns="89097" bIns="44549">
              <a:spAutoFit/>
            </a:bodyPr>
            <a:lstStyle/>
            <a:p>
              <a:pPr defTabSz="913765">
                <a:lnSpc>
                  <a:spcPct val="130000"/>
                </a:lnSpc>
                <a:defRPr/>
              </a:pPr>
              <a:r>
                <a:rPr lang="zh-CN" altLang="en-US" sz="950">
                  <a:solidFill>
                    <a:prstClr val="white"/>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zh-CN" altLang="en-US" sz="950">
                <a:solidFill>
                  <a:prstClr val="white"/>
                </a:solidFill>
                <a:latin typeface="微软雅黑" panose="020b0503020204020204" pitchFamily="34" charset="-122"/>
                <a:ea typeface="微软雅黑" panose="020b0503020204020204" pitchFamily="34" charset="-122"/>
              </a:endParaRPr>
            </a:p>
          </p:txBody>
        </p:sp>
        <p:sp>
          <p:nvSpPr>
            <p:cNvPr id="18" name="TextBox 14"/>
            <p:cNvSpPr txBox="1"/>
            <p:nvPr/>
          </p:nvSpPr>
          <p:spPr>
            <a:xfrm>
              <a:off x="6763544" y="10937273"/>
              <a:ext cx="859329" cy="955003"/>
            </a:xfrm>
            <a:prstGeom prst="rect">
              <a:avLst/>
            </a:prstGeom>
            <a:noFill/>
          </p:spPr>
          <p:txBody>
            <a:bodyPr wrap="none" rtlCol="0">
              <a:spAutoFit/>
            </a:bodyPr>
            <a:lstStyle/>
            <a:p>
              <a:pPr defTabSz="913765">
                <a:defRPr/>
              </a:pPr>
              <a:r>
                <a:rPr lang="en-US" altLang="zh-CN" sz="2510">
                  <a:solidFill>
                    <a:prstClr val="white"/>
                  </a:solidFill>
                  <a:latin typeface="DIN Mittelschrift Std" panose="00000500000000000000" pitchFamily="50" charset="0"/>
                  <a:ea typeface="等线" panose="02010600030101010101" pitchFamily="2" charset="-122"/>
                  <a:cs typeface="Raavi" panose="020b0502040204020203" pitchFamily="34" charset="0"/>
                </a:rPr>
                <a:t>04</a:t>
              </a:r>
              <a:endParaRPr lang="zh-CN" altLang="en-US" sz="2510">
                <a:solidFill>
                  <a:prstClr val="white"/>
                </a:solidFill>
                <a:latin typeface="DIN Mittelschrift Std" panose="00000500000000000000" pitchFamily="50" charset="0"/>
                <a:ea typeface="等线" panose="02010600030101010101" pitchFamily="2" charset="-122"/>
                <a:cs typeface="Raavi" panose="020b0502040204020203" pitchFamily="34" charset="0"/>
              </a:endParaRPr>
            </a:p>
          </p:txBody>
        </p:sp>
      </p:grpSp>
      <p:sp>
        <p:nvSpPr>
          <p:cNvPr id="19" name="燕尾形 18"/>
          <p:cNvSpPr/>
          <p:nvPr/>
        </p:nvSpPr>
        <p:spPr>
          <a:xfrm>
            <a:off x="8457828" y="2863360"/>
            <a:ext cx="349397" cy="476169"/>
          </a:xfrm>
          <a:prstGeom prst="chevron">
            <a:avLst/>
          </a:prstGeom>
          <a:gradFill>
            <a:gsLst>
              <a:gs pos="0">
                <a:srgbClr val="A40022"/>
              </a:gs>
              <a:gs pos="100000">
                <a:srgbClr val="FC0226"/>
              </a:gs>
            </a:gsLst>
            <a:lin ang="5400000" scaled="0"/>
          </a:gra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rtlCol="0" anchor="ctr"/>
          <a:lstStyle/>
          <a:p>
            <a:pPr algn="ctr" defTabSz="913765">
              <a:defRPr/>
            </a:pPr>
            <a:endParaRPr lang="zh-CN" altLang="en-US" sz="1170">
              <a:solidFill>
                <a:prstClr val="black"/>
              </a:solidFill>
              <a:latin typeface="Calibri" panose="020f0502020204030204"/>
              <a:ea typeface="等线" panose="02010600030101010101" pitchFamily="2" charset="-122"/>
            </a:endParaRPr>
          </a:p>
        </p:txBody>
      </p:sp>
      <p:sp>
        <p:nvSpPr>
          <p:cNvPr id="20" name="燕尾形 19"/>
          <p:cNvSpPr/>
          <p:nvPr/>
        </p:nvSpPr>
        <p:spPr>
          <a:xfrm flipH="1">
            <a:off x="3447186" y="3650772"/>
            <a:ext cx="349397" cy="476169"/>
          </a:xfrm>
          <a:prstGeom prst="chevron">
            <a:avLst/>
          </a:prstGeom>
          <a:solidFill>
            <a:srgbClr val="843C0C"/>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rtlCol="0" anchor="ctr"/>
          <a:lstStyle/>
          <a:p>
            <a:pPr algn="ctr" defTabSz="913765">
              <a:defRPr/>
            </a:pPr>
            <a:endParaRPr lang="zh-CN" altLang="en-US" sz="1170">
              <a:solidFill>
                <a:prstClr val="black"/>
              </a:solidFill>
              <a:latin typeface="Calibri" panose="020f0502020204030204"/>
              <a:ea typeface="等线" panose="02010600030101010101" pitchFamily="2" charset="-122"/>
            </a:endParaRPr>
          </a:p>
        </p:txBody>
      </p:sp>
      <p:sp>
        <p:nvSpPr>
          <p:cNvPr id="21" name="TextBox 17"/>
          <p:cNvSpPr txBox="1"/>
          <p:nvPr/>
        </p:nvSpPr>
        <p:spPr>
          <a:xfrm>
            <a:off x="8889039" y="2814701"/>
            <a:ext cx="1840759" cy="1151385"/>
          </a:xfrm>
          <a:prstGeom prst="rect">
            <a:avLst/>
          </a:prstGeom>
          <a:noFill/>
        </p:spPr>
        <p:txBody>
          <a:bodyPr wrap="square" lIns="42969" tIns="21485" rIns="42969" bIns="21485" rtlCol="0">
            <a:spAutoFit/>
          </a:bodyPr>
          <a:lstStyle/>
          <a:p>
            <a:pPr defTabSz="913765">
              <a:lnSpc>
                <a:spcPct val="150000"/>
              </a:lnSpc>
              <a:defRPr/>
            </a:pPr>
            <a:r>
              <a:rPr lang="zh-CN" altLang="en-US" sz="120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2" name="TextBox 18"/>
          <p:cNvSpPr txBox="1"/>
          <p:nvPr/>
        </p:nvSpPr>
        <p:spPr>
          <a:xfrm>
            <a:off x="1606425" y="3609249"/>
            <a:ext cx="1840759" cy="1151385"/>
          </a:xfrm>
          <a:prstGeom prst="rect">
            <a:avLst/>
          </a:prstGeom>
          <a:noFill/>
        </p:spPr>
        <p:txBody>
          <a:bodyPr wrap="square" lIns="42969" tIns="21485" rIns="42969" bIns="21485" rtlCol="0">
            <a:spAutoFit/>
          </a:bodyPr>
          <a:lstStyle/>
          <a:p>
            <a:pPr defTabSz="913765">
              <a:lnSpc>
                <a:spcPct val="150000"/>
              </a:lnSpc>
              <a:defRPr/>
            </a:pPr>
            <a:r>
              <a:rPr lang="zh-CN" altLang="en-US" sz="120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3" name="灯片编号占位符 22"/>
          <p:cNvSpPr>
            <a:spLocks noGrp="1"/>
          </p:cNvSpPr>
          <p:nvPr>
            <p:ph type="sldNum" sz="quarter" idx="12"/>
          </p:nvPr>
        </p:nvSpPr>
        <p:spPr/>
        <p:txBody>
          <a:bodyPr/>
          <a:lstStyle/>
          <a:p>
            <a:fld id="{E0596BC5-39E9-41F1-BBD9-DF4DEBACD03C}" type="slidenum">
              <a:rPr lang="zh-CN" altLang="en-US" smtClean="0"/>
              <a:t>6</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anim calcmode="lin" valueType="num">
                                      <p:cBhvr>
                                        <p:cTn id="19" dur="500" fill="hold"/>
                                        <p:tgtEl>
                                          <p:spTgt spid="3"/>
                                        </p:tgtEl>
                                        <p:attrNameLst>
                                          <p:attrName>ppt_x</p:attrName>
                                        </p:attrNameLst>
                                      </p:cBhvr>
                                      <p:tavLst>
                                        <p:tav tm="0">
                                          <p:val>
                                            <p:strVal val="#ppt_x"/>
                                          </p:val>
                                        </p:tav>
                                        <p:tav tm="100000">
                                          <p:val>
                                            <p:strVal val="#ppt_x"/>
                                          </p:val>
                                        </p:tav>
                                      </p:tavLst>
                                    </p:anim>
                                    <p:anim calcmode="lin" valueType="num">
                                      <p:cBhvr>
                                        <p:cTn id="20" dur="50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strVal val="#ppt_x"/>
                                          </p:val>
                                        </p:tav>
                                        <p:tav tm="100000">
                                          <p:val>
                                            <p:strVal val="#ppt_x"/>
                                          </p:val>
                                        </p:tav>
                                      </p:tavLst>
                                    </p:anim>
                                    <p:anim calcmode="lin" valueType="num">
                                      <p:cBhvr>
                                        <p:cTn id="25" dur="500" fill="hold"/>
                                        <p:tgtEl>
                                          <p:spTgt spid="10"/>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1000"/>
                            </p:stCondLst>
                            <p:childTnLst>
                              <p:par>
                                <p:cTn id="27" presetID="47"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anim calcmode="lin" valueType="num">
                                      <p:cBhvr>
                                        <p:cTn id="30" dur="500" fill="hold"/>
                                        <p:tgtEl>
                                          <p:spTgt spid="6"/>
                                        </p:tgtEl>
                                        <p:attrNameLst>
                                          <p:attrName>ppt_x</p:attrName>
                                        </p:attrNameLst>
                                      </p:cBhvr>
                                      <p:tavLst>
                                        <p:tav tm="0">
                                          <p:val>
                                            <p:strVal val="#ppt_x"/>
                                          </p:val>
                                        </p:tav>
                                        <p:tav tm="100000">
                                          <p:val>
                                            <p:strVal val="#ppt_x"/>
                                          </p:val>
                                        </p:tav>
                                      </p:tavLst>
                                    </p:anim>
                                    <p:anim calcmode="lin" valueType="num">
                                      <p:cBhvr>
                                        <p:cTn id="31" dur="50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anim calcmode="lin" valueType="num">
                                      <p:cBhvr>
                                        <p:cTn id="35" dur="500" fill="hold"/>
                                        <p:tgtEl>
                                          <p:spTgt spid="13"/>
                                        </p:tgtEl>
                                        <p:attrNameLst>
                                          <p:attrName>ppt_x</p:attrName>
                                        </p:attrNameLst>
                                      </p:cBhvr>
                                      <p:tavLst>
                                        <p:tav tm="0">
                                          <p:val>
                                            <p:strVal val="#ppt_x"/>
                                          </p:val>
                                        </p:tav>
                                        <p:tav tm="100000">
                                          <p:val>
                                            <p:strVal val="#ppt_x"/>
                                          </p:val>
                                        </p:tav>
                                      </p:tavLst>
                                    </p:anim>
                                    <p:anim calcmode="lin" valueType="num">
                                      <p:cBhvr>
                                        <p:cTn id="36" dur="500" fill="hold"/>
                                        <p:tgtEl>
                                          <p:spTgt spid="13"/>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1500"/>
                            </p:stCondLst>
                            <p:childTnLst>
                              <p:par>
                                <p:cTn id="38" presetID="47"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anim calcmode="lin" valueType="num">
                                      <p:cBhvr>
                                        <p:cTn id="41" dur="500" fill="hold"/>
                                        <p:tgtEl>
                                          <p:spTgt spid="5"/>
                                        </p:tgtEl>
                                        <p:attrNameLst>
                                          <p:attrName>ppt_x</p:attrName>
                                        </p:attrNameLst>
                                      </p:cBhvr>
                                      <p:tavLst>
                                        <p:tav tm="0">
                                          <p:val>
                                            <p:strVal val="#ppt_x"/>
                                          </p:val>
                                        </p:tav>
                                        <p:tav tm="100000">
                                          <p:val>
                                            <p:strVal val="#ppt_x"/>
                                          </p:val>
                                        </p:tav>
                                      </p:tavLst>
                                    </p:anim>
                                    <p:anim calcmode="lin" valueType="num">
                                      <p:cBhvr>
                                        <p:cTn id="42" dur="500" fill="hold"/>
                                        <p:tgtEl>
                                          <p:spTgt spid="5"/>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anim calcmode="lin" valueType="num">
                                      <p:cBhvr>
                                        <p:cTn id="46" dur="500" fill="hold"/>
                                        <p:tgtEl>
                                          <p:spTgt spid="16"/>
                                        </p:tgtEl>
                                        <p:attrNameLst>
                                          <p:attrName>ppt_x</p:attrName>
                                        </p:attrNameLst>
                                      </p:cBhvr>
                                      <p:tavLst>
                                        <p:tav tm="0">
                                          <p:val>
                                            <p:strVal val="#ppt_x"/>
                                          </p:val>
                                        </p:tav>
                                        <p:tav tm="100000">
                                          <p:val>
                                            <p:strVal val="#ppt_x"/>
                                          </p:val>
                                        </p:tav>
                                      </p:tavLst>
                                    </p:anim>
                                    <p:anim calcmode="lin" valueType="num">
                                      <p:cBhvr>
                                        <p:cTn id="47" dur="500" fill="hold"/>
                                        <p:tgtEl>
                                          <p:spTgt spid="16"/>
                                        </p:tgtEl>
                                        <p:attrNameLst>
                                          <p:attrName>ppt_y</p:attrName>
                                        </p:attrNameLst>
                                      </p:cBhvr>
                                      <p:tavLst>
                                        <p:tav tm="0">
                                          <p:val>
                                            <p:strVal val="#ppt_y+.1"/>
                                          </p:val>
                                        </p:tav>
                                        <p:tav tm="100000">
                                          <p:val>
                                            <p:strVal val="#ppt_y"/>
                                          </p:val>
                                        </p:tav>
                                      </p:tavLst>
                                    </p:anim>
                                  </p:childTnLst>
                                </p:cTn>
                              </p:par>
                            </p:childTnLst>
                          </p:cTn>
                        </p:par>
                        <p:par>
                          <p:cTn id="48" fill="hold" nodeType="afterGroup">
                            <p:stCondLst>
                              <p:cond delay="2000"/>
                            </p:stCondLst>
                            <p:childTnLst>
                              <p:par>
                                <p:cTn id="49" presetID="2" presetClass="entr" presetSubtype="8"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0-#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1+#ppt_w/2"/>
                                          </p:val>
                                        </p:tav>
                                        <p:tav tm="100000">
                                          <p:val>
                                            <p:strVal val="#ppt_x"/>
                                          </p:val>
                                        </p:tav>
                                      </p:tavLst>
                                    </p:anim>
                                    <p:anim calcmode="lin" valueType="num">
                                      <p:cBhvr additive="base">
                                        <p:cTn id="56" dur="500" fill="hold"/>
                                        <p:tgtEl>
                                          <p:spTgt spid="20"/>
                                        </p:tgtEl>
                                        <p:attrNameLst>
                                          <p:attrName>ppt_y</p:attrName>
                                        </p:attrNameLst>
                                      </p:cBhvr>
                                      <p:tavLst>
                                        <p:tav tm="0">
                                          <p:val>
                                            <p:strVal val="#ppt_y"/>
                                          </p:val>
                                        </p:tav>
                                        <p:tav tm="100000">
                                          <p:val>
                                            <p:strVal val="#ppt_y"/>
                                          </p:val>
                                        </p:tav>
                                      </p:tavLst>
                                    </p:anim>
                                  </p:childTnLst>
                                </p:cTn>
                              </p:par>
                            </p:childTnLst>
                          </p:cTn>
                        </p:par>
                        <p:par>
                          <p:cTn id="57" fill="hold" nodeType="afterGroup">
                            <p:stCondLst>
                              <p:cond delay="2500"/>
                            </p:stCondLst>
                            <p:childTnLst>
                              <p:par>
                                <p:cTn id="58" presetID="14" presetClass="entr" presetSubtype="10"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randombar(horizontal)">
                                      <p:cBhvr>
                                        <p:cTn id="60" dur="500"/>
                                        <p:tgtEl>
                                          <p:spTgt spid="22"/>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randombar(horizontal)">
                                      <p:cBhvr>
                                        <p:cTn id="6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9" grpId="0" animBg="1"/>
      <p:bldP spid="20" grpId="0" animBg="1"/>
      <p:bldP spid="21" grpId="0"/>
      <p:bldP spid="22"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Group 129"/>
          <p:cNvGrpSpPr/>
          <p:nvPr/>
        </p:nvGrpSpPr>
        <p:grpSpPr>
          <a:xfrm>
            <a:off x="3379910" y="3917142"/>
            <a:ext cx="899391" cy="899391"/>
            <a:chOff x="2502224" y="2594793"/>
            <a:chExt cx="905504" cy="905504"/>
          </a:xfrm>
        </p:grpSpPr>
        <p:sp>
          <p:nvSpPr>
            <p:cNvPr id="131" name="Freeform 130"/>
            <p:cNvSpPr/>
            <p:nvPr/>
          </p:nvSpPr>
          <p:spPr>
            <a:xfrm>
              <a:off x="2596064" y="2688633"/>
              <a:ext cx="717824" cy="717824"/>
            </a:xfrm>
            <a:custGeom>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gradFill>
              <a:gsLst>
                <a:gs pos="0">
                  <a:srgbClr val="A40022"/>
                </a:gs>
                <a:gs pos="100000">
                  <a:srgbClr val="FF002A"/>
                </a:gs>
              </a:gsLst>
              <a:lin ang="5400000" scaled="0"/>
            </a:gra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Freeform 9"/>
            <p:cNvSpPr>
              <a:spLocks noEditPoints="1"/>
            </p:cNvSpPr>
            <p:nvPr/>
          </p:nvSpPr>
          <p:spPr bwMode="auto">
            <a:xfrm>
              <a:off x="2808330" y="2883878"/>
              <a:ext cx="293292" cy="327335"/>
            </a:xfrm>
            <a:custGeom>
              <a:cxnLst>
                <a:cxn ang="0">
                  <a:pos x="374" y="158"/>
                </a:cxn>
                <a:cxn ang="0">
                  <a:pos x="352" y="158"/>
                </a:cxn>
                <a:cxn ang="0">
                  <a:pos x="209" y="0"/>
                </a:cxn>
                <a:cxn ang="0">
                  <a:pos x="67" y="158"/>
                </a:cxn>
                <a:cxn ang="0">
                  <a:pos x="44" y="158"/>
                </a:cxn>
                <a:cxn ang="0">
                  <a:pos x="0" y="203"/>
                </a:cxn>
                <a:cxn ang="0">
                  <a:pos x="0" y="414"/>
                </a:cxn>
                <a:cxn ang="0">
                  <a:pos x="44" y="478"/>
                </a:cxn>
                <a:cxn ang="0">
                  <a:pos x="374" y="478"/>
                </a:cxn>
                <a:cxn ang="0">
                  <a:pos x="428" y="414"/>
                </a:cxn>
                <a:cxn ang="0">
                  <a:pos x="428" y="203"/>
                </a:cxn>
                <a:cxn ang="0">
                  <a:pos x="374" y="158"/>
                </a:cxn>
                <a:cxn ang="0">
                  <a:pos x="247" y="414"/>
                </a:cxn>
                <a:cxn ang="0">
                  <a:pos x="172" y="414"/>
                </a:cxn>
                <a:cxn ang="0">
                  <a:pos x="186" y="309"/>
                </a:cxn>
                <a:cxn ang="0">
                  <a:pos x="161" y="265"/>
                </a:cxn>
                <a:cxn ang="0">
                  <a:pos x="210" y="216"/>
                </a:cxn>
                <a:cxn ang="0">
                  <a:pos x="258" y="264"/>
                </a:cxn>
                <a:cxn ang="0">
                  <a:pos x="232" y="310"/>
                </a:cxn>
                <a:cxn ang="0">
                  <a:pos x="247" y="414"/>
                </a:cxn>
                <a:cxn ang="0">
                  <a:pos x="112" y="158"/>
                </a:cxn>
                <a:cxn ang="0">
                  <a:pos x="209" y="45"/>
                </a:cxn>
                <a:cxn ang="0">
                  <a:pos x="307" y="158"/>
                </a:cxn>
                <a:cxn ang="0">
                  <a:pos x="112" y="158"/>
                </a:cxn>
              </a:cxnLst>
              <a:rect l="0" t="0" r="r" b="b"/>
              <a:pathLst>
                <a:path w="428" h="478">
                  <a:moveTo>
                    <a:pt x="374" y="158"/>
                  </a:moveTo>
                  <a:cubicBezTo>
                    <a:pt x="352" y="158"/>
                    <a:pt x="352" y="158"/>
                    <a:pt x="352" y="158"/>
                  </a:cubicBezTo>
                  <a:cubicBezTo>
                    <a:pt x="352" y="58"/>
                    <a:pt x="292" y="0"/>
                    <a:pt x="209" y="0"/>
                  </a:cubicBezTo>
                  <a:cubicBezTo>
                    <a:pt x="127" y="0"/>
                    <a:pt x="67" y="58"/>
                    <a:pt x="67" y="158"/>
                  </a:cubicBezTo>
                  <a:cubicBezTo>
                    <a:pt x="44" y="158"/>
                    <a:pt x="44" y="158"/>
                    <a:pt x="44" y="158"/>
                  </a:cubicBezTo>
                  <a:cubicBezTo>
                    <a:pt x="11" y="158"/>
                    <a:pt x="0" y="170"/>
                    <a:pt x="0" y="203"/>
                  </a:cubicBezTo>
                  <a:cubicBezTo>
                    <a:pt x="0" y="414"/>
                    <a:pt x="0" y="414"/>
                    <a:pt x="0" y="414"/>
                  </a:cubicBezTo>
                  <a:cubicBezTo>
                    <a:pt x="0" y="447"/>
                    <a:pt x="11" y="478"/>
                    <a:pt x="44" y="478"/>
                  </a:cubicBezTo>
                  <a:cubicBezTo>
                    <a:pt x="374" y="478"/>
                    <a:pt x="374" y="478"/>
                    <a:pt x="374" y="478"/>
                  </a:cubicBezTo>
                  <a:cubicBezTo>
                    <a:pt x="407" y="478"/>
                    <a:pt x="428" y="447"/>
                    <a:pt x="428" y="414"/>
                  </a:cubicBezTo>
                  <a:cubicBezTo>
                    <a:pt x="428" y="203"/>
                    <a:pt x="428" y="203"/>
                    <a:pt x="428" y="203"/>
                  </a:cubicBezTo>
                  <a:cubicBezTo>
                    <a:pt x="428" y="170"/>
                    <a:pt x="407" y="158"/>
                    <a:pt x="374" y="158"/>
                  </a:cubicBezTo>
                  <a:moveTo>
                    <a:pt x="247" y="414"/>
                  </a:moveTo>
                  <a:cubicBezTo>
                    <a:pt x="172" y="414"/>
                    <a:pt x="172" y="414"/>
                    <a:pt x="172" y="414"/>
                  </a:cubicBezTo>
                  <a:cubicBezTo>
                    <a:pt x="186" y="309"/>
                    <a:pt x="186" y="309"/>
                    <a:pt x="186" y="309"/>
                  </a:cubicBezTo>
                  <a:cubicBezTo>
                    <a:pt x="171" y="301"/>
                    <a:pt x="161" y="283"/>
                    <a:pt x="161" y="265"/>
                  </a:cubicBezTo>
                  <a:cubicBezTo>
                    <a:pt x="161" y="238"/>
                    <a:pt x="183" y="216"/>
                    <a:pt x="210" y="216"/>
                  </a:cubicBezTo>
                  <a:cubicBezTo>
                    <a:pt x="236" y="216"/>
                    <a:pt x="258" y="237"/>
                    <a:pt x="258" y="264"/>
                  </a:cubicBezTo>
                  <a:cubicBezTo>
                    <a:pt x="258" y="282"/>
                    <a:pt x="248" y="302"/>
                    <a:pt x="232" y="310"/>
                  </a:cubicBezTo>
                  <a:lnTo>
                    <a:pt x="247" y="414"/>
                  </a:lnTo>
                  <a:close/>
                  <a:moveTo>
                    <a:pt x="112" y="158"/>
                  </a:moveTo>
                  <a:cubicBezTo>
                    <a:pt x="112" y="66"/>
                    <a:pt x="161" y="45"/>
                    <a:pt x="209" y="45"/>
                  </a:cubicBezTo>
                  <a:cubicBezTo>
                    <a:pt x="258" y="45"/>
                    <a:pt x="307" y="66"/>
                    <a:pt x="307" y="158"/>
                  </a:cubicBezTo>
                  <a:lnTo>
                    <a:pt x="112" y="158"/>
                  </a:lnTo>
                  <a:close/>
                </a:path>
              </a:pathLst>
            </a:custGeom>
            <a:solidFill>
              <a:srgbClr val="FFFFFF"/>
            </a:solidFill>
            <a:ln w="9525">
              <a:noFill/>
              <a:round/>
            </a:ln>
          </p:spPr>
          <p:txBody>
            <a:bodyPr vert="horz" wrap="square" lIns="121913" tIns="60956" rIns="121913" bIns="60956" numCol="1" anchor="t" anchorCtr="0" compatLnSpc="1"/>
            <a:lstStyle/>
            <a:p>
              <a:pPr>
                <a:lnSpc>
                  <a:spcPct val="150000"/>
                </a:lnSpc>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3" name="Freeform 132"/>
            <p:cNvSpPr/>
            <p:nvPr/>
          </p:nvSpPr>
          <p:spPr>
            <a:xfrm>
              <a:off x="2502224" y="2594793"/>
              <a:ext cx="905504" cy="905504"/>
            </a:xfrm>
            <a:custGeom>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27" tIns="243827" rIns="210666" bIns="210666"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34" name="Straight Connector 133"/>
          <p:cNvCxnSpPr/>
          <p:nvPr/>
        </p:nvCxnSpPr>
        <p:spPr>
          <a:xfrm>
            <a:off x="4303845" y="4366839"/>
            <a:ext cx="686617" cy="2117"/>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 name="Group 135"/>
          <p:cNvGrpSpPr/>
          <p:nvPr/>
        </p:nvGrpSpPr>
        <p:grpSpPr>
          <a:xfrm>
            <a:off x="8022862" y="2978579"/>
            <a:ext cx="899391" cy="899391"/>
            <a:chOff x="5714220" y="3605271"/>
            <a:chExt cx="905504" cy="905504"/>
          </a:xfrm>
        </p:grpSpPr>
        <p:sp>
          <p:nvSpPr>
            <p:cNvPr id="137" name="Freeform 136"/>
            <p:cNvSpPr/>
            <p:nvPr/>
          </p:nvSpPr>
          <p:spPr>
            <a:xfrm>
              <a:off x="5808060" y="3699111"/>
              <a:ext cx="717824" cy="717824"/>
            </a:xfrm>
            <a:custGeom>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2">
                <a:lumMod val="50000"/>
              </a:schemeClr>
            </a:soli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8" name="Freeform 100"/>
            <p:cNvSpPr>
              <a:spLocks noEditPoints="1"/>
            </p:cNvSpPr>
            <p:nvPr/>
          </p:nvSpPr>
          <p:spPr bwMode="auto">
            <a:xfrm>
              <a:off x="5994749" y="3892925"/>
              <a:ext cx="344447" cy="330196"/>
            </a:xfrm>
            <a:custGeom>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121913" tIns="60956" rIns="121913" bIns="60956" numCol="1" anchor="t" anchorCtr="0" compatLnSpc="1"/>
            <a:lstStyle/>
            <a:p>
              <a:pPr>
                <a:lnSpc>
                  <a:spcPct val="150000"/>
                </a:lnSpc>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Freeform 138"/>
            <p:cNvSpPr/>
            <p:nvPr/>
          </p:nvSpPr>
          <p:spPr>
            <a:xfrm>
              <a:off x="5714220" y="3605271"/>
              <a:ext cx="905504" cy="905504"/>
            </a:xfrm>
            <a:custGeom>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27" tIns="243827" rIns="210666" bIns="210666"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41" name="Straight Connector 140"/>
          <p:cNvCxnSpPr/>
          <p:nvPr/>
        </p:nvCxnSpPr>
        <p:spPr>
          <a:xfrm>
            <a:off x="7078035" y="3428275"/>
            <a:ext cx="933358" cy="2117"/>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7123123" y="4841933"/>
            <a:ext cx="933358" cy="2117"/>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148"/>
          <p:cNvGrpSpPr/>
          <p:nvPr/>
        </p:nvGrpSpPr>
        <p:grpSpPr>
          <a:xfrm>
            <a:off x="8067949" y="4392237"/>
            <a:ext cx="899391" cy="899391"/>
            <a:chOff x="6477261" y="3281463"/>
            <a:chExt cx="850954" cy="850954"/>
          </a:xfrm>
        </p:grpSpPr>
        <p:grpSp>
          <p:nvGrpSpPr>
            <p:cNvPr id="10" name="Group 141"/>
            <p:cNvGrpSpPr/>
            <p:nvPr/>
          </p:nvGrpSpPr>
          <p:grpSpPr>
            <a:xfrm>
              <a:off x="6477261" y="3281463"/>
              <a:ext cx="850954" cy="850954"/>
              <a:chOff x="5714220" y="3605271"/>
              <a:chExt cx="905504" cy="905504"/>
            </a:xfrm>
          </p:grpSpPr>
          <p:sp>
            <p:nvSpPr>
              <p:cNvPr id="143" name="Freeform 142"/>
              <p:cNvSpPr/>
              <p:nvPr/>
            </p:nvSpPr>
            <p:spPr>
              <a:xfrm>
                <a:off x="5808060" y="3699111"/>
                <a:ext cx="717824" cy="717824"/>
              </a:xfrm>
              <a:custGeom>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2">
                  <a:lumMod val="50000"/>
                </a:schemeClr>
              </a:soli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5" name="Freeform 144"/>
              <p:cNvSpPr/>
              <p:nvPr/>
            </p:nvSpPr>
            <p:spPr>
              <a:xfrm>
                <a:off x="5714220" y="3605271"/>
                <a:ext cx="905504" cy="905504"/>
              </a:xfrm>
              <a:custGeom>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27" tIns="243827" rIns="210666" bIns="210666"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8" name="Freeform 62"/>
            <p:cNvSpPr>
              <a:spLocks noEditPoints="1"/>
            </p:cNvSpPr>
            <p:nvPr/>
          </p:nvSpPr>
          <p:spPr bwMode="auto">
            <a:xfrm>
              <a:off x="6747482" y="3550443"/>
              <a:ext cx="310512" cy="312994"/>
            </a:xfrm>
            <a:custGeom>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7" h="57">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1913" tIns="60956" rIns="121913" bIns="60956" numCol="1" anchor="t" anchorCtr="0" compatLnSpc="1"/>
            <a:lstStyle/>
            <a:p>
              <a:pPr>
                <a:lnSpc>
                  <a:spcPct val="150000"/>
                </a:lnSpc>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54" name="Straight Connector 153"/>
          <p:cNvCxnSpPr/>
          <p:nvPr/>
        </p:nvCxnSpPr>
        <p:spPr>
          <a:xfrm>
            <a:off x="4303845" y="2761157"/>
            <a:ext cx="686617" cy="2117"/>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56"/>
          <p:cNvGrpSpPr/>
          <p:nvPr/>
        </p:nvGrpSpPr>
        <p:grpSpPr>
          <a:xfrm>
            <a:off x="3379910" y="2311461"/>
            <a:ext cx="899391" cy="899391"/>
            <a:chOff x="1991932" y="1640533"/>
            <a:chExt cx="850954" cy="850954"/>
          </a:xfrm>
        </p:grpSpPr>
        <p:grpSp>
          <p:nvGrpSpPr>
            <p:cNvPr id="12" name="Group 149"/>
            <p:cNvGrpSpPr/>
            <p:nvPr/>
          </p:nvGrpSpPr>
          <p:grpSpPr>
            <a:xfrm>
              <a:off x="1991932" y="1640533"/>
              <a:ext cx="850954" cy="850954"/>
              <a:chOff x="2502224" y="2594793"/>
              <a:chExt cx="905504" cy="905504"/>
            </a:xfrm>
          </p:grpSpPr>
          <p:sp>
            <p:nvSpPr>
              <p:cNvPr id="151" name="Freeform 150"/>
              <p:cNvSpPr/>
              <p:nvPr/>
            </p:nvSpPr>
            <p:spPr>
              <a:xfrm>
                <a:off x="2596064" y="2688633"/>
                <a:ext cx="717824" cy="717824"/>
              </a:xfrm>
              <a:custGeom>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gradFill>
                <a:gsLst>
                  <a:gs pos="0">
                    <a:srgbClr val="A40022"/>
                  </a:gs>
                  <a:gs pos="100000">
                    <a:srgbClr val="FF002A"/>
                  </a:gs>
                </a:gsLst>
                <a:lin ang="5400000" scaled="0"/>
              </a:gra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3" name="Freeform 152"/>
              <p:cNvSpPr/>
              <p:nvPr/>
            </p:nvSpPr>
            <p:spPr>
              <a:xfrm>
                <a:off x="2502224" y="2594793"/>
                <a:ext cx="905504" cy="905504"/>
              </a:xfrm>
              <a:custGeom>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27" tIns="243827" rIns="210666" bIns="210666"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6" name="Freeform 187"/>
            <p:cNvSpPr>
              <a:spLocks noEditPoints="1"/>
            </p:cNvSpPr>
            <p:nvPr/>
          </p:nvSpPr>
          <p:spPr bwMode="auto">
            <a:xfrm>
              <a:off x="2249043" y="1957202"/>
              <a:ext cx="336732" cy="217616"/>
            </a:xfrm>
            <a:custGeom>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ln>
          </p:spPr>
          <p:txBody>
            <a:bodyPr vert="horz" wrap="square" lIns="121913" tIns="60956" rIns="121913" bIns="60956" numCol="1" anchor="t" anchorCtr="0" compatLnSpc="1"/>
            <a:lstStyle/>
            <a:p>
              <a:pPr>
                <a:lnSpc>
                  <a:spcPct val="150000"/>
                </a:lnSpc>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8" name="Text Placeholder 3"/>
          <p:cNvSpPr txBox="1"/>
          <p:nvPr/>
        </p:nvSpPr>
        <p:spPr>
          <a:xfrm>
            <a:off x="9067811" y="4531998"/>
            <a:ext cx="2343139" cy="92333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lnSpc>
                <a:spcPct val="150000"/>
              </a:lnSpc>
              <a:spcBef>
                <a:spcPct val="20000"/>
              </a:spcBef>
              <a:defRPr/>
            </a:pPr>
            <a:r>
              <a:rPr lang="zh-CN" alt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9" name="Text Placeholder 3"/>
          <p:cNvSpPr txBox="1"/>
          <p:nvPr/>
        </p:nvSpPr>
        <p:spPr>
          <a:xfrm>
            <a:off x="952500" y="4001463"/>
            <a:ext cx="2300263" cy="92333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lnSpc>
                <a:spcPct val="150000"/>
              </a:lnSpc>
              <a:spcBef>
                <a:spcPct val="20000"/>
              </a:spcBef>
              <a:defRPr/>
            </a:pPr>
            <a:r>
              <a:rPr lang="zh-CN" alt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0" name="Text Placeholder 3"/>
          <p:cNvSpPr txBox="1"/>
          <p:nvPr/>
        </p:nvSpPr>
        <p:spPr>
          <a:xfrm>
            <a:off x="9067811" y="3096977"/>
            <a:ext cx="2343139" cy="92333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lnSpc>
                <a:spcPct val="150000"/>
              </a:lnSpc>
              <a:spcBef>
                <a:spcPct val="20000"/>
              </a:spcBef>
              <a:defRPr/>
            </a:pPr>
            <a:r>
              <a:rPr lang="zh-CN" alt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Text Placeholder 3"/>
          <p:cNvSpPr txBox="1"/>
          <p:nvPr/>
        </p:nvSpPr>
        <p:spPr>
          <a:xfrm>
            <a:off x="952500" y="2422979"/>
            <a:ext cx="2300263" cy="92333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lnSpc>
                <a:spcPct val="150000"/>
              </a:lnSpc>
              <a:spcBef>
                <a:spcPct val="20000"/>
              </a:spcBef>
              <a:defRPr/>
            </a:pPr>
            <a:r>
              <a:rPr lang="zh-CN" alt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文本占位符 6"/>
          <p:cNvSpPr>
            <a:spLocks noGrp="1"/>
          </p:cNvSpPr>
          <p:nvPr>
            <p:ph type="body" sz="quarter" idx="10"/>
          </p:nvPr>
        </p:nvSpPr>
        <p:spPr/>
        <p:txBody>
          <a:bodyPr/>
          <a:lstStyle/>
          <a:p>
            <a:endParaRPr lang="zh-CN" altLang="en-US"/>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rcRect l="24008" r="26191" b="19705"/>
          <a:stretch>
            <a:fillRect/>
          </a:stretch>
        </p:blipFill>
        <p:spPr>
          <a:xfrm>
            <a:off x="5015006" y="2407884"/>
            <a:ext cx="2312523" cy="2883744"/>
          </a:xfrm>
          <a:prstGeom prst="roundRect">
            <a:avLst/>
          </a:prstGeom>
          <a:effectLst>
            <a:outerShdw blurRad="419100" dist="419100" dir="5400000" algn="ctr" rotWithShape="0">
              <a:srgbClr val="000000">
                <a:alpha val="43137"/>
              </a:srgbClr>
            </a:outerShdw>
          </a:effectLst>
        </p:spPr>
      </p:pic>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nodeType="afterEffect">
                                  <p:stCondLst>
                                    <p:cond delay="0"/>
                                  </p:stCondLst>
                                  <p:childTnLst>
                                    <p:set>
                                      <p:cBhvr>
                                        <p:cTn id="12" dur="1" fill="hold">
                                          <p:stCondLst>
                                            <p:cond delay="0"/>
                                          </p:stCondLst>
                                        </p:cTn>
                                        <p:tgtEl>
                                          <p:spTgt spid="147"/>
                                        </p:tgtEl>
                                        <p:attrNameLst>
                                          <p:attrName>style.visibility</p:attrName>
                                        </p:attrNameLst>
                                      </p:cBhvr>
                                      <p:to>
                                        <p:strVal val="visible"/>
                                      </p:to>
                                    </p:set>
                                    <p:animEffect transition="in" filter="wipe(left)">
                                      <p:cBhvr>
                                        <p:cTn id="13" dur="500"/>
                                        <p:tgtEl>
                                          <p:spTgt spid="147"/>
                                        </p:tgtEl>
                                      </p:cBhvr>
                                    </p:animEffect>
                                  </p:childTnLst>
                                </p:cTn>
                              </p:par>
                            </p:childTnLst>
                          </p:cTn>
                        </p:par>
                        <p:par>
                          <p:cTn id="14" fill="hold" nodeType="afterGroup">
                            <p:stCondLst>
                              <p:cond delay="1500"/>
                            </p:stCondLst>
                            <p:childTnLst>
                              <p:par>
                                <p:cTn id="15" presetID="5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8"/>
                                        </p:tgtEl>
                                        <p:attrNameLst>
                                          <p:attrName>style.visibility</p:attrName>
                                        </p:attrNameLst>
                                      </p:cBhvr>
                                      <p:to>
                                        <p:strVal val="visible"/>
                                      </p:to>
                                    </p:set>
                                    <p:animEffect transition="in" filter="wipe(left)">
                                      <p:cBhvr>
                                        <p:cTn id="23" dur="500"/>
                                        <p:tgtEl>
                                          <p:spTgt spid="158"/>
                                        </p:tgtEl>
                                      </p:cBhvr>
                                    </p:animEffect>
                                  </p:childTnLst>
                                </p:cTn>
                              </p:par>
                            </p:childTnLst>
                          </p:cTn>
                        </p:par>
                        <p:par>
                          <p:cTn id="24" fill="hold" nodeType="afterGroup">
                            <p:stCondLst>
                              <p:cond delay="2500"/>
                            </p:stCondLst>
                            <p:childTnLst>
                              <p:par>
                                <p:cTn id="25" presetID="22" presetClass="entr" presetSubtype="2" fill="hold" nodeType="afterEffect">
                                  <p:stCondLst>
                                    <p:cond delay="0"/>
                                  </p:stCondLst>
                                  <p:childTnLst>
                                    <p:set>
                                      <p:cBhvr>
                                        <p:cTn id="26" dur="1" fill="hold">
                                          <p:stCondLst>
                                            <p:cond delay="0"/>
                                          </p:stCondLst>
                                        </p:cTn>
                                        <p:tgtEl>
                                          <p:spTgt spid="134"/>
                                        </p:tgtEl>
                                        <p:attrNameLst>
                                          <p:attrName>style.visibility</p:attrName>
                                        </p:attrNameLst>
                                      </p:cBhvr>
                                      <p:to>
                                        <p:strVal val="visible"/>
                                      </p:to>
                                    </p:set>
                                    <p:animEffect transition="in" filter="wipe(right)">
                                      <p:cBhvr>
                                        <p:cTn id="27" dur="500"/>
                                        <p:tgtEl>
                                          <p:spTgt spid="134"/>
                                        </p:tgtEl>
                                      </p:cBhvr>
                                    </p:animEffect>
                                  </p:childTnLst>
                                </p:cTn>
                              </p:par>
                            </p:childTnLst>
                          </p:cTn>
                        </p:par>
                        <p:par>
                          <p:cTn id="28" fill="hold" nodeType="afterGroup">
                            <p:stCondLst>
                              <p:cond delay="3000"/>
                            </p:stCondLst>
                            <p:childTnLst>
                              <p:par>
                                <p:cTn id="29" presetID="53" presetClass="entr" presetSubtype="16"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par>
                          <p:cTn id="34" fill="hold" nodeType="afterGroup">
                            <p:stCondLst>
                              <p:cond delay="3500"/>
                            </p:stCondLst>
                            <p:childTnLst>
                              <p:par>
                                <p:cTn id="35" presetID="22" presetClass="entr" presetSubtype="2" fill="hold" grpId="0" nodeType="afterEffect">
                                  <p:stCondLst>
                                    <p:cond delay="0"/>
                                  </p:stCondLst>
                                  <p:childTnLst>
                                    <p:set>
                                      <p:cBhvr>
                                        <p:cTn id="36" dur="1" fill="hold">
                                          <p:stCondLst>
                                            <p:cond delay="0"/>
                                          </p:stCondLst>
                                        </p:cTn>
                                        <p:tgtEl>
                                          <p:spTgt spid="159"/>
                                        </p:tgtEl>
                                        <p:attrNameLst>
                                          <p:attrName>style.visibility</p:attrName>
                                        </p:attrNameLst>
                                      </p:cBhvr>
                                      <p:to>
                                        <p:strVal val="visible"/>
                                      </p:to>
                                    </p:set>
                                    <p:animEffect transition="in" filter="wipe(right)">
                                      <p:cBhvr>
                                        <p:cTn id="37" dur="500"/>
                                        <p:tgtEl>
                                          <p:spTgt spid="159"/>
                                        </p:tgtEl>
                                      </p:cBhvr>
                                    </p:animEffect>
                                  </p:childTnLst>
                                </p:cTn>
                              </p:par>
                            </p:childTnLst>
                          </p:cTn>
                        </p:par>
                        <p:par>
                          <p:cTn id="38" fill="hold" nodeType="afterGroup">
                            <p:stCondLst>
                              <p:cond delay="4000"/>
                            </p:stCondLst>
                            <p:childTnLst>
                              <p:par>
                                <p:cTn id="39" presetID="22" presetClass="entr" presetSubtype="8" fill="hold" nodeType="afterEffect">
                                  <p:stCondLst>
                                    <p:cond delay="0"/>
                                  </p:stCondLst>
                                  <p:childTnLst>
                                    <p:set>
                                      <p:cBhvr>
                                        <p:cTn id="40" dur="1" fill="hold">
                                          <p:stCondLst>
                                            <p:cond delay="0"/>
                                          </p:stCondLst>
                                        </p:cTn>
                                        <p:tgtEl>
                                          <p:spTgt spid="141"/>
                                        </p:tgtEl>
                                        <p:attrNameLst>
                                          <p:attrName>style.visibility</p:attrName>
                                        </p:attrNameLst>
                                      </p:cBhvr>
                                      <p:to>
                                        <p:strVal val="visible"/>
                                      </p:to>
                                    </p:set>
                                    <p:animEffect transition="in" filter="wipe(left)">
                                      <p:cBhvr>
                                        <p:cTn id="41" dur="500"/>
                                        <p:tgtEl>
                                          <p:spTgt spid="141"/>
                                        </p:tgtEl>
                                      </p:cBhvr>
                                    </p:animEffect>
                                  </p:childTnLst>
                                </p:cTn>
                              </p:par>
                            </p:childTnLst>
                          </p:cTn>
                        </p:par>
                        <p:par>
                          <p:cTn id="42" fill="hold" nodeType="afterGroup">
                            <p:stCondLst>
                              <p:cond delay="4500"/>
                            </p:stCondLst>
                            <p:childTnLst>
                              <p:par>
                                <p:cTn id="43" presetID="53" presetClass="entr" presetSubtype="16"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Effect transition="in" filter="fade">
                                      <p:cBhvr>
                                        <p:cTn id="47" dur="500"/>
                                        <p:tgtEl>
                                          <p:spTgt spid="6"/>
                                        </p:tgtEl>
                                      </p:cBhvr>
                                    </p:animEffect>
                                  </p:childTnLst>
                                </p:cTn>
                              </p:par>
                            </p:childTnLst>
                          </p:cTn>
                        </p:par>
                        <p:par>
                          <p:cTn id="48" fill="hold" nodeType="afterGroup">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160"/>
                                        </p:tgtEl>
                                        <p:attrNameLst>
                                          <p:attrName>style.visibility</p:attrName>
                                        </p:attrNameLst>
                                      </p:cBhvr>
                                      <p:to>
                                        <p:strVal val="visible"/>
                                      </p:to>
                                    </p:set>
                                    <p:animEffect transition="in" filter="wipe(left)">
                                      <p:cBhvr>
                                        <p:cTn id="51" dur="500"/>
                                        <p:tgtEl>
                                          <p:spTgt spid="160"/>
                                        </p:tgtEl>
                                      </p:cBhvr>
                                    </p:animEffect>
                                  </p:childTnLst>
                                </p:cTn>
                              </p:par>
                            </p:childTnLst>
                          </p:cTn>
                        </p:par>
                        <p:par>
                          <p:cTn id="52" fill="hold" nodeType="afterGroup">
                            <p:stCondLst>
                              <p:cond delay="5500"/>
                            </p:stCondLst>
                            <p:childTnLst>
                              <p:par>
                                <p:cTn id="53" presetID="22" presetClass="entr" presetSubtype="2" fill="hold" nodeType="afterEffect">
                                  <p:stCondLst>
                                    <p:cond delay="0"/>
                                  </p:stCondLst>
                                  <p:childTnLst>
                                    <p:set>
                                      <p:cBhvr>
                                        <p:cTn id="54" dur="1" fill="hold">
                                          <p:stCondLst>
                                            <p:cond delay="0"/>
                                          </p:stCondLst>
                                        </p:cTn>
                                        <p:tgtEl>
                                          <p:spTgt spid="154"/>
                                        </p:tgtEl>
                                        <p:attrNameLst>
                                          <p:attrName>style.visibility</p:attrName>
                                        </p:attrNameLst>
                                      </p:cBhvr>
                                      <p:to>
                                        <p:strVal val="visible"/>
                                      </p:to>
                                    </p:set>
                                    <p:animEffect transition="in" filter="wipe(right)">
                                      <p:cBhvr>
                                        <p:cTn id="55" dur="500"/>
                                        <p:tgtEl>
                                          <p:spTgt spid="154"/>
                                        </p:tgtEl>
                                      </p:cBhvr>
                                    </p:animEffect>
                                  </p:childTnLst>
                                </p:cTn>
                              </p:par>
                            </p:childTnLst>
                          </p:cTn>
                        </p:par>
                        <p:par>
                          <p:cTn id="56" fill="hold" nodeType="afterGroup">
                            <p:stCondLst>
                              <p:cond delay="6000"/>
                            </p:stCondLst>
                            <p:childTnLst>
                              <p:par>
                                <p:cTn id="57" presetID="53" presetClass="entr" presetSubtype="16"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500" fill="hold"/>
                                        <p:tgtEl>
                                          <p:spTgt spid="11"/>
                                        </p:tgtEl>
                                        <p:attrNameLst>
                                          <p:attrName>ppt_w</p:attrName>
                                        </p:attrNameLst>
                                      </p:cBhvr>
                                      <p:tavLst>
                                        <p:tav tm="0">
                                          <p:val>
                                            <p:fltVal val="0"/>
                                          </p:val>
                                        </p:tav>
                                        <p:tav tm="100000">
                                          <p:val>
                                            <p:strVal val="#ppt_w"/>
                                          </p:val>
                                        </p:tav>
                                      </p:tavLst>
                                    </p:anim>
                                    <p:anim calcmode="lin" valueType="num">
                                      <p:cBhvr>
                                        <p:cTn id="60" dur="500" fill="hold"/>
                                        <p:tgtEl>
                                          <p:spTgt spid="11"/>
                                        </p:tgtEl>
                                        <p:attrNameLst>
                                          <p:attrName>ppt_h</p:attrName>
                                        </p:attrNameLst>
                                      </p:cBhvr>
                                      <p:tavLst>
                                        <p:tav tm="0">
                                          <p:val>
                                            <p:fltVal val="0"/>
                                          </p:val>
                                        </p:tav>
                                        <p:tav tm="100000">
                                          <p:val>
                                            <p:strVal val="#ppt_h"/>
                                          </p:val>
                                        </p:tav>
                                      </p:tavLst>
                                    </p:anim>
                                    <p:animEffect transition="in" filter="fade">
                                      <p:cBhvr>
                                        <p:cTn id="61" dur="500"/>
                                        <p:tgtEl>
                                          <p:spTgt spid="11"/>
                                        </p:tgtEl>
                                      </p:cBhvr>
                                    </p:animEffect>
                                  </p:childTnLst>
                                </p:cTn>
                              </p:par>
                            </p:childTnLst>
                          </p:cTn>
                        </p:par>
                        <p:par>
                          <p:cTn id="62" fill="hold" nodeType="afterGroup">
                            <p:stCondLst>
                              <p:cond delay="6500"/>
                            </p:stCondLst>
                            <p:childTnLst>
                              <p:par>
                                <p:cTn id="63" presetID="22" presetClass="entr" presetSubtype="2" fill="hold" grpId="0" nodeType="afterEffect">
                                  <p:stCondLst>
                                    <p:cond delay="0"/>
                                  </p:stCondLst>
                                  <p:childTnLst>
                                    <p:set>
                                      <p:cBhvr>
                                        <p:cTn id="64" dur="1" fill="hold">
                                          <p:stCondLst>
                                            <p:cond delay="0"/>
                                          </p:stCondLst>
                                        </p:cTn>
                                        <p:tgtEl>
                                          <p:spTgt spid="161"/>
                                        </p:tgtEl>
                                        <p:attrNameLst>
                                          <p:attrName>style.visibility</p:attrName>
                                        </p:attrNameLst>
                                      </p:cBhvr>
                                      <p:to>
                                        <p:strVal val="visible"/>
                                      </p:to>
                                    </p:set>
                                    <p:animEffect transition="in" filter="wipe(right)">
                                      <p:cBhvr>
                                        <p:cTn id="65"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P spid="159" grpId="0"/>
      <p:bldP spid="160" grpId="0"/>
      <p:bldP spid="161"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6" name="Block Arc 45"/>
          <p:cNvSpPr/>
          <p:nvPr/>
        </p:nvSpPr>
        <p:spPr>
          <a:xfrm rot="2700000">
            <a:off x="2346629" y="2736351"/>
            <a:ext cx="2161097" cy="2161096"/>
          </a:xfrm>
          <a:prstGeom prst="blockArc">
            <a:avLst>
              <a:gd name="adj1" fmla="val 19782491"/>
              <a:gd name="adj2" fmla="val 13507335"/>
              <a:gd name="adj3" fmla="val 6530"/>
            </a:avLst>
          </a:prstGeom>
          <a:gradFill>
            <a:gsLst>
              <a:gs pos="0">
                <a:srgbClr val="A40022"/>
              </a:gs>
              <a:gs pos="100000">
                <a:srgbClr val="FF002A"/>
              </a:gs>
            </a:gsLst>
            <a:lin ang="5400000" scaled="0"/>
          </a:gra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110"/>
          <p:cNvGrpSpPr/>
          <p:nvPr/>
        </p:nvGrpSpPr>
        <p:grpSpPr>
          <a:xfrm>
            <a:off x="1404794" y="2367334"/>
            <a:ext cx="3477950" cy="3616449"/>
            <a:chOff x="630206" y="1507089"/>
            <a:chExt cx="2608605" cy="2712486"/>
          </a:xfrm>
        </p:grpSpPr>
        <p:grpSp>
          <p:nvGrpSpPr>
            <p:cNvPr id="5" name="Group 53"/>
            <p:cNvGrpSpPr/>
            <p:nvPr/>
          </p:nvGrpSpPr>
          <p:grpSpPr>
            <a:xfrm rot="21351568">
              <a:off x="630206" y="3582137"/>
              <a:ext cx="1112944" cy="637438"/>
              <a:chOff x="2355915" y="3857572"/>
              <a:chExt cx="1347923" cy="772022"/>
            </a:xfrm>
          </p:grpSpPr>
          <p:sp>
            <p:nvSpPr>
              <p:cNvPr id="31" name="Rectangle 30"/>
              <p:cNvSpPr/>
              <p:nvPr/>
            </p:nvSpPr>
            <p:spPr>
              <a:xfrm rot="2700000">
                <a:off x="3093973" y="3472415"/>
                <a:ext cx="224707" cy="995022"/>
              </a:xfrm>
              <a:prstGeom prst="rect">
                <a:avLst/>
              </a:prstGeom>
              <a:gradFill>
                <a:gsLst>
                  <a:gs pos="0">
                    <a:srgbClr val="A40022"/>
                  </a:gs>
                  <a:gs pos="100000">
                    <a:srgbClr val="FF002A"/>
                  </a:gs>
                </a:gsLst>
                <a:lin ang="5400000" scaled="0"/>
              </a:gra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ounded Rectangle 31"/>
              <p:cNvSpPr/>
              <p:nvPr/>
            </p:nvSpPr>
            <p:spPr>
              <a:xfrm rot="2700000">
                <a:off x="2538069" y="4020237"/>
                <a:ext cx="427203" cy="791512"/>
              </a:xfrm>
              <a:prstGeom prst="roundRect">
                <a:avLst/>
              </a:prstGeom>
              <a:gradFill>
                <a:gsLst>
                  <a:gs pos="0">
                    <a:srgbClr val="A40022"/>
                  </a:gs>
                  <a:gs pos="100000">
                    <a:srgbClr val="FF002A"/>
                  </a:gs>
                </a:gsLst>
                <a:lin ang="5400000" scaled="0"/>
              </a:gra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0" name="Block Arc 29"/>
            <p:cNvSpPr/>
            <p:nvPr/>
          </p:nvSpPr>
          <p:spPr>
            <a:xfrm rot="2700000">
              <a:off x="1114680" y="1507089"/>
              <a:ext cx="2124132" cy="2124131"/>
            </a:xfrm>
            <a:prstGeom prst="blockArc">
              <a:avLst>
                <a:gd name="adj1" fmla="val 21433357"/>
                <a:gd name="adj2" fmla="val 13378235"/>
                <a:gd name="adj3" fmla="val 4744"/>
              </a:avLst>
            </a:prstGeom>
            <a:gradFill>
              <a:gsLst>
                <a:gs pos="0">
                  <a:srgbClr val="A40022"/>
                </a:gs>
                <a:gs pos="100000">
                  <a:srgbClr val="FF002A"/>
                </a:gs>
              </a:gsLst>
              <a:lin ang="5400000" scaled="0"/>
            </a:gra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9" name="Block Arc 48"/>
          <p:cNvSpPr/>
          <p:nvPr/>
        </p:nvSpPr>
        <p:spPr>
          <a:xfrm rot="2700000">
            <a:off x="2643203" y="3032924"/>
            <a:ext cx="1567949" cy="1567947"/>
          </a:xfrm>
          <a:prstGeom prst="blockArc">
            <a:avLst>
              <a:gd name="adj1" fmla="val 17805926"/>
              <a:gd name="adj2" fmla="val 13444767"/>
              <a:gd name="adj3" fmla="val 7487"/>
            </a:avLst>
          </a:prstGeom>
          <a:solidFill>
            <a:schemeClr val="accent2">
              <a:lumMod val="50000"/>
            </a:schemeClr>
          </a:soli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Oval 51"/>
          <p:cNvSpPr/>
          <p:nvPr/>
        </p:nvSpPr>
        <p:spPr>
          <a:xfrm rot="2700000">
            <a:off x="2880460" y="3270182"/>
            <a:ext cx="1093433" cy="1093431"/>
          </a:xfrm>
          <a:prstGeom prst="ellipse">
            <a:avLst/>
          </a:prstGeom>
          <a:gradFill>
            <a:gsLst>
              <a:gs pos="0">
                <a:srgbClr val="A40022"/>
              </a:gs>
              <a:gs pos="100000">
                <a:srgbClr val="FF002A"/>
              </a:gs>
            </a:gsLst>
            <a:lin ang="5400000" scaled="0"/>
          </a:gra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 name="Group 73"/>
          <p:cNvGrpSpPr/>
          <p:nvPr/>
        </p:nvGrpSpPr>
        <p:grpSpPr>
          <a:xfrm>
            <a:off x="3478566" y="2444528"/>
            <a:ext cx="3002852" cy="290331"/>
            <a:chOff x="2901397" y="1463917"/>
            <a:chExt cx="2252262" cy="221448"/>
          </a:xfrm>
        </p:grpSpPr>
        <p:cxnSp>
          <p:nvCxnSpPr>
            <p:cNvPr id="60" name="Straight Connector 59"/>
            <p:cNvCxnSpPr/>
            <p:nvPr/>
          </p:nvCxnSpPr>
          <p:spPr>
            <a:xfrm flipH="1" flipV="1">
              <a:off x="4914605" y="1465097"/>
              <a:ext cx="239054" cy="220268"/>
            </a:xfrm>
            <a:prstGeom prst="line">
              <a:avLst/>
            </a:prstGeom>
            <a:ln w="12700" cap="rnd">
              <a:solidFill>
                <a:schemeClr val="tx1">
                  <a:lumMod val="65000"/>
                  <a:lumOff val="3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0800000">
              <a:off x="2901397" y="1463917"/>
              <a:ext cx="2013208" cy="1615"/>
            </a:xfrm>
            <a:prstGeom prst="line">
              <a:avLst/>
            </a:prstGeom>
            <a:ln w="12700" cap="rnd">
              <a:solidFill>
                <a:schemeClr val="tx1">
                  <a:lumMod val="65000"/>
                  <a:lumOff val="3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7" name="Group 73"/>
          <p:cNvGrpSpPr/>
          <p:nvPr/>
        </p:nvGrpSpPr>
        <p:grpSpPr>
          <a:xfrm>
            <a:off x="3478567" y="2812657"/>
            <a:ext cx="2508817" cy="290331"/>
            <a:chOff x="2901397" y="1463917"/>
            <a:chExt cx="1881716" cy="221448"/>
          </a:xfrm>
        </p:grpSpPr>
        <p:cxnSp>
          <p:nvCxnSpPr>
            <p:cNvPr id="68" name="Straight Connector 67"/>
            <p:cNvCxnSpPr/>
            <p:nvPr/>
          </p:nvCxnSpPr>
          <p:spPr>
            <a:xfrm flipH="1" flipV="1">
              <a:off x="4544059" y="1465097"/>
              <a:ext cx="239054" cy="220268"/>
            </a:xfrm>
            <a:prstGeom prst="line">
              <a:avLst/>
            </a:prstGeom>
            <a:ln w="12700" cap="rnd">
              <a:solidFill>
                <a:schemeClr val="tx1">
                  <a:lumMod val="65000"/>
                  <a:lumOff val="3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0800000">
              <a:off x="2901397" y="1463917"/>
              <a:ext cx="1642662" cy="1615"/>
            </a:xfrm>
            <a:prstGeom prst="line">
              <a:avLst/>
            </a:prstGeom>
            <a:ln w="12700" cap="rnd">
              <a:solidFill>
                <a:schemeClr val="tx1">
                  <a:lumMod val="65000"/>
                  <a:lumOff val="3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 name="Group 73"/>
          <p:cNvGrpSpPr/>
          <p:nvPr/>
        </p:nvGrpSpPr>
        <p:grpSpPr>
          <a:xfrm>
            <a:off x="3478567" y="3094375"/>
            <a:ext cx="2088501" cy="290333"/>
            <a:chOff x="2683251" y="1463915"/>
            <a:chExt cx="1566462" cy="221450"/>
          </a:xfrm>
        </p:grpSpPr>
        <p:cxnSp>
          <p:nvCxnSpPr>
            <p:cNvPr id="82" name="Straight Connector 81"/>
            <p:cNvCxnSpPr/>
            <p:nvPr/>
          </p:nvCxnSpPr>
          <p:spPr>
            <a:xfrm flipH="1" flipV="1">
              <a:off x="4010659" y="1465097"/>
              <a:ext cx="239054" cy="220268"/>
            </a:xfrm>
            <a:prstGeom prst="line">
              <a:avLst/>
            </a:prstGeom>
            <a:ln w="12700" cap="rnd">
              <a:solidFill>
                <a:schemeClr val="tx1">
                  <a:lumMod val="65000"/>
                  <a:lumOff val="3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10800000" flipV="1">
              <a:off x="2683251" y="1463915"/>
              <a:ext cx="1325760" cy="1182"/>
            </a:xfrm>
            <a:prstGeom prst="line">
              <a:avLst/>
            </a:prstGeom>
            <a:ln w="12700" cap="rnd">
              <a:solidFill>
                <a:schemeClr val="tx1">
                  <a:lumMod val="65000"/>
                  <a:lumOff val="3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9" name="Group 73"/>
          <p:cNvGrpSpPr/>
          <p:nvPr/>
        </p:nvGrpSpPr>
        <p:grpSpPr>
          <a:xfrm>
            <a:off x="3854466" y="3425128"/>
            <a:ext cx="1218568" cy="288784"/>
            <a:chOff x="2683251" y="1465095"/>
            <a:chExt cx="913976" cy="220268"/>
          </a:xfrm>
        </p:grpSpPr>
        <p:cxnSp>
          <p:nvCxnSpPr>
            <p:cNvPr id="88" name="Straight Connector 87"/>
            <p:cNvCxnSpPr/>
            <p:nvPr/>
          </p:nvCxnSpPr>
          <p:spPr>
            <a:xfrm flipH="1" flipV="1">
              <a:off x="3358173" y="1465095"/>
              <a:ext cx="239054" cy="220268"/>
            </a:xfrm>
            <a:prstGeom prst="line">
              <a:avLst/>
            </a:prstGeom>
            <a:ln w="12700" cap="rnd">
              <a:solidFill>
                <a:schemeClr val="tx1">
                  <a:lumMod val="65000"/>
                  <a:lumOff val="3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0800000">
              <a:off x="2683251" y="1465097"/>
              <a:ext cx="674922" cy="1615"/>
            </a:xfrm>
            <a:prstGeom prst="line">
              <a:avLst/>
            </a:prstGeom>
            <a:ln w="12700" cap="rnd">
              <a:solidFill>
                <a:schemeClr val="tx1">
                  <a:lumMod val="65000"/>
                  <a:lumOff val="3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1" name="Text Placeholder 3"/>
          <p:cNvSpPr txBox="1"/>
          <p:nvPr/>
        </p:nvSpPr>
        <p:spPr>
          <a:xfrm>
            <a:off x="6341316" y="2851250"/>
            <a:ext cx="387928" cy="28014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lnSpc>
                <a:spcPct val="120000"/>
              </a:lnSpc>
              <a:spcBef>
                <a:spcPct val="20000"/>
              </a:spcBef>
              <a:defRPr/>
            </a:pPr>
            <a:r>
              <a:rPr lang="en-US" sz="1515" b="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70%</a:t>
            </a:r>
            <a:endParaRPr lang="en-US" sz="1515" b="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Text Placeholder 3"/>
          <p:cNvSpPr txBox="1"/>
          <p:nvPr/>
        </p:nvSpPr>
        <p:spPr>
          <a:xfrm>
            <a:off x="5861300" y="3217293"/>
            <a:ext cx="387928" cy="28014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lnSpc>
                <a:spcPct val="120000"/>
              </a:lnSpc>
              <a:spcBef>
                <a:spcPct val="20000"/>
              </a:spcBef>
              <a:defRPr/>
            </a:pPr>
            <a:r>
              <a:rPr lang="en-US" sz="1515" b="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65%</a:t>
            </a:r>
            <a:endParaRPr lang="en-US" sz="1515" b="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Text Placeholder 3"/>
          <p:cNvSpPr txBox="1"/>
          <p:nvPr/>
        </p:nvSpPr>
        <p:spPr>
          <a:xfrm>
            <a:off x="5341867" y="3506077"/>
            <a:ext cx="387928" cy="28014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lnSpc>
                <a:spcPct val="120000"/>
              </a:lnSpc>
              <a:spcBef>
                <a:spcPct val="20000"/>
              </a:spcBef>
              <a:defRPr/>
            </a:pPr>
            <a:r>
              <a:rPr lang="en-US" sz="1515" b="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75%</a:t>
            </a:r>
            <a:endParaRPr lang="en-US" sz="1515" b="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Text Placeholder 3"/>
          <p:cNvSpPr txBox="1"/>
          <p:nvPr/>
        </p:nvSpPr>
        <p:spPr>
          <a:xfrm>
            <a:off x="4846840" y="3865626"/>
            <a:ext cx="495328" cy="28014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lnSpc>
                <a:spcPct val="120000"/>
              </a:lnSpc>
              <a:spcBef>
                <a:spcPct val="20000"/>
              </a:spcBef>
              <a:defRPr/>
            </a:pPr>
            <a:r>
              <a:rPr lang="en-US" sz="1515" b="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100%</a:t>
            </a:r>
            <a:endParaRPr lang="en-US" sz="1515" b="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Freeform 46"/>
          <p:cNvSpPr>
            <a:spLocks noEditPoints="1"/>
          </p:cNvSpPr>
          <p:nvPr/>
        </p:nvSpPr>
        <p:spPr bwMode="auto">
          <a:xfrm>
            <a:off x="6965015" y="2379399"/>
            <a:ext cx="662480" cy="662480"/>
          </a:xfrm>
          <a:custGeom>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gradFill>
            <a:gsLst>
              <a:gs pos="0">
                <a:srgbClr val="A40022"/>
              </a:gs>
              <a:gs pos="100000">
                <a:srgbClr val="FF002A"/>
              </a:gs>
            </a:gsLst>
            <a:lin ang="5400000" scaled="0"/>
          </a:gra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Freeform 46"/>
          <p:cNvSpPr>
            <a:spLocks noEditPoints="1"/>
          </p:cNvSpPr>
          <p:nvPr/>
        </p:nvSpPr>
        <p:spPr bwMode="auto">
          <a:xfrm>
            <a:off x="6965015" y="3357233"/>
            <a:ext cx="662480" cy="662480"/>
          </a:xfrm>
          <a:custGeom>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2">
              <a:lumMod val="50000"/>
            </a:schemeClr>
          </a:soli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Freeform 46"/>
          <p:cNvSpPr>
            <a:spLocks noEditPoints="1"/>
          </p:cNvSpPr>
          <p:nvPr/>
        </p:nvSpPr>
        <p:spPr bwMode="auto">
          <a:xfrm>
            <a:off x="6965015" y="4322495"/>
            <a:ext cx="662480" cy="662480"/>
          </a:xfrm>
          <a:custGeom>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gradFill>
            <a:gsLst>
              <a:gs pos="0">
                <a:srgbClr val="A40022"/>
              </a:gs>
              <a:gs pos="100000">
                <a:srgbClr val="FF002A"/>
              </a:gs>
            </a:gsLst>
            <a:lin ang="5400000" scaled="0"/>
          </a:gra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Freeform 46"/>
          <p:cNvSpPr>
            <a:spLocks noEditPoints="1"/>
          </p:cNvSpPr>
          <p:nvPr/>
        </p:nvSpPr>
        <p:spPr bwMode="auto">
          <a:xfrm>
            <a:off x="6965015" y="5287758"/>
            <a:ext cx="662480" cy="662480"/>
          </a:xfrm>
          <a:custGeom>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2">
              <a:lumMod val="50000"/>
            </a:schemeClr>
          </a:soli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 name="Group 30"/>
          <p:cNvGrpSpPr/>
          <p:nvPr/>
        </p:nvGrpSpPr>
        <p:grpSpPr>
          <a:xfrm>
            <a:off x="7777771" y="2381938"/>
            <a:ext cx="2338707" cy="666972"/>
            <a:chOff x="1270277" y="1233504"/>
            <a:chExt cx="3048000" cy="500257"/>
          </a:xfrm>
        </p:grpSpPr>
        <p:sp>
          <p:nvSpPr>
            <p:cNvPr id="100" name="Text Placeholder 3"/>
            <p:cNvSpPr txBox="1"/>
            <p:nvPr/>
          </p:nvSpPr>
          <p:spPr>
            <a:xfrm>
              <a:off x="1270277" y="1233504"/>
              <a:ext cx="1550163" cy="16798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lnSpc>
                  <a:spcPct val="120000"/>
                </a:lnSpc>
                <a:spcBef>
                  <a:spcPct val="20000"/>
                </a:spcBef>
                <a:defRPr/>
              </a:pPr>
              <a:r>
                <a:rPr lang="zh-CN" altLang="en-US" sz="1325">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325">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Text Placeholder 3"/>
            <p:cNvSpPr txBox="1"/>
            <p:nvPr/>
          </p:nvSpPr>
          <p:spPr>
            <a:xfrm>
              <a:off x="1270277" y="1418801"/>
              <a:ext cx="3048000" cy="31496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lnSpc>
                  <a:spcPct val="120000"/>
                </a:lnSpc>
                <a:spcBef>
                  <a:spcPct val="20000"/>
                </a:spcBef>
                <a:defRPr/>
              </a:pPr>
              <a:r>
                <a:rPr lang="zh-CN" altLang="en-US" sz="76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76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30"/>
          <p:cNvGrpSpPr/>
          <p:nvPr/>
        </p:nvGrpSpPr>
        <p:grpSpPr>
          <a:xfrm>
            <a:off x="7777771" y="3359772"/>
            <a:ext cx="2338707" cy="666972"/>
            <a:chOff x="1270277" y="1233504"/>
            <a:chExt cx="3048000" cy="500257"/>
          </a:xfrm>
        </p:grpSpPr>
        <p:sp>
          <p:nvSpPr>
            <p:cNvPr id="103" name="Text Placeholder 3"/>
            <p:cNvSpPr txBox="1"/>
            <p:nvPr/>
          </p:nvSpPr>
          <p:spPr>
            <a:xfrm>
              <a:off x="1270277" y="1233504"/>
              <a:ext cx="1550163" cy="16798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lnSpc>
                  <a:spcPct val="120000"/>
                </a:lnSpc>
                <a:spcBef>
                  <a:spcPct val="20000"/>
                </a:spcBef>
                <a:defRPr/>
              </a:pPr>
              <a:r>
                <a:rPr lang="zh-CN" altLang="en-US" sz="1325">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325">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Text Placeholder 3"/>
            <p:cNvSpPr txBox="1"/>
            <p:nvPr/>
          </p:nvSpPr>
          <p:spPr>
            <a:xfrm>
              <a:off x="1270277" y="1418801"/>
              <a:ext cx="3048000" cy="31496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lnSpc>
                  <a:spcPct val="120000"/>
                </a:lnSpc>
                <a:spcBef>
                  <a:spcPct val="20000"/>
                </a:spcBef>
                <a:defRPr/>
              </a:pPr>
              <a:r>
                <a:rPr lang="zh-CN" altLang="en-US" sz="76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76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30"/>
          <p:cNvGrpSpPr/>
          <p:nvPr/>
        </p:nvGrpSpPr>
        <p:grpSpPr>
          <a:xfrm>
            <a:off x="7777771" y="4325034"/>
            <a:ext cx="2338707" cy="666972"/>
            <a:chOff x="1270277" y="1233504"/>
            <a:chExt cx="3048000" cy="500257"/>
          </a:xfrm>
        </p:grpSpPr>
        <p:sp>
          <p:nvSpPr>
            <p:cNvPr id="106" name="Text Placeholder 3"/>
            <p:cNvSpPr txBox="1"/>
            <p:nvPr/>
          </p:nvSpPr>
          <p:spPr>
            <a:xfrm>
              <a:off x="1270277" y="1233504"/>
              <a:ext cx="1550163" cy="16798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lnSpc>
                  <a:spcPct val="120000"/>
                </a:lnSpc>
                <a:spcBef>
                  <a:spcPct val="20000"/>
                </a:spcBef>
                <a:defRPr/>
              </a:pPr>
              <a:r>
                <a:rPr lang="zh-CN" altLang="en-US" sz="1325">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325">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 name="Text Placeholder 3"/>
            <p:cNvSpPr txBox="1"/>
            <p:nvPr/>
          </p:nvSpPr>
          <p:spPr>
            <a:xfrm>
              <a:off x="1270277" y="1418801"/>
              <a:ext cx="3048000" cy="31496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lnSpc>
                  <a:spcPct val="120000"/>
                </a:lnSpc>
                <a:spcBef>
                  <a:spcPct val="20000"/>
                </a:spcBef>
                <a:defRPr/>
              </a:pPr>
              <a:r>
                <a:rPr lang="zh-CN" altLang="en-US" sz="76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sz="76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30"/>
          <p:cNvGrpSpPr/>
          <p:nvPr/>
        </p:nvGrpSpPr>
        <p:grpSpPr>
          <a:xfrm>
            <a:off x="7777771" y="5290298"/>
            <a:ext cx="2338707" cy="666972"/>
            <a:chOff x="1270277" y="1233504"/>
            <a:chExt cx="3048000" cy="500257"/>
          </a:xfrm>
        </p:grpSpPr>
        <p:sp>
          <p:nvSpPr>
            <p:cNvPr id="109" name="Text Placeholder 3"/>
            <p:cNvSpPr txBox="1"/>
            <p:nvPr/>
          </p:nvSpPr>
          <p:spPr>
            <a:xfrm>
              <a:off x="1270277" y="1233504"/>
              <a:ext cx="1550163" cy="16798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lnSpc>
                  <a:spcPct val="120000"/>
                </a:lnSpc>
                <a:spcBef>
                  <a:spcPct val="20000"/>
                </a:spcBef>
                <a:defRPr/>
              </a:pPr>
              <a:r>
                <a:rPr lang="zh-CN" altLang="en-US" sz="1325">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325">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 name="Text Placeholder 3"/>
            <p:cNvSpPr txBox="1"/>
            <p:nvPr/>
          </p:nvSpPr>
          <p:spPr>
            <a:xfrm>
              <a:off x="1270277" y="1418801"/>
              <a:ext cx="3048000" cy="31496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lnSpc>
                  <a:spcPct val="120000"/>
                </a:lnSpc>
                <a:spcBef>
                  <a:spcPct val="20000"/>
                </a:spcBef>
                <a:defRPr/>
              </a:pPr>
              <a:r>
                <a:rPr lang="zh-CN" altLang="en-US" sz="76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76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 name="文本占位符 1"/>
          <p:cNvSpPr>
            <a:spLocks noGrp="1"/>
          </p:cNvSpPr>
          <p:nvPr>
            <p:ph type="body" sz="quarter" idx="10"/>
          </p:nvPr>
        </p:nvSpPr>
        <p:spPr/>
        <p:txBody>
          <a:bodyPr/>
          <a:lstStyle/>
          <a:p>
            <a:endParaRPr lang="zh-CN" altLang="en-US"/>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nodeType="afterGroup">
                            <p:stCondLst>
                              <p:cond delay="1000"/>
                            </p:stCondLst>
                            <p:childTnLst>
                              <p:par>
                                <p:cTn id="9" presetID="18" presetClass="entr" presetSubtype="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Right)">
                                      <p:cBhvr>
                                        <p:cTn id="11" dur="500"/>
                                        <p:tgtEl>
                                          <p:spTgt spid="6"/>
                                        </p:tgtEl>
                                      </p:cBhvr>
                                    </p:animEffect>
                                  </p:childTnLst>
                                </p:cTn>
                              </p:par>
                            </p:childTnLst>
                          </p:cTn>
                        </p:par>
                        <p:par>
                          <p:cTn id="12" fill="hold" nodeType="afterGroup">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nodeType="afterGroup">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p:cTn id="21" dur="500" fill="hold"/>
                                        <p:tgtEl>
                                          <p:spTgt spid="46"/>
                                        </p:tgtEl>
                                        <p:attrNameLst>
                                          <p:attrName>ppt_w</p:attrName>
                                        </p:attrNameLst>
                                      </p:cBhvr>
                                      <p:tavLst>
                                        <p:tav tm="0">
                                          <p:val>
                                            <p:fltVal val="0"/>
                                          </p:val>
                                        </p:tav>
                                        <p:tav tm="100000">
                                          <p:val>
                                            <p:strVal val="#ppt_w"/>
                                          </p:val>
                                        </p:tav>
                                      </p:tavLst>
                                    </p:anim>
                                    <p:anim calcmode="lin" valueType="num">
                                      <p:cBhvr>
                                        <p:cTn id="22" dur="500" fill="hold"/>
                                        <p:tgtEl>
                                          <p:spTgt spid="46"/>
                                        </p:tgtEl>
                                        <p:attrNameLst>
                                          <p:attrName>ppt_h</p:attrName>
                                        </p:attrNameLst>
                                      </p:cBhvr>
                                      <p:tavLst>
                                        <p:tav tm="0">
                                          <p:val>
                                            <p:fltVal val="0"/>
                                          </p:val>
                                        </p:tav>
                                        <p:tav tm="100000">
                                          <p:val>
                                            <p:strVal val="#ppt_h"/>
                                          </p:val>
                                        </p:tav>
                                      </p:tavLst>
                                    </p:anim>
                                    <p:animEffect transition="in" filter="fade">
                                      <p:cBhvr>
                                        <p:cTn id="23" dur="500"/>
                                        <p:tgtEl>
                                          <p:spTgt spid="46"/>
                                        </p:tgtEl>
                                      </p:cBhvr>
                                    </p:animEffect>
                                  </p:childTnLst>
                                </p:cTn>
                              </p:par>
                            </p:childTnLst>
                          </p:cTn>
                        </p:par>
                        <p:par>
                          <p:cTn id="24" fill="hold" nodeType="afterGroup">
                            <p:stCondLst>
                              <p:cond delay="2500"/>
                            </p:stCondLst>
                            <p:childTnLst>
                              <p:par>
                                <p:cTn id="25" presetID="18" presetClass="entr" presetSubtype="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trips(downRight)">
                                      <p:cBhvr>
                                        <p:cTn id="27" dur="500"/>
                                        <p:tgtEl>
                                          <p:spTgt spid="7"/>
                                        </p:tgtEl>
                                      </p:cBhvr>
                                    </p:animEffect>
                                  </p:childTnLst>
                                </p:cTn>
                              </p:par>
                            </p:childTnLst>
                          </p:cTn>
                        </p:par>
                        <p:par>
                          <p:cTn id="28" fill="hold" nodeType="afterGroup">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nodeType="afterGroup">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p:cTn id="37" dur="500" fill="hold"/>
                                        <p:tgtEl>
                                          <p:spTgt spid="49"/>
                                        </p:tgtEl>
                                        <p:attrNameLst>
                                          <p:attrName>ppt_w</p:attrName>
                                        </p:attrNameLst>
                                      </p:cBhvr>
                                      <p:tavLst>
                                        <p:tav tm="0">
                                          <p:val>
                                            <p:fltVal val="0"/>
                                          </p:val>
                                        </p:tav>
                                        <p:tav tm="100000">
                                          <p:val>
                                            <p:strVal val="#ppt_w"/>
                                          </p:val>
                                        </p:tav>
                                      </p:tavLst>
                                    </p:anim>
                                    <p:anim calcmode="lin" valueType="num">
                                      <p:cBhvr>
                                        <p:cTn id="38" dur="500" fill="hold"/>
                                        <p:tgtEl>
                                          <p:spTgt spid="49"/>
                                        </p:tgtEl>
                                        <p:attrNameLst>
                                          <p:attrName>ppt_h</p:attrName>
                                        </p:attrNameLst>
                                      </p:cBhvr>
                                      <p:tavLst>
                                        <p:tav tm="0">
                                          <p:val>
                                            <p:fltVal val="0"/>
                                          </p:val>
                                        </p:tav>
                                        <p:tav tm="100000">
                                          <p:val>
                                            <p:strVal val="#ppt_h"/>
                                          </p:val>
                                        </p:tav>
                                      </p:tavLst>
                                    </p:anim>
                                    <p:animEffect transition="in" filter="fade">
                                      <p:cBhvr>
                                        <p:cTn id="39" dur="500"/>
                                        <p:tgtEl>
                                          <p:spTgt spid="49"/>
                                        </p:tgtEl>
                                      </p:cBhvr>
                                    </p:animEffect>
                                  </p:childTnLst>
                                </p:cTn>
                              </p:par>
                            </p:childTnLst>
                          </p:cTn>
                        </p:par>
                        <p:par>
                          <p:cTn id="40" fill="hold" nodeType="afterGroup">
                            <p:stCondLst>
                              <p:cond delay="4000"/>
                            </p:stCondLst>
                            <p:childTnLst>
                              <p:par>
                                <p:cTn id="41" presetID="18" presetClass="entr" presetSubtype="6"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strips(downRight)">
                                      <p:cBhvr>
                                        <p:cTn id="43" dur="500"/>
                                        <p:tgtEl>
                                          <p:spTgt spid="8"/>
                                        </p:tgtEl>
                                      </p:cBhvr>
                                    </p:animEffect>
                                  </p:childTnLst>
                                </p:cTn>
                              </p:par>
                            </p:childTnLst>
                          </p:cTn>
                        </p:par>
                        <p:par>
                          <p:cTn id="44" fill="hold" nodeType="afterGroup">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93"/>
                                        </p:tgtEl>
                                        <p:attrNameLst>
                                          <p:attrName>style.visibility</p:attrName>
                                        </p:attrNameLst>
                                      </p:cBhvr>
                                      <p:to>
                                        <p:strVal val="visible"/>
                                      </p:to>
                                    </p:set>
                                    <p:anim calcmode="lin" valueType="num">
                                      <p:cBhvr>
                                        <p:cTn id="47" dur="500" fill="hold"/>
                                        <p:tgtEl>
                                          <p:spTgt spid="93"/>
                                        </p:tgtEl>
                                        <p:attrNameLst>
                                          <p:attrName>ppt_w</p:attrName>
                                        </p:attrNameLst>
                                      </p:cBhvr>
                                      <p:tavLst>
                                        <p:tav tm="0">
                                          <p:val>
                                            <p:fltVal val="0"/>
                                          </p:val>
                                        </p:tav>
                                        <p:tav tm="100000">
                                          <p:val>
                                            <p:strVal val="#ppt_w"/>
                                          </p:val>
                                        </p:tav>
                                      </p:tavLst>
                                    </p:anim>
                                    <p:anim calcmode="lin" valueType="num">
                                      <p:cBhvr>
                                        <p:cTn id="48" dur="500" fill="hold"/>
                                        <p:tgtEl>
                                          <p:spTgt spid="93"/>
                                        </p:tgtEl>
                                        <p:attrNameLst>
                                          <p:attrName>ppt_h</p:attrName>
                                        </p:attrNameLst>
                                      </p:cBhvr>
                                      <p:tavLst>
                                        <p:tav tm="0">
                                          <p:val>
                                            <p:fltVal val="0"/>
                                          </p:val>
                                        </p:tav>
                                        <p:tav tm="100000">
                                          <p:val>
                                            <p:strVal val="#ppt_h"/>
                                          </p:val>
                                        </p:tav>
                                      </p:tavLst>
                                    </p:anim>
                                    <p:animEffect transition="in" filter="fade">
                                      <p:cBhvr>
                                        <p:cTn id="49" dur="500"/>
                                        <p:tgtEl>
                                          <p:spTgt spid="93"/>
                                        </p:tgtEl>
                                      </p:cBhvr>
                                    </p:animEffect>
                                  </p:childTnLst>
                                </p:cTn>
                              </p:par>
                            </p:childTnLst>
                          </p:cTn>
                        </p:par>
                        <p:par>
                          <p:cTn id="50" fill="hold" nodeType="afterGroup">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p:cTn id="53" dur="500" fill="hold"/>
                                        <p:tgtEl>
                                          <p:spTgt spid="52"/>
                                        </p:tgtEl>
                                        <p:attrNameLst>
                                          <p:attrName>ppt_w</p:attrName>
                                        </p:attrNameLst>
                                      </p:cBhvr>
                                      <p:tavLst>
                                        <p:tav tm="0">
                                          <p:val>
                                            <p:fltVal val="0"/>
                                          </p:val>
                                        </p:tav>
                                        <p:tav tm="100000">
                                          <p:val>
                                            <p:strVal val="#ppt_w"/>
                                          </p:val>
                                        </p:tav>
                                      </p:tavLst>
                                    </p:anim>
                                    <p:anim calcmode="lin" valueType="num">
                                      <p:cBhvr>
                                        <p:cTn id="54" dur="500" fill="hold"/>
                                        <p:tgtEl>
                                          <p:spTgt spid="52"/>
                                        </p:tgtEl>
                                        <p:attrNameLst>
                                          <p:attrName>ppt_h</p:attrName>
                                        </p:attrNameLst>
                                      </p:cBhvr>
                                      <p:tavLst>
                                        <p:tav tm="0">
                                          <p:val>
                                            <p:fltVal val="0"/>
                                          </p:val>
                                        </p:tav>
                                        <p:tav tm="100000">
                                          <p:val>
                                            <p:strVal val="#ppt_h"/>
                                          </p:val>
                                        </p:tav>
                                      </p:tavLst>
                                    </p:anim>
                                    <p:animEffect transition="in" filter="fade">
                                      <p:cBhvr>
                                        <p:cTn id="55" dur="500"/>
                                        <p:tgtEl>
                                          <p:spTgt spid="52"/>
                                        </p:tgtEl>
                                      </p:cBhvr>
                                    </p:animEffect>
                                  </p:childTnLst>
                                </p:cTn>
                              </p:par>
                            </p:childTnLst>
                          </p:cTn>
                        </p:par>
                        <p:par>
                          <p:cTn id="56" fill="hold" nodeType="afterGroup">
                            <p:stCondLst>
                              <p:cond delay="5500"/>
                            </p:stCondLst>
                            <p:childTnLst>
                              <p:par>
                                <p:cTn id="57" presetID="18" presetClass="entr" presetSubtype="6"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strips(downRight)">
                                      <p:cBhvr>
                                        <p:cTn id="59" dur="500"/>
                                        <p:tgtEl>
                                          <p:spTgt spid="9"/>
                                        </p:tgtEl>
                                      </p:cBhvr>
                                    </p:animEffect>
                                  </p:childTnLst>
                                </p:cTn>
                              </p:par>
                            </p:childTnLst>
                          </p:cTn>
                        </p:par>
                        <p:par>
                          <p:cTn id="60" fill="hold" nodeType="afterGroup">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 calcmode="lin" valueType="num">
                                      <p:cBhvr>
                                        <p:cTn id="63" dur="500" fill="hold"/>
                                        <p:tgtEl>
                                          <p:spTgt spid="94"/>
                                        </p:tgtEl>
                                        <p:attrNameLst>
                                          <p:attrName>ppt_w</p:attrName>
                                        </p:attrNameLst>
                                      </p:cBhvr>
                                      <p:tavLst>
                                        <p:tav tm="0">
                                          <p:val>
                                            <p:fltVal val="0"/>
                                          </p:val>
                                        </p:tav>
                                        <p:tav tm="100000">
                                          <p:val>
                                            <p:strVal val="#ppt_w"/>
                                          </p:val>
                                        </p:tav>
                                      </p:tavLst>
                                    </p:anim>
                                    <p:anim calcmode="lin" valueType="num">
                                      <p:cBhvr>
                                        <p:cTn id="64" dur="500" fill="hold"/>
                                        <p:tgtEl>
                                          <p:spTgt spid="94"/>
                                        </p:tgtEl>
                                        <p:attrNameLst>
                                          <p:attrName>ppt_h</p:attrName>
                                        </p:attrNameLst>
                                      </p:cBhvr>
                                      <p:tavLst>
                                        <p:tav tm="0">
                                          <p:val>
                                            <p:fltVal val="0"/>
                                          </p:val>
                                        </p:tav>
                                        <p:tav tm="100000">
                                          <p:val>
                                            <p:strVal val="#ppt_h"/>
                                          </p:val>
                                        </p:tav>
                                      </p:tavLst>
                                    </p:anim>
                                    <p:animEffect transition="in" filter="fade">
                                      <p:cBhvr>
                                        <p:cTn id="65" dur="500"/>
                                        <p:tgtEl>
                                          <p:spTgt spid="94"/>
                                        </p:tgtEl>
                                      </p:cBhvr>
                                    </p:animEffect>
                                  </p:childTnLst>
                                </p:cTn>
                              </p:par>
                            </p:childTnLst>
                          </p:cTn>
                        </p:par>
                        <p:par>
                          <p:cTn id="66" fill="hold" nodeType="afterGroup">
                            <p:stCondLst>
                              <p:cond delay="6500"/>
                            </p:stCondLst>
                            <p:childTnLst>
                              <p:par>
                                <p:cTn id="67" presetID="53" presetClass="entr" presetSubtype="16" fill="hold" grpId="0" nodeType="afterEffect">
                                  <p:stCondLst>
                                    <p:cond delay="0"/>
                                  </p:stCondLst>
                                  <p:childTnLst>
                                    <p:set>
                                      <p:cBhvr>
                                        <p:cTn id="68" dur="1" fill="hold">
                                          <p:stCondLst>
                                            <p:cond delay="0"/>
                                          </p:stCondLst>
                                        </p:cTn>
                                        <p:tgtEl>
                                          <p:spTgt spid="95"/>
                                        </p:tgtEl>
                                        <p:attrNameLst>
                                          <p:attrName>style.visibility</p:attrName>
                                        </p:attrNameLst>
                                      </p:cBhvr>
                                      <p:to>
                                        <p:strVal val="visible"/>
                                      </p:to>
                                    </p:set>
                                    <p:anim calcmode="lin" valueType="num">
                                      <p:cBhvr>
                                        <p:cTn id="69" dur="500" fill="hold"/>
                                        <p:tgtEl>
                                          <p:spTgt spid="95"/>
                                        </p:tgtEl>
                                        <p:attrNameLst>
                                          <p:attrName>ppt_w</p:attrName>
                                        </p:attrNameLst>
                                      </p:cBhvr>
                                      <p:tavLst>
                                        <p:tav tm="0">
                                          <p:val>
                                            <p:fltVal val="0"/>
                                          </p:val>
                                        </p:tav>
                                        <p:tav tm="100000">
                                          <p:val>
                                            <p:strVal val="#ppt_w"/>
                                          </p:val>
                                        </p:tav>
                                      </p:tavLst>
                                    </p:anim>
                                    <p:anim calcmode="lin" valueType="num">
                                      <p:cBhvr>
                                        <p:cTn id="70" dur="500" fill="hold"/>
                                        <p:tgtEl>
                                          <p:spTgt spid="95"/>
                                        </p:tgtEl>
                                        <p:attrNameLst>
                                          <p:attrName>ppt_h</p:attrName>
                                        </p:attrNameLst>
                                      </p:cBhvr>
                                      <p:tavLst>
                                        <p:tav tm="0">
                                          <p:val>
                                            <p:fltVal val="0"/>
                                          </p:val>
                                        </p:tav>
                                        <p:tav tm="100000">
                                          <p:val>
                                            <p:strVal val="#ppt_h"/>
                                          </p:val>
                                        </p:tav>
                                      </p:tavLst>
                                    </p:anim>
                                    <p:animEffect transition="in" filter="fade">
                                      <p:cBhvr>
                                        <p:cTn id="71" dur="500"/>
                                        <p:tgtEl>
                                          <p:spTgt spid="95"/>
                                        </p:tgtEl>
                                      </p:cBhvr>
                                    </p:animEffect>
                                  </p:childTnLst>
                                </p:cTn>
                              </p:par>
                            </p:childTnLst>
                          </p:cTn>
                        </p:par>
                        <p:par>
                          <p:cTn id="72" fill="hold" nodeType="afterGroup">
                            <p:stCondLst>
                              <p:cond delay="7000"/>
                            </p:stCondLst>
                            <p:childTnLst>
                              <p:par>
                                <p:cTn id="73" presetID="22" presetClass="entr" presetSubtype="8"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left)">
                                      <p:cBhvr>
                                        <p:cTn id="75" dur="500"/>
                                        <p:tgtEl>
                                          <p:spTgt spid="10"/>
                                        </p:tgtEl>
                                      </p:cBhvr>
                                    </p:animEffect>
                                  </p:childTnLst>
                                </p:cTn>
                              </p:par>
                            </p:childTnLst>
                          </p:cTn>
                        </p:par>
                        <p:par>
                          <p:cTn id="76" fill="hold" nodeType="afterGroup">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 calcmode="lin" valueType="num">
                                      <p:cBhvr>
                                        <p:cTn id="79" dur="500" fill="hold"/>
                                        <p:tgtEl>
                                          <p:spTgt spid="96"/>
                                        </p:tgtEl>
                                        <p:attrNameLst>
                                          <p:attrName>ppt_w</p:attrName>
                                        </p:attrNameLst>
                                      </p:cBhvr>
                                      <p:tavLst>
                                        <p:tav tm="0">
                                          <p:val>
                                            <p:fltVal val="0"/>
                                          </p:val>
                                        </p:tav>
                                        <p:tav tm="100000">
                                          <p:val>
                                            <p:strVal val="#ppt_w"/>
                                          </p:val>
                                        </p:tav>
                                      </p:tavLst>
                                    </p:anim>
                                    <p:anim calcmode="lin" valueType="num">
                                      <p:cBhvr>
                                        <p:cTn id="80" dur="500" fill="hold"/>
                                        <p:tgtEl>
                                          <p:spTgt spid="96"/>
                                        </p:tgtEl>
                                        <p:attrNameLst>
                                          <p:attrName>ppt_h</p:attrName>
                                        </p:attrNameLst>
                                      </p:cBhvr>
                                      <p:tavLst>
                                        <p:tav tm="0">
                                          <p:val>
                                            <p:fltVal val="0"/>
                                          </p:val>
                                        </p:tav>
                                        <p:tav tm="100000">
                                          <p:val>
                                            <p:strVal val="#ppt_h"/>
                                          </p:val>
                                        </p:tav>
                                      </p:tavLst>
                                    </p:anim>
                                    <p:animEffect transition="in" filter="fade">
                                      <p:cBhvr>
                                        <p:cTn id="81" dur="500"/>
                                        <p:tgtEl>
                                          <p:spTgt spid="96"/>
                                        </p:tgtEl>
                                      </p:cBhvr>
                                    </p:animEffect>
                                  </p:childTnLst>
                                </p:cTn>
                              </p:par>
                            </p:childTnLst>
                          </p:cTn>
                        </p:par>
                        <p:par>
                          <p:cTn id="82" fill="hold" nodeType="afterGroup">
                            <p:stCondLst>
                              <p:cond delay="8000"/>
                            </p:stCondLst>
                            <p:childTnLst>
                              <p:par>
                                <p:cTn id="83" presetID="22" presetClass="entr" presetSubtype="8" fill="hold" nodeType="after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wipe(left)">
                                      <p:cBhvr>
                                        <p:cTn id="85" dur="500"/>
                                        <p:tgtEl>
                                          <p:spTgt spid="11"/>
                                        </p:tgtEl>
                                      </p:cBhvr>
                                    </p:animEffect>
                                  </p:childTnLst>
                                </p:cTn>
                              </p:par>
                            </p:childTnLst>
                          </p:cTn>
                        </p:par>
                        <p:par>
                          <p:cTn id="86" fill="hold" nodeType="afterGroup">
                            <p:stCondLst>
                              <p:cond delay="8500"/>
                            </p:stCondLst>
                            <p:childTnLst>
                              <p:par>
                                <p:cTn id="87" presetID="53" presetClass="entr" presetSubtype="16" fill="hold" grpId="0" nodeType="afterEffect">
                                  <p:stCondLst>
                                    <p:cond delay="0"/>
                                  </p:stCondLst>
                                  <p:childTnLst>
                                    <p:set>
                                      <p:cBhvr>
                                        <p:cTn id="88" dur="1" fill="hold">
                                          <p:stCondLst>
                                            <p:cond delay="0"/>
                                          </p:stCondLst>
                                        </p:cTn>
                                        <p:tgtEl>
                                          <p:spTgt spid="97"/>
                                        </p:tgtEl>
                                        <p:attrNameLst>
                                          <p:attrName>style.visibility</p:attrName>
                                        </p:attrNameLst>
                                      </p:cBhvr>
                                      <p:to>
                                        <p:strVal val="visible"/>
                                      </p:to>
                                    </p:set>
                                    <p:anim calcmode="lin" valueType="num">
                                      <p:cBhvr>
                                        <p:cTn id="89" dur="500" fill="hold"/>
                                        <p:tgtEl>
                                          <p:spTgt spid="97"/>
                                        </p:tgtEl>
                                        <p:attrNameLst>
                                          <p:attrName>ppt_w</p:attrName>
                                        </p:attrNameLst>
                                      </p:cBhvr>
                                      <p:tavLst>
                                        <p:tav tm="0">
                                          <p:val>
                                            <p:fltVal val="0"/>
                                          </p:val>
                                        </p:tav>
                                        <p:tav tm="100000">
                                          <p:val>
                                            <p:strVal val="#ppt_w"/>
                                          </p:val>
                                        </p:tav>
                                      </p:tavLst>
                                    </p:anim>
                                    <p:anim calcmode="lin" valueType="num">
                                      <p:cBhvr>
                                        <p:cTn id="90" dur="500" fill="hold"/>
                                        <p:tgtEl>
                                          <p:spTgt spid="97"/>
                                        </p:tgtEl>
                                        <p:attrNameLst>
                                          <p:attrName>ppt_h</p:attrName>
                                        </p:attrNameLst>
                                      </p:cBhvr>
                                      <p:tavLst>
                                        <p:tav tm="0">
                                          <p:val>
                                            <p:fltVal val="0"/>
                                          </p:val>
                                        </p:tav>
                                        <p:tav tm="100000">
                                          <p:val>
                                            <p:strVal val="#ppt_h"/>
                                          </p:val>
                                        </p:tav>
                                      </p:tavLst>
                                    </p:anim>
                                    <p:animEffect transition="in" filter="fade">
                                      <p:cBhvr>
                                        <p:cTn id="91" dur="500"/>
                                        <p:tgtEl>
                                          <p:spTgt spid="97"/>
                                        </p:tgtEl>
                                      </p:cBhvr>
                                    </p:animEffect>
                                  </p:childTnLst>
                                </p:cTn>
                              </p:par>
                            </p:childTnLst>
                          </p:cTn>
                        </p:par>
                        <p:par>
                          <p:cTn id="92" fill="hold" nodeType="afterGroup">
                            <p:stCondLst>
                              <p:cond delay="9000"/>
                            </p:stCondLst>
                            <p:childTnLst>
                              <p:par>
                                <p:cTn id="93" presetID="22" presetClass="entr" presetSubtype="8"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wipe(left)">
                                      <p:cBhvr>
                                        <p:cTn id="95" dur="500"/>
                                        <p:tgtEl>
                                          <p:spTgt spid="12"/>
                                        </p:tgtEl>
                                      </p:cBhvr>
                                    </p:animEffect>
                                  </p:childTnLst>
                                </p:cTn>
                              </p:par>
                            </p:childTnLst>
                          </p:cTn>
                        </p:par>
                        <p:par>
                          <p:cTn id="96" fill="hold" nodeType="afterGroup">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98"/>
                                        </p:tgtEl>
                                        <p:attrNameLst>
                                          <p:attrName>style.visibility</p:attrName>
                                        </p:attrNameLst>
                                      </p:cBhvr>
                                      <p:to>
                                        <p:strVal val="visible"/>
                                      </p:to>
                                    </p:set>
                                    <p:anim calcmode="lin" valueType="num">
                                      <p:cBhvr>
                                        <p:cTn id="99" dur="500" fill="hold"/>
                                        <p:tgtEl>
                                          <p:spTgt spid="98"/>
                                        </p:tgtEl>
                                        <p:attrNameLst>
                                          <p:attrName>ppt_w</p:attrName>
                                        </p:attrNameLst>
                                      </p:cBhvr>
                                      <p:tavLst>
                                        <p:tav tm="0">
                                          <p:val>
                                            <p:fltVal val="0"/>
                                          </p:val>
                                        </p:tav>
                                        <p:tav tm="100000">
                                          <p:val>
                                            <p:strVal val="#ppt_w"/>
                                          </p:val>
                                        </p:tav>
                                      </p:tavLst>
                                    </p:anim>
                                    <p:anim calcmode="lin" valueType="num">
                                      <p:cBhvr>
                                        <p:cTn id="100" dur="500" fill="hold"/>
                                        <p:tgtEl>
                                          <p:spTgt spid="98"/>
                                        </p:tgtEl>
                                        <p:attrNameLst>
                                          <p:attrName>ppt_h</p:attrName>
                                        </p:attrNameLst>
                                      </p:cBhvr>
                                      <p:tavLst>
                                        <p:tav tm="0">
                                          <p:val>
                                            <p:fltVal val="0"/>
                                          </p:val>
                                        </p:tav>
                                        <p:tav tm="100000">
                                          <p:val>
                                            <p:strVal val="#ppt_h"/>
                                          </p:val>
                                        </p:tav>
                                      </p:tavLst>
                                    </p:anim>
                                    <p:animEffect transition="in" filter="fade">
                                      <p:cBhvr>
                                        <p:cTn id="101" dur="500"/>
                                        <p:tgtEl>
                                          <p:spTgt spid="98"/>
                                        </p:tgtEl>
                                      </p:cBhvr>
                                    </p:animEffect>
                                  </p:childTnLst>
                                </p:cTn>
                              </p:par>
                            </p:childTnLst>
                          </p:cTn>
                        </p:par>
                        <p:par>
                          <p:cTn id="102" fill="hold" nodeType="afterGroup">
                            <p:stCondLst>
                              <p:cond delay="10000"/>
                            </p:stCondLst>
                            <p:childTnLst>
                              <p:par>
                                <p:cTn id="103" presetID="22" presetClass="entr" presetSubtype="8" fill="hold" nodeType="afterEffect">
                                  <p:stCondLst>
                                    <p:cond delay="0"/>
                                  </p:stCondLst>
                                  <p:childTnLst>
                                    <p:set>
                                      <p:cBhvr>
                                        <p:cTn id="104" dur="1" fill="hold">
                                          <p:stCondLst>
                                            <p:cond delay="0"/>
                                          </p:stCondLst>
                                        </p:cTn>
                                        <p:tgtEl>
                                          <p:spTgt spid="13"/>
                                        </p:tgtEl>
                                        <p:attrNameLst>
                                          <p:attrName>style.visibility</p:attrName>
                                        </p:attrNameLst>
                                      </p:cBhvr>
                                      <p:to>
                                        <p:strVal val="visible"/>
                                      </p:to>
                                    </p:set>
                                    <p:animEffect transition="in" filter="wipe(left)">
                                      <p:cBhvr>
                                        <p:cTn id="10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9" grpId="0" animBg="1"/>
      <p:bldP spid="52" grpId="0" animBg="1"/>
      <p:bldP spid="91" grpId="0"/>
      <p:bldP spid="92" grpId="0"/>
      <p:bldP spid="93" grpId="0"/>
      <p:bldP spid="94" grpId="0"/>
      <p:bldP spid="95" grpId="0" animBg="1"/>
      <p:bldP spid="96" grpId="0" animBg="1"/>
      <p:bldP spid="97" grpId="0" animBg="1"/>
      <p:bldP spid="98" grpId="0" animBg="1"/>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5" name="Group 4"/>
          <p:cNvGrpSpPr>
            <a:grpSpLocks noChangeAspect="1"/>
          </p:cNvGrpSpPr>
          <p:nvPr/>
        </p:nvGrpSpPr>
        <p:grpSpPr>
          <a:xfrm>
            <a:off x="4092473" y="2648854"/>
            <a:ext cx="4029398" cy="3129382"/>
            <a:chOff x="2329" y="786"/>
            <a:chExt cx="3022" cy="2347"/>
          </a:xfrm>
        </p:grpSpPr>
        <p:sp>
          <p:nvSpPr>
            <p:cNvPr id="16" name="Freeform 5"/>
            <p:cNvSpPr/>
            <p:nvPr/>
          </p:nvSpPr>
          <p:spPr bwMode="auto">
            <a:xfrm>
              <a:off x="3462" y="1393"/>
              <a:ext cx="389" cy="1740"/>
            </a:xfrm>
            <a:custGeom>
              <a:gdLst>
                <a:gd name="T0" fmla="*/ 0 w 164"/>
                <a:gd name="T1" fmla="*/ 1140 h 1222"/>
                <a:gd name="T2" fmla="*/ 0 w 164"/>
                <a:gd name="T3" fmla="*/ 1140 h 1222"/>
                <a:gd name="T4" fmla="*/ 82 w 164"/>
                <a:gd name="T5" fmla="*/ 1222 h 1222"/>
                <a:gd name="T6" fmla="*/ 82 w 164"/>
                <a:gd name="T7" fmla="*/ 1222 h 1222"/>
                <a:gd name="T8" fmla="*/ 164 w 164"/>
                <a:gd name="T9" fmla="*/ 1140 h 1222"/>
                <a:gd name="T10" fmla="*/ 164 w 164"/>
                <a:gd name="T11" fmla="*/ 1140 h 1222"/>
                <a:gd name="T12" fmla="*/ 164 w 164"/>
                <a:gd name="T13" fmla="*/ 0 h 1222"/>
                <a:gd name="connsiteX0" fmla="*/ 0 w 10000"/>
                <a:gd name="connsiteY0" fmla="*/ 9830 h 10501"/>
                <a:gd name="connsiteX1" fmla="*/ 0 w 10000"/>
                <a:gd name="connsiteY1" fmla="*/ 9830 h 10501"/>
                <a:gd name="connsiteX2" fmla="*/ 5000 w 10000"/>
                <a:gd name="connsiteY2" fmla="*/ 10501 h 10501"/>
                <a:gd name="connsiteX3" fmla="*/ 5000 w 10000"/>
                <a:gd name="connsiteY3" fmla="*/ 10501 h 10501"/>
                <a:gd name="connsiteX4" fmla="*/ 10000 w 10000"/>
                <a:gd name="connsiteY4" fmla="*/ 9830 h 10501"/>
                <a:gd name="connsiteX5" fmla="*/ 10000 w 10000"/>
                <a:gd name="connsiteY5" fmla="*/ 9830 h 10501"/>
                <a:gd name="connsiteX6" fmla="*/ 10000 w 10000"/>
                <a:gd name="connsiteY6" fmla="*/ 0 h 10501"/>
                <a:gd name="connsiteX0-1" fmla="*/ 0 w 10000"/>
                <a:gd name="connsiteY0-2" fmla="*/ 5342 h 6013"/>
                <a:gd name="connsiteX1-3" fmla="*/ 0 w 10000"/>
                <a:gd name="connsiteY1-4" fmla="*/ 5342 h 6013"/>
                <a:gd name="connsiteX2-5" fmla="*/ 5000 w 10000"/>
                <a:gd name="connsiteY2-6" fmla="*/ 6013 h 6013"/>
                <a:gd name="connsiteX3-7" fmla="*/ 5000 w 10000"/>
                <a:gd name="connsiteY3-8" fmla="*/ 6013 h 6013"/>
                <a:gd name="connsiteX4-9" fmla="*/ 10000 w 10000"/>
                <a:gd name="connsiteY4-10" fmla="*/ 5342 h 6013"/>
                <a:gd name="connsiteX5-11" fmla="*/ 10000 w 10000"/>
                <a:gd name="connsiteY5-12" fmla="*/ 5342 h 6013"/>
                <a:gd name="connsiteX6-13" fmla="*/ 10000 w 10000"/>
                <a:gd name="connsiteY6-14" fmla="*/ 0 h 601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6013">
                  <a:moveTo>
                    <a:pt x="0" y="5342"/>
                  </a:moveTo>
                  <a:lnTo>
                    <a:pt x="0" y="5342"/>
                  </a:lnTo>
                  <a:cubicBezTo>
                    <a:pt x="0" y="5710"/>
                    <a:pt x="2256" y="6013"/>
                    <a:pt x="5000" y="6013"/>
                  </a:cubicBezTo>
                  <a:lnTo>
                    <a:pt x="5000" y="6013"/>
                  </a:lnTo>
                  <a:cubicBezTo>
                    <a:pt x="7805" y="6013"/>
                    <a:pt x="10000" y="5710"/>
                    <a:pt x="10000" y="5342"/>
                  </a:cubicBezTo>
                  <a:lnTo>
                    <a:pt x="10000" y="5342"/>
                  </a:lnTo>
                  <a:lnTo>
                    <a:pt x="10000" y="0"/>
                  </a:lnTo>
                </a:path>
              </a:pathLst>
            </a:custGeom>
            <a:noFill/>
            <a:ln w="101600" cap="rnd">
              <a:solidFill>
                <a:srgbClr val="B3B3B3"/>
              </a:solidFill>
              <a:prstDash val="solid"/>
              <a:round/>
            </a:ln>
          </p:spPr>
          <p:txBody>
            <a:bodyPr vert="horz" wrap="square" lIns="34284" tIns="17143" rIns="34284" bIns="17143" numCol="1" anchor="t" anchorCtr="0" compatLnSpc="1"/>
            <a:lstStyle/>
            <a:p>
              <a:pPr>
                <a:lnSpc>
                  <a:spcPct val="120000"/>
                </a:lnSpc>
              </a:pPr>
              <a:endParaRPr lang="en-US" sz="1500">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6"/>
            <p:cNvSpPr/>
            <p:nvPr/>
          </p:nvSpPr>
          <p:spPr bwMode="auto">
            <a:xfrm>
              <a:off x="3841" y="786"/>
              <a:ext cx="1510" cy="1346"/>
            </a:xfrm>
            <a:custGeom>
              <a:gdLst>
                <a:gd name="T0" fmla="*/ 0 w 638"/>
                <a:gd name="T1" fmla="*/ 0 h 568"/>
                <a:gd name="T2" fmla="*/ 0 w 638"/>
                <a:gd name="T3" fmla="*/ 568 h 568"/>
                <a:gd name="T4" fmla="*/ 159 w 638"/>
                <a:gd name="T5" fmla="*/ 484 h 568"/>
                <a:gd name="T6" fmla="*/ 319 w 638"/>
                <a:gd name="T7" fmla="*/ 568 h 568"/>
                <a:gd name="T8" fmla="*/ 479 w 638"/>
                <a:gd name="T9" fmla="*/ 484 h 568"/>
                <a:gd name="T10" fmla="*/ 638 w 638"/>
                <a:gd name="T11" fmla="*/ 567 h 568"/>
                <a:gd name="T12" fmla="*/ 0 w 638"/>
                <a:gd name="T13" fmla="*/ 0 h 568"/>
              </a:gdLst>
              <a:cxnLst>
                <a:cxn ang="0">
                  <a:pos x="T0" y="T1"/>
                </a:cxn>
                <a:cxn ang="0">
                  <a:pos x="T2" y="T3"/>
                </a:cxn>
                <a:cxn ang="0">
                  <a:pos x="T4" y="T5"/>
                </a:cxn>
                <a:cxn ang="0">
                  <a:pos x="T6" y="T7"/>
                </a:cxn>
                <a:cxn ang="0">
                  <a:pos x="T8" y="T9"/>
                </a:cxn>
                <a:cxn ang="0">
                  <a:pos x="T10" y="T11"/>
                </a:cxn>
                <a:cxn ang="0">
                  <a:pos x="T12" y="T13"/>
                </a:cxn>
              </a:cxnLst>
              <a:rect l="0" t="0" r="r" b="b"/>
              <a:pathLst>
                <a:path w="638" h="568">
                  <a:moveTo>
                    <a:pt x="0" y="0"/>
                  </a:moveTo>
                  <a:cubicBezTo>
                    <a:pt x="0" y="568"/>
                    <a:pt x="0" y="568"/>
                    <a:pt x="0" y="568"/>
                  </a:cubicBezTo>
                  <a:cubicBezTo>
                    <a:pt x="35" y="517"/>
                    <a:pt x="93" y="484"/>
                    <a:pt x="159" y="484"/>
                  </a:cubicBezTo>
                  <a:cubicBezTo>
                    <a:pt x="226" y="484"/>
                    <a:pt x="284" y="517"/>
                    <a:pt x="319" y="568"/>
                  </a:cubicBezTo>
                  <a:cubicBezTo>
                    <a:pt x="354" y="517"/>
                    <a:pt x="412" y="484"/>
                    <a:pt x="479" y="484"/>
                  </a:cubicBezTo>
                  <a:cubicBezTo>
                    <a:pt x="545" y="484"/>
                    <a:pt x="603" y="517"/>
                    <a:pt x="638" y="567"/>
                  </a:cubicBezTo>
                  <a:cubicBezTo>
                    <a:pt x="601" y="248"/>
                    <a:pt x="329" y="0"/>
                    <a:pt x="0" y="0"/>
                  </a:cubicBezTo>
                  <a:close/>
                </a:path>
              </a:pathLst>
            </a:custGeom>
            <a:solidFill>
              <a:schemeClr val="accent2">
                <a:lumMod val="50000"/>
              </a:schemeClr>
            </a:solidFill>
            <a:ln>
              <a:solidFill>
                <a:schemeClr val="bg1"/>
              </a:solid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7"/>
            <p:cNvSpPr/>
            <p:nvPr/>
          </p:nvSpPr>
          <p:spPr bwMode="auto">
            <a:xfrm>
              <a:off x="2329" y="786"/>
              <a:ext cx="1512" cy="1346"/>
            </a:xfrm>
            <a:custGeom>
              <a:gdLst>
                <a:gd name="T0" fmla="*/ 639 w 639"/>
                <a:gd name="T1" fmla="*/ 0 h 568"/>
                <a:gd name="T2" fmla="*/ 639 w 639"/>
                <a:gd name="T3" fmla="*/ 0 h 568"/>
                <a:gd name="T4" fmla="*/ 0 w 639"/>
                <a:gd name="T5" fmla="*/ 568 h 568"/>
                <a:gd name="T6" fmla="*/ 160 w 639"/>
                <a:gd name="T7" fmla="*/ 484 h 568"/>
                <a:gd name="T8" fmla="*/ 320 w 639"/>
                <a:gd name="T9" fmla="*/ 568 h 568"/>
                <a:gd name="T10" fmla="*/ 479 w 639"/>
                <a:gd name="T11" fmla="*/ 484 h 568"/>
                <a:gd name="T12" fmla="*/ 639 w 639"/>
                <a:gd name="T13" fmla="*/ 568 h 568"/>
                <a:gd name="T14" fmla="*/ 639 w 639"/>
                <a:gd name="T15" fmla="*/ 0 h 56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9" h="568">
                  <a:moveTo>
                    <a:pt x="639" y="0"/>
                  </a:moveTo>
                  <a:cubicBezTo>
                    <a:pt x="639" y="0"/>
                    <a:pt x="639" y="0"/>
                    <a:pt x="639" y="0"/>
                  </a:cubicBezTo>
                  <a:cubicBezTo>
                    <a:pt x="309" y="0"/>
                    <a:pt x="37" y="248"/>
                    <a:pt x="0" y="568"/>
                  </a:cubicBezTo>
                  <a:cubicBezTo>
                    <a:pt x="35" y="517"/>
                    <a:pt x="94" y="484"/>
                    <a:pt x="160" y="484"/>
                  </a:cubicBezTo>
                  <a:cubicBezTo>
                    <a:pt x="226" y="484"/>
                    <a:pt x="285" y="517"/>
                    <a:pt x="320" y="568"/>
                  </a:cubicBezTo>
                  <a:cubicBezTo>
                    <a:pt x="355" y="517"/>
                    <a:pt x="413" y="484"/>
                    <a:pt x="479" y="484"/>
                  </a:cubicBezTo>
                  <a:cubicBezTo>
                    <a:pt x="545" y="484"/>
                    <a:pt x="604" y="517"/>
                    <a:pt x="639" y="568"/>
                  </a:cubicBezTo>
                  <a:lnTo>
                    <a:pt x="639" y="0"/>
                  </a:lnTo>
                  <a:close/>
                </a:path>
              </a:pathLst>
            </a:custGeom>
            <a:solidFill>
              <a:schemeClr val="accent2">
                <a:lumMod val="50000"/>
              </a:schemeClr>
            </a:solidFill>
            <a:ln>
              <a:solidFill>
                <a:schemeClr val="bg1"/>
              </a:solid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8"/>
            <p:cNvSpPr/>
            <p:nvPr/>
          </p:nvSpPr>
          <p:spPr bwMode="auto">
            <a:xfrm>
              <a:off x="3083" y="786"/>
              <a:ext cx="755" cy="1341"/>
            </a:xfrm>
            <a:custGeom>
              <a:gdLst>
                <a:gd name="T0" fmla="*/ 161 w 319"/>
                <a:gd name="T1" fmla="*/ 484 h 566"/>
                <a:gd name="T2" fmla="*/ 319 w 319"/>
                <a:gd name="T3" fmla="*/ 565 h 566"/>
                <a:gd name="T4" fmla="*/ 319 w 319"/>
                <a:gd name="T5" fmla="*/ 0 h 566"/>
                <a:gd name="T6" fmla="*/ 317 w 319"/>
                <a:gd name="T7" fmla="*/ 0 h 566"/>
                <a:gd name="T8" fmla="*/ 0 w 319"/>
                <a:gd name="T9" fmla="*/ 565 h 566"/>
                <a:gd name="T10" fmla="*/ 0 w 319"/>
                <a:gd name="T11" fmla="*/ 566 h 566"/>
                <a:gd name="T12" fmla="*/ 5 w 319"/>
                <a:gd name="T13" fmla="*/ 564 h 566"/>
                <a:gd name="T14" fmla="*/ 161 w 319"/>
                <a:gd name="T15" fmla="*/ 484 h 56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566">
                  <a:moveTo>
                    <a:pt x="161" y="484"/>
                  </a:moveTo>
                  <a:cubicBezTo>
                    <a:pt x="226" y="484"/>
                    <a:pt x="284" y="516"/>
                    <a:pt x="319" y="565"/>
                  </a:cubicBezTo>
                  <a:cubicBezTo>
                    <a:pt x="319" y="0"/>
                    <a:pt x="319" y="0"/>
                    <a:pt x="319" y="0"/>
                  </a:cubicBezTo>
                  <a:cubicBezTo>
                    <a:pt x="318" y="0"/>
                    <a:pt x="318" y="0"/>
                    <a:pt x="317" y="0"/>
                  </a:cubicBezTo>
                  <a:cubicBezTo>
                    <a:pt x="153" y="2"/>
                    <a:pt x="19" y="248"/>
                    <a:pt x="0" y="565"/>
                  </a:cubicBezTo>
                  <a:cubicBezTo>
                    <a:pt x="0" y="566"/>
                    <a:pt x="0" y="566"/>
                    <a:pt x="0" y="566"/>
                  </a:cubicBezTo>
                  <a:cubicBezTo>
                    <a:pt x="2" y="563"/>
                    <a:pt x="3" y="563"/>
                    <a:pt x="5" y="564"/>
                  </a:cubicBezTo>
                  <a:cubicBezTo>
                    <a:pt x="40" y="515"/>
                    <a:pt x="97" y="484"/>
                    <a:pt x="161" y="484"/>
                  </a:cubicBezTo>
                  <a:close/>
                </a:path>
              </a:pathLst>
            </a:custGeom>
            <a:gradFill>
              <a:gsLst>
                <a:gs pos="0">
                  <a:srgbClr val="A40022"/>
                </a:gs>
                <a:gs pos="100000">
                  <a:srgbClr val="FF002A"/>
                </a:gs>
              </a:gsLst>
              <a:lin ang="5400000" scaled="0"/>
            </a:gradFill>
            <a:ln>
              <a:solidFill>
                <a:schemeClr val="bg1"/>
              </a:solid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9"/>
            <p:cNvSpPr/>
            <p:nvPr/>
          </p:nvSpPr>
          <p:spPr bwMode="auto">
            <a:xfrm>
              <a:off x="3838" y="786"/>
              <a:ext cx="755" cy="1346"/>
            </a:xfrm>
            <a:custGeom>
              <a:gdLst>
                <a:gd name="T0" fmla="*/ 0 w 319"/>
                <a:gd name="T1" fmla="*/ 568 h 568"/>
                <a:gd name="T2" fmla="*/ 5 w 319"/>
                <a:gd name="T3" fmla="*/ 561 h 568"/>
                <a:gd name="T4" fmla="*/ 159 w 319"/>
                <a:gd name="T5" fmla="*/ 484 h 568"/>
                <a:gd name="T6" fmla="*/ 316 w 319"/>
                <a:gd name="T7" fmla="*/ 563 h 568"/>
                <a:gd name="T8" fmla="*/ 319 w 319"/>
                <a:gd name="T9" fmla="*/ 568 h 568"/>
                <a:gd name="T10" fmla="*/ 319 w 319"/>
                <a:gd name="T11" fmla="*/ 568 h 568"/>
                <a:gd name="T12" fmla="*/ 0 w 319"/>
                <a:gd name="T13" fmla="*/ 0 h 568"/>
                <a:gd name="T14" fmla="*/ 0 w 319"/>
                <a:gd name="T15" fmla="*/ 0 h 568"/>
                <a:gd name="T16" fmla="*/ 0 w 319"/>
                <a:gd name="T17" fmla="*/ 568 h 5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568">
                  <a:moveTo>
                    <a:pt x="0" y="568"/>
                  </a:moveTo>
                  <a:cubicBezTo>
                    <a:pt x="1" y="563"/>
                    <a:pt x="3" y="561"/>
                    <a:pt x="5" y="561"/>
                  </a:cubicBezTo>
                  <a:cubicBezTo>
                    <a:pt x="40" y="514"/>
                    <a:pt x="96" y="484"/>
                    <a:pt x="159" y="484"/>
                  </a:cubicBezTo>
                  <a:cubicBezTo>
                    <a:pt x="224" y="484"/>
                    <a:pt x="280" y="515"/>
                    <a:pt x="316" y="563"/>
                  </a:cubicBezTo>
                  <a:cubicBezTo>
                    <a:pt x="317" y="564"/>
                    <a:pt x="318" y="565"/>
                    <a:pt x="319" y="568"/>
                  </a:cubicBezTo>
                  <a:cubicBezTo>
                    <a:pt x="319" y="568"/>
                    <a:pt x="319" y="568"/>
                    <a:pt x="319" y="568"/>
                  </a:cubicBezTo>
                  <a:cubicBezTo>
                    <a:pt x="300" y="248"/>
                    <a:pt x="165" y="0"/>
                    <a:pt x="0" y="0"/>
                  </a:cubicBezTo>
                  <a:cubicBezTo>
                    <a:pt x="0" y="0"/>
                    <a:pt x="0" y="0"/>
                    <a:pt x="0" y="0"/>
                  </a:cubicBezTo>
                  <a:lnTo>
                    <a:pt x="0" y="568"/>
                  </a:lnTo>
                  <a:close/>
                </a:path>
              </a:pathLst>
            </a:custGeom>
            <a:gradFill>
              <a:gsLst>
                <a:gs pos="0">
                  <a:srgbClr val="A40022"/>
                </a:gs>
                <a:gs pos="100000">
                  <a:srgbClr val="FF002A"/>
                </a:gs>
              </a:gsLst>
              <a:lin ang="5400000" scaled="0"/>
            </a:gradFill>
            <a:ln>
              <a:solidFill>
                <a:schemeClr val="bg1"/>
              </a:solid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1" name="Text Placeholder 7"/>
          <p:cNvSpPr txBox="1"/>
          <p:nvPr/>
        </p:nvSpPr>
        <p:spPr>
          <a:xfrm>
            <a:off x="2673335" y="1884392"/>
            <a:ext cx="1297630" cy="339227"/>
          </a:xfrm>
          <a:prstGeom prst="rect">
            <a:avLst/>
          </a:prstGeom>
        </p:spPr>
        <p:txBody>
          <a:bodyPr vert="horz" lIns="0" tIns="98497" rIns="0" bIns="98497" anchor="t"/>
          <a:lstStyle>
            <a:lvl1pPr marL="0" indent="0" algn="r" defTabSz="914400" rtl="0" eaLnBrk="1" latinLnBrk="0" hangingPunct="1">
              <a:lnSpc>
                <a:spcPct val="100000"/>
              </a:lnSpc>
              <a:spcBef>
                <a:spcPct val="0"/>
              </a:spcBef>
              <a:spcAft>
                <a:spcPct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32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32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 Placeholder 2"/>
          <p:cNvSpPr txBox="1"/>
          <p:nvPr/>
        </p:nvSpPr>
        <p:spPr>
          <a:xfrm>
            <a:off x="1717494" y="2316848"/>
            <a:ext cx="2253470" cy="595858"/>
          </a:xfrm>
          <a:prstGeom prst="rect">
            <a:avLst/>
          </a:prstGeom>
        </p:spPr>
        <p:txBody>
          <a:bodyPr vert="horz" lIns="0" tIns="0" rIns="0" bIns="0"/>
          <a:lstStyle>
            <a:lvl1pPr marL="0" indent="0" algn="r" defTabSz="914400" rtl="0" eaLnBrk="1" latinLnBrk="0" hangingPunct="1">
              <a:lnSpc>
                <a:spcPct val="120000"/>
              </a:lnSpc>
              <a:spcBef>
                <a:spcPct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zh-CN" altLang="en-US" sz="76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US" altLang="zh-CN" sz="76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Rounded Rectangle 11"/>
          <p:cNvSpPr>
            <a:spLocks noChangeAspect="1"/>
          </p:cNvSpPr>
          <p:nvPr/>
        </p:nvSpPr>
        <p:spPr>
          <a:xfrm>
            <a:off x="4161277" y="2038024"/>
            <a:ext cx="719905" cy="720606"/>
          </a:xfrm>
          <a:prstGeom prst="roundRect">
            <a:avLst>
              <a:gd name="adj" fmla="val 0"/>
            </a:avLst>
          </a:prstGeom>
          <a:gradFill>
            <a:gsLst>
              <a:gs pos="0">
                <a:srgbClr val="A40022"/>
              </a:gs>
              <a:gs pos="100000">
                <a:srgbClr val="FF002A"/>
              </a:gs>
            </a:gsLst>
            <a:lin ang="5400000" scaled="0"/>
          </a:gra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 Placeholder 7"/>
          <p:cNvSpPr txBox="1"/>
          <p:nvPr/>
        </p:nvSpPr>
        <p:spPr>
          <a:xfrm>
            <a:off x="4219001" y="2129302"/>
            <a:ext cx="582762" cy="480928"/>
          </a:xfrm>
          <a:prstGeom prst="rect">
            <a:avLst/>
          </a:prstGeom>
        </p:spPr>
        <p:txBody>
          <a:bodyPr vert="horz" lIns="0" tIns="98497" rIns="0" bIns="98497" anchor="ctr"/>
          <a:lstStyle>
            <a:lvl1pPr marL="0" indent="0" algn="ctr" defTabSz="914400" rtl="0" eaLnBrk="1" latinLnBrk="0" hangingPunct="1">
              <a:lnSpc>
                <a:spcPct val="100000"/>
              </a:lnSpc>
              <a:spcBef>
                <a:spcPct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500">
                <a:latin typeface="Arial" panose="020b0604020202020204" pitchFamily="34" charset="0"/>
                <a:ea typeface="微软雅黑" panose="020b0503020204020204" pitchFamily="34" charset="-122"/>
                <a:sym typeface="Arial" panose="020b0604020202020204" pitchFamily="34" charset="0"/>
              </a:rPr>
              <a:t>01</a:t>
            </a:r>
            <a:endParaRPr lang="es-ES_tradnl" sz="1500">
              <a:latin typeface="Arial" panose="020b0604020202020204" pitchFamily="34" charset="0"/>
              <a:ea typeface="微软雅黑" panose="020b0503020204020204" pitchFamily="34" charset="-122"/>
              <a:sym typeface="Arial" panose="020b0604020202020204" pitchFamily="34" charset="0"/>
            </a:endParaRPr>
          </a:p>
        </p:txBody>
      </p:sp>
      <p:sp>
        <p:nvSpPr>
          <p:cNvPr id="25" name="Text Placeholder 7"/>
          <p:cNvSpPr txBox="1"/>
          <p:nvPr/>
        </p:nvSpPr>
        <p:spPr>
          <a:xfrm>
            <a:off x="8415077" y="1884392"/>
            <a:ext cx="1527532" cy="339227"/>
          </a:xfrm>
          <a:prstGeom prst="rect">
            <a:avLst/>
          </a:prstGeom>
        </p:spPr>
        <p:txBody>
          <a:bodyPr vert="horz" lIns="0" tIns="98497" rIns="0" bIns="98497" anchor="t"/>
          <a:lstStyle>
            <a:lvl1pPr marL="0" indent="0" algn="l" defTabSz="914400" rtl="0" eaLnBrk="1" latinLnBrk="0" hangingPunct="1">
              <a:lnSpc>
                <a:spcPct val="100000"/>
              </a:lnSpc>
              <a:spcBef>
                <a:spcPct val="0"/>
              </a:spcBef>
              <a:spcAft>
                <a:spcPct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325" b="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325" b="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 Placeholder 2"/>
          <p:cNvSpPr txBox="1"/>
          <p:nvPr/>
        </p:nvSpPr>
        <p:spPr>
          <a:xfrm>
            <a:off x="8415077" y="2316848"/>
            <a:ext cx="2283749" cy="582097"/>
          </a:xfrm>
          <a:prstGeom prst="rect">
            <a:avLst/>
          </a:prstGeom>
        </p:spPr>
        <p:txBody>
          <a:bodyPr vert="horz" lIns="0" tIns="0" rIns="0" bIns="0"/>
          <a:lstStyle>
            <a:lvl1pPr marL="0" indent="0" algn="l" defTabSz="914400" rtl="0" eaLnBrk="1" latinLnBrk="0" hangingPunct="1">
              <a:lnSpc>
                <a:spcPct val="120000"/>
              </a:lnSpc>
              <a:spcBef>
                <a:spcPct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zh-CN" altLang="en-US" sz="76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US" altLang="zh-CN" sz="76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Rounded Rectangle 23"/>
          <p:cNvSpPr>
            <a:spLocks noChangeAspect="1"/>
          </p:cNvSpPr>
          <p:nvPr/>
        </p:nvSpPr>
        <p:spPr>
          <a:xfrm>
            <a:off x="7560481" y="2038024"/>
            <a:ext cx="719905" cy="720606"/>
          </a:xfrm>
          <a:prstGeom prst="roundRect">
            <a:avLst>
              <a:gd name="adj" fmla="val 0"/>
            </a:avLst>
          </a:prstGeom>
          <a:gradFill>
            <a:gsLst>
              <a:gs pos="0">
                <a:srgbClr val="A40022"/>
              </a:gs>
              <a:gs pos="100000">
                <a:srgbClr val="FF002A"/>
              </a:gs>
            </a:gsLst>
            <a:lin ang="5400000" scaled="0"/>
          </a:gra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 Placeholder 7"/>
          <p:cNvSpPr txBox="1"/>
          <p:nvPr/>
        </p:nvSpPr>
        <p:spPr>
          <a:xfrm>
            <a:off x="7618204" y="2129302"/>
            <a:ext cx="582762" cy="480928"/>
          </a:xfrm>
          <a:prstGeom prst="rect">
            <a:avLst/>
          </a:prstGeom>
        </p:spPr>
        <p:txBody>
          <a:bodyPr vert="horz" lIns="0" tIns="98497" rIns="0" bIns="98497" anchor="ctr"/>
          <a:lstStyle>
            <a:lvl1pPr marL="0" indent="0" algn="ctr" defTabSz="914400" rtl="0" eaLnBrk="1" latinLnBrk="0" hangingPunct="1">
              <a:lnSpc>
                <a:spcPct val="100000"/>
              </a:lnSpc>
              <a:spcBef>
                <a:spcPct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500">
                <a:latin typeface="Arial" panose="020b0604020202020204" pitchFamily="34" charset="0"/>
                <a:ea typeface="微软雅黑" panose="020b0503020204020204" pitchFamily="34" charset="-122"/>
                <a:sym typeface="Arial" panose="020b0604020202020204" pitchFamily="34" charset="0"/>
              </a:rPr>
              <a:t>02</a:t>
            </a:r>
            <a:endParaRPr lang="es-ES_tradnl" sz="1500">
              <a:latin typeface="Arial" panose="020b0604020202020204" pitchFamily="34" charset="0"/>
              <a:ea typeface="微软雅黑" panose="020b0503020204020204" pitchFamily="34" charset="-122"/>
              <a:sym typeface="Arial" panose="020b0604020202020204" pitchFamily="34" charset="0"/>
            </a:endParaRPr>
          </a:p>
        </p:txBody>
      </p:sp>
      <p:sp>
        <p:nvSpPr>
          <p:cNvPr id="29" name="Text Placeholder 7"/>
          <p:cNvSpPr txBox="1"/>
          <p:nvPr/>
        </p:nvSpPr>
        <p:spPr>
          <a:xfrm>
            <a:off x="2673335" y="4682976"/>
            <a:ext cx="1297630" cy="339227"/>
          </a:xfrm>
          <a:prstGeom prst="rect">
            <a:avLst/>
          </a:prstGeom>
        </p:spPr>
        <p:txBody>
          <a:bodyPr vert="horz" lIns="0" tIns="98497" rIns="0" bIns="98497" anchor="t"/>
          <a:lstStyle>
            <a:lvl1pPr marL="0" indent="0" algn="l" defTabSz="914400" rtl="0" eaLnBrk="1" latinLnBrk="0" hangingPunct="1">
              <a:lnSpc>
                <a:spcPct val="100000"/>
              </a:lnSpc>
              <a:spcBef>
                <a:spcPct val="0"/>
              </a:spcBef>
              <a:spcAft>
                <a:spcPct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20000"/>
              </a:lnSpc>
            </a:pPr>
            <a:r>
              <a:rPr lang="zh-CN" altLang="en-US" sz="132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32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 Placeholder 2"/>
          <p:cNvSpPr txBox="1"/>
          <p:nvPr/>
        </p:nvSpPr>
        <p:spPr>
          <a:xfrm>
            <a:off x="1717494" y="5115432"/>
            <a:ext cx="2253470" cy="595858"/>
          </a:xfrm>
          <a:prstGeom prst="rect">
            <a:avLst/>
          </a:prstGeom>
        </p:spPr>
        <p:txBody>
          <a:bodyPr vert="horz" lIns="0" tIns="0" rIns="0" bIns="0"/>
          <a:lstStyle>
            <a:lvl1pPr marL="0" indent="0" algn="l" defTabSz="914400" rtl="0" eaLnBrk="1" latinLnBrk="0" hangingPunct="1">
              <a:lnSpc>
                <a:spcPct val="120000"/>
              </a:lnSpc>
              <a:spcBef>
                <a:spcPct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r"/>
            <a:r>
              <a:rPr lang="zh-CN" altLang="en-US" sz="76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US" altLang="zh-CN" sz="76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Rounded Rectangle 27"/>
          <p:cNvSpPr>
            <a:spLocks noChangeAspect="1"/>
          </p:cNvSpPr>
          <p:nvPr/>
        </p:nvSpPr>
        <p:spPr>
          <a:xfrm>
            <a:off x="4112474" y="4836608"/>
            <a:ext cx="719905" cy="720606"/>
          </a:xfrm>
          <a:prstGeom prst="roundRect">
            <a:avLst>
              <a:gd name="adj" fmla="val 0"/>
            </a:avLst>
          </a:prstGeom>
          <a:solidFill>
            <a:schemeClr val="accent2">
              <a:lumMod val="50000"/>
            </a:schemeClr>
          </a:soli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 Placeholder 7"/>
          <p:cNvSpPr txBox="1"/>
          <p:nvPr/>
        </p:nvSpPr>
        <p:spPr>
          <a:xfrm>
            <a:off x="4170198" y="4927886"/>
            <a:ext cx="582762" cy="480928"/>
          </a:xfrm>
          <a:prstGeom prst="rect">
            <a:avLst/>
          </a:prstGeom>
        </p:spPr>
        <p:txBody>
          <a:bodyPr vert="horz" lIns="0" tIns="98497" rIns="0" bIns="98497" anchor="ctr"/>
          <a:lstStyle>
            <a:lvl1pPr marL="0" indent="0" algn="ctr" defTabSz="914400" rtl="0" eaLnBrk="1" latinLnBrk="0" hangingPunct="1">
              <a:lnSpc>
                <a:spcPct val="100000"/>
              </a:lnSpc>
              <a:spcBef>
                <a:spcPct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500">
                <a:latin typeface="Arial" panose="020b0604020202020204" pitchFamily="34" charset="0"/>
                <a:ea typeface="微软雅黑" panose="020b0503020204020204" pitchFamily="34" charset="-122"/>
                <a:sym typeface="Arial" panose="020b0604020202020204" pitchFamily="34" charset="0"/>
              </a:rPr>
              <a:t>03</a:t>
            </a:r>
            <a:endParaRPr lang="es-ES_tradnl" sz="1500">
              <a:latin typeface="Arial" panose="020b0604020202020204" pitchFamily="34" charset="0"/>
              <a:ea typeface="微软雅黑" panose="020b0503020204020204" pitchFamily="34" charset="-122"/>
              <a:sym typeface="Arial" panose="020b0604020202020204" pitchFamily="34" charset="0"/>
            </a:endParaRPr>
          </a:p>
        </p:txBody>
      </p:sp>
      <p:sp>
        <p:nvSpPr>
          <p:cNvPr id="33" name="Text Placeholder 7"/>
          <p:cNvSpPr txBox="1"/>
          <p:nvPr/>
        </p:nvSpPr>
        <p:spPr>
          <a:xfrm>
            <a:off x="8409877" y="4682976"/>
            <a:ext cx="1527532" cy="339227"/>
          </a:xfrm>
          <a:prstGeom prst="rect">
            <a:avLst/>
          </a:prstGeom>
        </p:spPr>
        <p:txBody>
          <a:bodyPr vert="horz" lIns="0" tIns="98497" rIns="0" bIns="98497" anchor="t"/>
          <a:lstStyle>
            <a:lvl1pPr marL="0" indent="0" algn="l" defTabSz="914400" rtl="0" eaLnBrk="1" latinLnBrk="0" hangingPunct="1">
              <a:lnSpc>
                <a:spcPct val="100000"/>
              </a:lnSpc>
              <a:spcBef>
                <a:spcPct val="0"/>
              </a:spcBef>
              <a:spcAft>
                <a:spcPct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325" b="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325" b="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 Placeholder 2"/>
          <p:cNvSpPr txBox="1"/>
          <p:nvPr/>
        </p:nvSpPr>
        <p:spPr>
          <a:xfrm>
            <a:off x="8409877" y="5115432"/>
            <a:ext cx="2283749" cy="582097"/>
          </a:xfrm>
          <a:prstGeom prst="rect">
            <a:avLst/>
          </a:prstGeom>
        </p:spPr>
        <p:txBody>
          <a:bodyPr vert="horz" lIns="0" tIns="0" rIns="0" bIns="0"/>
          <a:lstStyle>
            <a:lvl1pPr marL="0" indent="0" algn="l" defTabSz="914400" rtl="0" eaLnBrk="1" latinLnBrk="0" hangingPunct="1">
              <a:lnSpc>
                <a:spcPct val="120000"/>
              </a:lnSpc>
              <a:spcBef>
                <a:spcPct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zh-CN" altLang="en-US" sz="76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US" altLang="zh-CN" sz="76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Rounded Rectangle 16"/>
          <p:cNvSpPr>
            <a:spLocks noChangeAspect="1"/>
          </p:cNvSpPr>
          <p:nvPr/>
        </p:nvSpPr>
        <p:spPr>
          <a:xfrm>
            <a:off x="7560481" y="4836608"/>
            <a:ext cx="719905" cy="720606"/>
          </a:xfrm>
          <a:prstGeom prst="roundRect">
            <a:avLst>
              <a:gd name="adj" fmla="val 0"/>
            </a:avLst>
          </a:prstGeom>
          <a:solidFill>
            <a:schemeClr val="accent2">
              <a:lumMod val="50000"/>
            </a:schemeClr>
          </a:soli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 Placeholder 7"/>
          <p:cNvSpPr txBox="1"/>
          <p:nvPr/>
        </p:nvSpPr>
        <p:spPr>
          <a:xfrm>
            <a:off x="7618204" y="4927886"/>
            <a:ext cx="582762" cy="480928"/>
          </a:xfrm>
          <a:prstGeom prst="rect">
            <a:avLst/>
          </a:prstGeom>
        </p:spPr>
        <p:txBody>
          <a:bodyPr vert="horz" lIns="0" tIns="98497" rIns="0" bIns="98497" anchor="ctr"/>
          <a:lstStyle>
            <a:lvl1pPr marL="0" indent="0" algn="ctr" defTabSz="914400" rtl="0" eaLnBrk="1" latinLnBrk="0" hangingPunct="1">
              <a:lnSpc>
                <a:spcPct val="100000"/>
              </a:lnSpc>
              <a:spcBef>
                <a:spcPct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500">
                <a:latin typeface="Arial" panose="020b0604020202020204" pitchFamily="34" charset="0"/>
                <a:ea typeface="微软雅黑" panose="020b0503020204020204" pitchFamily="34" charset="-122"/>
                <a:sym typeface="Arial" panose="020b0604020202020204" pitchFamily="34" charset="0"/>
              </a:rPr>
              <a:t>04</a:t>
            </a:r>
            <a:endParaRPr lang="es-ES_tradnl" sz="1500">
              <a:latin typeface="Arial" panose="020b0604020202020204" pitchFamily="34" charset="0"/>
              <a:ea typeface="微软雅黑" panose="020b0503020204020204" pitchFamily="34" charset="-122"/>
              <a:sym typeface="Arial" panose="020b0604020202020204" pitchFamily="34" charset="0"/>
            </a:endParaRPr>
          </a:p>
        </p:txBody>
      </p:sp>
      <p:sp>
        <p:nvSpPr>
          <p:cNvPr id="2" name="文本占位符 1"/>
          <p:cNvSpPr>
            <a:spLocks noGrp="1"/>
          </p:cNvSpPr>
          <p:nvPr>
            <p:ph type="body" sz="quarter" idx="10"/>
          </p:nvPr>
        </p:nvSpPr>
        <p:spPr/>
        <p:txBody>
          <a:bodyPr/>
          <a:lstStyle/>
          <a:p>
            <a:endParaRPr lang="zh-CN" altLang="en-US"/>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21">
                                            <p:txEl>
                                              <p:pRg st="0" end="0"/>
                                            </p:txEl>
                                          </p:spTgt>
                                        </p:tgtEl>
                                        <p:attrNameLst>
                                          <p:attrName>style.visibility</p:attrName>
                                        </p:attrNameLst>
                                      </p:cBhvr>
                                      <p:to>
                                        <p:strVal val="visible"/>
                                      </p:to>
                                    </p:set>
                                    <p:anim calcmode="lin" valueType="num">
                                      <p:cBhvr>
                                        <p:cTn id="10"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21">
                                            <p:txEl>
                                              <p:pRg st="0" end="0"/>
                                            </p:txEl>
                                          </p:spTgt>
                                        </p:tgtEl>
                                      </p:cBhvr>
                                    </p:animEffect>
                                  </p:childTnLst>
                                </p:cTn>
                              </p:par>
                              <p:par>
                                <p:cTn id="13" presetID="23" presetClass="entr" presetSubtype="16" fill="hold" grpId="0" nodeType="withEffect">
                                  <p:stCondLst>
                                    <p:cond delay="200"/>
                                  </p:stCondLst>
                                  <p:childTnLst>
                                    <p:set>
                                      <p:cBhvr>
                                        <p:cTn id="14" dur="1" fill="hold">
                                          <p:stCondLst>
                                            <p:cond delay="0"/>
                                          </p:stCondLst>
                                        </p:cTn>
                                        <p:tgtEl>
                                          <p:spTgt spid="22">
                                            <p:txEl>
                                              <p:pRg st="0" end="0"/>
                                            </p:txEl>
                                          </p:spTgt>
                                        </p:tgtEl>
                                        <p:attrNameLst>
                                          <p:attrName>style.visibility</p:attrName>
                                        </p:attrNameLst>
                                      </p:cBhvr>
                                      <p:to>
                                        <p:strVal val="visible"/>
                                      </p:to>
                                    </p:set>
                                    <p:anim calcmode="lin" valueType="num">
                                      <p:cBhvr>
                                        <p:cTn id="15"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2">
                                            <p:txEl>
                                              <p:pRg st="0" end="0"/>
                                            </p:txEl>
                                          </p:spTgt>
                                        </p:tgtEl>
                                        <p:attrNameLst>
                                          <p:attrName>ppt_h</p:attrName>
                                        </p:attrNameLst>
                                      </p:cBhvr>
                                      <p:tavLst>
                                        <p:tav tm="0">
                                          <p:val>
                                            <p:fltVal val="0"/>
                                          </p:val>
                                        </p:tav>
                                        <p:tav tm="100000">
                                          <p:val>
                                            <p:strVal val="#ppt_h"/>
                                          </p:val>
                                        </p:tav>
                                      </p:tavLst>
                                    </p:anim>
                                  </p:childTnLst>
                                </p:cTn>
                              </p:par>
                              <p:par>
                                <p:cTn id="17" presetID="53" presetClass="entr" presetSubtype="16" fill="hold" grpId="0" nodeType="withEffect">
                                  <p:stCondLst>
                                    <p:cond delay="20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par>
                                <p:cTn id="22" presetID="53" presetClass="entr" presetSubtype="16" fill="hold" grpId="0" nodeType="withEffect">
                                  <p:stCondLst>
                                    <p:cond delay="200"/>
                                  </p:stCondLst>
                                  <p:childTnLst>
                                    <p:set>
                                      <p:cBhvr>
                                        <p:cTn id="23" dur="1" fill="hold">
                                          <p:stCondLst>
                                            <p:cond delay="0"/>
                                          </p:stCondLst>
                                        </p:cTn>
                                        <p:tgtEl>
                                          <p:spTgt spid="24">
                                            <p:txEl>
                                              <p:pRg st="0" end="0"/>
                                            </p:txEl>
                                          </p:spTgt>
                                        </p:tgtEl>
                                        <p:attrNameLst>
                                          <p:attrName>style.visibility</p:attrName>
                                        </p:attrNameLst>
                                      </p:cBhvr>
                                      <p:to>
                                        <p:strVal val="visible"/>
                                      </p:to>
                                    </p:set>
                                    <p:anim calcmode="lin" valueType="num">
                                      <p:cBhvr>
                                        <p:cTn id="24"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24">
                                            <p:txEl>
                                              <p:pRg st="0" end="0"/>
                                            </p:txEl>
                                          </p:spTgt>
                                        </p:tgtEl>
                                      </p:cBhvr>
                                    </p:animEffect>
                                  </p:childTnLst>
                                </p:cTn>
                              </p:par>
                              <p:par>
                                <p:cTn id="27" presetID="53" presetClass="entr" presetSubtype="16" fill="hold" grpId="0" nodeType="withEffect">
                                  <p:stCondLst>
                                    <p:cond delay="200"/>
                                  </p:stCondLst>
                                  <p:childTnLst>
                                    <p:set>
                                      <p:cBhvr>
                                        <p:cTn id="28" dur="1" fill="hold">
                                          <p:stCondLst>
                                            <p:cond delay="0"/>
                                          </p:stCondLst>
                                        </p:cTn>
                                        <p:tgtEl>
                                          <p:spTgt spid="25">
                                            <p:txEl>
                                              <p:pRg st="0" end="0"/>
                                            </p:txEl>
                                          </p:spTgt>
                                        </p:tgtEl>
                                        <p:attrNameLst>
                                          <p:attrName>style.visibility</p:attrName>
                                        </p:attrNameLst>
                                      </p:cBhvr>
                                      <p:to>
                                        <p:strVal val="visible"/>
                                      </p:to>
                                    </p:set>
                                    <p:anim calcmode="lin" valueType="num">
                                      <p:cBhvr>
                                        <p:cTn id="29"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25">
                                            <p:txEl>
                                              <p:pRg st="0" end="0"/>
                                            </p:txEl>
                                          </p:spTgt>
                                        </p:tgtEl>
                                      </p:cBhvr>
                                    </p:animEffect>
                                  </p:childTnLst>
                                </p:cTn>
                              </p:par>
                              <p:par>
                                <p:cTn id="32" presetID="23" presetClass="entr" presetSubtype="16" fill="hold" grpId="0" nodeType="withEffect">
                                  <p:stCondLst>
                                    <p:cond delay="200"/>
                                  </p:stCondLst>
                                  <p:childTnLst>
                                    <p:set>
                                      <p:cBhvr>
                                        <p:cTn id="33" dur="1" fill="hold">
                                          <p:stCondLst>
                                            <p:cond delay="0"/>
                                          </p:stCondLst>
                                        </p:cTn>
                                        <p:tgtEl>
                                          <p:spTgt spid="26">
                                            <p:txEl>
                                              <p:pRg st="0" end="0"/>
                                            </p:txEl>
                                          </p:spTgt>
                                        </p:tgtEl>
                                        <p:attrNameLst>
                                          <p:attrName>style.visibility</p:attrName>
                                        </p:attrNameLst>
                                      </p:cBhvr>
                                      <p:to>
                                        <p:strVal val="visible"/>
                                      </p:to>
                                    </p:set>
                                    <p:anim calcmode="lin" valueType="num">
                                      <p:cBhvr>
                                        <p:cTn id="34"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26">
                                            <p:txEl>
                                              <p:pRg st="0" end="0"/>
                                            </p:txEl>
                                          </p:spTgt>
                                        </p:tgtEl>
                                        <p:attrNameLst>
                                          <p:attrName>ppt_h</p:attrName>
                                        </p:attrNameLst>
                                      </p:cBhvr>
                                      <p:tavLst>
                                        <p:tav tm="0">
                                          <p:val>
                                            <p:fltVal val="0"/>
                                          </p:val>
                                        </p:tav>
                                        <p:tav tm="100000">
                                          <p:val>
                                            <p:strVal val="#ppt_h"/>
                                          </p:val>
                                        </p:tav>
                                      </p:tavLst>
                                    </p:anim>
                                  </p:childTnLst>
                                </p:cTn>
                              </p:par>
                              <p:par>
                                <p:cTn id="36" presetID="53" presetClass="entr" presetSubtype="16" fill="hold" grpId="0" nodeType="withEffect">
                                  <p:stCondLst>
                                    <p:cond delay="20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Effect transition="in" filter="fade">
                                      <p:cBhvr>
                                        <p:cTn id="40" dur="500"/>
                                        <p:tgtEl>
                                          <p:spTgt spid="27"/>
                                        </p:tgtEl>
                                      </p:cBhvr>
                                    </p:animEffect>
                                  </p:childTnLst>
                                </p:cTn>
                              </p:par>
                              <p:par>
                                <p:cTn id="41" presetID="53" presetClass="entr" presetSubtype="16" fill="hold" grpId="0" nodeType="withEffect">
                                  <p:stCondLst>
                                    <p:cond delay="200"/>
                                  </p:stCondLst>
                                  <p:childTnLst>
                                    <p:set>
                                      <p:cBhvr>
                                        <p:cTn id="42" dur="1" fill="hold">
                                          <p:stCondLst>
                                            <p:cond delay="0"/>
                                          </p:stCondLst>
                                        </p:cTn>
                                        <p:tgtEl>
                                          <p:spTgt spid="28">
                                            <p:txEl>
                                              <p:pRg st="0" end="0"/>
                                            </p:txEl>
                                          </p:spTgt>
                                        </p:tgtEl>
                                        <p:attrNameLst>
                                          <p:attrName>style.visibility</p:attrName>
                                        </p:attrNameLst>
                                      </p:cBhvr>
                                      <p:to>
                                        <p:strVal val="visible"/>
                                      </p:to>
                                    </p:set>
                                    <p:anim calcmode="lin" valueType="num">
                                      <p:cBhvr>
                                        <p:cTn id="43"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28">
                                            <p:txEl>
                                              <p:pRg st="0" end="0"/>
                                            </p:txEl>
                                          </p:spTgt>
                                        </p:tgtEl>
                                      </p:cBhvr>
                                    </p:animEffect>
                                  </p:childTnLst>
                                </p:cTn>
                              </p:par>
                              <p:par>
                                <p:cTn id="46" presetID="53" presetClass="entr" presetSubtype="16" fill="hold" grpId="0" nodeType="withEffect">
                                  <p:stCondLst>
                                    <p:cond delay="200"/>
                                  </p:stCondLst>
                                  <p:childTnLst>
                                    <p:set>
                                      <p:cBhvr>
                                        <p:cTn id="47" dur="1" fill="hold">
                                          <p:stCondLst>
                                            <p:cond delay="0"/>
                                          </p:stCondLst>
                                        </p:cTn>
                                        <p:tgtEl>
                                          <p:spTgt spid="29">
                                            <p:txEl>
                                              <p:pRg st="0" end="0"/>
                                            </p:txEl>
                                          </p:spTgt>
                                        </p:tgtEl>
                                        <p:attrNameLst>
                                          <p:attrName>style.visibility</p:attrName>
                                        </p:attrNameLst>
                                      </p:cBhvr>
                                      <p:to>
                                        <p:strVal val="visible"/>
                                      </p:to>
                                    </p:set>
                                    <p:anim calcmode="lin" valueType="num">
                                      <p:cBhvr>
                                        <p:cTn id="48"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50" dur="500"/>
                                        <p:tgtEl>
                                          <p:spTgt spid="29">
                                            <p:txEl>
                                              <p:pRg st="0" end="0"/>
                                            </p:txEl>
                                          </p:spTgt>
                                        </p:tgtEl>
                                      </p:cBhvr>
                                    </p:animEffect>
                                  </p:childTnLst>
                                </p:cTn>
                              </p:par>
                              <p:par>
                                <p:cTn id="51" presetID="23" presetClass="entr" presetSubtype="16" fill="hold" grpId="0" nodeType="withEffect">
                                  <p:stCondLst>
                                    <p:cond delay="200"/>
                                  </p:stCondLst>
                                  <p:childTnLst>
                                    <p:set>
                                      <p:cBhvr>
                                        <p:cTn id="52" dur="1" fill="hold">
                                          <p:stCondLst>
                                            <p:cond delay="0"/>
                                          </p:stCondLst>
                                        </p:cTn>
                                        <p:tgtEl>
                                          <p:spTgt spid="30">
                                            <p:txEl>
                                              <p:pRg st="0" end="0"/>
                                            </p:txEl>
                                          </p:spTgt>
                                        </p:tgtEl>
                                        <p:attrNameLst>
                                          <p:attrName>style.visibility</p:attrName>
                                        </p:attrNameLst>
                                      </p:cBhvr>
                                      <p:to>
                                        <p:strVal val="visible"/>
                                      </p:to>
                                    </p:set>
                                    <p:anim calcmode="lin" valueType="num">
                                      <p:cBhvr>
                                        <p:cTn id="53"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30">
                                            <p:txEl>
                                              <p:pRg st="0" end="0"/>
                                            </p:txEl>
                                          </p:spTgt>
                                        </p:tgtEl>
                                        <p:attrNameLst>
                                          <p:attrName>ppt_h</p:attrName>
                                        </p:attrNameLst>
                                      </p:cBhvr>
                                      <p:tavLst>
                                        <p:tav tm="0">
                                          <p:val>
                                            <p:fltVal val="0"/>
                                          </p:val>
                                        </p:tav>
                                        <p:tav tm="100000">
                                          <p:val>
                                            <p:strVal val="#ppt_h"/>
                                          </p:val>
                                        </p:tav>
                                      </p:tavLst>
                                    </p:anim>
                                  </p:childTnLst>
                                </p:cTn>
                              </p:par>
                              <p:par>
                                <p:cTn id="55" presetID="53" presetClass="entr" presetSubtype="16" fill="hold" grpId="0" nodeType="withEffect">
                                  <p:stCondLst>
                                    <p:cond delay="2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32">
                                            <p:txEl>
                                              <p:pRg st="0" end="0"/>
                                            </p:txEl>
                                          </p:spTgt>
                                        </p:tgtEl>
                                        <p:attrNameLst>
                                          <p:attrName>style.visibility</p:attrName>
                                        </p:attrNameLst>
                                      </p:cBhvr>
                                      <p:to>
                                        <p:strVal val="visible"/>
                                      </p:to>
                                    </p:set>
                                    <p:anim calcmode="lin" valueType="num">
                                      <p:cBhvr>
                                        <p:cTn id="62"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64" dur="500"/>
                                        <p:tgtEl>
                                          <p:spTgt spid="32">
                                            <p:txEl>
                                              <p:pRg st="0" end="0"/>
                                            </p:txEl>
                                          </p:spTgt>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33">
                                            <p:txEl>
                                              <p:pRg st="0" end="0"/>
                                            </p:txEl>
                                          </p:spTgt>
                                        </p:tgtEl>
                                        <p:attrNameLst>
                                          <p:attrName>style.visibility</p:attrName>
                                        </p:attrNameLst>
                                      </p:cBhvr>
                                      <p:to>
                                        <p:strVal val="visible"/>
                                      </p:to>
                                    </p:set>
                                    <p:anim calcmode="lin" valueType="num">
                                      <p:cBhvr>
                                        <p:cTn id="67"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33">
                                            <p:txEl>
                                              <p:pRg st="0" end="0"/>
                                            </p:txEl>
                                          </p:spTgt>
                                        </p:tgtEl>
                                      </p:cBhvr>
                                    </p:animEffect>
                                  </p:childTnLst>
                                </p:cTn>
                              </p:par>
                              <p:par>
                                <p:cTn id="70" presetID="23" presetClass="entr" presetSubtype="16" fill="hold" grpId="0" nodeType="withEffect">
                                  <p:stCondLst>
                                    <p:cond delay="200"/>
                                  </p:stCondLst>
                                  <p:childTnLst>
                                    <p:set>
                                      <p:cBhvr>
                                        <p:cTn id="71" dur="1" fill="hold">
                                          <p:stCondLst>
                                            <p:cond delay="0"/>
                                          </p:stCondLst>
                                        </p:cTn>
                                        <p:tgtEl>
                                          <p:spTgt spid="34">
                                            <p:txEl>
                                              <p:pRg st="0" end="0"/>
                                            </p:txEl>
                                          </p:spTgt>
                                        </p:tgtEl>
                                        <p:attrNameLst>
                                          <p:attrName>style.visibility</p:attrName>
                                        </p:attrNameLst>
                                      </p:cBhvr>
                                      <p:to>
                                        <p:strVal val="visible"/>
                                      </p:to>
                                    </p:set>
                                    <p:anim calcmode="lin" valueType="num">
                                      <p:cBhvr>
                                        <p:cTn id="72"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73" dur="500" fill="hold"/>
                                        <p:tgtEl>
                                          <p:spTgt spid="34">
                                            <p:txEl>
                                              <p:pRg st="0" end="0"/>
                                            </p:txEl>
                                          </p:spTgt>
                                        </p:tgtEl>
                                        <p:attrNameLst>
                                          <p:attrName>ppt_h</p:attrName>
                                        </p:attrNameLst>
                                      </p:cBhvr>
                                      <p:tavLst>
                                        <p:tav tm="0">
                                          <p:val>
                                            <p:fltVal val="0"/>
                                          </p:val>
                                        </p:tav>
                                        <p:tav tm="100000">
                                          <p:val>
                                            <p:strVal val="#ppt_h"/>
                                          </p:val>
                                        </p:tav>
                                      </p:tavLst>
                                    </p:anim>
                                  </p:childTnLst>
                                </p:cTn>
                              </p:par>
                              <p:par>
                                <p:cTn id="74" presetID="53" presetClass="entr" presetSubtype="16" fill="hold" grpId="0" nodeType="withEffect">
                                  <p:stCondLst>
                                    <p:cond delay="20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par>
                                <p:cTn id="79" presetID="53" presetClass="entr" presetSubtype="16" fill="hold" grpId="0" nodeType="withEffect">
                                  <p:stCondLst>
                                    <p:cond delay="200"/>
                                  </p:stCondLst>
                                  <p:childTnLst>
                                    <p:set>
                                      <p:cBhvr>
                                        <p:cTn id="80" dur="1" fill="hold">
                                          <p:stCondLst>
                                            <p:cond delay="0"/>
                                          </p:stCondLst>
                                        </p:cTn>
                                        <p:tgtEl>
                                          <p:spTgt spid="36">
                                            <p:txEl>
                                              <p:pRg st="0" end="0"/>
                                            </p:txEl>
                                          </p:spTgt>
                                        </p:tgtEl>
                                        <p:attrNameLst>
                                          <p:attrName>style.visibility</p:attrName>
                                        </p:attrNameLst>
                                      </p:cBhvr>
                                      <p:to>
                                        <p:strVal val="visible"/>
                                      </p:to>
                                    </p:set>
                                    <p:anim calcmode="lin" valueType="num">
                                      <p:cBhvr>
                                        <p:cTn id="81"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82" dur="5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83"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build="p"/>
      <p:bldP spid="23" grpId="0" animBg="1"/>
      <p:bldP spid="24" grpId="0" build="p"/>
      <p:bldP spid="25" grpId="0" build="p"/>
      <p:bldP spid="26" grpId="0" build="p"/>
      <p:bldP spid="27" grpId="0" animBg="1"/>
      <p:bldP spid="28" grpId="0" build="p"/>
      <p:bldP spid="29" grpId="0" build="p"/>
      <p:bldP spid="30" grpId="0" build="p"/>
      <p:bldP spid="31" grpId="0" animBg="1"/>
      <p:bldP spid="32" grpId="0" build="p"/>
      <p:bldP spid="33" grpId="0" build="p"/>
      <p:bldP spid="34" grpId="0" build="p"/>
      <p:bldP spid="35" grpId="0" animBg="1"/>
      <p:bldP spid="36" grpId="0" build="p"/>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MH" val="20151107092852"/>
  <p:tag name="MH_LIBRARY" val="GRAPHIC"/>
  <p:tag name="MH_ORDER" val="4"/>
  <p:tag name="MH_TYPE" val="Other"/>
</p:tagLst>
</file>

<file path=ppt/tags/tag62.xml><?xml version="1.0" encoding="utf-8"?>
<p:tagLst xmlns:p="http://schemas.openxmlformats.org/presentationml/2006/main">
  <p:tag name="MH" val="20151107092852"/>
  <p:tag name="MH_LIBRARY" val="GRAPHIC"/>
  <p:tag name="MH_ORDER" val="2"/>
  <p:tag name="MH_TYPE" val="Text"/>
</p:tagLst>
</file>

<file path=ppt/tags/tag63.xml><?xml version="1.0" encoding="utf-8"?>
<p:tagLst xmlns:p="http://schemas.openxmlformats.org/presentationml/2006/main">
  <p:tag name="MH" val="20151107092852"/>
  <p:tag name="MH_LIBRARY" val="GRAPHIC"/>
  <p:tag name="MH_ORDER" val="2"/>
  <p:tag name="MH_TYPE" val="SubTitle"/>
</p:tagLst>
</file>

<file path=ppt/tags/tag64.xml><?xml version="1.0" encoding="utf-8"?>
<p:tagLst xmlns:p="http://schemas.openxmlformats.org/presentationml/2006/main">
  <p:tag name="MH" val="20151107092852"/>
  <p:tag name="MH_LIBRARY" val="GRAPHIC"/>
  <p:tag name="MH_ORDER" val="1"/>
  <p:tag name="MH_TYPE" val="Other"/>
</p:tagLst>
</file>

<file path=ppt/tags/tag65.xml><?xml version="1.0" encoding="utf-8"?>
<p:tagLst xmlns:p="http://schemas.openxmlformats.org/presentationml/2006/main">
  <p:tag name="MH" val="20151107092852"/>
  <p:tag name="MH_LIBRARY" val="GRAPHIC"/>
  <p:tag name="MH_ORDER" val="3"/>
  <p:tag name="MH_TYPE" val="Other"/>
</p:tagLst>
</file>

<file path=ppt/tags/tag66.xml><?xml version="1.0" encoding="utf-8"?>
<p:tagLst xmlns:p="http://schemas.openxmlformats.org/presentationml/2006/main">
  <p:tag name="MH" val="20151107092852"/>
  <p:tag name="MH_LIBRARY" val="GRAPHIC"/>
  <p:tag name="MH_ORDER" val="1"/>
  <p:tag name="MH_TYPE" val="Other"/>
</p:tagLst>
</file>

<file path=ppt/tags/tag67.xml><?xml version="1.0" encoding="utf-8"?>
<p:tagLst xmlns:p="http://schemas.openxmlformats.org/presentationml/2006/main">
  <p:tag name="MH" val="20151107092852"/>
  <p:tag name="MH_LIBRARY" val="GRAPHIC"/>
  <p:tag name="MH_ORDER" val="1"/>
  <p:tag name="MH_TYPE" val="Other"/>
</p:tagLst>
</file>

<file path=ppt/tags/tag68.xml><?xml version="1.0" encoding="utf-8"?>
<p:tagLst xmlns:p="http://schemas.openxmlformats.org/presentationml/2006/main">
  <p:tag name="MH" val="20151107092852"/>
  <p:tag name="MH_LIBRARY" val="GRAPHIC"/>
  <p:tag name="MH_ORDER" val="5"/>
  <p:tag name="MH_TYPE" val="Other"/>
</p:tagLst>
</file>

<file path=ppt/tags/tag69.xml><?xml version="1.0" encoding="utf-8"?>
<p:tagLst xmlns:p="http://schemas.openxmlformats.org/presentationml/2006/main">
  <p:tag name="MH" val="20151107092852"/>
  <p:tag name="MH_LIBRARY" val="GRAPHIC"/>
  <p:tag name="MH_ORDER" val="4"/>
  <p:tag name="MH_TYPE" val="Other"/>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MH" val="20151107092852"/>
  <p:tag name="MH_LIBRARY" val="GRAPHIC"/>
  <p:tag name="MH_ORDER" val="4"/>
  <p:tag name="MH_TYPE" val="Other"/>
</p:tagLst>
</file>

<file path=ppt/tags/tag71.xml><?xml version="1.0" encoding="utf-8"?>
<p:tagLst xmlns:p="http://schemas.openxmlformats.org/presentationml/2006/main">
  <p:tag name="MH" val="20151107092852"/>
  <p:tag name="MH_LIBRARY" val="GRAPHIC"/>
  <p:tag name="MH_ORDER" val="4"/>
  <p:tag name="MH_TYPE" val="Other"/>
</p:tagLst>
</file>

<file path=ppt/tags/tag72.xml><?xml version="1.0" encoding="utf-8"?>
<p:tagLst xmlns:p="http://schemas.openxmlformats.org/presentationml/2006/main">
  <p:tag name="MH" val="20151107092852"/>
  <p:tag name="MH_LIBRARY" val="GRAPHIC"/>
  <p:tag name="MH_ORDER" val="2"/>
  <p:tag name="MH_TYPE" val="Text"/>
</p:tagLst>
</file>

<file path=ppt/tags/tag73.xml><?xml version="1.0" encoding="utf-8"?>
<p:tagLst xmlns:p="http://schemas.openxmlformats.org/presentationml/2006/main">
  <p:tag name="MH" val="20151107092852"/>
  <p:tag name="MH_LIBRARY" val="GRAPHIC"/>
  <p:tag name="MH_ORDER" val="2"/>
  <p:tag name="MH_TYPE" val="SubTitle"/>
</p:tagLst>
</file>

<file path=ppt/tags/tag74.xml><?xml version="1.0" encoding="utf-8"?>
<p:tagLst xmlns:p="http://schemas.openxmlformats.org/presentationml/2006/main">
  <p:tag name="MH" val="20151107092852"/>
  <p:tag name="MH_LIBRARY" val="GRAPHIC"/>
  <p:tag name="MH_ORDER" val="2"/>
  <p:tag name="MH_TYPE" val="Text"/>
</p:tagLst>
</file>

<file path=ppt/tags/tag75.xml><?xml version="1.0" encoding="utf-8"?>
<p:tagLst xmlns:p="http://schemas.openxmlformats.org/presentationml/2006/main">
  <p:tag name="MH" val="20151107092852"/>
  <p:tag name="MH_LIBRARY" val="GRAPHIC"/>
  <p:tag name="MH_ORDER" val="2"/>
  <p:tag name="MH_TYPE" val="SubTitle"/>
</p:tagLst>
</file>

<file path=ppt/tags/tag76.xml><?xml version="1.0" encoding="utf-8"?>
<p:tagLst xmlns:p="http://schemas.openxmlformats.org/presentationml/2006/main">
  <p:tag name="MH" val="20151107092852"/>
  <p:tag name="MH_LIBRARY" val="GRAPHIC"/>
  <p:tag name="MH_ORDER" val="2"/>
  <p:tag name="MH_TYPE" val="Text"/>
</p:tagLst>
</file>

<file path=ppt/tags/tag77.xml><?xml version="1.0" encoding="utf-8"?>
<p:tagLst xmlns:p="http://schemas.openxmlformats.org/presentationml/2006/main">
  <p:tag name="MH" val="20151107092852"/>
  <p:tag name="MH_LIBRARY" val="GRAPHIC"/>
  <p:tag name="MH_ORDER" val="2"/>
  <p:tag name="MH_TYPE" val="SubTitle"/>
</p:tagLst>
</file>

<file path=ppt/tags/tag78.xml><?xml version="1.0" encoding="utf-8"?>
<p:tagLst xmlns:p="http://schemas.openxmlformats.org/presentationml/2006/main">
  <p:tag name="KSO_WM_UNIT_PLACING_PICTURE_USER_VIEWPORT" val="{&quot;height&quot;:2248.9905511811025,&quot;width&quot;:4497.979527559055}"/>
</p:tagLst>
</file>

<file path=ppt/tags/tag79.xml><?xml version="1.0" encoding="utf-8"?>
<p:tagLst xmlns:p="http://schemas.openxmlformats.org/presentationml/2006/main">
  <p:tag name="KSO_WM_UNIT_PLACING_PICTURE_USER_VIEWPORT" val="{&quot;height&quot;:3870,&quot;width&quot;:3870}"/>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Impact"/>
        <a:ea typeface="微软雅黑"/>
        <a:cs typeface="Arial"/>
      </a:majorFont>
      <a:minorFont>
        <a:latin typeface="Impact"/>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Manager>PPT汇_PPT模板免费下载_www.ppthui.com</Manager>
  <Company>PPT汇_PPT模板免费下载_www.ppthui.com</Company>
  <PresentationFormat>宽屏</PresentationFormat>
  <Paragraphs>512</Paragraphs>
  <Slides>41</Slides>
  <Notes>41</Notes>
  <TotalTime>0</TotalTime>
  <HiddenSlides>0</HiddenSlides>
  <MMClips>1</MMClips>
  <ScaleCrop>0</ScaleCrop>
  <HeadingPairs>
    <vt:vector baseType="variant" size="6">
      <vt:variant>
        <vt:lpstr>Fonts used</vt:lpstr>
      </vt:variant>
      <vt:variant>
        <vt:i4>36</vt:i4>
      </vt:variant>
      <vt:variant>
        <vt:lpstr>Theme</vt:lpstr>
      </vt:variant>
      <vt:variant>
        <vt:i4>1</vt:i4>
      </vt:variant>
      <vt:variant>
        <vt:lpstr>Slide Titles</vt:lpstr>
      </vt:variant>
      <vt:variant>
        <vt:i4>41</vt:i4>
      </vt:variant>
    </vt:vector>
  </HeadingPairs>
  <TitlesOfParts>
    <vt:vector baseType="lpstr" size="78">
      <vt:lpstr>Arial</vt:lpstr>
      <vt:lpstr>Impact</vt:lpstr>
      <vt:lpstr>微软雅黑</vt:lpstr>
      <vt:lpstr>Calibri</vt:lpstr>
      <vt:lpstr>等线</vt:lpstr>
      <vt:lpstr>微软雅黑 Light</vt:lpstr>
      <vt:lpstr>Calibri Light</vt:lpstr>
      <vt:lpstr>Aller Light</vt:lpstr>
      <vt:lpstr>U.S. 101</vt:lpstr>
      <vt:lpstr>Roboto</vt:lpstr>
      <vt:lpstr>Roboto Light</vt:lpstr>
      <vt:lpstr>思源黑体 CN Light</vt:lpstr>
      <vt:lpstr>DIN Mittelschrift Std</vt:lpstr>
      <vt:lpstr>Raavi</vt:lpstr>
      <vt:lpstr>Lato Regular</vt:lpstr>
      <vt:lpstr>FontAwesome</vt:lpstr>
      <vt:lpstr>思源黑体 CN Medium</vt:lpstr>
      <vt:lpstr>方正兰亭纤黑_GBK</vt:lpstr>
      <vt:lpstr>华文黑体</vt:lpstr>
      <vt:lpstr>Lato</vt:lpstr>
      <vt:lpstr>Open Sans</vt:lpstr>
      <vt:lpstr>Gill Sans</vt:lpstr>
      <vt:lpstr>Roboto Bold</vt:lpstr>
      <vt:lpstr>Roboto Lt</vt:lpstr>
      <vt:lpstr>STIXGeneral-Bold</vt:lpstr>
      <vt:lpstr>Oxygen</vt:lpstr>
      <vt:lpstr>宋体</vt:lpstr>
      <vt:lpstr>Swiss911 UCm BT</vt:lpstr>
      <vt:lpstr>Helvetica Light</vt:lpstr>
      <vt:lpstr>Roboto Regular</vt:lpstr>
      <vt:lpstr>方正黑体_GBK</vt:lpstr>
      <vt:lpstr>Segoe UI Semilight</vt:lpstr>
      <vt:lpstr>Lato Light</vt:lpstr>
      <vt:lpstr>DFMincho-SU</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PPT汇_PPT模板免费下载_www.ppthui.com</dc:creator>
  <dc:description>PPT汇_PPT模板免费下载_www.ppthui.com</dc:description>
  <cp:keywords>PPT汇_PPT模板免费下载_www.ppthui.com</cp:keywords>
  <cp:lastModifiedBy>xiaoke</cp:lastModifiedBy>
  <cp:revision>4</cp:revision>
  <dcterms:created xsi:type="dcterms:W3CDTF">2016-12-26T14:56:00Z</dcterms:created>
  <dcterms:modified xsi:type="dcterms:W3CDTF">2023-05-08T04:24:39Z</dcterms:modified>
  <dc:subject>PPT汇_PPT模板免费下载_www.ppthui.com</dc:subject>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0525F2FB1DC64840A7FAE29A3E5AC7DE</vt:lpwstr>
  </property>
  <property fmtid="{D5CDD505-2E9C-101B-9397-08002B2CF9AE}" pid="3" name="KSOProductBuildVer">
    <vt:lpwstr>2052-11.1.0.10495</vt:lpwstr>
  </property>
</Properties>
</file>