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256" r:id="rId4"/>
    <p:sldId id="257" r:id="rId5"/>
    <p:sldId id="258" r:id="rId6"/>
    <p:sldId id="260" r:id="rId7"/>
    <p:sldId id="259" r:id="rId8"/>
    <p:sldId id="262" r:id="rId9"/>
    <p:sldId id="267" r:id="rId10"/>
    <p:sldId id="269" r:id="rId11"/>
    <p:sldId id="268" r:id="rId12"/>
    <p:sldId id="271" r:id="rId13"/>
    <p:sldId id="270" r:id="rId14"/>
    <p:sldId id="263" r:id="rId15"/>
    <p:sldId id="272" r:id="rId16"/>
    <p:sldId id="264" r:id="rId17"/>
    <p:sldId id="273" r:id="rId18"/>
    <p:sldId id="265" r:id="rId19"/>
    <p:sldId id="276" r:id="rId20"/>
    <p:sldId id="275" r:id="rId21"/>
    <p:sldId id="277" r:id="rId22"/>
    <p:sldId id="278" r:id="rId23"/>
    <p:sldId id="266" r:id="rId24"/>
    <p:sldId id="274" r:id="rId25"/>
    <p:sldId id="284" r:id="rId26"/>
    <p:sldId id="304" r:id="rId27"/>
  </p:sldIdLst>
  <p:sldSz cx="12190095" cy="685927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82" autoAdjust="0"/>
  </p:normalViewPr>
  <p:slideViewPr>
    <p:cSldViewPr>
      <p:cViewPr varScale="1">
        <p:scale>
          <a:sx n="107" d="100"/>
          <a:sy n="107" d="100"/>
        </p:scale>
        <p:origin x="876" y="108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tags" Target="tags/tag61.xml" /><Relationship Id="rId29" Type="http://schemas.openxmlformats.org/officeDocument/2006/relationships/presProps" Target="presProps.xml" /><Relationship Id="rId3" Type="http://schemas.openxmlformats.org/officeDocument/2006/relationships/notesMaster" Target="notesMasters/notesMaster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32AE8-A930-4DB5-B23A-18CF79E9A57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6068-4C03-43D3-BA22-32802FCA299A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6068-4C03-43D3-BA22-32802FCA299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9F6D-EE0E-437E-87F0-85892B9C51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C6B4-20EE-4DC3-9350-820F7BCB56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9F6D-EE0E-437E-87F0-85892B9C51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C6B4-20EE-4DC3-9350-820F7BCB56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3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2" y="274703"/>
            <a:ext cx="8025355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9F6D-EE0E-437E-87F0-85892B9C51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C6B4-20EE-4DC3-9350-820F7BCB56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613" y="914569"/>
            <a:ext cx="9797669" cy="257087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999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613" y="3561059"/>
            <a:ext cx="9797669" cy="147267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129" indent="0" algn="ctr">
              <a:buNone/>
              <a:defRPr sz="2000"/>
            </a:lvl2pPr>
            <a:lvl3pPr marL="914257" indent="0" algn="ctr">
              <a:buNone/>
              <a:defRPr sz="1800"/>
            </a:lvl3pPr>
            <a:lvl4pPr marL="1371386" indent="0" algn="ctr">
              <a:buNone/>
              <a:defRPr sz="1600"/>
            </a:lvl4pPr>
            <a:lvl5pPr marL="1828514" indent="0" algn="ctr">
              <a:buNone/>
              <a:defRPr sz="1600"/>
            </a:lvl5pPr>
            <a:lvl6pPr marL="2285643" indent="0" algn="ctr">
              <a:buNone/>
              <a:defRPr sz="1600"/>
            </a:lvl6pPr>
            <a:lvl7pPr marL="2742771" indent="0" algn="ctr">
              <a:buNone/>
              <a:defRPr sz="1600"/>
            </a:lvl7pPr>
            <a:lvl8pPr marL="3199900" indent="0" algn="ctr">
              <a:buNone/>
              <a:defRPr sz="1600"/>
            </a:lvl8pPr>
            <a:lvl9pPr marL="365702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305" y="1490676"/>
            <a:ext cx="10967486" cy="476008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489" y="3849112"/>
            <a:ext cx="7767586" cy="766942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399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489" y="4616055"/>
            <a:ext cx="7767586" cy="867761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305" y="1501478"/>
            <a:ext cx="5175991" cy="4749279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0598" y="1501478"/>
            <a:ext cx="5175991" cy="4749279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305" y="1429465"/>
            <a:ext cx="5341565" cy="38167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9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6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3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305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4776" y="1421992"/>
            <a:ext cx="5341565" cy="38167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29" indent="0">
              <a:buNone/>
              <a:defRPr sz="2000" b="1"/>
            </a:lvl2pPr>
            <a:lvl3pPr marL="914257" indent="0">
              <a:buNone/>
              <a:defRPr sz="1800" b="1"/>
            </a:lvl3pPr>
            <a:lvl4pPr marL="1371386" indent="0">
              <a:buNone/>
              <a:defRPr sz="1600" b="1"/>
            </a:lvl4pPr>
            <a:lvl5pPr marL="1828514" indent="0">
              <a:buNone/>
              <a:defRPr sz="1600" b="1"/>
            </a:lvl5pPr>
            <a:lvl6pPr marL="2285643" indent="0">
              <a:buNone/>
              <a:defRPr sz="1600" b="1"/>
            </a:lvl6pPr>
            <a:lvl7pPr marL="2742771" indent="0">
              <a:buNone/>
              <a:defRPr sz="1600" b="1"/>
            </a:lvl7pPr>
            <a:lvl8pPr marL="3199900" indent="0">
              <a:buNone/>
              <a:defRPr sz="1600" b="1"/>
            </a:lvl8pPr>
            <a:lvl9pPr marL="3657028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4776" y="1854343"/>
            <a:ext cx="5341565" cy="4396414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305" y="608513"/>
            <a:ext cx="10967486" cy="70573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05" y="1555488"/>
            <a:ext cx="5232259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49407" y="1555488"/>
            <a:ext cx="5226383" cy="4608853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305" y="608513"/>
            <a:ext cx="10967486" cy="7057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9F6D-EE0E-437E-87F0-85892B9C51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C6B4-20EE-4DC3-9350-820F7BCB56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3200" y="914569"/>
            <a:ext cx="1043837" cy="503013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257" y="914569"/>
            <a:ext cx="9167767" cy="5030131"/>
          </a:xfrm>
        </p:spPr>
        <p:txBody>
          <a:bodyPr vert="eaVert" lIns="46800" tIns="46800" rIns="46800" bIns="46800"/>
          <a:lstStyle>
            <a:lvl1pPr marL="228564" indent="-228564">
              <a:spcAft>
                <a:spcPts val="1000"/>
              </a:spcAft>
              <a:defRPr spc="300"/>
            </a:lvl1pPr>
            <a:lvl2pPr marL="685693" indent="-228564">
              <a:defRPr spc="300"/>
            </a:lvl2pPr>
            <a:lvl3pPr marL="1142821" indent="-228564">
              <a:defRPr spc="300"/>
            </a:lvl3pPr>
            <a:lvl4pPr marL="1599950" indent="-228564">
              <a:defRPr spc="300"/>
            </a:lvl4pPr>
            <a:lvl5pPr marL="2057079" indent="-228564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305" y="774143"/>
            <a:ext cx="10971085" cy="548381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613" y="2484460"/>
            <a:ext cx="9797669" cy="101898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5999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613" y="3561059"/>
            <a:ext cx="9797669" cy="471687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60" y="2907386"/>
            <a:ext cx="10361851" cy="150053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9F6D-EE0E-437E-87F0-85892B9C51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C6B4-20EE-4DC3-9350-820F7BCB56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2" y="1600571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4" y="1600571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9F6D-EE0E-437E-87F0-85892B9C51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C6B4-20EE-4DC3-9350-820F7BCB56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71"/>
            <a:ext cx="5386216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71"/>
            <a:ext cx="5388332" cy="6399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9F6D-EE0E-437E-87F0-85892B9C51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C6B4-20EE-4DC3-9350-820F7BCB56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9F6D-EE0E-437E-87F0-85892B9C51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C6B4-20EE-4DC3-9350-820F7BCB56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9F6D-EE0E-437E-87F0-85892B9C51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C6B4-20EE-4DC3-9350-820F7BCB56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3" y="273115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4" y="273114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3" y="1435435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9F6D-EE0E-437E-87F0-85892B9C51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C6B4-20EE-4DC3-9350-820F7BCB56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1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9F6D-EE0E-437E-87F0-85892B9C51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C6B4-20EE-4DC3-9350-820F7BCB56E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advClick="0" advTm="0"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9F6D-EE0E-437E-87F0-85892B9C51E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4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C6B4-20EE-4DC3-9350-820F7BCB56EE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1904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257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5357" y="6315569"/>
            <a:ext cx="3959381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257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6212" y="6315569"/>
            <a:ext cx="2699578" cy="316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257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136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914257" rtl="0" eaLnBrk="1" fontAlgn="auto" latinLnBrk="0" hangingPunct="1">
        <a:lnSpc>
          <a:spcPct val="100000"/>
        </a:lnSpc>
        <a:spcBef>
          <a:spcPct val="0"/>
        </a:spcBef>
        <a:buNone/>
        <a:defRPr sz="3599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564" indent="-228564" algn="l" defTabSz="914257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693" indent="-228564" algn="l" defTabSz="914257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473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2821" indent="-228564" algn="l" defTabSz="914257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599950" indent="-228564" algn="l" defTabSz="914257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079" indent="-228564" algn="l" defTabSz="914257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207" indent="-228564" algn="l" defTabSz="9142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35" indent="-228564" algn="l" defTabSz="9142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64" indent="-228564" algn="l" defTabSz="9142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93" indent="-228564" algn="l" defTabSz="91425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7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6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4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3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1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0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8" algn="l" defTabSz="91425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8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4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6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7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直角三角形 10"/>
          <p:cNvSpPr>
            <a:spLocks noChangeArrowheads="1"/>
          </p:cNvSpPr>
          <p:nvPr/>
        </p:nvSpPr>
        <p:spPr bwMode="auto">
          <a:xfrm rot="1636724" flipH="1">
            <a:off x="886628" y="-3315022"/>
            <a:ext cx="7537450" cy="8994775"/>
          </a:xfrm>
          <a:prstGeom prst="rtTriangle">
            <a:avLst/>
          </a:prstGeom>
          <a:solidFill>
            <a:schemeClr val="tx2">
              <a:lumMod val="60000"/>
              <a:lumOff val="40000"/>
              <a:alpha val="50196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直角三角形 10"/>
          <p:cNvSpPr>
            <a:spLocks noChangeArrowheads="1"/>
          </p:cNvSpPr>
          <p:nvPr/>
        </p:nvSpPr>
        <p:spPr bwMode="auto">
          <a:xfrm rot="2063955" flipH="1">
            <a:off x="734228" y="-3467422"/>
            <a:ext cx="7537450" cy="8994775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880232" y="2130425"/>
            <a:ext cx="6786611" cy="1471613"/>
          </a:xfrm>
        </p:spPr>
        <p:txBody>
          <a:bodyPr>
            <a:normAutofit/>
          </a:bodyPr>
          <a:lstStyle/>
          <a:p>
            <a:r>
              <a:rPr lang="zh-CN" altLang="en-US" sz="8000" b="1" spc="60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我们正青春</a:t>
            </a:r>
            <a:endParaRPr lang="zh-CN" altLang="en-US" sz="8000" b="1" spc="60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21136360" flipV="1">
            <a:off x="6802870" y="1983588"/>
            <a:ext cx="2214562" cy="23749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21136360" flipV="1">
            <a:off x="6159928" y="3055158"/>
            <a:ext cx="2214562" cy="23749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等腰三角形 30"/>
          <p:cNvSpPr/>
          <p:nvPr/>
        </p:nvSpPr>
        <p:spPr>
          <a:xfrm rot="5400000">
            <a:off x="763073" y="2618259"/>
            <a:ext cx="662945" cy="571504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880364" y="28652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此处请输入大学名称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0166" y="225786"/>
            <a:ext cx="1466505" cy="523220"/>
          </a:xfrm>
          <a:prstGeom prst="rect">
            <a:avLst/>
          </a:prstGeom>
          <a:solidFill>
            <a:srgbClr val="FFC000"/>
          </a:solidFill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副标题 2"/>
          <p:cNvSpPr txBox="1"/>
          <p:nvPr/>
        </p:nvSpPr>
        <p:spPr>
          <a:xfrm>
            <a:off x="1523173" y="3715546"/>
            <a:ext cx="5286413" cy="7524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班干部竞选，自我介绍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PPT——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副标题 2"/>
          <p:cNvSpPr txBox="1"/>
          <p:nvPr/>
        </p:nvSpPr>
        <p:spPr>
          <a:xfrm>
            <a:off x="7523966" y="4106086"/>
            <a:ext cx="2788099" cy="46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演讲者：</a:t>
            </a:r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副标题 2"/>
          <p:cNvSpPr txBox="1"/>
          <p:nvPr/>
        </p:nvSpPr>
        <p:spPr>
          <a:xfrm>
            <a:off x="8309784" y="3572670"/>
            <a:ext cx="279527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noProof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此处输入年级班级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副标题 2"/>
          <p:cNvSpPr txBox="1"/>
          <p:nvPr/>
        </p:nvSpPr>
        <p:spPr>
          <a:xfrm>
            <a:off x="9086412" y="3001166"/>
            <a:ext cx="279527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17</a:t>
            </a:r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  艺术系 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 animBg="1"/>
      <p:bldP spid="2" grpId="0"/>
      <p:bldP spid="31" grpId="0" animBg="1"/>
      <p:bldP spid="32" grpId="0"/>
      <p:bldP spid="34" grpId="0" animBg="1"/>
      <p:bldP spid="36" grpId="0" build="p"/>
      <p:bldP spid="37" grpId="0" build="allAtOnce"/>
      <p:bldP spid="38" grpId="0" build="allAtOnce"/>
      <p:bldP spid="3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4309256" y="0"/>
            <a:ext cx="7882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48462" y="286522"/>
            <a:ext cx="9144064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rot="5400000" flipH="1" flipV="1">
            <a:off x="1429005" y="250803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1286129" y="536555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8"/>
          <p:cNvGrpSpPr/>
          <p:nvPr/>
        </p:nvGrpSpPr>
        <p:grpSpPr>
          <a:xfrm>
            <a:off x="9309916" y="529413"/>
            <a:ext cx="2520950" cy="257175"/>
            <a:chOff x="4843463" y="4520714"/>
            <a:chExt cx="2520286" cy="257175"/>
          </a:xfrm>
        </p:grpSpPr>
        <p:sp>
          <p:nvSpPr>
            <p:cNvPr id="34" name="椭圆 33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0278" y="3665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4678" y="3955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个人获奖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36920" y="1703003"/>
            <a:ext cx="4197864" cy="1798799"/>
          </a:xfrm>
          <a:prstGeom prst="rect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 descr="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6614" y="1485578"/>
            <a:ext cx="1291848" cy="20868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8" name="TextBox 14"/>
          <p:cNvSpPr txBox="1"/>
          <p:nvPr/>
        </p:nvSpPr>
        <p:spPr>
          <a:xfrm>
            <a:off x="2432115" y="1845618"/>
            <a:ext cx="285751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z="24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2416021" y="2464073"/>
            <a:ext cx="290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240821" y="1703003"/>
            <a:ext cx="4197864" cy="1798799"/>
          </a:xfrm>
          <a:prstGeom prst="rect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 descr="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70515" y="1485578"/>
            <a:ext cx="1291848" cy="20868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30" name="TextBox 14"/>
          <p:cNvSpPr txBox="1"/>
          <p:nvPr/>
        </p:nvSpPr>
        <p:spPr>
          <a:xfrm>
            <a:off x="8236016" y="1845618"/>
            <a:ext cx="285751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z="24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8219922" y="2464073"/>
            <a:ext cx="290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436920" y="4560832"/>
            <a:ext cx="4197864" cy="1798799"/>
          </a:xfrm>
          <a:prstGeom prst="rect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 descr="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6614" y="4343407"/>
            <a:ext cx="1291848" cy="20868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3" name="TextBox 14"/>
          <p:cNvSpPr txBox="1"/>
          <p:nvPr/>
        </p:nvSpPr>
        <p:spPr>
          <a:xfrm>
            <a:off x="2432115" y="4703447"/>
            <a:ext cx="285751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z="24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5"/>
          <p:cNvSpPr txBox="1"/>
          <p:nvPr/>
        </p:nvSpPr>
        <p:spPr>
          <a:xfrm>
            <a:off x="2416021" y="5321902"/>
            <a:ext cx="290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240821" y="4560832"/>
            <a:ext cx="4197864" cy="1798799"/>
          </a:xfrm>
          <a:prstGeom prst="rect">
            <a:avLst/>
          </a:prstGeom>
          <a:solidFill>
            <a:srgbClr val="558E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 descr="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70515" y="4343407"/>
            <a:ext cx="1291848" cy="2086831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47" name="TextBox 14"/>
          <p:cNvSpPr txBox="1"/>
          <p:nvPr/>
        </p:nvSpPr>
        <p:spPr>
          <a:xfrm>
            <a:off x="8236016" y="4703447"/>
            <a:ext cx="285751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z="24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5"/>
          <p:cNvSpPr txBox="1"/>
          <p:nvPr/>
        </p:nvSpPr>
        <p:spPr>
          <a:xfrm>
            <a:off x="8219922" y="5321902"/>
            <a:ext cx="2909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1" grpId="0"/>
      <p:bldP spid="3" grpId="0" animBg="1"/>
      <p:bldP spid="28" grpId="0" animBg="1"/>
      <p:bldP spid="29" grpId="0"/>
      <p:bldP spid="25" grpId="0" animBg="1"/>
      <p:bldP spid="30" grpId="0" animBg="1"/>
      <p:bldP spid="31" grpId="0"/>
      <p:bldP spid="32" grpId="0" animBg="1"/>
      <p:bldP spid="43" grpId="0" animBg="1"/>
      <p:bldP spid="44" grpId="0"/>
      <p:bldP spid="45" grpId="0" animBg="1"/>
      <p:bldP spid="47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4309256" y="0"/>
            <a:ext cx="7882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48462" y="286522"/>
            <a:ext cx="9144064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rot="5400000" flipH="1" flipV="1">
            <a:off x="1429005" y="250803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1286129" y="536555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8"/>
          <p:cNvGrpSpPr/>
          <p:nvPr/>
        </p:nvGrpSpPr>
        <p:grpSpPr>
          <a:xfrm>
            <a:off x="9309916" y="529413"/>
            <a:ext cx="2520950" cy="257175"/>
            <a:chOff x="4843463" y="4520714"/>
            <a:chExt cx="2520286" cy="257175"/>
          </a:xfrm>
        </p:grpSpPr>
        <p:sp>
          <p:nvSpPr>
            <p:cNvPr id="34" name="椭圆 33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0278" y="3665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4678" y="3955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个人经历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9332" y="2119344"/>
            <a:ext cx="626832" cy="2492830"/>
            <a:chOff x="4524245" y="3111810"/>
            <a:chExt cx="134937" cy="825081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4524246" y="3111810"/>
              <a:ext cx="13493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4524246" y="3111810"/>
              <a:ext cx="0" cy="746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524245" y="3852541"/>
              <a:ext cx="127498" cy="843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>
          <a:xfrm>
            <a:off x="1150950" y="1989634"/>
            <a:ext cx="2804172" cy="758747"/>
            <a:chOff x="1113255" y="2177622"/>
            <a:chExt cx="2877378" cy="99204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6" name="矩形 45"/>
            <p:cNvSpPr/>
            <p:nvPr/>
          </p:nvSpPr>
          <p:spPr>
            <a:xfrm>
              <a:off x="1113255" y="2177622"/>
              <a:ext cx="2877378" cy="992045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909266" y="2311325"/>
              <a:ext cx="1299760" cy="6840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经历一</a:t>
              </a:r>
              <a:endParaRPr lang="zh-CN" altLang="en-US" sz="2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48" name="TextBox 15"/>
          <p:cNvSpPr txBox="1"/>
          <p:nvPr/>
        </p:nvSpPr>
        <p:spPr>
          <a:xfrm>
            <a:off x="1191419" y="3321072"/>
            <a:ext cx="2763703" cy="258532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endParaRPr lang="en-US" altLang="zh-CN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en-US" altLang="zh-CN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50000"/>
              </a:lnSpc>
            </a:pPr>
            <a:endParaRPr lang="en-US" altLang="zh-CN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50000"/>
              </a:lnSpc>
            </a:pPr>
            <a:endParaRPr lang="zh-CN" altLang="en-US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4440512" y="2119344"/>
            <a:ext cx="626832" cy="2492830"/>
            <a:chOff x="4524245" y="3111810"/>
            <a:chExt cx="134937" cy="825081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4524246" y="3111810"/>
              <a:ext cx="13493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4524246" y="3111810"/>
              <a:ext cx="0" cy="746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4524245" y="3852541"/>
              <a:ext cx="127498" cy="843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5192130" y="1989634"/>
            <a:ext cx="2804172" cy="758747"/>
            <a:chOff x="1113255" y="2177622"/>
            <a:chExt cx="2877378" cy="99204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0" name="矩形 59"/>
            <p:cNvSpPr/>
            <p:nvPr/>
          </p:nvSpPr>
          <p:spPr>
            <a:xfrm>
              <a:off x="1113255" y="2177622"/>
              <a:ext cx="2877378" cy="992045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909266" y="2311325"/>
              <a:ext cx="1299760" cy="6840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经历一</a:t>
              </a:r>
              <a:endParaRPr lang="zh-CN" altLang="en-US" sz="2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62" name="TextBox 15"/>
          <p:cNvSpPr txBox="1"/>
          <p:nvPr/>
        </p:nvSpPr>
        <p:spPr>
          <a:xfrm>
            <a:off x="5232599" y="3321072"/>
            <a:ext cx="2763703" cy="258532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endParaRPr lang="en-US" altLang="zh-CN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en-US" altLang="zh-CN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50000"/>
              </a:lnSpc>
            </a:pPr>
            <a:endParaRPr lang="en-US" altLang="zh-CN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50000"/>
              </a:lnSpc>
            </a:pPr>
            <a:endParaRPr lang="zh-CN" altLang="en-US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8372064" y="2119344"/>
            <a:ext cx="626832" cy="2492830"/>
            <a:chOff x="4524245" y="3111810"/>
            <a:chExt cx="134937" cy="825081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4524246" y="3111810"/>
              <a:ext cx="134936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4524246" y="3111810"/>
              <a:ext cx="0" cy="74677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4524245" y="3852541"/>
              <a:ext cx="127498" cy="8435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9123682" y="1989634"/>
            <a:ext cx="2804172" cy="758747"/>
            <a:chOff x="1113255" y="2177622"/>
            <a:chExt cx="2877378" cy="992045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8" name="矩形 67"/>
            <p:cNvSpPr/>
            <p:nvPr/>
          </p:nvSpPr>
          <p:spPr>
            <a:xfrm>
              <a:off x="1113255" y="2177622"/>
              <a:ext cx="2877378" cy="992045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1909266" y="2311325"/>
              <a:ext cx="1299760" cy="6840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rgbClr val="FFFFFF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经历一</a:t>
              </a:r>
              <a:endParaRPr lang="zh-CN" altLang="en-US" sz="2800" b="1">
                <a:solidFill>
                  <a:srgbClr val="FFFFFF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sp>
        <p:nvSpPr>
          <p:cNvPr id="70" name="TextBox 15"/>
          <p:cNvSpPr txBox="1"/>
          <p:nvPr/>
        </p:nvSpPr>
        <p:spPr>
          <a:xfrm>
            <a:off x="9164151" y="3321072"/>
            <a:ext cx="2763703" cy="2585323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endParaRPr lang="en-US" altLang="zh-CN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en-US" altLang="zh-CN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50000"/>
              </a:lnSpc>
            </a:pPr>
            <a:endParaRPr lang="en-US" altLang="zh-CN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just">
              <a:lnSpc>
                <a:spcPct val="150000"/>
              </a:lnSpc>
            </a:pPr>
            <a:endParaRPr lang="zh-CN" altLang="en-US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1" grpId="0"/>
      <p:bldP spid="48" grpId="0" animBg="1"/>
      <p:bldP spid="62" grpId="0" animBg="1"/>
      <p:bldP spid="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直角三角形 10"/>
          <p:cNvSpPr>
            <a:spLocks noChangeArrowheads="1"/>
          </p:cNvSpPr>
          <p:nvPr/>
        </p:nvSpPr>
        <p:spPr bwMode="auto">
          <a:xfrm rot="1216662" flipH="1">
            <a:off x="-1085506" y="-1254735"/>
            <a:ext cx="5040846" cy="6460019"/>
          </a:xfrm>
          <a:prstGeom prst="rtTriangle">
            <a:avLst/>
          </a:prstGeom>
          <a:solidFill>
            <a:schemeClr val="tx2">
              <a:lumMod val="60000"/>
              <a:lumOff val="40000"/>
              <a:alpha val="50196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直角三角形 10"/>
          <p:cNvSpPr>
            <a:spLocks noChangeArrowheads="1"/>
          </p:cNvSpPr>
          <p:nvPr/>
        </p:nvSpPr>
        <p:spPr bwMode="auto">
          <a:xfrm rot="2063955" flipH="1">
            <a:off x="-497286" y="-1106445"/>
            <a:ext cx="4211320" cy="502555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880760" y="2215348"/>
            <a:ext cx="5143537" cy="1471613"/>
          </a:xfrm>
        </p:spPr>
        <p:txBody>
          <a:bodyPr>
            <a:normAutofit/>
          </a:bodyPr>
          <a:lstStyle/>
          <a:p>
            <a:pPr algn="dist"/>
            <a:r>
              <a:rPr lang="zh-CN" altLang="en-US" sz="8000" b="1">
                <a:ln w="28575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自我剖析</a:t>
            </a:r>
            <a:endParaRPr lang="zh-CN" altLang="en-US" sz="8000" b="1">
              <a:ln w="28575">
                <a:solidFill>
                  <a:srgbClr val="FFC000"/>
                </a:solidFill>
                <a:prstDash val="solid"/>
                <a:miter lim="800000"/>
              </a:ln>
              <a:noFill/>
              <a:effectLst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6"/>
          <p:cNvSpPr txBox="1">
            <a:spLocks noChangeArrowheads="1"/>
          </p:cNvSpPr>
          <p:nvPr/>
        </p:nvSpPr>
        <p:spPr bwMode="auto">
          <a:xfrm>
            <a:off x="237290" y="2429662"/>
            <a:ext cx="2822817" cy="924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>
                <a:solidFill>
                  <a:srgbClr val="F1F5EF"/>
                </a:solidFill>
                <a:latin typeface="Calibri" panose="020f0502020204030204" pitchFamily="34" charset="0"/>
              </a:rPr>
              <a:t>PART 3</a:t>
            </a:r>
            <a:endParaRPr lang="en-US" altLang="zh-CN" sz="5400">
              <a:solidFill>
                <a:srgbClr val="F1F5E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组合 25"/>
          <p:cNvGrpSpPr/>
          <p:nvPr/>
        </p:nvGrpSpPr>
        <p:grpSpPr>
          <a:xfrm>
            <a:off x="3909210" y="3072604"/>
            <a:ext cx="7115218" cy="0"/>
            <a:chOff x="4129088" y="2457450"/>
            <a:chExt cx="7115218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4129088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0272756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8"/>
          <p:cNvGrpSpPr/>
          <p:nvPr/>
        </p:nvGrpSpPr>
        <p:grpSpPr>
          <a:xfrm>
            <a:off x="665918" y="3386933"/>
            <a:ext cx="2520950" cy="257175"/>
            <a:chOff x="4843463" y="4520714"/>
            <a:chExt cx="2520286" cy="257175"/>
          </a:xfrm>
        </p:grpSpPr>
        <p:sp>
          <p:nvSpPr>
            <p:cNvPr id="45" name="椭圆 44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 animBg="1"/>
      <p:bldP spid="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4309256" y="0"/>
            <a:ext cx="7882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48462" y="286522"/>
            <a:ext cx="9144064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rot="5400000" flipH="1" flipV="1">
            <a:off x="1429005" y="250803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1286129" y="536555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8"/>
          <p:cNvGrpSpPr/>
          <p:nvPr/>
        </p:nvGrpSpPr>
        <p:grpSpPr>
          <a:xfrm>
            <a:off x="9309916" y="529413"/>
            <a:ext cx="2520950" cy="257175"/>
            <a:chOff x="4843463" y="4520714"/>
            <a:chExt cx="2520286" cy="257175"/>
          </a:xfrm>
        </p:grpSpPr>
        <p:sp>
          <p:nvSpPr>
            <p:cNvPr id="34" name="椭圆 33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0278" y="3665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自我剖析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4678" y="39556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个人优缺点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19"/>
          <p:cNvSpPr>
            <a:spLocks noChangeArrowheads="1"/>
          </p:cNvSpPr>
          <p:nvPr/>
        </p:nvSpPr>
        <p:spPr bwMode="auto">
          <a:xfrm>
            <a:off x="5064084" y="1931068"/>
            <a:ext cx="6359714" cy="1873051"/>
          </a:xfrm>
          <a:prstGeom prst="roundRect">
            <a:avLst>
              <a:gd name="adj" fmla="val 0"/>
            </a:avLst>
          </a:prstGeom>
          <a:solidFill>
            <a:srgbClr val="558ED5">
              <a:alpha val="30000"/>
            </a:srgbClr>
          </a:solidFill>
          <a:ln w="25400" algn="ctr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>
            <a:spLocks noChangeArrowheads="1"/>
          </p:cNvSpPr>
          <p:nvPr/>
        </p:nvSpPr>
        <p:spPr bwMode="auto">
          <a:xfrm>
            <a:off x="5064084" y="4595364"/>
            <a:ext cx="6359714" cy="1873051"/>
          </a:xfrm>
          <a:prstGeom prst="roundRect">
            <a:avLst>
              <a:gd name="adj" fmla="val 0"/>
            </a:avLst>
          </a:prstGeom>
          <a:solidFill>
            <a:srgbClr val="FFC000">
              <a:alpha val="30000"/>
            </a:srgbClr>
          </a:solidFill>
          <a:ln w="25400" algn="ctr">
            <a:solidFill>
              <a:schemeClr val="bg1"/>
            </a:solidFill>
            <a:rou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71" name="AutoShape 50"/>
          <p:cNvSpPr>
            <a:spLocks noChangeArrowheads="1"/>
          </p:cNvSpPr>
          <p:nvPr/>
        </p:nvSpPr>
        <p:spPr bwMode="auto">
          <a:xfrm>
            <a:off x="5918253" y="4235001"/>
            <a:ext cx="4676775" cy="504825"/>
          </a:xfrm>
          <a:prstGeom prst="hexagon">
            <a:avLst>
              <a:gd name="adj" fmla="val 0"/>
              <a:gd name="vf" fmla="val 115470"/>
            </a:avLst>
          </a:prstGeom>
          <a:solidFill>
            <a:srgbClr val="FFC000"/>
          </a:solidFill>
          <a:ln w="25400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7817172" y="4148286"/>
            <a:ext cx="1224484" cy="652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prstClr val="white"/>
                </a:solidFill>
                <a:ea typeface="微软雅黑" panose="020b0503020204020204" pitchFamily="34" charset="-122"/>
              </a:rPr>
              <a:t>缺点</a:t>
            </a:r>
            <a:endParaRPr lang="zh-CN" altLang="zh-CN" sz="280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sp>
        <p:nvSpPr>
          <p:cNvPr id="73" name="AutoShape 52"/>
          <p:cNvSpPr>
            <a:spLocks noChangeArrowheads="1"/>
          </p:cNvSpPr>
          <p:nvPr/>
        </p:nvSpPr>
        <p:spPr bwMode="auto">
          <a:xfrm>
            <a:off x="5918253" y="1572293"/>
            <a:ext cx="4676775" cy="504825"/>
          </a:xfrm>
          <a:prstGeom prst="hexagon">
            <a:avLst>
              <a:gd name="adj" fmla="val 0"/>
              <a:gd name="vf" fmla="val 115470"/>
            </a:avLst>
          </a:prstGeom>
          <a:solidFill>
            <a:srgbClr val="558ED5"/>
          </a:solidFill>
          <a:ln w="25400">
            <a:solidFill>
              <a:schemeClr val="bg1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4" name="TextBox 6"/>
          <p:cNvSpPr txBox="1">
            <a:spLocks noChangeArrowheads="1"/>
          </p:cNvSpPr>
          <p:nvPr/>
        </p:nvSpPr>
        <p:spPr bwMode="auto">
          <a:xfrm>
            <a:off x="7817172" y="1485578"/>
            <a:ext cx="1224484" cy="6524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prstClr val="white"/>
                </a:solidFill>
                <a:ea typeface="微软雅黑" panose="020b0503020204020204" pitchFamily="34" charset="-122"/>
              </a:rPr>
              <a:t>优点</a:t>
            </a:r>
            <a:endParaRPr lang="zh-CN" altLang="zh-CN" sz="2800">
              <a:solidFill>
                <a:prstClr val="white"/>
              </a:solidFill>
              <a:ea typeface="微软雅黑" panose="020b0503020204020204" pitchFamily="34" charset="-122"/>
            </a:endParaRPr>
          </a:p>
        </p:txBody>
      </p:sp>
      <p:pic>
        <p:nvPicPr>
          <p:cNvPr id="75" name="Picture 2" descr="D:\设计素材\青春\035\男-02-0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9266"/>
          <a:stretch>
            <a:fillRect/>
          </a:stretch>
        </p:blipFill>
        <p:spPr bwMode="auto">
          <a:xfrm>
            <a:off x="594480" y="783543"/>
            <a:ext cx="2928958" cy="6076045"/>
          </a:xfrm>
          <a:prstGeom prst="rect">
            <a:avLst/>
          </a:prstGeom>
          <a:noFill/>
        </p:spPr>
      </p:pic>
      <p:sp>
        <p:nvSpPr>
          <p:cNvPr id="76" name="TextBox 25"/>
          <p:cNvSpPr txBox="1"/>
          <p:nvPr/>
        </p:nvSpPr>
        <p:spPr>
          <a:xfrm>
            <a:off x="5447133" y="2277666"/>
            <a:ext cx="5976665" cy="13388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  <a:endParaRPr lang="en-US" altLang="zh-CN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  <a:endParaRPr lang="zh-CN" altLang="en-US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  <a:endParaRPr lang="en-US" altLang="zh-CN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  <a:endParaRPr lang="zh-CN" altLang="en-US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  <a:endParaRPr lang="en-US" altLang="zh-CN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此处输入你的优点</a:t>
            </a:r>
            <a:endParaRPr lang="en-US" altLang="zh-CN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TextBox 25"/>
          <p:cNvSpPr txBox="1"/>
          <p:nvPr/>
        </p:nvSpPr>
        <p:spPr>
          <a:xfrm>
            <a:off x="5447133" y="4965179"/>
            <a:ext cx="5976665" cy="13388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  <a:endParaRPr lang="en-US" altLang="zh-CN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  <a:endParaRPr lang="zh-CN" altLang="en-US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  <a:endParaRPr lang="en-US" altLang="zh-CN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  <a:endParaRPr lang="zh-CN" altLang="en-US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  <a:endParaRPr lang="en-US" altLang="zh-CN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pc="3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此处输入你的缺点</a:t>
            </a:r>
            <a:endParaRPr lang="en-US" altLang="zh-CN" spc="3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3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3" dur="5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3" dur="500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8" dur="500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3" dur="500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8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3" dur="500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1" grpId="0"/>
      <p:bldP spid="43" grpId="0" animBg="1"/>
      <p:bldP spid="50" grpId="0" animBg="1"/>
      <p:bldP spid="71" grpId="0" animBg="1"/>
      <p:bldP spid="72" grpId="0"/>
      <p:bldP spid="73" grpId="0" animBg="1"/>
      <p:bldP spid="74" grpId="0"/>
      <p:bldP spid="76" grpId="0" uiExpand="1" build="p"/>
      <p:bldP spid="7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直角三角形 10"/>
          <p:cNvSpPr>
            <a:spLocks noChangeArrowheads="1"/>
          </p:cNvSpPr>
          <p:nvPr/>
        </p:nvSpPr>
        <p:spPr bwMode="auto">
          <a:xfrm rot="1216662" flipH="1">
            <a:off x="-1085506" y="-1254735"/>
            <a:ext cx="5040846" cy="6460019"/>
          </a:xfrm>
          <a:prstGeom prst="rtTriangle">
            <a:avLst/>
          </a:prstGeom>
          <a:solidFill>
            <a:schemeClr val="tx2">
              <a:lumMod val="60000"/>
              <a:lumOff val="40000"/>
              <a:alpha val="50196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直角三角形 10"/>
          <p:cNvSpPr>
            <a:spLocks noChangeArrowheads="1"/>
          </p:cNvSpPr>
          <p:nvPr/>
        </p:nvSpPr>
        <p:spPr bwMode="auto">
          <a:xfrm rot="2063955" flipH="1">
            <a:off x="-497286" y="-1106445"/>
            <a:ext cx="4211320" cy="502555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880760" y="2215348"/>
            <a:ext cx="5143537" cy="1471613"/>
          </a:xfrm>
        </p:spPr>
        <p:txBody>
          <a:bodyPr>
            <a:normAutofit/>
          </a:bodyPr>
          <a:lstStyle/>
          <a:p>
            <a:pPr algn="dist"/>
            <a:r>
              <a:rPr lang="zh-CN" altLang="en-US" sz="8000" b="1">
                <a:ln w="28575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竞选目的</a:t>
            </a:r>
            <a:endParaRPr lang="zh-CN" altLang="en-US" sz="8000" b="1">
              <a:ln w="28575">
                <a:solidFill>
                  <a:srgbClr val="FFC000"/>
                </a:solidFill>
                <a:prstDash val="solid"/>
                <a:miter lim="800000"/>
              </a:ln>
              <a:noFill/>
              <a:effectLst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6"/>
          <p:cNvSpPr txBox="1">
            <a:spLocks noChangeArrowheads="1"/>
          </p:cNvSpPr>
          <p:nvPr/>
        </p:nvSpPr>
        <p:spPr bwMode="auto">
          <a:xfrm>
            <a:off x="237290" y="2429662"/>
            <a:ext cx="2822817" cy="924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>
                <a:solidFill>
                  <a:srgbClr val="F1F5EF"/>
                </a:solidFill>
                <a:latin typeface="Calibri" panose="020f0502020204030204" pitchFamily="34" charset="0"/>
              </a:rPr>
              <a:t>PART 3</a:t>
            </a:r>
            <a:endParaRPr lang="en-US" altLang="zh-CN" sz="5400">
              <a:solidFill>
                <a:srgbClr val="F1F5E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组合 25"/>
          <p:cNvGrpSpPr/>
          <p:nvPr/>
        </p:nvGrpSpPr>
        <p:grpSpPr>
          <a:xfrm>
            <a:off x="3909210" y="3072604"/>
            <a:ext cx="7115218" cy="0"/>
            <a:chOff x="4129088" y="2457450"/>
            <a:chExt cx="7115218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4129088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0272756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8"/>
          <p:cNvGrpSpPr/>
          <p:nvPr/>
        </p:nvGrpSpPr>
        <p:grpSpPr>
          <a:xfrm>
            <a:off x="665918" y="3386933"/>
            <a:ext cx="2520950" cy="257175"/>
            <a:chOff x="4843463" y="4520714"/>
            <a:chExt cx="2520286" cy="257175"/>
          </a:xfrm>
        </p:grpSpPr>
        <p:sp>
          <p:nvSpPr>
            <p:cNvPr id="45" name="椭圆 44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 animBg="1"/>
      <p:bldP spid="2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4309256" y="0"/>
            <a:ext cx="7882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48462" y="286522"/>
            <a:ext cx="9144064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rot="5400000" flipH="1" flipV="1">
            <a:off x="1429005" y="250803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1286129" y="536555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8"/>
          <p:cNvGrpSpPr/>
          <p:nvPr/>
        </p:nvGrpSpPr>
        <p:grpSpPr>
          <a:xfrm>
            <a:off x="9309916" y="529413"/>
            <a:ext cx="2520950" cy="257175"/>
            <a:chOff x="4843463" y="4520714"/>
            <a:chExt cx="2520286" cy="257175"/>
          </a:xfrm>
        </p:grpSpPr>
        <p:sp>
          <p:nvSpPr>
            <p:cNvPr id="34" name="椭圆 33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0278" y="3665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竞选目的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4678" y="39556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我的目的和宗旨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75522" y="2078701"/>
            <a:ext cx="4875668" cy="965479"/>
          </a:xfrm>
          <a:prstGeom prst="roundRect">
            <a:avLst>
              <a:gd name="adj" fmla="val 50000"/>
            </a:avLst>
          </a:prstGeom>
          <a:solidFill>
            <a:srgbClr val="558ED5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48937" y="1845618"/>
            <a:ext cx="1580429" cy="15233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目 的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589704" y="2349674"/>
            <a:ext cx="3001446" cy="441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此处输入目的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15"/>
          <p:cNvSpPr txBox="1"/>
          <p:nvPr/>
        </p:nvSpPr>
        <p:spPr>
          <a:xfrm>
            <a:off x="2297816" y="3357786"/>
            <a:ext cx="3221326" cy="2585323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输入您的内容或者通过右键复制粘贴您的内容，并选择只保留文字。输入您的内容或者通过右键复制粘贴您的内容。输入您的内容或者通过右键复制粘贴您的内容。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6570469" y="2078701"/>
            <a:ext cx="4875668" cy="965479"/>
          </a:xfrm>
          <a:prstGeom prst="roundRect">
            <a:avLst>
              <a:gd name="adj" fmla="val 50000"/>
            </a:avLst>
          </a:prstGeom>
          <a:solidFill>
            <a:srgbClr val="558ED5">
              <a:alpha val="50196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443884" y="1845618"/>
            <a:ext cx="1580429" cy="152331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宗旨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9"/>
          <p:cNvSpPr txBox="1"/>
          <p:nvPr/>
        </p:nvSpPr>
        <p:spPr>
          <a:xfrm>
            <a:off x="8084651" y="2349674"/>
            <a:ext cx="3001446" cy="441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此处输入宗旨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15"/>
          <p:cNvSpPr txBox="1"/>
          <p:nvPr/>
        </p:nvSpPr>
        <p:spPr>
          <a:xfrm>
            <a:off x="7792763" y="3357786"/>
            <a:ext cx="3221326" cy="2585323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输入您的内容或者通过右键复制粘贴您的内容，并选择只保留文字。输入您的内容或者通过右键复制粘贴您的内容。输入您的内容或者通过右键复制粘贴您的内容。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1" grpId="0"/>
      <p:bldP spid="30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直角三角形 10"/>
          <p:cNvSpPr>
            <a:spLocks noChangeArrowheads="1"/>
          </p:cNvSpPr>
          <p:nvPr/>
        </p:nvSpPr>
        <p:spPr bwMode="auto">
          <a:xfrm rot="1216662" flipH="1">
            <a:off x="-1085506" y="-1254735"/>
            <a:ext cx="5040846" cy="6460019"/>
          </a:xfrm>
          <a:prstGeom prst="rtTriangle">
            <a:avLst/>
          </a:prstGeom>
          <a:solidFill>
            <a:schemeClr val="tx2">
              <a:lumMod val="60000"/>
              <a:lumOff val="40000"/>
              <a:alpha val="50196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直角三角形 10"/>
          <p:cNvSpPr>
            <a:spLocks noChangeArrowheads="1"/>
          </p:cNvSpPr>
          <p:nvPr/>
        </p:nvSpPr>
        <p:spPr bwMode="auto">
          <a:xfrm rot="2063955" flipH="1">
            <a:off x="-497286" y="-1106445"/>
            <a:ext cx="4211320" cy="502555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880760" y="2215348"/>
            <a:ext cx="5143537" cy="1471613"/>
          </a:xfrm>
        </p:spPr>
        <p:txBody>
          <a:bodyPr>
            <a:normAutofit/>
          </a:bodyPr>
          <a:lstStyle/>
          <a:p>
            <a:pPr algn="dist"/>
            <a:r>
              <a:rPr lang="zh-CN" altLang="en-US" sz="8000" b="1">
                <a:ln w="28575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8000" b="1">
              <a:ln w="28575">
                <a:solidFill>
                  <a:srgbClr val="FFC000"/>
                </a:solidFill>
                <a:prstDash val="solid"/>
                <a:miter lim="800000"/>
              </a:ln>
              <a:noFill/>
              <a:effectLst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6"/>
          <p:cNvSpPr txBox="1">
            <a:spLocks noChangeArrowheads="1"/>
          </p:cNvSpPr>
          <p:nvPr/>
        </p:nvSpPr>
        <p:spPr bwMode="auto">
          <a:xfrm>
            <a:off x="237290" y="2429662"/>
            <a:ext cx="2822817" cy="924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>
                <a:solidFill>
                  <a:srgbClr val="F1F5EF"/>
                </a:solidFill>
                <a:latin typeface="Calibri" panose="020f0502020204030204" pitchFamily="34" charset="0"/>
              </a:rPr>
              <a:t>PART 3</a:t>
            </a:r>
            <a:endParaRPr lang="en-US" altLang="zh-CN" sz="5400">
              <a:solidFill>
                <a:srgbClr val="F1F5E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组合 25"/>
          <p:cNvGrpSpPr/>
          <p:nvPr/>
        </p:nvGrpSpPr>
        <p:grpSpPr>
          <a:xfrm>
            <a:off x="3909210" y="3072604"/>
            <a:ext cx="7115218" cy="0"/>
            <a:chOff x="4129088" y="2457450"/>
            <a:chExt cx="7115218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4129088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0272756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8"/>
          <p:cNvGrpSpPr/>
          <p:nvPr/>
        </p:nvGrpSpPr>
        <p:grpSpPr>
          <a:xfrm>
            <a:off x="665918" y="3386933"/>
            <a:ext cx="2520950" cy="257175"/>
            <a:chOff x="4843463" y="4520714"/>
            <a:chExt cx="2520286" cy="257175"/>
          </a:xfrm>
        </p:grpSpPr>
        <p:sp>
          <p:nvSpPr>
            <p:cNvPr id="45" name="椭圆 44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 animBg="1"/>
      <p:bldP spid="2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4309256" y="0"/>
            <a:ext cx="7882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48462" y="286522"/>
            <a:ext cx="9144064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rot="5400000" flipH="1" flipV="1">
            <a:off x="1429005" y="250803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1286129" y="536555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8"/>
          <p:cNvGrpSpPr/>
          <p:nvPr/>
        </p:nvGrpSpPr>
        <p:grpSpPr>
          <a:xfrm>
            <a:off x="9309916" y="529413"/>
            <a:ext cx="2520950" cy="257175"/>
            <a:chOff x="4843463" y="4520714"/>
            <a:chExt cx="2520286" cy="257175"/>
          </a:xfrm>
        </p:grpSpPr>
        <p:sp>
          <p:nvSpPr>
            <p:cNvPr id="34" name="椭圆 33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0278" y="3665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4678" y="3955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行程安排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Freeform 8"/>
          <p:cNvSpPr>
            <a:spLocks noChangeArrowheads="1"/>
          </p:cNvSpPr>
          <p:nvPr/>
        </p:nvSpPr>
        <p:spPr bwMode="auto">
          <a:xfrm>
            <a:off x="-26317" y="1979390"/>
            <a:ext cx="1212812" cy="1090364"/>
          </a:xfrm>
          <a:custGeom>
            <a:gdLst>
              <a:gd name="T0" fmla="*/ 1212 w 1212"/>
              <a:gd name="T1" fmla="*/ 935 h 1034"/>
              <a:gd name="T2" fmla="*/ 0 w 1212"/>
              <a:gd name="T3" fmla="*/ 1034 h 1034"/>
              <a:gd name="T4" fmla="*/ 0 w 1212"/>
              <a:gd name="T5" fmla="*/ 231 h 1034"/>
              <a:gd name="T6" fmla="*/ 1212 w 1212"/>
              <a:gd name="T7" fmla="*/ 0 h 1034"/>
              <a:gd name="T8" fmla="*/ 1212 w 1212"/>
              <a:gd name="T9" fmla="*/ 935 h 10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12"/>
              <a:gd name="T16" fmla="*/ 0 h 1034"/>
              <a:gd name="T17" fmla="*/ 1212 w 1212"/>
              <a:gd name="T18" fmla="*/ 1034 h 1034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12" h="1034">
                <a:moveTo>
                  <a:pt x="1212" y="935"/>
                </a:moveTo>
                <a:lnTo>
                  <a:pt x="0" y="1034"/>
                </a:lnTo>
                <a:lnTo>
                  <a:pt x="0" y="231"/>
                </a:lnTo>
                <a:lnTo>
                  <a:pt x="1212" y="0"/>
                </a:lnTo>
                <a:lnTo>
                  <a:pt x="1212" y="935"/>
                </a:lnTo>
                <a:close/>
              </a:path>
            </a:pathLst>
          </a:custGeom>
          <a:solidFill>
            <a:srgbClr val="0070C0">
              <a:alpha val="80000"/>
            </a:srgb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宋体" panose="02010600030101010101" pitchFamily="2" charset="-122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1186496" y="1979390"/>
            <a:ext cx="2930964" cy="98596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宋体" panose="02010600030101010101" pitchFamily="2" charset="-122"/>
            </a:endParaRPr>
          </a:p>
        </p:txBody>
      </p:sp>
      <p:sp>
        <p:nvSpPr>
          <p:cNvPr id="43" name="TextBox 337"/>
          <p:cNvSpPr>
            <a:spLocks noChangeArrowheads="1"/>
          </p:cNvSpPr>
          <p:nvPr/>
        </p:nvSpPr>
        <p:spPr bwMode="auto">
          <a:xfrm>
            <a:off x="313461" y="2157384"/>
            <a:ext cx="957209" cy="79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Cooper Black" panose="0208090404030b020404" pitchFamily="18" charset="0"/>
              </a:rPr>
              <a:t>01</a:t>
            </a: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Cooper Black" panose="0208090404030b0204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015138" y="220565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第一阶段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9"/>
          <p:cNvSpPr>
            <a:spLocks noChangeArrowheads="1"/>
          </p:cNvSpPr>
          <p:nvPr/>
        </p:nvSpPr>
        <p:spPr bwMode="auto">
          <a:xfrm>
            <a:off x="-26317" y="2836405"/>
            <a:ext cx="1049704" cy="1175779"/>
          </a:xfrm>
          <a:custGeom>
            <a:gdLst>
              <a:gd name="T0" fmla="*/ 0 w 1049"/>
              <a:gd name="T1" fmla="*/ 231 h 1115"/>
              <a:gd name="T2" fmla="*/ 1049 w 1049"/>
              <a:gd name="T3" fmla="*/ 0 h 1115"/>
              <a:gd name="T4" fmla="*/ 1049 w 1049"/>
              <a:gd name="T5" fmla="*/ 966 h 1115"/>
              <a:gd name="T6" fmla="*/ 0 w 1049"/>
              <a:gd name="T7" fmla="*/ 1115 h 1115"/>
              <a:gd name="T8" fmla="*/ 0 w 1049"/>
              <a:gd name="T9" fmla="*/ 231 h 1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9"/>
              <a:gd name="T16" fmla="*/ 0 h 1115"/>
              <a:gd name="T17" fmla="*/ 1049 w 1049"/>
              <a:gd name="T18" fmla="*/ 1115 h 1115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9" h="1115">
                <a:moveTo>
                  <a:pt x="0" y="231"/>
                </a:moveTo>
                <a:lnTo>
                  <a:pt x="1049" y="0"/>
                </a:lnTo>
                <a:lnTo>
                  <a:pt x="1049" y="966"/>
                </a:lnTo>
                <a:lnTo>
                  <a:pt x="0" y="1115"/>
                </a:lnTo>
                <a:lnTo>
                  <a:pt x="0" y="231"/>
                </a:lnTo>
                <a:close/>
              </a:path>
            </a:pathLst>
          </a:custGeom>
          <a:solidFill>
            <a:srgbClr val="00B0F0">
              <a:alpha val="80000"/>
            </a:srgbClr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宋体" panose="02010600030101010101" pitchFamily="2" charset="-122"/>
            </a:endParaRPr>
          </a:p>
        </p:txBody>
      </p:sp>
      <p:sp>
        <p:nvSpPr>
          <p:cNvPr id="57" name="Rectangle 210"/>
          <p:cNvSpPr>
            <a:spLocks noChangeArrowheads="1"/>
          </p:cNvSpPr>
          <p:nvPr/>
        </p:nvSpPr>
        <p:spPr bwMode="auto">
          <a:xfrm>
            <a:off x="1023387" y="2836405"/>
            <a:ext cx="2265517" cy="101654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>
              <a:solidFill>
                <a:schemeClr val="lt1"/>
              </a:solidFill>
              <a:sym typeface="宋体" panose="02010600030101010101" pitchFamily="2" charset="-122"/>
            </a:endParaRPr>
          </a:p>
        </p:txBody>
      </p:sp>
      <p:sp>
        <p:nvSpPr>
          <p:cNvPr id="54" name="TextBox 338"/>
          <p:cNvSpPr>
            <a:spLocks noChangeArrowheads="1"/>
          </p:cNvSpPr>
          <p:nvPr/>
        </p:nvSpPr>
        <p:spPr bwMode="auto">
          <a:xfrm>
            <a:off x="313461" y="3057665"/>
            <a:ext cx="957209" cy="79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Cooper Black" panose="0208090404030b020404" pitchFamily="18" charset="0"/>
              </a:rPr>
              <a:t>02</a:t>
            </a: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Cooper Black" panose="0208090404030b020404" pitchFamily="18" charset="0"/>
            </a:endParaRPr>
          </a:p>
        </p:txBody>
      </p:sp>
      <p:sp>
        <p:nvSpPr>
          <p:cNvPr id="67" name="Freeform 10"/>
          <p:cNvSpPr>
            <a:spLocks noChangeArrowheads="1"/>
          </p:cNvSpPr>
          <p:nvPr/>
        </p:nvSpPr>
        <p:spPr bwMode="auto">
          <a:xfrm>
            <a:off x="-26317" y="3912006"/>
            <a:ext cx="1675393" cy="1131489"/>
          </a:xfrm>
          <a:custGeom>
            <a:gdLst>
              <a:gd name="T0" fmla="*/ 0 w 876"/>
              <a:gd name="T1" fmla="*/ 95 h 1073"/>
              <a:gd name="T2" fmla="*/ 876 w 876"/>
              <a:gd name="T3" fmla="*/ 0 h 1073"/>
              <a:gd name="T4" fmla="*/ 876 w 876"/>
              <a:gd name="T5" fmla="*/ 1073 h 1073"/>
              <a:gd name="T6" fmla="*/ 0 w 876"/>
              <a:gd name="T7" fmla="*/ 1002 h 1073"/>
              <a:gd name="T8" fmla="*/ 0 w 876"/>
              <a:gd name="T9" fmla="*/ 95 h 10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6"/>
              <a:gd name="T16" fmla="*/ 0 h 1073"/>
              <a:gd name="T17" fmla="*/ 876 w 876"/>
              <a:gd name="T18" fmla="*/ 1073 h 1073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6" h="1073">
                <a:moveTo>
                  <a:pt x="0" y="95"/>
                </a:moveTo>
                <a:lnTo>
                  <a:pt x="876" y="0"/>
                </a:lnTo>
                <a:lnTo>
                  <a:pt x="876" y="1073"/>
                </a:lnTo>
                <a:lnTo>
                  <a:pt x="0" y="1002"/>
                </a:lnTo>
                <a:lnTo>
                  <a:pt x="0" y="95"/>
                </a:lnTo>
                <a:close/>
              </a:path>
            </a:pathLst>
          </a:custGeom>
          <a:solidFill>
            <a:srgbClr val="558ED5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>
              <a:sym typeface="宋体" panose="02010600030101010101" pitchFamily="2" charset="-122"/>
            </a:endParaRPr>
          </a:p>
        </p:txBody>
      </p:sp>
      <p:sp>
        <p:nvSpPr>
          <p:cNvPr id="68" name="Freeform 211"/>
          <p:cNvSpPr>
            <a:spLocks noChangeArrowheads="1"/>
          </p:cNvSpPr>
          <p:nvPr/>
        </p:nvSpPr>
        <p:spPr bwMode="auto">
          <a:xfrm>
            <a:off x="1649076" y="3912006"/>
            <a:ext cx="3075816" cy="1131489"/>
          </a:xfrm>
          <a:custGeom>
            <a:gdLst>
              <a:gd name="T0" fmla="*/ 4014 w 4014"/>
              <a:gd name="T1" fmla="*/ 1007 h 1073"/>
              <a:gd name="T2" fmla="*/ 0 w 4014"/>
              <a:gd name="T3" fmla="*/ 1073 h 1073"/>
              <a:gd name="T4" fmla="*/ 0 w 4014"/>
              <a:gd name="T5" fmla="*/ 0 h 1073"/>
              <a:gd name="T6" fmla="*/ 4014 w 4014"/>
              <a:gd name="T7" fmla="*/ 24 h 1073"/>
              <a:gd name="T8" fmla="*/ 4014 w 4014"/>
              <a:gd name="T9" fmla="*/ 1007 h 10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14"/>
              <a:gd name="T16" fmla="*/ 0 h 1073"/>
              <a:gd name="T17" fmla="*/ 4014 w 4014"/>
              <a:gd name="T18" fmla="*/ 1073 h 1073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14" h="1073">
                <a:moveTo>
                  <a:pt x="4014" y="1007"/>
                </a:moveTo>
                <a:lnTo>
                  <a:pt x="0" y="1073"/>
                </a:lnTo>
                <a:lnTo>
                  <a:pt x="0" y="0"/>
                </a:lnTo>
                <a:lnTo>
                  <a:pt x="4014" y="24"/>
                </a:lnTo>
                <a:lnTo>
                  <a:pt x="4014" y="1007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>
              <a:sym typeface="宋体" panose="02010600030101010101" pitchFamily="2" charset="-122"/>
            </a:endParaRPr>
          </a:p>
        </p:txBody>
      </p:sp>
      <p:sp>
        <p:nvSpPr>
          <p:cNvPr id="63" name="TextBox 339"/>
          <p:cNvSpPr>
            <a:spLocks noChangeArrowheads="1"/>
          </p:cNvSpPr>
          <p:nvPr/>
        </p:nvSpPr>
        <p:spPr bwMode="auto">
          <a:xfrm>
            <a:off x="228902" y="4066377"/>
            <a:ext cx="957209" cy="79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Cooper Black" panose="0208090404030b020404" pitchFamily="18" charset="0"/>
              </a:rPr>
              <a:t>03</a:t>
            </a: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Cooper Black" panose="0208090404030b020404" pitchFamily="18" charset="0"/>
            </a:endParaRPr>
          </a:p>
        </p:txBody>
      </p:sp>
      <p:sp>
        <p:nvSpPr>
          <p:cNvPr id="77" name="Freeform 11"/>
          <p:cNvSpPr>
            <a:spLocks noChangeArrowheads="1"/>
          </p:cNvSpPr>
          <p:nvPr/>
        </p:nvSpPr>
        <p:spPr bwMode="auto">
          <a:xfrm>
            <a:off x="-26317" y="4968626"/>
            <a:ext cx="1401939" cy="1053455"/>
          </a:xfrm>
          <a:custGeom>
            <a:gdLst>
              <a:gd name="T0" fmla="*/ 0 w 1401"/>
              <a:gd name="T1" fmla="*/ 0 h 999"/>
              <a:gd name="T2" fmla="*/ 1401 w 1401"/>
              <a:gd name="T3" fmla="*/ 156 h 999"/>
              <a:gd name="T4" fmla="*/ 1401 w 1401"/>
              <a:gd name="T5" fmla="*/ 999 h 999"/>
              <a:gd name="T6" fmla="*/ 0 w 1401"/>
              <a:gd name="T7" fmla="*/ 695 h 999"/>
              <a:gd name="T8" fmla="*/ 0 w 1401"/>
              <a:gd name="T9" fmla="*/ 0 h 9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01"/>
              <a:gd name="T16" fmla="*/ 0 h 999"/>
              <a:gd name="T17" fmla="*/ 1401 w 1401"/>
              <a:gd name="T18" fmla="*/ 999 h 999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01" h="999">
                <a:moveTo>
                  <a:pt x="0" y="0"/>
                </a:moveTo>
                <a:lnTo>
                  <a:pt x="1401" y="156"/>
                </a:lnTo>
                <a:lnTo>
                  <a:pt x="1401" y="999"/>
                </a:lnTo>
                <a:lnTo>
                  <a:pt x="0" y="695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>
              <a:solidFill>
                <a:schemeClr val="lt1"/>
              </a:solidFill>
              <a:sym typeface="宋体" panose="02010600030101010101" pitchFamily="2" charset="-122"/>
            </a:endParaRPr>
          </a:p>
        </p:txBody>
      </p:sp>
      <p:sp>
        <p:nvSpPr>
          <p:cNvPr id="78" name="Rectangle 212"/>
          <p:cNvSpPr>
            <a:spLocks noChangeArrowheads="1"/>
          </p:cNvSpPr>
          <p:nvPr/>
        </p:nvSpPr>
        <p:spPr bwMode="auto">
          <a:xfrm>
            <a:off x="1375623" y="5133129"/>
            <a:ext cx="2417620" cy="888952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>
              <a:solidFill>
                <a:schemeClr val="lt1"/>
              </a:solidFill>
              <a:sym typeface="宋体" panose="02010600030101010101" pitchFamily="2" charset="-122"/>
            </a:endParaRPr>
          </a:p>
        </p:txBody>
      </p:sp>
      <p:sp>
        <p:nvSpPr>
          <p:cNvPr id="75" name="TextBox 340"/>
          <p:cNvSpPr>
            <a:spLocks noChangeArrowheads="1"/>
          </p:cNvSpPr>
          <p:nvPr/>
        </p:nvSpPr>
        <p:spPr bwMode="auto">
          <a:xfrm>
            <a:off x="257153" y="5015751"/>
            <a:ext cx="957209" cy="79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Cooper Black" panose="0208090404030b020404" pitchFamily="18" charset="0"/>
              </a:rPr>
              <a:t>04</a:t>
            </a: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Cooper Black" panose="0208090404030b020404" pitchFamily="18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454539" y="311990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第二阶段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456023" y="4234797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第三阶段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891013" y="535259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第四阶段</a:t>
            </a:r>
            <a:endParaRPr lang="zh-CN" altLang="zh-CN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TextBox 15"/>
          <p:cNvSpPr txBox="1"/>
          <p:nvPr/>
        </p:nvSpPr>
        <p:spPr>
          <a:xfrm>
            <a:off x="5347851" y="1485578"/>
            <a:ext cx="5773402" cy="923330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输入您的内容或者通过右键复制粘贴您的内容，并选择只保留文字。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15"/>
          <p:cNvSpPr txBox="1"/>
          <p:nvPr/>
        </p:nvSpPr>
        <p:spPr>
          <a:xfrm>
            <a:off x="5347851" y="2883014"/>
            <a:ext cx="5773402" cy="923330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输入您的内容或者通过右键复制粘贴您的内容，并选择只保留文字。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TextBox 15"/>
          <p:cNvSpPr txBox="1"/>
          <p:nvPr/>
        </p:nvSpPr>
        <p:spPr>
          <a:xfrm>
            <a:off x="5347851" y="4306664"/>
            <a:ext cx="5773402" cy="923330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输入您的内容或者通过右键复制粘贴您的内容，并选择只保留文字。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15"/>
          <p:cNvSpPr txBox="1"/>
          <p:nvPr/>
        </p:nvSpPr>
        <p:spPr>
          <a:xfrm>
            <a:off x="5347851" y="5662042"/>
            <a:ext cx="5773402" cy="923330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输入您的内容或者通过右键复制粘贴您的内容，并选择只保留文字。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1" grpId="0"/>
      <p:bldP spid="46" grpId="0" animBg="1"/>
      <p:bldP spid="47" grpId="0" animBg="1"/>
      <p:bldP spid="43" grpId="0"/>
      <p:bldP spid="45" grpId="0"/>
      <p:bldP spid="56" grpId="0" animBg="1"/>
      <p:bldP spid="57" grpId="0" animBg="1"/>
      <p:bldP spid="54" grpId="0"/>
      <p:bldP spid="67" grpId="0" animBg="1"/>
      <p:bldP spid="68" grpId="0" animBg="1"/>
      <p:bldP spid="63" grpId="0"/>
      <p:bldP spid="77" grpId="0" animBg="1"/>
      <p:bldP spid="78" grpId="0" animBg="1"/>
      <p:bldP spid="75" grpId="0"/>
      <p:bldP spid="79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直角三角形 10"/>
          <p:cNvSpPr>
            <a:spLocks noChangeArrowheads="1"/>
          </p:cNvSpPr>
          <p:nvPr/>
        </p:nvSpPr>
        <p:spPr bwMode="auto">
          <a:xfrm rot="1216662" flipH="1">
            <a:off x="-1085506" y="-1254735"/>
            <a:ext cx="5040846" cy="6460019"/>
          </a:xfrm>
          <a:prstGeom prst="rtTriangle">
            <a:avLst/>
          </a:prstGeom>
          <a:solidFill>
            <a:schemeClr val="tx2">
              <a:lumMod val="60000"/>
              <a:lumOff val="40000"/>
              <a:alpha val="50196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直角三角形 10"/>
          <p:cNvSpPr>
            <a:spLocks noChangeArrowheads="1"/>
          </p:cNvSpPr>
          <p:nvPr/>
        </p:nvSpPr>
        <p:spPr bwMode="auto">
          <a:xfrm rot="2063955" flipH="1">
            <a:off x="-497286" y="-1106445"/>
            <a:ext cx="4211320" cy="502555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880760" y="2215348"/>
            <a:ext cx="5143537" cy="1471613"/>
          </a:xfrm>
        </p:spPr>
        <p:txBody>
          <a:bodyPr>
            <a:normAutofit/>
          </a:bodyPr>
          <a:lstStyle/>
          <a:p>
            <a:pPr algn="dist"/>
            <a:r>
              <a:rPr lang="zh-CN" altLang="en-US" sz="8000" b="1">
                <a:ln w="28575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承若宣誓</a:t>
            </a:r>
            <a:endParaRPr lang="zh-CN" altLang="en-US" sz="8000" b="1">
              <a:ln w="28575">
                <a:solidFill>
                  <a:srgbClr val="FFC000"/>
                </a:solidFill>
                <a:prstDash val="solid"/>
                <a:miter lim="800000"/>
              </a:ln>
              <a:noFill/>
              <a:effectLst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6"/>
          <p:cNvSpPr txBox="1">
            <a:spLocks noChangeArrowheads="1"/>
          </p:cNvSpPr>
          <p:nvPr/>
        </p:nvSpPr>
        <p:spPr bwMode="auto">
          <a:xfrm>
            <a:off x="237290" y="2429662"/>
            <a:ext cx="2822817" cy="924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>
                <a:solidFill>
                  <a:srgbClr val="F1F5EF"/>
                </a:solidFill>
                <a:latin typeface="Calibri" panose="020f0502020204030204" pitchFamily="34" charset="0"/>
              </a:rPr>
              <a:t>PART 3</a:t>
            </a:r>
            <a:endParaRPr lang="en-US" altLang="zh-CN" sz="5400">
              <a:solidFill>
                <a:srgbClr val="F1F5E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组合 25"/>
          <p:cNvGrpSpPr/>
          <p:nvPr/>
        </p:nvGrpSpPr>
        <p:grpSpPr>
          <a:xfrm>
            <a:off x="3909210" y="3072604"/>
            <a:ext cx="7115218" cy="0"/>
            <a:chOff x="4129088" y="2457450"/>
            <a:chExt cx="7115218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4129088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0272756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8"/>
          <p:cNvGrpSpPr/>
          <p:nvPr/>
        </p:nvGrpSpPr>
        <p:grpSpPr>
          <a:xfrm>
            <a:off x="665918" y="3386933"/>
            <a:ext cx="2520950" cy="257175"/>
            <a:chOff x="4843463" y="4520714"/>
            <a:chExt cx="2520286" cy="257175"/>
          </a:xfrm>
        </p:grpSpPr>
        <p:sp>
          <p:nvSpPr>
            <p:cNvPr id="45" name="椭圆 44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 animBg="1"/>
      <p:bldP spid="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4309256" y="0"/>
            <a:ext cx="7882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48462" y="286522"/>
            <a:ext cx="9144064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rot="5400000" flipH="1" flipV="1">
            <a:off x="1429005" y="250803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1286129" y="536555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8"/>
          <p:cNvGrpSpPr/>
          <p:nvPr/>
        </p:nvGrpSpPr>
        <p:grpSpPr>
          <a:xfrm>
            <a:off x="9309916" y="529413"/>
            <a:ext cx="2520950" cy="257175"/>
            <a:chOff x="4843463" y="4520714"/>
            <a:chExt cx="2520286" cy="257175"/>
          </a:xfrm>
        </p:grpSpPr>
        <p:sp>
          <p:nvSpPr>
            <p:cNvPr id="34" name="椭圆 33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0278" y="3665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承若宣言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4678" y="3955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我的承若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Picture 2" descr="D:\设计素材\青春\035\男-02-0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8369"/>
          <a:stretch>
            <a:fillRect/>
          </a:stretch>
        </p:blipFill>
        <p:spPr bwMode="auto">
          <a:xfrm>
            <a:off x="0" y="960033"/>
            <a:ext cx="6359560" cy="5899555"/>
          </a:xfrm>
          <a:prstGeom prst="rect">
            <a:avLst/>
          </a:prstGeom>
          <a:noFill/>
        </p:spPr>
      </p:pic>
      <p:sp>
        <p:nvSpPr>
          <p:cNvPr id="3" name="线形标注 1(带边框和强调线) 2"/>
          <p:cNvSpPr/>
          <p:nvPr/>
        </p:nvSpPr>
        <p:spPr>
          <a:xfrm>
            <a:off x="6637062" y="1485578"/>
            <a:ext cx="5193803" cy="1224136"/>
          </a:xfrm>
          <a:prstGeom prst="accentBorderCallout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我将做到以下几点：</a:t>
            </a:r>
            <a:endParaRPr lang="zh-CN" altLang="en-US" sz="3200">
              <a:solidFill>
                <a:schemeClr val="bg1"/>
              </a:solidFill>
            </a:endParaRPr>
          </a:p>
        </p:txBody>
      </p:sp>
      <p:sp>
        <p:nvSpPr>
          <p:cNvPr id="48" name="TextBox 39"/>
          <p:cNvSpPr txBox="1"/>
          <p:nvPr/>
        </p:nvSpPr>
        <p:spPr>
          <a:xfrm>
            <a:off x="6993016" y="3055610"/>
            <a:ext cx="178594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严于律己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0"/>
          <p:cNvSpPr txBox="1"/>
          <p:nvPr/>
        </p:nvSpPr>
        <p:spPr>
          <a:xfrm>
            <a:off x="9637849" y="3055610"/>
            <a:ext cx="178594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热诚待人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1"/>
          <p:cNvSpPr txBox="1"/>
          <p:nvPr/>
        </p:nvSpPr>
        <p:spPr>
          <a:xfrm>
            <a:off x="6993016" y="3861842"/>
            <a:ext cx="178594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公平公正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42"/>
          <p:cNvSpPr txBox="1"/>
          <p:nvPr/>
        </p:nvSpPr>
        <p:spPr>
          <a:xfrm>
            <a:off x="9637849" y="3861842"/>
            <a:ext cx="178594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一丝不苟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43"/>
          <p:cNvSpPr txBox="1"/>
          <p:nvPr/>
        </p:nvSpPr>
        <p:spPr>
          <a:xfrm>
            <a:off x="6993016" y="4778782"/>
            <a:ext cx="178594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44"/>
          <p:cNvSpPr txBox="1"/>
          <p:nvPr/>
        </p:nvSpPr>
        <p:spPr>
          <a:xfrm>
            <a:off x="9637849" y="4778782"/>
            <a:ext cx="178594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45"/>
          <p:cNvSpPr txBox="1"/>
          <p:nvPr/>
        </p:nvSpPr>
        <p:spPr>
          <a:xfrm>
            <a:off x="6993016" y="5642878"/>
            <a:ext cx="178594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46"/>
          <p:cNvSpPr txBox="1"/>
          <p:nvPr/>
        </p:nvSpPr>
        <p:spPr>
          <a:xfrm>
            <a:off x="9637849" y="5642878"/>
            <a:ext cx="178594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</a:t>
            </a:r>
            <a:endParaRPr lang="zh-CN" altLang="en-US" sz="28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1" grpId="0"/>
      <p:bldP spid="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5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12"/>
          <p:cNvGrpSpPr/>
          <p:nvPr/>
        </p:nvGrpSpPr>
        <p:grpSpPr>
          <a:xfrm>
            <a:off x="-1" y="0"/>
            <a:ext cx="12192002" cy="6858000"/>
            <a:chOff x="2168394" y="0"/>
            <a:chExt cx="10023605" cy="6858450"/>
          </a:xfrm>
        </p:grpSpPr>
        <p:sp>
          <p:nvSpPr>
            <p:cNvPr id="4" name="等腰三角形 3"/>
            <p:cNvSpPr/>
            <p:nvPr/>
          </p:nvSpPr>
          <p:spPr>
            <a:xfrm>
              <a:off x="2168394" y="20639"/>
              <a:ext cx="3542838" cy="2480625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5535035" y="0"/>
              <a:ext cx="6656964" cy="6858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451736" y="1000902"/>
            <a:ext cx="10307638" cy="1139824"/>
            <a:chOff x="737356" y="2215348"/>
            <a:chExt cx="10164762" cy="1211262"/>
          </a:xfrm>
        </p:grpSpPr>
        <p:sp>
          <p:nvSpPr>
            <p:cNvPr id="11" name="矩形 10"/>
            <p:cNvSpPr/>
            <p:nvPr/>
          </p:nvSpPr>
          <p:spPr bwMode="auto">
            <a:xfrm>
              <a:off x="3339268" y="2215348"/>
              <a:ext cx="7562850" cy="12112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737356" y="2215348"/>
              <a:ext cx="1211262" cy="1211262"/>
            </a:xfrm>
            <a:prstGeom prst="rect">
              <a:avLst/>
            </a:prstGeom>
            <a:solidFill>
              <a:srgbClr val="519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2039106" y="2215348"/>
              <a:ext cx="1211262" cy="121126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副标题 2"/>
          <p:cNvSpPr txBox="1"/>
          <p:nvPr/>
        </p:nvSpPr>
        <p:spPr>
          <a:xfrm>
            <a:off x="4380694" y="2463012"/>
            <a:ext cx="7358113" cy="3824302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457200" algn="just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亲爱的同学们，你们好，我叫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，大家可以叫我小名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。我来自祖国美丽的昆明。我的家乡四季如春，美如画。而我和大家一样是一枚地地道道的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457200" algn="just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buClrTx/>
              <a:buSzTx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457200" algn="just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buClrTx/>
              <a:buSzTx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在这里，我和大家一样，对以后的大学生活有着无数美丽的幻想与向往。有句话说的好，无大学，不青春！</a:t>
            </a: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457200" algn="just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buClrTx/>
              <a:buSzTx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52463" y="1143778"/>
            <a:ext cx="2071701" cy="76944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CN" altLang="en-US" sz="4400" b="1">
                <a:ln w="1778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开场白</a:t>
            </a:r>
            <a:endParaRPr lang="zh-CN" altLang="en-US" sz="4400" b="1">
              <a:ln w="17780" cmpd="sng">
                <a:noFill/>
                <a:prstDash val="solid"/>
                <a:miter lim="800000"/>
              </a:ln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4309256" y="0"/>
            <a:ext cx="7882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48462" y="286522"/>
            <a:ext cx="9144064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rot="5400000" flipH="1" flipV="1">
            <a:off x="1429005" y="250803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1286129" y="536555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8"/>
          <p:cNvGrpSpPr/>
          <p:nvPr/>
        </p:nvGrpSpPr>
        <p:grpSpPr>
          <a:xfrm>
            <a:off x="9309916" y="529413"/>
            <a:ext cx="2520950" cy="257175"/>
            <a:chOff x="4843463" y="4520714"/>
            <a:chExt cx="2520286" cy="257175"/>
          </a:xfrm>
        </p:grpSpPr>
        <p:sp>
          <p:nvSpPr>
            <p:cNvPr id="34" name="椭圆 33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0278" y="3665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承若宣言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4678" y="3955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我的宣言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Picture 2" descr="D:\设计素材\青春\035\男-02-0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68369"/>
          <a:stretch>
            <a:fillRect/>
          </a:stretch>
        </p:blipFill>
        <p:spPr bwMode="auto">
          <a:xfrm>
            <a:off x="0" y="960033"/>
            <a:ext cx="6359560" cy="5899555"/>
          </a:xfrm>
          <a:prstGeom prst="rect">
            <a:avLst/>
          </a:prstGeom>
          <a:noFill/>
        </p:spPr>
      </p:pic>
      <p:sp>
        <p:nvSpPr>
          <p:cNvPr id="3" name="线形标注 1(带边框和强调线) 2"/>
          <p:cNvSpPr/>
          <p:nvPr/>
        </p:nvSpPr>
        <p:spPr>
          <a:xfrm>
            <a:off x="6637062" y="1485578"/>
            <a:ext cx="5193803" cy="1224136"/>
          </a:xfrm>
          <a:prstGeom prst="accentBorderCallout1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在此，我宣誓：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副标题 2"/>
          <p:cNvSpPr txBox="1"/>
          <p:nvPr/>
        </p:nvSpPr>
        <p:spPr>
          <a:xfrm>
            <a:off x="6887294" y="3301560"/>
            <a:ext cx="4715654" cy="8239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lnSpc>
                <a:spcPct val="200000"/>
              </a:lnSpc>
              <a:spcAft>
                <a:spcPts val="3000"/>
              </a:spcAft>
            </a:pPr>
            <a:r>
              <a:rPr lang="zh-CN" alt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点击此处输入你的宣誓词</a:t>
            </a:r>
            <a:endParaRPr lang="zh-CN" altLang="en-US" sz="240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副标题 2"/>
          <p:cNvSpPr txBox="1"/>
          <p:nvPr/>
        </p:nvSpPr>
        <p:spPr>
          <a:xfrm>
            <a:off x="6887294" y="4196904"/>
            <a:ext cx="4715654" cy="8239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lnSpc>
                <a:spcPct val="200000"/>
              </a:lnSpc>
              <a:spcAft>
                <a:spcPts val="3000"/>
              </a:spcAft>
            </a:pPr>
            <a:r>
              <a:rPr lang="zh-CN" alt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点击此处输入你的宣誓词</a:t>
            </a:r>
            <a:endParaRPr lang="zh-CN" altLang="en-US" sz="240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副标题 2"/>
          <p:cNvSpPr txBox="1"/>
          <p:nvPr/>
        </p:nvSpPr>
        <p:spPr>
          <a:xfrm>
            <a:off x="6887294" y="5054160"/>
            <a:ext cx="4715654" cy="82390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lnSpc>
                <a:spcPct val="200000"/>
              </a:lnSpc>
              <a:spcAft>
                <a:spcPts val="3000"/>
              </a:spcAft>
            </a:pPr>
            <a:r>
              <a:rPr lang="zh-CN" altLang="en-US" sz="240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点击此处输入你的宣誓词</a:t>
            </a:r>
            <a:endParaRPr lang="zh-CN" altLang="en-US" sz="2400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1" grpId="0"/>
      <p:bldP spid="3" grpId="0" animBg="1"/>
      <p:bldP spid="25" grpId="0"/>
      <p:bldP spid="26" grpId="0" build="p"/>
      <p:bldP spid="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直角三角形 10"/>
          <p:cNvSpPr>
            <a:spLocks noChangeArrowheads="1"/>
          </p:cNvSpPr>
          <p:nvPr/>
        </p:nvSpPr>
        <p:spPr bwMode="auto">
          <a:xfrm rot="1216662" flipH="1">
            <a:off x="-1085506" y="-1254735"/>
            <a:ext cx="5040846" cy="6460019"/>
          </a:xfrm>
          <a:prstGeom prst="rtTriangle">
            <a:avLst/>
          </a:prstGeom>
          <a:solidFill>
            <a:schemeClr val="tx2">
              <a:lumMod val="60000"/>
              <a:lumOff val="40000"/>
              <a:alpha val="50196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直角三角形 10"/>
          <p:cNvSpPr>
            <a:spLocks noChangeArrowheads="1"/>
          </p:cNvSpPr>
          <p:nvPr/>
        </p:nvSpPr>
        <p:spPr bwMode="auto">
          <a:xfrm rot="2063955" flipH="1">
            <a:off x="-497286" y="-1106445"/>
            <a:ext cx="4211320" cy="502555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880760" y="2215348"/>
            <a:ext cx="5318902" cy="1471613"/>
          </a:xfrm>
        </p:spPr>
        <p:txBody>
          <a:bodyPr>
            <a:noAutofit/>
          </a:bodyPr>
          <a:lstStyle/>
          <a:p>
            <a:pPr algn="dist"/>
            <a:r>
              <a:rPr lang="zh-CN" altLang="en-US" sz="8000" b="1" spc="-300">
                <a:ln w="28575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请投我一票</a:t>
            </a:r>
            <a:endParaRPr lang="zh-CN" altLang="en-US" sz="8000" b="1" spc="-300">
              <a:ln w="28575">
                <a:noFill/>
                <a:prstDash val="solid"/>
                <a:miter lim="800000"/>
              </a:ln>
              <a:solidFill>
                <a:srgbClr val="FFC000"/>
              </a:solidFill>
              <a:effectLst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6"/>
          <p:cNvSpPr txBox="1">
            <a:spLocks noChangeArrowheads="1"/>
          </p:cNvSpPr>
          <p:nvPr/>
        </p:nvSpPr>
        <p:spPr bwMode="auto">
          <a:xfrm>
            <a:off x="237290" y="2429662"/>
            <a:ext cx="2822817" cy="924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>
                <a:solidFill>
                  <a:srgbClr val="F1F5EF"/>
                </a:solidFill>
                <a:latin typeface="Calibri" panose="020f0502020204030204" pitchFamily="34" charset="0"/>
              </a:rPr>
              <a:t>PART 3</a:t>
            </a:r>
            <a:endParaRPr lang="en-US" altLang="zh-CN" sz="5400">
              <a:solidFill>
                <a:srgbClr val="F1F5E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组合 25"/>
          <p:cNvGrpSpPr/>
          <p:nvPr/>
        </p:nvGrpSpPr>
        <p:grpSpPr>
          <a:xfrm>
            <a:off x="3909210" y="3072604"/>
            <a:ext cx="7370572" cy="0"/>
            <a:chOff x="4129088" y="2457450"/>
            <a:chExt cx="7370572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4129088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0528110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8"/>
          <p:cNvGrpSpPr/>
          <p:nvPr/>
        </p:nvGrpSpPr>
        <p:grpSpPr>
          <a:xfrm>
            <a:off x="665918" y="3386933"/>
            <a:ext cx="2520950" cy="257175"/>
            <a:chOff x="4843463" y="4520714"/>
            <a:chExt cx="2520286" cy="257175"/>
          </a:xfrm>
        </p:grpSpPr>
        <p:sp>
          <p:nvSpPr>
            <p:cNvPr id="45" name="椭圆 44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标题 1"/>
          <p:cNvSpPr txBox="1"/>
          <p:nvPr/>
        </p:nvSpPr>
        <p:spPr>
          <a:xfrm>
            <a:off x="5738017" y="4072736"/>
            <a:ext cx="3429024" cy="1471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8000" b="1">
                <a:ln w="28575">
                  <a:noFill/>
                  <a:prstDash val="solid"/>
                  <a:miter lim="800000"/>
                </a:ln>
                <a:solidFill>
                  <a:srgbClr val="FFC00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谢谢！</a:t>
            </a:r>
            <a:endParaRPr lang="zh-CN" altLang="en-US" sz="8000" b="1">
              <a:ln w="28575">
                <a:noFill/>
                <a:prstDash val="solid"/>
                <a:miter lim="800000"/>
              </a:ln>
              <a:solidFill>
                <a:srgbClr val="FFC000"/>
              </a:solidFill>
              <a:effectLst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 animBg="1"/>
      <p:bldP spid="2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直角三角形 10"/>
          <p:cNvSpPr>
            <a:spLocks noChangeArrowheads="1"/>
          </p:cNvSpPr>
          <p:nvPr/>
        </p:nvSpPr>
        <p:spPr bwMode="auto">
          <a:xfrm rot="1636724" flipH="1">
            <a:off x="886628" y="-3315022"/>
            <a:ext cx="7537450" cy="8994775"/>
          </a:xfrm>
          <a:prstGeom prst="rtTriangle">
            <a:avLst/>
          </a:prstGeom>
          <a:solidFill>
            <a:schemeClr val="tx2">
              <a:lumMod val="60000"/>
              <a:lumOff val="40000"/>
              <a:alpha val="50196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直角三角形 10"/>
          <p:cNvSpPr>
            <a:spLocks noChangeArrowheads="1"/>
          </p:cNvSpPr>
          <p:nvPr/>
        </p:nvSpPr>
        <p:spPr bwMode="auto">
          <a:xfrm rot="2063955" flipH="1">
            <a:off x="734228" y="-3467422"/>
            <a:ext cx="7537450" cy="8994775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880232" y="2130425"/>
            <a:ext cx="6786611" cy="1471613"/>
          </a:xfrm>
        </p:spPr>
        <p:txBody>
          <a:bodyPr>
            <a:normAutofit/>
          </a:bodyPr>
          <a:lstStyle/>
          <a:p>
            <a:r>
              <a:rPr lang="zh-CN" altLang="en-US" sz="8000" b="1" spc="600">
                <a:ln w="18000">
                  <a:solidFill>
                    <a:schemeClr val="bg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sz="8000" b="1" spc="600">
              <a:ln w="18000">
                <a:solidFill>
                  <a:schemeClr val="bg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rot="21136360" flipV="1">
            <a:off x="6802870" y="1983588"/>
            <a:ext cx="2214562" cy="23749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21136360" flipV="1">
            <a:off x="6159928" y="3055158"/>
            <a:ext cx="2214562" cy="237490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等腰三角形 30"/>
          <p:cNvSpPr/>
          <p:nvPr/>
        </p:nvSpPr>
        <p:spPr>
          <a:xfrm rot="5400000">
            <a:off x="763073" y="2618259"/>
            <a:ext cx="662945" cy="571504"/>
          </a:xfrm>
          <a:prstGeom prst="triangl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880364" y="28652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此处请输入大学名称</a:t>
            </a:r>
            <a:endParaRPr lang="zh-CN" altLang="en-US">
              <a:solidFill>
                <a:schemeClr val="tx2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0166" y="225786"/>
            <a:ext cx="1466505" cy="523220"/>
          </a:xfrm>
          <a:prstGeom prst="rect">
            <a:avLst/>
          </a:prstGeom>
          <a:solidFill>
            <a:srgbClr val="FFC000"/>
          </a:solidFill>
          <a:ln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副标题 2"/>
          <p:cNvSpPr txBox="1"/>
          <p:nvPr/>
        </p:nvSpPr>
        <p:spPr>
          <a:xfrm>
            <a:off x="1523173" y="3715546"/>
            <a:ext cx="5286413" cy="7524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班干部竞选，自我介绍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PPT——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副标题 2"/>
          <p:cNvSpPr txBox="1"/>
          <p:nvPr/>
        </p:nvSpPr>
        <p:spPr>
          <a:xfrm>
            <a:off x="7523966" y="4106086"/>
            <a:ext cx="2788099" cy="466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演讲者：</a:t>
            </a:r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副标题 2"/>
          <p:cNvSpPr txBox="1"/>
          <p:nvPr/>
        </p:nvSpPr>
        <p:spPr>
          <a:xfrm>
            <a:off x="8309784" y="3572670"/>
            <a:ext cx="279527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zh-CN" altLang="en-US" noProof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此处输入年级班级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副标题 2"/>
          <p:cNvSpPr txBox="1"/>
          <p:nvPr/>
        </p:nvSpPr>
        <p:spPr>
          <a:xfrm>
            <a:off x="9086412" y="3001166"/>
            <a:ext cx="279527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u"/>
              <a:defRPr/>
            </a:pPr>
            <a:r>
              <a:rPr lang="en-US" altLang="zh-CN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17</a:t>
            </a:r>
            <a:r>
              <a:rPr lang="zh-CN" altLang="en-US">
                <a:solidFill>
                  <a:schemeClr val="tx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  艺术系 </a:t>
            </a: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 animBg="1"/>
      <p:bldP spid="2" grpId="0"/>
      <p:bldP spid="31" grpId="0" animBg="1"/>
      <p:bldP spid="32" grpId="0"/>
      <p:bldP spid="34" grpId="0" animBg="1"/>
      <p:bldP spid="36" grpId="0" build="p"/>
      <p:bldP spid="37" grpId="0" build="allAtOnce"/>
      <p:bldP spid="38" grpId="0" build="allAtOnce"/>
      <p:bldP spid="3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166" y="3067781"/>
            <a:ext cx="447557" cy="49279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7769" y="3070162"/>
            <a:ext cx="7018070" cy="4927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58" tIns="0" rIns="134958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256" y="2495242"/>
            <a:ext cx="6982361" cy="58087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6616" y="2491671"/>
            <a:ext cx="640387" cy="58444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4" rIns="91411" bIns="4570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539" y="3798632"/>
            <a:ext cx="6269366" cy="1268872"/>
          </a:xfrm>
          <a:prstGeom prst="rect">
            <a:avLst/>
          </a:prstGeom>
          <a:noFill/>
          <a:ln w="25400">
            <a:noFill/>
          </a:ln>
        </p:spPr>
        <p:txBody>
          <a:bodyPr lIns="91411" tIns="45704" rIns="91411" bIns="4570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1444" y="975215"/>
            <a:ext cx="2856746" cy="142837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89" y="-12797"/>
            <a:ext cx="12180571" cy="6893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6358"/>
            <a:ext cx="12189460" cy="12374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2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25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3564" y="3115359"/>
            <a:ext cx="6599793" cy="1964383"/>
          </a:xfrm>
          <a:prstGeom prst="rect">
            <a:avLst/>
          </a:prstGeom>
          <a:noFill/>
          <a:ln w="25400">
            <a:noFill/>
          </a:ln>
        </p:spPr>
        <p:txBody>
          <a:bodyPr wrap="none" lIns="91372" tIns="45684" rIns="91372" bIns="45684" anchor="ctr">
            <a:noAutofit/>
          </a:bodyPr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5837" y="98120"/>
            <a:ext cx="2855614" cy="14278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291" y="5079742"/>
            <a:ext cx="8419419" cy="1368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9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7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6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14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43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71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00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28" algn="l" defTabSz="91425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直角三角形 10"/>
          <p:cNvSpPr>
            <a:spLocks noChangeArrowheads="1"/>
          </p:cNvSpPr>
          <p:nvPr/>
        </p:nvSpPr>
        <p:spPr bwMode="auto">
          <a:xfrm rot="1216662" flipH="1">
            <a:off x="-1085506" y="-1254735"/>
            <a:ext cx="5040846" cy="6460019"/>
          </a:xfrm>
          <a:prstGeom prst="rtTriangle">
            <a:avLst/>
          </a:prstGeom>
          <a:solidFill>
            <a:schemeClr val="tx2">
              <a:lumMod val="60000"/>
              <a:lumOff val="40000"/>
              <a:alpha val="50196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直角三角形 10"/>
          <p:cNvSpPr>
            <a:spLocks noChangeArrowheads="1"/>
          </p:cNvSpPr>
          <p:nvPr/>
        </p:nvSpPr>
        <p:spPr bwMode="auto">
          <a:xfrm rot="2063955" flipH="1">
            <a:off x="-497286" y="-1106445"/>
            <a:ext cx="4211320" cy="502555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880760" y="2215348"/>
            <a:ext cx="5143537" cy="1471613"/>
          </a:xfrm>
        </p:spPr>
        <p:txBody>
          <a:bodyPr>
            <a:normAutofit/>
          </a:bodyPr>
          <a:lstStyle/>
          <a:p>
            <a:pPr algn="dist"/>
            <a:r>
              <a:rPr lang="zh-CN" altLang="en-US" sz="8000" b="1">
                <a:ln w="28575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zh-CN" altLang="en-US" sz="8000" b="1">
              <a:ln w="28575">
                <a:solidFill>
                  <a:srgbClr val="FFC000"/>
                </a:solidFill>
                <a:prstDash val="solid"/>
                <a:miter lim="800000"/>
              </a:ln>
              <a:noFill/>
              <a:effectLst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6"/>
          <p:cNvSpPr txBox="1">
            <a:spLocks noChangeArrowheads="1"/>
          </p:cNvSpPr>
          <p:nvPr/>
        </p:nvSpPr>
        <p:spPr bwMode="auto">
          <a:xfrm>
            <a:off x="237290" y="2429662"/>
            <a:ext cx="2822817" cy="924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>
                <a:solidFill>
                  <a:srgbClr val="F1F5EF"/>
                </a:solidFill>
                <a:latin typeface="Calibri" panose="020f0502020204030204" pitchFamily="34" charset="0"/>
              </a:rPr>
              <a:t>PART 1</a:t>
            </a:r>
            <a:endParaRPr lang="en-US" altLang="zh-CN" sz="5400">
              <a:solidFill>
                <a:srgbClr val="F1F5EF"/>
              </a:solidFill>
              <a:latin typeface="Calibri" panose="020f0502020204030204" pitchFamily="34" charset="0"/>
            </a:endParaRPr>
          </a:p>
        </p:txBody>
      </p:sp>
      <p:grpSp>
        <p:nvGrpSpPr>
          <p:cNvPr id="23" name="组合 25"/>
          <p:cNvGrpSpPr/>
          <p:nvPr/>
        </p:nvGrpSpPr>
        <p:grpSpPr>
          <a:xfrm>
            <a:off x="3909210" y="3072604"/>
            <a:ext cx="7115218" cy="0"/>
            <a:chOff x="4129088" y="2457450"/>
            <a:chExt cx="7115218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4129088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0272756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38"/>
          <p:cNvGrpSpPr/>
          <p:nvPr/>
        </p:nvGrpSpPr>
        <p:grpSpPr>
          <a:xfrm>
            <a:off x="665918" y="3386933"/>
            <a:ext cx="2520950" cy="257175"/>
            <a:chOff x="4843463" y="4520714"/>
            <a:chExt cx="2520286" cy="257175"/>
          </a:xfrm>
        </p:grpSpPr>
        <p:sp>
          <p:nvSpPr>
            <p:cNvPr id="45" name="椭圆 44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 animBg="1"/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4309256" y="0"/>
            <a:ext cx="7882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48462" y="286522"/>
            <a:ext cx="9144064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rot="5400000" flipH="1" flipV="1">
            <a:off x="1429005" y="250803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1286129" y="536555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8"/>
          <p:cNvGrpSpPr/>
          <p:nvPr/>
        </p:nvGrpSpPr>
        <p:grpSpPr>
          <a:xfrm>
            <a:off x="9309916" y="529413"/>
            <a:ext cx="2520950" cy="257175"/>
            <a:chOff x="4843463" y="4520714"/>
            <a:chExt cx="2520286" cy="257175"/>
          </a:xfrm>
        </p:grpSpPr>
        <p:sp>
          <p:nvSpPr>
            <p:cNvPr id="34" name="椭圆 33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0278" y="3665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4678" y="39556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个人基本信息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D:\设计素材\青春\035\男-02-0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29266"/>
          <a:stretch>
            <a:fillRect/>
          </a:stretch>
        </p:blipFill>
        <p:spPr bwMode="auto">
          <a:xfrm>
            <a:off x="594480" y="783543"/>
            <a:ext cx="2928958" cy="6076045"/>
          </a:xfrm>
          <a:prstGeom prst="rect">
            <a:avLst/>
          </a:prstGeom>
          <a:noFill/>
        </p:spPr>
      </p:pic>
      <p:sp>
        <p:nvSpPr>
          <p:cNvPr id="57" name="矩形 56"/>
          <p:cNvSpPr/>
          <p:nvPr/>
        </p:nvSpPr>
        <p:spPr>
          <a:xfrm>
            <a:off x="4666446" y="1786720"/>
            <a:ext cx="928694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666578" y="1786720"/>
            <a:ext cx="185738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070C0"/>
                </a:solidFill>
              </a:rPr>
              <a:t>XXX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666974" y="1786720"/>
            <a:ext cx="928694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性别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667106" y="1786720"/>
            <a:ext cx="185738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男</a:t>
            </a:r>
            <a:endParaRPr lang="zh-CN" altLang="en-US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666446" y="2643976"/>
            <a:ext cx="928694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年龄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666578" y="2643976"/>
            <a:ext cx="185738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070C0"/>
                </a:solidFill>
              </a:rPr>
              <a:t>19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666974" y="2643976"/>
            <a:ext cx="928694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生日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9667106" y="2643976"/>
            <a:ext cx="185738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  <a:r>
              <a: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</a:t>
            </a:r>
            <a:endParaRPr lang="zh-CN" altLang="en-US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666446" y="3429794"/>
            <a:ext cx="928694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爱好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666578" y="3429794"/>
            <a:ext cx="185738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跳舞，踢球</a:t>
            </a:r>
            <a:endParaRPr lang="zh-CN" altLang="en-US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8666974" y="3429794"/>
            <a:ext cx="928694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特长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9667106" y="3429794"/>
            <a:ext cx="185738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跳远，短跑</a:t>
            </a:r>
            <a:endParaRPr lang="zh-CN" altLang="en-US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666446" y="4215612"/>
            <a:ext cx="928694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666578" y="4215612"/>
            <a:ext cx="185738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添加类目</a:t>
            </a:r>
            <a:endParaRPr lang="zh-CN" altLang="en-US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8666974" y="4215612"/>
            <a:ext cx="928694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9667106" y="4215612"/>
            <a:ext cx="185738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添加类目</a:t>
            </a:r>
            <a:endParaRPr lang="zh-CN" altLang="en-US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66446" y="4929992"/>
            <a:ext cx="928694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666578" y="4929992"/>
            <a:ext cx="585791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添加类目</a:t>
            </a:r>
            <a:endParaRPr lang="zh-CN" altLang="en-US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666446" y="5644372"/>
            <a:ext cx="928694" cy="428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666578" y="5644372"/>
            <a:ext cx="585791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添加类目</a:t>
            </a:r>
            <a:endParaRPr lang="zh-CN" altLang="en-US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1" grpId="0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44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4309256" y="0"/>
            <a:ext cx="7882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48462" y="286522"/>
            <a:ext cx="9144064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rot="5400000" flipH="1" flipV="1">
            <a:off x="1429005" y="250803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1286129" y="536555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8"/>
          <p:cNvGrpSpPr/>
          <p:nvPr/>
        </p:nvGrpSpPr>
        <p:grpSpPr>
          <a:xfrm>
            <a:off x="9309916" y="529413"/>
            <a:ext cx="2520950" cy="257175"/>
            <a:chOff x="4843463" y="4520714"/>
            <a:chExt cx="2520286" cy="257175"/>
          </a:xfrm>
        </p:grpSpPr>
        <p:sp>
          <p:nvSpPr>
            <p:cNvPr id="34" name="椭圆 33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0278" y="3665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自我介绍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4678" y="395567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个人生活照片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987884" y="1221971"/>
            <a:ext cx="8215370" cy="50720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0" name="图片 79" descr="00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135569" y="1418020"/>
            <a:ext cx="7920000" cy="468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35569" y="1418020"/>
            <a:ext cx="7920000" cy="4680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135569" y="1418020"/>
            <a:ext cx="7920000" cy="4680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1" grpId="0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直角三角形 10"/>
          <p:cNvSpPr>
            <a:spLocks noChangeArrowheads="1"/>
          </p:cNvSpPr>
          <p:nvPr/>
        </p:nvSpPr>
        <p:spPr bwMode="auto">
          <a:xfrm rot="1216662" flipH="1">
            <a:off x="-1085506" y="-1254735"/>
            <a:ext cx="5040846" cy="6460019"/>
          </a:xfrm>
          <a:prstGeom prst="rtTriangle">
            <a:avLst/>
          </a:prstGeom>
          <a:solidFill>
            <a:schemeClr val="tx2">
              <a:lumMod val="60000"/>
              <a:lumOff val="40000"/>
              <a:alpha val="50196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" name="直角三角形 10"/>
          <p:cNvSpPr>
            <a:spLocks noChangeArrowheads="1"/>
          </p:cNvSpPr>
          <p:nvPr/>
        </p:nvSpPr>
        <p:spPr bwMode="auto">
          <a:xfrm rot="2063955" flipH="1">
            <a:off x="-497286" y="-1106445"/>
            <a:ext cx="4211320" cy="5025556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4880760" y="2215348"/>
            <a:ext cx="5143537" cy="1471613"/>
          </a:xfrm>
        </p:spPr>
        <p:txBody>
          <a:bodyPr>
            <a:normAutofit/>
          </a:bodyPr>
          <a:lstStyle/>
          <a:p>
            <a:pPr algn="dist"/>
            <a:r>
              <a:rPr lang="zh-CN" altLang="en-US" sz="8000" b="1">
                <a:ln w="28575">
                  <a:solidFill>
                    <a:srgbClr val="FFC000"/>
                  </a:solidFill>
                  <a:prstDash val="solid"/>
                  <a:miter lim="800000"/>
                </a:ln>
                <a:noFill/>
                <a:effectLst>
                  <a:reflection blurRad="6350" stA="50000" endA="300" endPos="50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endParaRPr lang="zh-CN" altLang="en-US" sz="8000" b="1">
              <a:ln w="28575">
                <a:solidFill>
                  <a:srgbClr val="FFC000"/>
                </a:solidFill>
                <a:prstDash val="solid"/>
                <a:miter lim="800000"/>
              </a:ln>
              <a:noFill/>
              <a:effectLst>
                <a:reflection blurRad="6350" stA="50000" endA="300" endPos="50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6"/>
          <p:cNvSpPr txBox="1">
            <a:spLocks noChangeArrowheads="1"/>
          </p:cNvSpPr>
          <p:nvPr/>
        </p:nvSpPr>
        <p:spPr bwMode="auto">
          <a:xfrm>
            <a:off x="237290" y="2429662"/>
            <a:ext cx="2822817" cy="9240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5400">
                <a:solidFill>
                  <a:srgbClr val="F1F5EF"/>
                </a:solidFill>
                <a:latin typeface="Calibri" panose="020f0502020204030204" pitchFamily="34" charset="0"/>
              </a:rPr>
              <a:t>PART 2</a:t>
            </a:r>
            <a:endParaRPr lang="en-US" altLang="zh-CN" sz="5400">
              <a:solidFill>
                <a:srgbClr val="F1F5EF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组合 25"/>
          <p:cNvGrpSpPr/>
          <p:nvPr/>
        </p:nvGrpSpPr>
        <p:grpSpPr>
          <a:xfrm>
            <a:off x="3909210" y="3072604"/>
            <a:ext cx="7115218" cy="0"/>
            <a:chOff x="4129088" y="2457450"/>
            <a:chExt cx="7115218" cy="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4129088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10272756" y="2457450"/>
              <a:ext cx="971550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8"/>
          <p:cNvGrpSpPr/>
          <p:nvPr/>
        </p:nvGrpSpPr>
        <p:grpSpPr>
          <a:xfrm>
            <a:off x="665918" y="3386933"/>
            <a:ext cx="2520950" cy="257175"/>
            <a:chOff x="4843463" y="4520714"/>
            <a:chExt cx="2520286" cy="257175"/>
          </a:xfrm>
        </p:grpSpPr>
        <p:sp>
          <p:nvSpPr>
            <p:cNvPr id="45" name="椭圆 44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 animBg="1"/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4309256" y="0"/>
            <a:ext cx="7882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48462" y="286522"/>
            <a:ext cx="9144064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rot="5400000" flipH="1" flipV="1">
            <a:off x="1429005" y="250803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1286129" y="536555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8"/>
          <p:cNvGrpSpPr/>
          <p:nvPr/>
        </p:nvGrpSpPr>
        <p:grpSpPr>
          <a:xfrm>
            <a:off x="9309916" y="529413"/>
            <a:ext cx="2520950" cy="257175"/>
            <a:chOff x="4843463" y="4520714"/>
            <a:chExt cx="2520286" cy="257175"/>
          </a:xfrm>
        </p:grpSpPr>
        <p:sp>
          <p:nvSpPr>
            <p:cNvPr id="34" name="椭圆 33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0278" y="3665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4678" y="3955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参加比赛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94678" y="1572406"/>
            <a:ext cx="352207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3" name="椭圆 42"/>
          <p:cNvSpPr/>
          <p:nvPr/>
        </p:nvSpPr>
        <p:spPr>
          <a:xfrm>
            <a:off x="1373944" y="2277256"/>
            <a:ext cx="192087" cy="19208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80206" y="1551769"/>
            <a:ext cx="952500" cy="95250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文本框 4"/>
          <p:cNvSpPr txBox="1"/>
          <p:nvPr/>
        </p:nvSpPr>
        <p:spPr>
          <a:xfrm>
            <a:off x="808794" y="1643844"/>
            <a:ext cx="717550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38082" y="2069083"/>
            <a:ext cx="301236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事件：</a:t>
            </a:r>
            <a:r>
              <a:rPr lang="en-US" altLang="zh-CN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</a:t>
            </a:r>
            <a:endParaRPr lang="zh-CN" altLang="en-US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66644" y="292972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此处输入你的经历，事情经过，还有自己的感想和总结。</a:t>
            </a:r>
            <a:endParaRPr lang="zh-CN" altLang="en-US" spc="3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94678" y="4236249"/>
            <a:ext cx="352207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3" name="椭圆 82"/>
          <p:cNvSpPr/>
          <p:nvPr/>
        </p:nvSpPr>
        <p:spPr>
          <a:xfrm>
            <a:off x="1373944" y="4941099"/>
            <a:ext cx="192087" cy="19208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680206" y="4215612"/>
            <a:ext cx="952500" cy="95250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文本框 4"/>
          <p:cNvSpPr txBox="1"/>
          <p:nvPr/>
        </p:nvSpPr>
        <p:spPr>
          <a:xfrm>
            <a:off x="789902" y="4307687"/>
            <a:ext cx="75533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238082" y="4732926"/>
            <a:ext cx="3012363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事件：</a:t>
            </a:r>
            <a:r>
              <a:rPr lang="en-US" altLang="zh-CN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</a:t>
            </a:r>
            <a:endParaRPr lang="zh-CN" altLang="en-US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66644" y="5593571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此处输入你的经历，事情经过，还有自己的感想和总结。</a:t>
            </a:r>
            <a:endParaRPr lang="zh-CN" altLang="en-US" spc="30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1" grpId="0"/>
      <p:bldP spid="43" grpId="0" animBg="1"/>
      <p:bldP spid="45" grpId="0" animBg="1"/>
      <p:bldP spid="46" grpId="0"/>
      <p:bldP spid="47" grpId="0" animBg="1"/>
      <p:bldP spid="48" grpId="0"/>
      <p:bldP spid="83" grpId="0" animBg="1"/>
      <p:bldP spid="84" grpId="0" animBg="1"/>
      <p:bldP spid="85" grpId="0"/>
      <p:bldP spid="86" grpId="0" animBg="1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4309256" y="0"/>
            <a:ext cx="7882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48462" y="286522"/>
            <a:ext cx="9144064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rot="5400000" flipH="1" flipV="1">
            <a:off x="1429005" y="250803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1286129" y="536555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8"/>
          <p:cNvGrpSpPr/>
          <p:nvPr/>
        </p:nvGrpSpPr>
        <p:grpSpPr>
          <a:xfrm>
            <a:off x="9309916" y="529413"/>
            <a:ext cx="2520950" cy="257175"/>
            <a:chOff x="4843463" y="4520714"/>
            <a:chExt cx="2520286" cy="257175"/>
          </a:xfrm>
        </p:grpSpPr>
        <p:sp>
          <p:nvSpPr>
            <p:cNvPr id="34" name="椭圆 33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0278" y="3665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4678" y="3955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参加比赛</a:t>
            </a:r>
            <a:endParaRPr lang="en-US" altLang="zh-CN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2678" y="1701602"/>
            <a:ext cx="3902682" cy="44644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8654" y="1862718"/>
            <a:ext cx="352207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7" name="TextBox 46"/>
          <p:cNvSpPr txBox="1"/>
          <p:nvPr/>
        </p:nvSpPr>
        <p:spPr>
          <a:xfrm>
            <a:off x="2566814" y="3719567"/>
            <a:ext cx="30123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pc="3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事件：</a:t>
            </a:r>
            <a:r>
              <a:rPr lang="en-US" altLang="zh-CN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</a:t>
            </a:r>
            <a:endParaRPr lang="zh-CN" altLang="en-US" spc="3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36911" y="4797946"/>
            <a:ext cx="3536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此处输入你的比赛，事情经过，还有自己的感想和总结。</a:t>
            </a:r>
            <a:endParaRPr lang="zh-CN" altLang="en-US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760728" y="1701602"/>
            <a:ext cx="3902682" cy="44644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46704" y="1862718"/>
            <a:ext cx="352207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1" name="TextBox 46"/>
          <p:cNvSpPr txBox="1"/>
          <p:nvPr/>
        </p:nvSpPr>
        <p:spPr>
          <a:xfrm>
            <a:off x="7984864" y="3719567"/>
            <a:ext cx="301236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</a:t>
            </a:r>
            <a:r>
              <a:rPr lang="zh-CN" altLang="en-US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pc="3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事件：</a:t>
            </a:r>
            <a:r>
              <a:rPr lang="en-US" altLang="zh-CN" spc="3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</a:t>
            </a:r>
            <a:endParaRPr lang="zh-CN" altLang="en-US" spc="3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47"/>
          <p:cNvSpPr txBox="1"/>
          <p:nvPr/>
        </p:nvSpPr>
        <p:spPr>
          <a:xfrm>
            <a:off x="6954961" y="4797946"/>
            <a:ext cx="3536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此处输入你的比赛，事情经过，还有自己的感想和总结。</a:t>
            </a:r>
            <a:endParaRPr lang="zh-CN" altLang="en-US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1" grpId="0"/>
      <p:bldP spid="3" grpId="0" animBg="1"/>
      <p:bldP spid="47" grpId="0" animBg="1"/>
      <p:bldP spid="48" grpId="0"/>
      <p:bldP spid="29" grpId="0" animBg="1"/>
      <p:bldP spid="31" grpId="0" animBg="1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 bwMode="auto">
          <a:xfrm>
            <a:off x="4309256" y="0"/>
            <a:ext cx="7882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-48462" y="286522"/>
            <a:ext cx="9144064" cy="64294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 rot="5400000" flipH="1" flipV="1">
            <a:off x="1429005" y="250803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rot="5400000" flipH="1" flipV="1">
            <a:off x="1286129" y="536555"/>
            <a:ext cx="857256" cy="642942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38"/>
          <p:cNvGrpSpPr/>
          <p:nvPr/>
        </p:nvGrpSpPr>
        <p:grpSpPr>
          <a:xfrm>
            <a:off x="9309916" y="529413"/>
            <a:ext cx="2520950" cy="257175"/>
            <a:chOff x="4843463" y="4520714"/>
            <a:chExt cx="2520286" cy="257175"/>
          </a:xfrm>
        </p:grpSpPr>
        <p:sp>
          <p:nvSpPr>
            <p:cNvPr id="34" name="椭圆 33"/>
            <p:cNvSpPr/>
            <p:nvPr/>
          </p:nvSpPr>
          <p:spPr>
            <a:xfrm>
              <a:off x="484346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95781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748100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02005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6654323" y="4520714"/>
              <a:ext cx="257107" cy="2571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106642" y="4520714"/>
              <a:ext cx="257107" cy="257175"/>
            </a:xfrm>
            <a:prstGeom prst="ellipse">
              <a:avLst/>
            </a:prstGeom>
            <a:solidFill>
              <a:srgbClr val="A4D6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0278" y="36659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特长优势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094678" y="3955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个人获奖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" name="图片 26" descr="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04893" y="1557586"/>
            <a:ext cx="2942041" cy="475252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28" name="TextBox 14"/>
          <p:cNvSpPr txBox="1"/>
          <p:nvPr/>
        </p:nvSpPr>
        <p:spPr>
          <a:xfrm>
            <a:off x="4871070" y="1536790"/>
            <a:ext cx="285751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z="24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4835350" y="2211897"/>
            <a:ext cx="2928958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14"/>
          <p:cNvSpPr txBox="1"/>
          <p:nvPr/>
        </p:nvSpPr>
        <p:spPr>
          <a:xfrm>
            <a:off x="8608576" y="1536790"/>
            <a:ext cx="285751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z="24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15"/>
          <p:cNvSpPr txBox="1"/>
          <p:nvPr/>
        </p:nvSpPr>
        <p:spPr>
          <a:xfrm>
            <a:off x="8572856" y="2211897"/>
            <a:ext cx="2928958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14"/>
          <p:cNvSpPr txBox="1"/>
          <p:nvPr/>
        </p:nvSpPr>
        <p:spPr>
          <a:xfrm>
            <a:off x="4871070" y="3981516"/>
            <a:ext cx="285751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z="24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15"/>
          <p:cNvSpPr txBox="1"/>
          <p:nvPr/>
        </p:nvSpPr>
        <p:spPr>
          <a:xfrm>
            <a:off x="4835350" y="4656623"/>
            <a:ext cx="2928958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14"/>
          <p:cNvSpPr txBox="1"/>
          <p:nvPr/>
        </p:nvSpPr>
        <p:spPr>
          <a:xfrm>
            <a:off x="8608576" y="3981516"/>
            <a:ext cx="2857519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获奖标题</a:t>
            </a:r>
            <a:endParaRPr lang="zh-CN" altLang="en-US" sz="2400" spc="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15"/>
          <p:cNvSpPr txBox="1"/>
          <p:nvPr/>
        </p:nvSpPr>
        <p:spPr>
          <a:xfrm>
            <a:off x="8572856" y="4656623"/>
            <a:ext cx="2928958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此处可以输入你的获奖经历，事情经过，还有自己的感想和总结。</a:t>
            </a:r>
            <a:endParaRPr lang="zh-CN" altLang="en-US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/>
      <p:bldP spid="41" grpId="0"/>
      <p:bldP spid="28" grpId="0" animBg="1"/>
      <p:bldP spid="29" grpId="0"/>
      <p:bldP spid="50" grpId="0" animBg="1"/>
      <p:bldP spid="51" grpId="0"/>
      <p:bldP spid="52" grpId="0" animBg="1"/>
      <p:bldP spid="53" grpId="0"/>
      <p:bldP spid="54" grpId="0" animBg="1"/>
      <p:bldP spid="55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自定义</PresentationFormat>
  <Paragraphs>172</Paragraphs>
  <Slides>24</Slides>
  <Notes>24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6">
      <vt:lpstr>Arial</vt:lpstr>
      <vt:lpstr>Calibri</vt:lpstr>
      <vt:lpstr>等线 Light</vt:lpstr>
      <vt:lpstr>等线</vt:lpstr>
      <vt:lpstr>宋体</vt:lpstr>
      <vt:lpstr>微软雅黑</vt:lpstr>
      <vt:lpstr>Wingdings</vt:lpstr>
      <vt:lpstr>幼圆</vt:lpstr>
      <vt:lpstr>黑体</vt:lpstr>
      <vt:lpstr>Cooper Black</vt:lpstr>
      <vt:lpstr>Meiryo</vt:lpstr>
      <vt:lpstr>Office 主题</vt:lpstr>
      <vt:lpstr>我们正青春</vt:lpstr>
      <vt:lpstr>PowerPoint Presentation</vt:lpstr>
      <vt:lpstr>自我介绍</vt:lpstr>
      <vt:lpstr>PowerPoint Presentation</vt:lpstr>
      <vt:lpstr>PowerPoint Presentation</vt:lpstr>
      <vt:lpstr>特长优势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自我剖析</vt:lpstr>
      <vt:lpstr>PowerPoint Presentation</vt:lpstr>
      <vt:lpstr>竞选目的</vt:lpstr>
      <vt:lpstr>PowerPoint Presentation</vt:lpstr>
      <vt:lpstr>工作计划</vt:lpstr>
      <vt:lpstr>PowerPoint Presentation</vt:lpstr>
      <vt:lpstr>承若宣誓</vt:lpstr>
      <vt:lpstr>PowerPoint Presentation</vt:lpstr>
      <vt:lpstr>PowerPoint Presentation</vt:lpstr>
      <vt:lpstr>请投我一票</vt:lpstr>
      <vt:lpstr>谢谢观看！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83</cp:revision>
  <dcterms:created xsi:type="dcterms:W3CDTF">2017-08-31T11:58:00Z</dcterms:created>
  <dcterms:modified xsi:type="dcterms:W3CDTF">2023-05-08T04:31:32Z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