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5" r:id="rId2"/>
  </p:sldMasterIdLst>
  <p:notesMasterIdLst>
    <p:notesMasterId r:id="rId3"/>
  </p:notesMasterIdLst>
  <p:sldIdLst>
    <p:sldId id="256" r:id="rId4"/>
    <p:sldId id="257" r:id="rId5"/>
    <p:sldId id="258" r:id="rId6"/>
    <p:sldId id="259" r:id="rId7"/>
    <p:sldId id="262" r:id="rId8"/>
    <p:sldId id="264" r:id="rId9"/>
    <p:sldId id="318" r:id="rId10"/>
    <p:sldId id="319" r:id="rId11"/>
    <p:sldId id="320" r:id="rId12"/>
    <p:sldId id="306" r:id="rId13"/>
    <p:sldId id="272" r:id="rId14"/>
    <p:sldId id="273" r:id="rId15"/>
    <p:sldId id="274" r:id="rId16"/>
    <p:sldId id="275" r:id="rId17"/>
    <p:sldId id="276" r:id="rId18"/>
    <p:sldId id="281" r:id="rId19"/>
    <p:sldId id="307" r:id="rId20"/>
    <p:sldId id="284" r:id="rId21"/>
    <p:sldId id="285" r:id="rId22"/>
    <p:sldId id="286" r:id="rId23"/>
    <p:sldId id="287" r:id="rId24"/>
    <p:sldId id="288" r:id="rId25"/>
    <p:sldId id="289" r:id="rId26"/>
    <p:sldId id="308" r:id="rId27"/>
    <p:sldId id="292" r:id="rId28"/>
    <p:sldId id="293" r:id="rId29"/>
    <p:sldId id="294" r:id="rId30"/>
    <p:sldId id="295" r:id="rId31"/>
    <p:sldId id="296" r:id="rId32"/>
    <p:sldId id="297" r:id="rId33"/>
    <p:sldId id="309" r:id="rId34"/>
    <p:sldId id="310" r:id="rId35"/>
    <p:sldId id="313" r:id="rId36"/>
    <p:sldId id="314" r:id="rId37"/>
    <p:sldId id="316" r:id="rId38"/>
    <p:sldId id="317" r:id="rId39"/>
    <p:sldId id="312" r:id="rId40"/>
    <p:sldId id="300" r:id="rId41"/>
    <p:sldId id="321" r:id="rId42"/>
    <p:sldId id="351" r:id="rId43"/>
    <p:sldId id="387" r:id="rId44"/>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9" autoAdjust="0"/>
    <p:restoredTop sz="99637" autoAdjust="0"/>
  </p:normalViewPr>
  <p:slideViewPr>
    <p:cSldViewPr snapToGrid="0">
      <p:cViewPr varScale="1">
        <p:scale>
          <a:sx n="114" d="100"/>
          <a:sy n="114" d="100"/>
        </p:scale>
        <p:origin x="372"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tags" Target="tags/tag78.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C120C-FA9A-43DC-B17D-3FEDEFF96E8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07E2C-0585-477B-AC3F-9AEC279627D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40</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41</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1_空白">
    <p:spTree>
      <p:nvGrpSpPr>
        <p:cNvPr id="1" name=""/>
        <p:cNvGrpSpPr/>
        <p:nvPr/>
      </p:nvGrpSpPr>
      <p:grpSpPr>
        <a:xfrm>
          <a:off x="0" y="0"/>
          <a: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3765">
              <a:defRPr/>
            </a:pPr>
            <a:endParaRPr lang="zh-CN" altLang="en-US">
              <a:solidFill>
                <a:prstClr val="black">
                  <a:tint val="75000"/>
                </a:prstClr>
              </a:solidFill>
              <a:latin typeface="Calibri" panose="020f0502020204030204"/>
              <a:ea typeface="等线" panose="02010600030101010101" pitchFamily="2" charset="-122"/>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3765">
              <a:defRPr/>
            </a:pPr>
            <a:endParaRPr lang="zh-CN" altLang="en-US">
              <a:solidFill>
                <a:prstClr val="black">
                  <a:tint val="75000"/>
                </a:prstClr>
              </a:solidFill>
              <a:latin typeface="Calibri" panose="020f0502020204030204"/>
              <a:ea typeface="等线" panose="02010600030101010101" pitchFamily="2" charset="-122"/>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3765">
              <a:defRPr/>
            </a:pPr>
            <a:fld id="{7BFAD5A2-A9B7-4689-8044-8AF5D52A28E6}" type="slidenum">
              <a:rPr lang="zh-CN" altLang="en-US" smtClean="0">
                <a:solidFill>
                  <a:prstClr val="black">
                    <a:tint val="75000"/>
                  </a:prstClr>
                </a:solidFill>
                <a:latin typeface="Calibri" panose="020f0502020204030204"/>
                <a:ea typeface="等线" panose="02010600030101010101" pitchFamily="2" charset="-122"/>
              </a:rPr>
              <a:t/>
            </a:fld>
            <a:endParaRPr lang="zh-CN" altLang="en-US">
              <a:solidFill>
                <a:prstClr val="black">
                  <a:tint val="75000"/>
                </a:prstClr>
              </a:solidFill>
              <a:latin typeface="Calibri" panose="020f0502020204030204"/>
              <a:ea typeface="等线" panose="02010600030101010101" pitchFamily="2" charset="-122"/>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nvGrpSpPr>
      <p:grpSpPr>
        <a:xfrm>
          <a:off x="0" y="0"/>
          <a:ext cx="0" cy="0"/>
        </a:xfrm>
      </p:grpSpPr>
      <p:sp>
        <p:nvSpPr>
          <p:cNvPr id="6" name="矩形 5"/>
          <p:cNvSpPr/>
          <p:nvPr userDrawn="1"/>
        </p:nvSpPr>
        <p:spPr>
          <a:xfrm>
            <a:off x="3022600" y="886933"/>
            <a:ext cx="6032500" cy="45719"/>
          </a:xfrm>
          <a:prstGeom prst="rect">
            <a:avLst/>
          </a:prstGeom>
          <a:solidFill>
            <a:srgbClr val="A40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6619879"/>
            <a:ext cx="10800000" cy="45719"/>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6729414"/>
            <a:ext cx="10800000" cy="16859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hasCustomPrompt="1"/>
          </p:nvPr>
        </p:nvSpPr>
        <p:spPr>
          <a:xfrm>
            <a:off x="4499195" y="308767"/>
            <a:ext cx="3505200" cy="514350"/>
          </a:xfrm>
        </p:spPr>
        <p:txBody>
          <a:bodyPr>
            <a:noAutofit/>
          </a:bodyPr>
          <a:lstStyle>
            <a:lvl1pPr marL="0" indent="0" algn="ctr">
              <a:buNone/>
              <a:defRPr sz="2800" b="1">
                <a:solidFill>
                  <a:schemeClr val="accent2">
                    <a:lumMod val="50000"/>
                  </a:schemeClr>
                </a:solidFill>
                <a:latin typeface="微软雅黑" panose="020b0503020204020204" pitchFamily="34" charset="-122"/>
                <a:ea typeface="微软雅黑" panose="020b0503020204020204" pitchFamily="34" charset="-122"/>
              </a:defRPr>
            </a:lvl1pPr>
          </a:lstStyle>
          <a:p>
            <a:pPr lvl="0"/>
            <a:r>
              <a:rPr lang="zh-CN" altLang="en-US"/>
              <a:t>点击输入标题内容</a:t>
            </a:r>
            <a:endParaRPr lang="zh-CN" altLang="en-US"/>
          </a:p>
        </p:txBody>
      </p:sp>
      <p:sp>
        <p:nvSpPr>
          <p:cNvPr id="9" name="矩形 8"/>
          <p:cNvSpPr/>
          <p:nvPr userDrawn="1"/>
        </p:nvSpPr>
        <p:spPr>
          <a:xfrm>
            <a:off x="11292000" y="6619879"/>
            <a:ext cx="900000" cy="45719"/>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291999" y="6729414"/>
            <a:ext cx="900000" cy="16859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6"/>
          <p:cNvSpPr>
            <a:spLocks noGrp="1"/>
          </p:cNvSpPr>
          <p:nvPr>
            <p:ph type="sldNum" sz="quarter" idx="12"/>
          </p:nvPr>
        </p:nvSpPr>
        <p:spPr>
          <a:xfrm>
            <a:off x="10817399" y="6619878"/>
            <a:ext cx="457200" cy="264159"/>
          </a:xfrm>
        </p:spPr>
        <p:txBody>
          <a:bodyPr/>
          <a:lstStyle>
            <a:lvl1pPr algn="ctr">
              <a:defRPr>
                <a:solidFill>
                  <a:schemeClr val="accent2">
                    <a:lumMod val="50000"/>
                  </a:schemeClr>
                </a:solidFill>
              </a:defRPr>
            </a:lvl1p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slideLayout" Target="../slideLayouts/slideLayout35.xml" /><Relationship Id="rId11" Type="http://schemas.openxmlformats.org/officeDocument/2006/relationships/slideLayout" Target="../slideLayouts/slideLayout3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7.xml" /><Relationship Id="rId3" Type="http://schemas.openxmlformats.org/officeDocument/2006/relationships/slideLayout" Target="../slideLayouts/slideLayout28.xml" /><Relationship Id="rId4" Type="http://schemas.openxmlformats.org/officeDocument/2006/relationships/slideLayout" Target="../slideLayouts/slideLayout29.xml" /><Relationship Id="rId5" Type="http://schemas.openxmlformats.org/officeDocument/2006/relationships/slideLayout" Target="../slideLayouts/slideLayout30.xml" /><Relationship Id="rId6" Type="http://schemas.openxmlformats.org/officeDocument/2006/relationships/slideLayout" Target="../slideLayouts/slideLayout31.xml" /><Relationship Id="rId7" Type="http://schemas.openxmlformats.org/officeDocument/2006/relationships/slideLayout" Target="../slideLayouts/slideLayout32.xml" /><Relationship Id="rId8" Type="http://schemas.openxmlformats.org/officeDocument/2006/relationships/slideLayout" Target="../slideLayouts/slideLayout33.xml" /><Relationship Id="rId9" Type="http://schemas.openxmlformats.org/officeDocument/2006/relationships/slideLayout" Target="../slideLayouts/slideLayout3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96BC5-39E9-41F1-BBD9-DF4DEBACD03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8.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0.xml" /><Relationship Id="rId3" Type="http://schemas.openxmlformats.org/officeDocument/2006/relationships/hyperlink" Target="http://www.rapidesign.cn/" TargetMode="Ex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ags" Target="../tags/tag76.xml" /><Relationship Id="rId19" Type="http://schemas.openxmlformats.org/officeDocument/2006/relationships/tags" Target="../tags/tag77.xml" /><Relationship Id="rId2" Type="http://schemas.openxmlformats.org/officeDocument/2006/relationships/notesSlide" Target="../notesSlides/notesSlide34.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8.xml" /><Relationship Id="rId3" Type="http://schemas.openxmlformats.org/officeDocument/2006/relationships/image" Target="../media/image13.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4.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2.xml" /><Relationship Id="rId10" Type="http://schemas.openxmlformats.org/officeDocument/2006/relationships/image" Target="../media/image1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同心圆 4"/>
          <p:cNvSpPr/>
          <p:nvPr/>
        </p:nvSpPr>
        <p:spPr>
          <a:xfrm>
            <a:off x="4364695" y="775513"/>
            <a:ext cx="2787650" cy="2787650"/>
          </a:xfrm>
          <a:prstGeom prst="donut">
            <a:avLst/>
          </a:prstGeom>
          <a:gradFill>
            <a:gsLst>
              <a:gs pos="0">
                <a:srgbClr val="FC0226"/>
              </a:gs>
              <a:gs pos="100000">
                <a:srgbClr val="A40022"/>
              </a:gs>
            </a:gsLst>
            <a:lin ang="5400000" scaled="1"/>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3"/>
          <p:cNvSpPr txBox="1">
            <a:spLocks noChangeArrowheads="1"/>
          </p:cNvSpPr>
          <p:nvPr/>
        </p:nvSpPr>
        <p:spPr>
          <a:xfrm>
            <a:off x="2258108" y="3915542"/>
            <a:ext cx="74866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b="1">
                <a:solidFill>
                  <a:schemeClr val="accent2">
                    <a:lumMod val="50000"/>
                  </a:schemeClr>
                </a:solidFill>
                <a:latin typeface="+mn-lt"/>
                <a:ea typeface="+mn-ea"/>
                <a:cs typeface="+mn-ea"/>
                <a:sym typeface="+mn-lt"/>
              </a:rPr>
              <a:t>大气简洁工作汇报工作总结</a:t>
            </a:r>
            <a:endParaRPr lang="zh-CN" altLang="en-US" b="1">
              <a:solidFill>
                <a:schemeClr val="accent2">
                  <a:lumMod val="50000"/>
                </a:schemeClr>
              </a:solidFill>
              <a:latin typeface="+mn-lt"/>
              <a:ea typeface="+mn-ea"/>
              <a:cs typeface="+mn-ea"/>
              <a:sym typeface="+mn-lt"/>
            </a:endParaRPr>
          </a:p>
        </p:txBody>
      </p:sp>
      <p:sp>
        <p:nvSpPr>
          <p:cNvPr id="16" name="Rectangle 4"/>
          <p:cNvSpPr txBox="1">
            <a:spLocks noChangeArrowheads="1"/>
          </p:cNvSpPr>
          <p:nvPr/>
        </p:nvSpPr>
        <p:spPr>
          <a:xfrm>
            <a:off x="2176479" y="4918023"/>
            <a:ext cx="6409408" cy="430212"/>
          </a:xfrm>
          <a:prstGeom prst="rect">
            <a:avLst/>
          </a:prstGeom>
        </p:spPr>
        <p:txBody>
          <a:bodyPr vert="horz" lIns="121920" tIns="60960" rIns="121920" bIns="6096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框架完整的年终总结、工作汇报、述职报告</a:t>
            </a:r>
            <a:r>
              <a:rPr lang="en-US" altLang="zh-CN"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模板</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17" name="直接连接符 5"/>
          <p:cNvCxnSpPr>
            <a:cxnSpLocks noChangeShapeType="1"/>
          </p:cNvCxnSpPr>
          <p:nvPr/>
        </p:nvCxnSpPr>
        <p:spPr bwMode="auto">
          <a:xfrm flipH="1">
            <a:off x="2258108" y="4801584"/>
            <a:ext cx="7486650" cy="0"/>
          </a:xfrm>
          <a:prstGeom prst="line">
            <a:avLst/>
          </a:prstGeom>
          <a:noFill/>
          <a:ln w="2857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7086931" y="384203"/>
            <a:ext cx="2204425" cy="3847193"/>
          </a:xfrm>
          <a:prstGeom prst="rect">
            <a:avLst/>
          </a:prstGeom>
          <a:ln w="3175">
            <a:noFill/>
          </a:ln>
          <a:effectLst>
            <a:outerShdw blurRad="419100" dist="419100" dir="5400000" algn="ctr" rotWithShape="0">
              <a:srgbClr val="000000">
                <a:alpha val="43137"/>
              </a:srgbClr>
            </a:outerShdw>
          </a:effectLst>
        </p:spPr>
        <p:txBody>
          <a:bodyPr wrap="none" lIns="91428" tIns="45713" rIns="91428" bIns="45713">
            <a:spAutoFit/>
          </a:bodyPr>
          <a:lstStyle/>
          <a:p>
            <a:pPr algn="r"/>
            <a:r>
              <a:rPr lang="en-US" altLang="zh-CN" sz="24400" b="1">
                <a:ln>
                  <a:solidFill>
                    <a:schemeClr val="bg1"/>
                  </a:solidFill>
                </a:ln>
                <a:gradFill>
                  <a:gsLst>
                    <a:gs pos="0">
                      <a:srgbClr val="FC0226"/>
                    </a:gs>
                    <a:gs pos="100000">
                      <a:srgbClr val="A40022"/>
                    </a:gs>
                  </a:gsLst>
                  <a:lin ang="5400000" scaled="0"/>
                </a:gradFill>
                <a:cs typeface="+mn-ea"/>
                <a:sym typeface="+mn-lt"/>
              </a:rPr>
              <a:t>X</a:t>
            </a:r>
            <a:endParaRPr lang="en-US" altLang="zh-CN" sz="24400" b="1">
              <a:ln>
                <a:solidFill>
                  <a:schemeClr val="bg1"/>
                </a:solidFill>
              </a:ln>
              <a:gradFill>
                <a:gsLst>
                  <a:gs pos="0">
                    <a:srgbClr val="FC0226"/>
                  </a:gs>
                  <a:gs pos="100000">
                    <a:srgbClr val="A40022"/>
                  </a:gs>
                </a:gsLst>
                <a:lin ang="5400000" scaled="0"/>
              </a:gradFill>
              <a:cs typeface="+mn-ea"/>
              <a:sym typeface="+mn-lt"/>
            </a:endParaRPr>
          </a:p>
        </p:txBody>
      </p:sp>
      <p:pic>
        <p:nvPicPr>
          <p:cNvPr id="25" name="Time Will Tell.mp3">
            <a:hlinkClick action="ppaction://media"/>
          </p:cNvPr>
          <p:cNvPicPr>
            <a:picLocks noChangeAspect="1"/>
          </p:cNvPicPr>
          <p:nvPr>
            <a:audioFile r:link="rId4"/>
            <p:extLst>
              <p:ext uri="{DAA4B4D4-6D71-4841-9C94-3DE7FCFB9230}">
                <p14:media xmlns:p14="http://schemas.microsoft.com/office/powerpoint/2010/main" r:embed="rId5">
                  <p14:trim st="3388.000000" end="21741.687500"/>
                </p14:media>
              </p:ext>
            </p:extLst>
          </p:nvPr>
        </p:nvPicPr>
        <p:blipFill>
          <a:blip r:embed="rId3"/>
          <a:stretch>
            <a:fillRect/>
          </a:stretch>
        </p:blipFill>
        <p:spPr>
          <a:xfrm>
            <a:off x="9659829" y="-423616"/>
            <a:ext cx="336542" cy="336420"/>
          </a:xfrm>
          <a:prstGeom prst="rect">
            <a:avLst/>
          </a:prstGeom>
        </p:spPr>
      </p:pic>
      <p:sp>
        <p:nvSpPr>
          <p:cNvPr id="3" name="矩形 2"/>
          <p:cNvSpPr/>
          <p:nvPr/>
        </p:nvSpPr>
        <p:spPr>
          <a:xfrm>
            <a:off x="3459919" y="654001"/>
            <a:ext cx="1656223"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a:ln>
                  <a:solidFill>
                    <a:schemeClr val="bg1"/>
                  </a:solidFill>
                </a:ln>
                <a:gradFill>
                  <a:gsLst>
                    <a:gs pos="0">
                      <a:srgbClr val="FC0226"/>
                    </a:gs>
                    <a:gs pos="100000">
                      <a:srgbClr val="A40022"/>
                    </a:gs>
                  </a:gsLst>
                  <a:lin ang="5400000" scaled="0"/>
                </a:gradFill>
                <a:cs typeface="+mn-ea"/>
                <a:sym typeface="+mn-lt"/>
              </a:rPr>
              <a:t>2 </a:t>
            </a:r>
            <a:endParaRPr lang="zh-CN" altLang="en-US" sz="2000">
              <a:ln>
                <a:solidFill>
                  <a:schemeClr val="bg1"/>
                </a:solidFill>
              </a:ln>
              <a:gradFill>
                <a:gsLst>
                  <a:gs pos="0">
                    <a:srgbClr val="FC0226"/>
                  </a:gs>
                  <a:gs pos="100000">
                    <a:srgbClr val="A40022"/>
                  </a:gs>
                </a:gsLst>
                <a:lin ang="5400000" scaled="0"/>
              </a:gradFill>
            </a:endParaRPr>
          </a:p>
        </p:txBody>
      </p:sp>
      <p:sp>
        <p:nvSpPr>
          <p:cNvPr id="4" name="矩形 3"/>
          <p:cNvSpPr/>
          <p:nvPr/>
        </p:nvSpPr>
        <p:spPr>
          <a:xfrm>
            <a:off x="6605237" y="1430292"/>
            <a:ext cx="310515" cy="398780"/>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2000">
                <a:ln>
                  <a:solidFill>
                    <a:schemeClr val="bg1"/>
                  </a:solidFill>
                </a:ln>
                <a:gradFill>
                  <a:gsLst>
                    <a:gs pos="0">
                      <a:srgbClr val="FC0226"/>
                    </a:gs>
                    <a:gs pos="100000">
                      <a:srgbClr val="A40022"/>
                    </a:gs>
                  </a:gsLst>
                  <a:lin ang="5400000" scaled="0"/>
                </a:gradFill>
              </a:rPr>
              <a:t>2</a:t>
            </a:r>
            <a:endParaRPr lang="en-US" altLang="zh-CN" sz="2000">
              <a:ln>
                <a:solidFill>
                  <a:schemeClr val="bg1"/>
                </a:solidFill>
              </a:ln>
              <a:gradFill>
                <a:gsLst>
                  <a:gs pos="0">
                    <a:srgbClr val="FC0226"/>
                  </a:gs>
                  <a:gs pos="100000">
                    <a:srgbClr val="A40022"/>
                  </a:gs>
                </a:gsLst>
                <a:lin ang="5400000" scaled="0"/>
              </a:gradFill>
            </a:endParaRPr>
          </a:p>
        </p:txBody>
      </p:sp>
      <p:sp>
        <p:nvSpPr>
          <p:cNvPr id="6" name="文本框 5"/>
          <p:cNvSpPr txBox="1"/>
          <p:nvPr/>
        </p:nvSpPr>
        <p:spPr>
          <a:xfrm>
            <a:off x="5116142" y="1789729"/>
            <a:ext cx="1317477" cy="769441"/>
          </a:xfrm>
          <a:prstGeom prst="rect">
            <a:avLst/>
          </a:prstGeom>
          <a:noFill/>
          <a:effectLst>
            <a:outerShdw blurRad="419100" dist="419100" dir="5400000" algn="ctr" rotWithShape="0">
              <a:srgbClr val="000000">
                <a:alpha val="43137"/>
              </a:srgbClr>
            </a:outerShdw>
          </a:effectLst>
        </p:spPr>
        <p:txBody>
          <a:bodyPr wrap="none" rtlCol="0">
            <a:spAutoFit/>
          </a:bodyPr>
          <a:lstStyle/>
          <a:p>
            <a:r>
              <a:rPr lang="en-US" altLang="zh-CN" sz="4400">
                <a:solidFill>
                  <a:schemeClr val="accent2">
                    <a:lumMod val="50000"/>
                  </a:schemeClr>
                </a:solidFill>
              </a:rPr>
              <a:t>LOGO</a:t>
            </a:r>
            <a:endParaRPr lang="zh-CN" altLang="en-US" sz="4400">
              <a:solidFill>
                <a:schemeClr val="accent2">
                  <a:lumMod val="50000"/>
                </a:schemeClr>
              </a:solidFill>
            </a:endParaRPr>
          </a:p>
        </p:txBody>
      </p:sp>
      <p:sp>
        <p:nvSpPr>
          <p:cNvPr id="7" name="灯片编号占位符 6"/>
          <p:cNvSpPr>
            <a:spLocks noGrp="1"/>
          </p:cNvSpPr>
          <p:nvPr>
            <p:ph type="sldNum" sz="quarter" idx="12"/>
          </p:nvPr>
        </p:nvSpPr>
        <p:spPr/>
        <p:txBody>
          <a:bodyPr/>
          <a:lstStyle/>
          <a:p>
            <a:fld id="{E0596BC5-39E9-41F1-BBD9-DF4DEBACD03C}" type="slidenum">
              <a:rPr lang="zh-CN" altLang="en-US" smtClean="0"/>
              <a:t>1</a:t>
            </a:fld>
            <a:endParaRPr lang="zh-CN" altLang="en-US"/>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8" fill="hold" nodeType="afterGroup">
                            <p:stCondLst>
                              <p:cond delay="1"/>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501"/>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nodeType="afterGroup">
                            <p:stCondLst>
                              <p:cond delay="1001"/>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nodeType="afterGroup">
                            <p:stCondLst>
                              <p:cond delay="1501"/>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nodeType="afterGroup">
                            <p:stCondLst>
                              <p:cond delay="2001"/>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nodeType="afterGroup">
                            <p:stCondLst>
                              <p:cond delay="2501"/>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
                                        </p:tgtEl>
                                        <p:attrNameLst>
                                          <p:attrName>ppt_y</p:attrName>
                                        </p:attrNameLst>
                                      </p:cBhvr>
                                      <p:tavLst>
                                        <p:tav tm="0">
                                          <p:val>
                                            <p:strVal val="#ppt_y"/>
                                          </p:val>
                                        </p:tav>
                                        <p:tav tm="100000">
                                          <p:val>
                                            <p:strVal val="#ppt_y"/>
                                          </p:val>
                                        </p:tav>
                                      </p:tavLst>
                                    </p:anim>
                                    <p:anim calcmode="lin" valueType="num">
                                      <p:cBhvr>
                                        <p:cTn id="3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
                                        </p:tgtEl>
                                      </p:cBhvr>
                                    </p:animEffect>
                                  </p:childTnLst>
                                </p:cTn>
                              </p:par>
                            </p:childTnLst>
                          </p:cTn>
                        </p:par>
                        <p:par>
                          <p:cTn id="38" fill="hold" nodeType="afterGroup">
                            <p:stCondLst>
                              <p:cond delay="3001"/>
                            </p:stCondLst>
                            <p:childTnLst>
                              <p:par>
                                <p:cTn id="39" presetID="22" presetClass="entr" presetSubtype="2"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1000"/>
                                        <p:tgtEl>
                                          <p:spTgt spid="17"/>
                                        </p:tgtEl>
                                      </p:cBhvr>
                                    </p:animEffect>
                                  </p:childTnLst>
                                </p:cTn>
                              </p:par>
                            </p:childTnLst>
                          </p:cTn>
                        </p:par>
                        <p:par>
                          <p:cTn id="42" fill="hold" nodeType="afterGroup">
                            <p:stCondLst>
                              <p:cond delay="4001"/>
                            </p:stCondLst>
                            <p:childTnLst>
                              <p:par>
                                <p:cTn id="43" presetID="53" presetClass="entr" presetSubtype="16" fill="hold" grpId="0" nodeType="afterEffect">
                                  <p:stCondLst>
                                    <p:cond delay="0"/>
                                  </p:stCondLst>
                                  <p:iterate type="lt">
                                    <p:tmPct val="7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5"/>
                </p:tgtEl>
              </p:cMediaNode>
            </p:audio>
          </p:childTnLst>
        </p:cTn>
      </p:par>
    </p:tnLst>
    <p:bldLst>
      <p:bldP spid="5" grpId="0" animBg="1"/>
      <p:bldP spid="15" grpId="0"/>
      <p:bldP spid="16" grpId="0"/>
      <p:bldP spid="18" grpId="0"/>
      <p:bldP spid="3" grpId="0"/>
      <p:bldP spid="4" grpId="0" animBg="1"/>
      <p:bldP spid="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51"/>
                                        </p:tgtEl>
                                        <p:attrNameLst>
                                          <p:attrName>ppt_x</p:attrName>
                                        </p:attrNameLst>
                                      </p:cBhvr>
                                      <p:tavLst>
                                        <p:tav tm="0">
                                          <p:val>
                                            <p:strVal val="ppt_x"/>
                                          </p:val>
                                        </p:tav>
                                        <p:tav tm="100000">
                                          <p:val>
                                            <p:strVal val="ppt_x"/>
                                          </p:val>
                                        </p:tav>
                                      </p:tavLst>
                                    </p:anim>
                                    <p:anim calcmode="lin" valueType="num">
                                      <p:cBhvr additive="base">
                                        <p:cTn id="7" dur="500"/>
                                        <p:tgtEl>
                                          <p:spTgt spid="51"/>
                                        </p:tgtEl>
                                        <p:attrNameLst>
                                          <p:attrName>ppt_y</p:attrName>
                                        </p:attrNameLst>
                                      </p:cBhvr>
                                      <p:tavLst>
                                        <p:tav tm="0">
                                          <p:val>
                                            <p:strVal val="ppt_y"/>
                                          </p:val>
                                        </p:tav>
                                        <p:tav tm="100000">
                                          <p:val>
                                            <p:strVal val="1+ppt_h/2"/>
                                          </p:val>
                                        </p:tav>
                                      </p:tavLst>
                                    </p:anim>
                                    <p:set>
                                      <p:cBhvr>
                                        <p:cTn id="8" dur="1" fill="hold">
                                          <p:stCondLst>
                                            <p:cond delay="499"/>
                                          </p:stCondLst>
                                        </p:cTn>
                                        <p:tgtEl>
                                          <p:spTgt spid="51"/>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4"/>
                                        </p:tgtEl>
                                        <p:attrNameLst>
                                          <p:attrName>ppt_x</p:attrName>
                                        </p:attrNameLst>
                                      </p:cBhvr>
                                      <p:tavLst>
                                        <p:tav tm="0">
                                          <p:val>
                                            <p:strVal val="ppt_x"/>
                                          </p:val>
                                        </p:tav>
                                        <p:tav tm="100000">
                                          <p:val>
                                            <p:strVal val="ppt_x"/>
                                          </p:val>
                                        </p:tav>
                                      </p:tavLst>
                                    </p:anim>
                                    <p:anim calcmode="lin" valueType="num">
                                      <p:cBhvr additive="base">
                                        <p:cTn id="11" dur="500"/>
                                        <p:tgtEl>
                                          <p:spTgt spid="54"/>
                                        </p:tgtEl>
                                        <p:attrNameLst>
                                          <p:attrName>ppt_y</p:attrName>
                                        </p:attrNameLst>
                                      </p:cBhvr>
                                      <p:tavLst>
                                        <p:tav tm="0">
                                          <p:val>
                                            <p:strVal val="ppt_y"/>
                                          </p:val>
                                        </p:tav>
                                        <p:tav tm="100000">
                                          <p:val>
                                            <p:strVal val="1+ppt_h/2"/>
                                          </p:val>
                                        </p:tav>
                                      </p:tavLst>
                                    </p:anim>
                                    <p:set>
                                      <p:cBhvr>
                                        <p:cTn id="12" dur="1" fill="hold">
                                          <p:stCondLst>
                                            <p:cond delay="499"/>
                                          </p:stCondLst>
                                        </p:cTn>
                                        <p:tgtEl>
                                          <p:spTgt spid="5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7"/>
                                        </p:tgtEl>
                                        <p:attrNameLst>
                                          <p:attrName>ppt_x</p:attrName>
                                        </p:attrNameLst>
                                      </p:cBhvr>
                                      <p:tavLst>
                                        <p:tav tm="0">
                                          <p:val>
                                            <p:strVal val="ppt_x"/>
                                          </p:val>
                                        </p:tav>
                                        <p:tav tm="100000">
                                          <p:val>
                                            <p:strVal val="ppt_x"/>
                                          </p:val>
                                        </p:tav>
                                      </p:tavLst>
                                    </p:anim>
                                    <p:anim calcmode="lin" valueType="num">
                                      <p:cBhvr additive="base">
                                        <p:cTn id="15" dur="500"/>
                                        <p:tgtEl>
                                          <p:spTgt spid="57"/>
                                        </p:tgtEl>
                                        <p:attrNameLst>
                                          <p:attrName>ppt_y</p:attrName>
                                        </p:attrNameLst>
                                      </p:cBhvr>
                                      <p:tavLst>
                                        <p:tav tm="0">
                                          <p:val>
                                            <p:strVal val="ppt_y"/>
                                          </p:val>
                                        </p:tav>
                                        <p:tav tm="100000">
                                          <p:val>
                                            <p:strVal val="1+ppt_h/2"/>
                                          </p:val>
                                        </p:tav>
                                      </p:tavLst>
                                    </p:anim>
                                    <p:set>
                                      <p:cBhvr>
                                        <p:cTn id="16" dur="1" fill="hold">
                                          <p:stCondLst>
                                            <p:cond delay="499"/>
                                          </p:stCondLst>
                                        </p:cTn>
                                        <p:tgtEl>
                                          <p:spTgt spid="5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6"/>
                                        </p:tgtEl>
                                        <p:attrNameLst>
                                          <p:attrName>ppt_x</p:attrName>
                                        </p:attrNameLst>
                                      </p:cBhvr>
                                      <p:tavLst>
                                        <p:tav tm="0">
                                          <p:val>
                                            <p:strVal val="ppt_x"/>
                                          </p:val>
                                        </p:tav>
                                        <p:tav tm="100000">
                                          <p:val>
                                            <p:strVal val="ppt_x"/>
                                          </p:val>
                                        </p:tav>
                                      </p:tavLst>
                                    </p:anim>
                                    <p:anim calcmode="lin" valueType="num">
                                      <p:cBhvr additive="base">
                                        <p:cTn id="19" dur="500"/>
                                        <p:tgtEl>
                                          <p:spTgt spid="66"/>
                                        </p:tgtEl>
                                        <p:attrNameLst>
                                          <p:attrName>ppt_y</p:attrName>
                                        </p:attrNameLst>
                                      </p:cBhvr>
                                      <p:tavLst>
                                        <p:tav tm="0">
                                          <p:val>
                                            <p:strVal val="ppt_y"/>
                                          </p:val>
                                        </p:tav>
                                        <p:tav tm="100000">
                                          <p:val>
                                            <p:strVal val="1+ppt_h/2"/>
                                          </p:val>
                                        </p:tav>
                                      </p:tavLst>
                                    </p:anim>
                                    <p:set>
                                      <p:cBhvr>
                                        <p:cTn id="20" dur="1" fill="hold">
                                          <p:stCondLst>
                                            <p:cond delay="499"/>
                                          </p:stCondLst>
                                        </p:cTn>
                                        <p:tgtEl>
                                          <p:spTgt spid="6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9"/>
                                        </p:tgtEl>
                                        <p:attrNameLst>
                                          <p:attrName>ppt_x</p:attrName>
                                        </p:attrNameLst>
                                      </p:cBhvr>
                                      <p:tavLst>
                                        <p:tav tm="0">
                                          <p:val>
                                            <p:strVal val="ppt_x"/>
                                          </p:val>
                                        </p:tav>
                                        <p:tav tm="100000">
                                          <p:val>
                                            <p:strVal val="ppt_x"/>
                                          </p:val>
                                        </p:tav>
                                      </p:tavLst>
                                    </p:anim>
                                    <p:anim calcmode="lin" valueType="num">
                                      <p:cBhvr additive="base">
                                        <p:cTn id="23" dur="500"/>
                                        <p:tgtEl>
                                          <p:spTgt spid="69"/>
                                        </p:tgtEl>
                                        <p:attrNameLst>
                                          <p:attrName>ppt_y</p:attrName>
                                        </p:attrNameLst>
                                      </p:cBhvr>
                                      <p:tavLst>
                                        <p:tav tm="0">
                                          <p:val>
                                            <p:strVal val="ppt_y"/>
                                          </p:val>
                                        </p:tav>
                                        <p:tav tm="100000">
                                          <p:val>
                                            <p:strVal val="1+ppt_h/2"/>
                                          </p:val>
                                        </p:tav>
                                      </p:tavLst>
                                    </p:anim>
                                    <p:set>
                                      <p:cBhvr>
                                        <p:cTn id="24" dur="1" fill="hold">
                                          <p:stCondLst>
                                            <p:cond delay="499"/>
                                          </p:stCondLst>
                                        </p:cTn>
                                        <p:tgtEl>
                                          <p:spTgt spid="6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72"/>
                                        </p:tgtEl>
                                        <p:attrNameLst>
                                          <p:attrName>ppt_x</p:attrName>
                                        </p:attrNameLst>
                                      </p:cBhvr>
                                      <p:tavLst>
                                        <p:tav tm="0">
                                          <p:val>
                                            <p:strVal val="ppt_x"/>
                                          </p:val>
                                        </p:tav>
                                        <p:tav tm="100000">
                                          <p:val>
                                            <p:strVal val="ppt_x"/>
                                          </p:val>
                                        </p:tav>
                                      </p:tavLst>
                                    </p:anim>
                                    <p:anim calcmode="lin" valueType="num">
                                      <p:cBhvr additive="base">
                                        <p:cTn id="27" dur="500"/>
                                        <p:tgtEl>
                                          <p:spTgt spid="72"/>
                                        </p:tgtEl>
                                        <p:attrNameLst>
                                          <p:attrName>ppt_y</p:attrName>
                                        </p:attrNameLst>
                                      </p:cBhvr>
                                      <p:tavLst>
                                        <p:tav tm="0">
                                          <p:val>
                                            <p:strVal val="ppt_y"/>
                                          </p:val>
                                        </p:tav>
                                        <p:tav tm="100000">
                                          <p:val>
                                            <p:strVal val="1+ppt_h/2"/>
                                          </p:val>
                                        </p:tav>
                                      </p:tavLst>
                                    </p:anim>
                                    <p:set>
                                      <p:cBhvr>
                                        <p:cTn id="28" dur="1" fill="hold">
                                          <p:stCondLst>
                                            <p:cond delay="499"/>
                                          </p:stCondLst>
                                        </p:cTn>
                                        <p:tgtEl>
                                          <p:spTgt spid="7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5"/>
                                        </p:tgtEl>
                                        <p:attrNameLst>
                                          <p:attrName>ppt_x</p:attrName>
                                        </p:attrNameLst>
                                      </p:cBhvr>
                                      <p:tavLst>
                                        <p:tav tm="0">
                                          <p:val>
                                            <p:strVal val="ppt_x"/>
                                          </p:val>
                                        </p:tav>
                                        <p:tav tm="100000">
                                          <p:val>
                                            <p:strVal val="ppt_x"/>
                                          </p:val>
                                        </p:tav>
                                      </p:tavLst>
                                    </p:anim>
                                    <p:anim calcmode="lin" valueType="num">
                                      <p:cBhvr additive="base">
                                        <p:cTn id="31" dur="500"/>
                                        <p:tgtEl>
                                          <p:spTgt spid="45"/>
                                        </p:tgtEl>
                                        <p:attrNameLst>
                                          <p:attrName>ppt_y</p:attrName>
                                        </p:attrNameLst>
                                      </p:cBhvr>
                                      <p:tavLst>
                                        <p:tav tm="0">
                                          <p:val>
                                            <p:strVal val="ppt_y"/>
                                          </p:val>
                                        </p:tav>
                                        <p:tav tm="100000">
                                          <p:val>
                                            <p:strVal val="1+ppt_h/2"/>
                                          </p:val>
                                        </p:tav>
                                      </p:tavLst>
                                    </p:anim>
                                    <p:set>
                                      <p:cBhvr>
                                        <p:cTn id="32" dur="1" fill="hold">
                                          <p:stCondLst>
                                            <p:cond delay="499"/>
                                          </p:stCondLst>
                                        </p:cTn>
                                        <p:tgtEl>
                                          <p:spTgt spid="4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0"/>
                                        </p:tgtEl>
                                        <p:attrNameLst>
                                          <p:attrName>ppt_x</p:attrName>
                                        </p:attrNameLst>
                                      </p:cBhvr>
                                      <p:tavLst>
                                        <p:tav tm="0">
                                          <p:val>
                                            <p:strVal val="ppt_x"/>
                                          </p:val>
                                        </p:tav>
                                        <p:tav tm="100000">
                                          <p:val>
                                            <p:strVal val="ppt_x"/>
                                          </p:val>
                                        </p:tav>
                                      </p:tavLst>
                                    </p:anim>
                                    <p:anim calcmode="lin" valueType="num">
                                      <p:cBhvr additive="base">
                                        <p:cTn id="35" dur="500"/>
                                        <p:tgtEl>
                                          <p:spTgt spid="60"/>
                                        </p:tgtEl>
                                        <p:attrNameLst>
                                          <p:attrName>ppt_y</p:attrName>
                                        </p:attrNameLst>
                                      </p:cBhvr>
                                      <p:tavLst>
                                        <p:tav tm="0">
                                          <p:val>
                                            <p:strVal val="ppt_y"/>
                                          </p:val>
                                        </p:tav>
                                        <p:tav tm="100000">
                                          <p:val>
                                            <p:strVal val="1+ppt_h/2"/>
                                          </p:val>
                                        </p:tav>
                                      </p:tavLst>
                                    </p:anim>
                                    <p:set>
                                      <p:cBhvr>
                                        <p:cTn id="36"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pic>
        <p:nvPicPr>
          <p:cNvPr id="3" name="02_Meet Our Offices.jpg"/>
          <p:cNvPicPr/>
          <p:nvPr/>
        </p:nvPicPr>
        <p:blipFill>
          <a:blip r:embed="rId3">
            <a:extLst>
              <a:ext uri="{28A0092B-C50C-407E-A947-70E740481C1C}">
                <a14:useLocalDpi xmlns:a14="http://schemas.microsoft.com/office/drawing/2010/main" val="0"/>
              </a:ext>
            </a:extLst>
          </a:blip>
          <a:stretch>
            <a:fillRect/>
          </a:stretch>
        </p:blipFill>
        <p:spPr>
          <a:xfrm>
            <a:off x="6397041" y="1985164"/>
            <a:ext cx="4616285" cy="1985179"/>
          </a:xfrm>
          <a:prstGeom prst="rect">
            <a:avLst/>
          </a:prstGeom>
          <a:ln w="12700">
            <a:miter lim="400000"/>
          </a:ln>
          <a:effectLst>
            <a:outerShdw blurRad="419100" dist="419100" dir="5400000" algn="ctr" rotWithShape="0">
              <a:srgbClr val="000000">
                <a:alpha val="43137"/>
              </a:srgbClr>
            </a:outerShdw>
          </a:effec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64908" y="4194381"/>
            <a:ext cx="2148419" cy="1435144"/>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97041" y="4201358"/>
            <a:ext cx="2132612" cy="1421190"/>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596571" y="1767098"/>
            <a:ext cx="3979270" cy="872849"/>
            <a:chOff x="2897566" y="3525192"/>
            <a:chExt cx="8104811" cy="1741252"/>
          </a:xfrm>
          <a:effectLst>
            <a:outerShdw blurRad="419100" dist="419100" dir="5400000" algn="ctr" rotWithShape="0">
              <a:srgbClr val="000000">
                <a:alpha val="43137"/>
              </a:srgbClr>
            </a:outerShdw>
          </a:effectLst>
        </p:grpSpPr>
        <p:sp>
          <p:nvSpPr>
            <p:cNvPr id="7" name="Rounded Rectangle 43"/>
            <p:cNvSpPr/>
            <p:nvPr/>
          </p:nvSpPr>
          <p:spPr>
            <a:xfrm>
              <a:off x="2897566" y="3525192"/>
              <a:ext cx="8104811" cy="993633"/>
            </a:xfrm>
            <a:prstGeom prst="roundRect">
              <a:avLst/>
            </a:prstGeom>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8" name="TextBox 20"/>
            <p:cNvSpPr txBox="1"/>
            <p:nvPr/>
          </p:nvSpPr>
          <p:spPr>
            <a:xfrm>
              <a:off x="3492868" y="3618306"/>
              <a:ext cx="6241807" cy="920978"/>
            </a:xfrm>
            <a:prstGeom prst="rect">
              <a:avLst/>
            </a:prstGeom>
            <a:noFill/>
          </p:spPr>
          <p:txBody>
            <a:bodyPr wrap="square" rtlCol="0">
              <a:spAutoFit/>
            </a:bodyPr>
            <a:lstStyle/>
            <a:p>
              <a:pPr defTabSz="913765">
                <a:defRPr/>
              </a:pPr>
              <a:r>
                <a:rPr lang="zh-CN" altLang="en-US" sz="240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400">
                <a:solidFill>
                  <a:prstClr val="white"/>
                </a:solidFill>
                <a:latin typeface="思源黑体 CN Medium" panose="020b0600000000000000" pitchFamily="34" charset="-122"/>
                <a:ea typeface="思源黑体 CN Medium" panose="020b0600000000000000" pitchFamily="34" charset="-122"/>
              </a:endParaRPr>
            </a:p>
          </p:txBody>
        </p:sp>
        <p:sp>
          <p:nvSpPr>
            <p:cNvPr id="9" name="TextBox 21"/>
            <p:cNvSpPr txBox="1"/>
            <p:nvPr/>
          </p:nvSpPr>
          <p:spPr>
            <a:xfrm>
              <a:off x="4065694" y="4630328"/>
              <a:ext cx="2811555" cy="636116"/>
            </a:xfrm>
            <a:prstGeom prst="rect">
              <a:avLst/>
            </a:prstGeom>
            <a:noFill/>
          </p:spPr>
          <p:txBody>
            <a:bodyPr wrap="square" rtlCol="0">
              <a:spAutoFit/>
            </a:bodyPr>
            <a:lstStyle/>
            <a:p>
              <a:pPr defTabSz="913765">
                <a:defRPr/>
              </a:pPr>
              <a:r>
                <a:rPr lang="en-US" altLang="zh-CN" sz="147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 name="TextBox 29"/>
          <p:cNvSpPr txBox="1"/>
          <p:nvPr/>
        </p:nvSpPr>
        <p:spPr>
          <a:xfrm>
            <a:off x="1761259" y="2744349"/>
            <a:ext cx="479296" cy="616303"/>
          </a:xfrm>
          <a:prstGeom prst="rect">
            <a:avLst/>
          </a:prstGeom>
          <a:noFill/>
        </p:spPr>
        <p:txBody>
          <a:bodyPr wrap="square" lIns="42969" tIns="21485" rIns="42969" bIns="21485" rtlCol="0">
            <a:spAutoFit/>
          </a:bodyPr>
          <a:lstStyle/>
          <a:p>
            <a:pPr defTabSz="913765">
              <a:defRPr/>
            </a:pPr>
            <a:r>
              <a:rPr lang="id-ID" sz="3725">
                <a:solidFill>
                  <a:srgbClr val="D60C0C"/>
                </a:solidFill>
              </a:rPr>
              <a:t>1</a:t>
            </a:r>
            <a:r>
              <a:rPr lang="en-US" sz="3725">
                <a:solidFill>
                  <a:srgbClr val="D60C0C"/>
                </a:solidFill>
              </a:rPr>
              <a:t>.</a:t>
            </a:r>
            <a:endParaRPr lang="id-ID" sz="3725">
              <a:solidFill>
                <a:srgbClr val="D60C0C"/>
              </a:solidFill>
            </a:endParaRPr>
          </a:p>
        </p:txBody>
      </p:sp>
      <p:sp>
        <p:nvSpPr>
          <p:cNvPr id="11" name="Rectangle 19"/>
          <p:cNvSpPr/>
          <p:nvPr/>
        </p:nvSpPr>
        <p:spPr>
          <a:xfrm>
            <a:off x="2177752" y="2815707"/>
            <a:ext cx="3398091" cy="763010"/>
          </a:xfrm>
          <a:prstGeom prst="rect">
            <a:avLst/>
          </a:prstGeom>
        </p:spPr>
        <p:txBody>
          <a:bodyPr wrap="square" lIns="42969" tIns="21485" rIns="42969" bIns="21485">
            <a:spAutoFit/>
          </a:bodyPr>
          <a:lstStyle/>
          <a:p>
            <a:pPr defTabSz="913765">
              <a:lnSpc>
                <a:spcPct val="150000"/>
              </a:lnSpc>
              <a:defRPr/>
            </a:pPr>
            <a:r>
              <a:rPr lang="zh-CN" altLang="en-US" sz="104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4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3"/>
          <p:cNvSpPr txBox="1"/>
          <p:nvPr/>
        </p:nvSpPr>
        <p:spPr>
          <a:xfrm>
            <a:off x="1761259" y="3790419"/>
            <a:ext cx="479296" cy="616303"/>
          </a:xfrm>
          <a:prstGeom prst="rect">
            <a:avLst/>
          </a:prstGeom>
          <a:noFill/>
        </p:spPr>
        <p:txBody>
          <a:bodyPr wrap="square" lIns="42969" tIns="21485" rIns="42969" bIns="21485" rtlCol="0">
            <a:spAutoFit/>
          </a:bodyPr>
          <a:lstStyle/>
          <a:p>
            <a:pPr defTabSz="913765">
              <a:defRPr/>
            </a:pPr>
            <a:r>
              <a:rPr lang="en-US" sz="3725">
                <a:solidFill>
                  <a:srgbClr val="D60C0C"/>
                </a:solidFill>
              </a:rPr>
              <a:t>2.</a:t>
            </a:r>
            <a:endParaRPr lang="id-ID" sz="3725">
              <a:solidFill>
                <a:srgbClr val="D60C0C"/>
              </a:solidFill>
            </a:endParaRPr>
          </a:p>
        </p:txBody>
      </p:sp>
      <p:sp>
        <p:nvSpPr>
          <p:cNvPr id="13" name="Rectangle 19"/>
          <p:cNvSpPr/>
          <p:nvPr/>
        </p:nvSpPr>
        <p:spPr>
          <a:xfrm>
            <a:off x="2177752" y="3861780"/>
            <a:ext cx="3398091" cy="763010"/>
          </a:xfrm>
          <a:prstGeom prst="rect">
            <a:avLst/>
          </a:prstGeom>
        </p:spPr>
        <p:txBody>
          <a:bodyPr wrap="square" lIns="42969" tIns="21485" rIns="42969" bIns="21485">
            <a:spAutoFit/>
          </a:bodyPr>
          <a:lstStyle/>
          <a:p>
            <a:pPr defTabSz="913765">
              <a:lnSpc>
                <a:spcPct val="150000"/>
              </a:lnSpc>
              <a:defRPr/>
            </a:pPr>
            <a:r>
              <a:rPr lang="zh-CN" altLang="en-US" sz="104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4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1761259" y="4837202"/>
            <a:ext cx="479296" cy="616303"/>
          </a:xfrm>
          <a:prstGeom prst="rect">
            <a:avLst/>
          </a:prstGeom>
          <a:noFill/>
        </p:spPr>
        <p:txBody>
          <a:bodyPr wrap="square" lIns="42969" tIns="21485" rIns="42969" bIns="21485" rtlCol="0">
            <a:spAutoFit/>
          </a:bodyPr>
          <a:lstStyle/>
          <a:p>
            <a:pPr defTabSz="913765">
              <a:defRPr/>
            </a:pPr>
            <a:r>
              <a:rPr lang="en-US" sz="3725">
                <a:solidFill>
                  <a:srgbClr val="D60C0C"/>
                </a:solidFill>
              </a:rPr>
              <a:t>3.</a:t>
            </a:r>
            <a:endParaRPr lang="id-ID" sz="3725">
              <a:solidFill>
                <a:srgbClr val="D60C0C"/>
              </a:solidFill>
            </a:endParaRPr>
          </a:p>
        </p:txBody>
      </p:sp>
      <p:cxnSp>
        <p:nvCxnSpPr>
          <p:cNvPr id="16" name="直接连接符 15"/>
          <p:cNvCxnSpPr/>
          <p:nvPr/>
        </p:nvCxnSpPr>
        <p:spPr>
          <a:xfrm>
            <a:off x="1888850" y="3717768"/>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8850" y="4786108"/>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18" name="灯片编号占位符 17"/>
          <p:cNvSpPr>
            <a:spLocks noGrp="1"/>
          </p:cNvSpPr>
          <p:nvPr>
            <p:ph type="sldNum" sz="quarter" idx="12"/>
          </p:nvPr>
        </p:nvSpPr>
        <p:spPr/>
        <p:txBody>
          <a:bodyPr/>
          <a:lstStyle/>
          <a:p>
            <a:fld id="{E0596BC5-39E9-41F1-BBD9-DF4DEBACD03C}" type="slidenum">
              <a:rPr lang="zh-CN" altLang="en-US" smtClean="0"/>
              <a:t>11</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nodeType="afterGroup">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nodeType="afterGroup">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nodeType="afterGroup">
                            <p:stCondLst>
                              <p:cond delay="2000"/>
                            </p:stCondLst>
                            <p:childTnLst>
                              <p:par>
                                <p:cTn id="31" presetID="1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childTnLst>
                          </p:cTn>
                        </p:par>
                        <p:par>
                          <p:cTn id="35" fill="hold" nodeType="afterGroup">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par>
                          <p:cTn id="39" fill="hold" nodeType="afterGroup">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childTnLst>
                          </p:cTn>
                        </p:par>
                        <p:par>
                          <p:cTn id="44" fill="hold" nodeType="afterGroup">
                            <p:stCondLst>
                              <p:cond delay="3500"/>
                            </p:stCondLst>
                            <p:childTnLst>
                              <p:par>
                                <p:cTn id="45" presetID="1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nodeType="afterGroup">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3" name="椭圆 2"/>
          <p:cNvSpPr/>
          <p:nvPr/>
        </p:nvSpPr>
        <p:spPr>
          <a:xfrm>
            <a:off x="4289704" y="2273931"/>
            <a:ext cx="3111171" cy="3176440"/>
          </a:xfrm>
          <a:prstGeom prst="ellipse">
            <a:avLst/>
          </a:prstGeom>
          <a:noFill/>
          <a:ln w="44450">
            <a:solidFill>
              <a:srgbClr val="FF0000"/>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nvGrpSpPr>
          <p:cNvPr id="4" name="组合 3"/>
          <p:cNvGrpSpPr/>
          <p:nvPr/>
        </p:nvGrpSpPr>
        <p:grpSpPr>
          <a:xfrm>
            <a:off x="4211494" y="2021262"/>
            <a:ext cx="1414169" cy="1443836"/>
            <a:chOff x="8223541" y="4032225"/>
            <a:chExt cx="2880320" cy="2880320"/>
          </a:xfrm>
          <a:effectLst>
            <a:outerShdw blurRad="419100" dist="419100" dir="5400000" algn="ctr" rotWithShape="0">
              <a:srgbClr val="000000">
                <a:alpha val="43137"/>
              </a:srgbClr>
            </a:outerShdw>
          </a:effectLst>
        </p:grpSpPr>
        <p:sp>
          <p:nvSpPr>
            <p:cNvPr id="5" name="泪滴形 4"/>
            <p:cNvSpPr/>
            <p:nvPr/>
          </p:nvSpPr>
          <p:spPr>
            <a:xfrm flipV="1">
              <a:off x="8223541" y="4032225"/>
              <a:ext cx="2880320" cy="2880320"/>
            </a:xfrm>
            <a:prstGeom prst="teardrop">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 name="TextBox 58"/>
            <p:cNvSpPr txBox="1"/>
            <p:nvPr/>
          </p:nvSpPr>
          <p:spPr>
            <a:xfrm>
              <a:off x="8907617" y="5149463"/>
              <a:ext cx="1949302" cy="1140734"/>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20%</a:t>
              </a:r>
              <a:endParaRPr lang="zh-CN" altLang="en-US" sz="3115">
                <a:solidFill>
                  <a:prstClr val="white"/>
                </a:solidFill>
                <a:latin typeface="Calibri" panose="020f0502020204030204"/>
                <a:ea typeface="等线" panose="02010600030101010101" pitchFamily="2" charset="-122"/>
              </a:endParaRPr>
            </a:p>
          </p:txBody>
        </p:sp>
      </p:grpSp>
      <p:grpSp>
        <p:nvGrpSpPr>
          <p:cNvPr id="7" name="组合 6"/>
          <p:cNvGrpSpPr/>
          <p:nvPr/>
        </p:nvGrpSpPr>
        <p:grpSpPr>
          <a:xfrm>
            <a:off x="6097778" y="2021261"/>
            <a:ext cx="1414169" cy="1443836"/>
            <a:chOff x="12065445" y="4032225"/>
            <a:chExt cx="2880320" cy="2880320"/>
          </a:xfrm>
          <a:solidFill>
            <a:schemeClr val="tx1">
              <a:lumMod val="75000"/>
              <a:lumOff val="25000"/>
            </a:schemeClr>
          </a:solidFill>
          <a:effectLst>
            <a:outerShdw blurRad="419100" dist="419100" dir="5400000" algn="ctr" rotWithShape="0">
              <a:srgbClr val="000000">
                <a:alpha val="43137"/>
              </a:srgbClr>
            </a:outerShdw>
          </a:effectLst>
        </p:grpSpPr>
        <p:sp>
          <p:nvSpPr>
            <p:cNvPr id="8" name="泪滴形 7"/>
            <p:cNvSpPr/>
            <p:nvPr/>
          </p:nvSpPr>
          <p:spPr>
            <a:xfrm flipH="1" flipV="1">
              <a:off x="12065445" y="4032225"/>
              <a:ext cx="2880320" cy="288032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9" name="TextBox 63"/>
            <p:cNvSpPr txBox="1"/>
            <p:nvPr/>
          </p:nvSpPr>
          <p:spPr>
            <a:xfrm>
              <a:off x="12541501" y="4900656"/>
              <a:ext cx="2196244" cy="1140734"/>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10%</a:t>
              </a:r>
              <a:endParaRPr lang="zh-CN" altLang="en-US" sz="3115">
                <a:solidFill>
                  <a:prstClr val="white"/>
                </a:solidFill>
                <a:latin typeface="Calibri" panose="020f0502020204030204"/>
                <a:ea typeface="等线" panose="02010600030101010101" pitchFamily="2" charset="-122"/>
              </a:endParaRPr>
            </a:p>
          </p:txBody>
        </p:sp>
      </p:grpSp>
      <p:grpSp>
        <p:nvGrpSpPr>
          <p:cNvPr id="10" name="组合 9"/>
          <p:cNvGrpSpPr/>
          <p:nvPr/>
        </p:nvGrpSpPr>
        <p:grpSpPr>
          <a:xfrm>
            <a:off x="6097778" y="3963139"/>
            <a:ext cx="1414169" cy="1443836"/>
            <a:chOff x="12065445" y="7906092"/>
            <a:chExt cx="2880320" cy="2880320"/>
          </a:xfrm>
          <a:effectLst>
            <a:outerShdw blurRad="419100" dist="419100" dir="5400000" algn="ctr" rotWithShape="0">
              <a:srgbClr val="000000">
                <a:alpha val="43137"/>
              </a:srgbClr>
            </a:outerShdw>
          </a:effectLst>
        </p:grpSpPr>
        <p:sp>
          <p:nvSpPr>
            <p:cNvPr id="11" name="泪滴形 10"/>
            <p:cNvSpPr/>
            <p:nvPr/>
          </p:nvSpPr>
          <p:spPr>
            <a:xfrm flipH="1">
              <a:off x="12065445" y="7906092"/>
              <a:ext cx="2880320" cy="2880320"/>
            </a:xfrm>
            <a:prstGeom prst="teardrop">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2" name="TextBox 64"/>
            <p:cNvSpPr txBox="1"/>
            <p:nvPr/>
          </p:nvSpPr>
          <p:spPr>
            <a:xfrm>
              <a:off x="12663453" y="8799757"/>
              <a:ext cx="1970020" cy="1140735"/>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30%</a:t>
              </a:r>
              <a:endParaRPr lang="zh-CN" altLang="en-US" sz="3115">
                <a:solidFill>
                  <a:prstClr val="white"/>
                </a:solidFill>
                <a:latin typeface="Calibri" panose="020f0502020204030204"/>
                <a:ea typeface="等线" panose="02010600030101010101" pitchFamily="2" charset="-122"/>
              </a:endParaRPr>
            </a:p>
          </p:txBody>
        </p:sp>
      </p:grpSp>
      <p:grpSp>
        <p:nvGrpSpPr>
          <p:cNvPr id="13" name="组合 12"/>
          <p:cNvGrpSpPr/>
          <p:nvPr/>
        </p:nvGrpSpPr>
        <p:grpSpPr>
          <a:xfrm>
            <a:off x="4211494" y="3963139"/>
            <a:ext cx="1414169" cy="1443836"/>
            <a:chOff x="8223541" y="7906092"/>
            <a:chExt cx="2880320" cy="2880320"/>
          </a:xfrm>
          <a:solidFill>
            <a:schemeClr val="tx1">
              <a:lumMod val="75000"/>
              <a:lumOff val="25000"/>
            </a:schemeClr>
          </a:solidFill>
          <a:effectLst>
            <a:outerShdw blurRad="419100" dist="419100" dir="5400000" algn="ctr" rotWithShape="0">
              <a:srgbClr val="000000">
                <a:alpha val="43137"/>
              </a:srgbClr>
            </a:outerShdw>
          </a:effectLst>
        </p:grpSpPr>
        <p:sp>
          <p:nvSpPr>
            <p:cNvPr id="14" name="泪滴形 13"/>
            <p:cNvSpPr/>
            <p:nvPr/>
          </p:nvSpPr>
          <p:spPr>
            <a:xfrm>
              <a:off x="8223541" y="7906092"/>
              <a:ext cx="2880320" cy="288032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5" name="TextBox 65"/>
            <p:cNvSpPr txBox="1"/>
            <p:nvPr/>
          </p:nvSpPr>
          <p:spPr>
            <a:xfrm>
              <a:off x="8840695" y="8799757"/>
              <a:ext cx="1930150" cy="1140735"/>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40%</a:t>
              </a:r>
              <a:endParaRPr lang="zh-CN" altLang="en-US" sz="3115">
                <a:solidFill>
                  <a:prstClr val="white"/>
                </a:solidFill>
                <a:latin typeface="Calibri" panose="020f0502020204030204"/>
                <a:ea typeface="等线" panose="02010600030101010101" pitchFamily="2" charset="-122"/>
              </a:endParaRPr>
            </a:p>
          </p:txBody>
        </p:sp>
      </p:grpSp>
      <p:sp>
        <p:nvSpPr>
          <p:cNvPr id="16" name="椭圆 15"/>
          <p:cNvSpPr/>
          <p:nvPr/>
        </p:nvSpPr>
        <p:spPr>
          <a:xfrm>
            <a:off x="5536816" y="3385604"/>
            <a:ext cx="616947" cy="629889"/>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nvGrpSpPr>
          <p:cNvPr id="17" name="组合 16"/>
          <p:cNvGrpSpPr/>
          <p:nvPr/>
        </p:nvGrpSpPr>
        <p:grpSpPr>
          <a:xfrm>
            <a:off x="7652226" y="1893204"/>
            <a:ext cx="2856116" cy="3840752"/>
            <a:chOff x="15231483" y="3776764"/>
            <a:chExt cx="5817219" cy="7661946"/>
          </a:xfrm>
        </p:grpSpPr>
        <p:grpSp>
          <p:nvGrpSpPr>
            <p:cNvPr id="18" name="组合 17"/>
            <p:cNvGrpSpPr/>
            <p:nvPr/>
          </p:nvGrpSpPr>
          <p:grpSpPr>
            <a:xfrm>
              <a:off x="15276015" y="3776764"/>
              <a:ext cx="5772685" cy="2940206"/>
              <a:chOff x="15276015" y="3776764"/>
              <a:chExt cx="5772685" cy="2940206"/>
            </a:xfrm>
          </p:grpSpPr>
          <p:sp>
            <p:nvSpPr>
              <p:cNvPr id="22" name="TextBox 69"/>
              <p:cNvSpPr txBox="1"/>
              <p:nvPr/>
            </p:nvSpPr>
            <p:spPr>
              <a:xfrm>
                <a:off x="15276015" y="3776764"/>
                <a:ext cx="3525967" cy="812508"/>
              </a:xfrm>
              <a:prstGeom prst="rect">
                <a:avLst/>
              </a:prstGeom>
              <a:noFill/>
            </p:spPr>
            <p:txBody>
              <a:bodyPr wrap="square" tIns="0" bIns="0" rtlCol="0" anchor="t">
                <a:spAutoFit/>
              </a:bodyPr>
              <a:lstStyle/>
              <a:p>
                <a:pP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70"/>
              <p:cNvSpPr txBox="1"/>
              <p:nvPr/>
            </p:nvSpPr>
            <p:spPr>
              <a:xfrm>
                <a:off x="15276015" y="4856592"/>
                <a:ext cx="5772685" cy="1860378"/>
              </a:xfrm>
              <a:prstGeom prst="rect">
                <a:avLst/>
              </a:prstGeom>
              <a:noFill/>
            </p:spPr>
            <p:txBody>
              <a:bodyPr wrap="square" rtlCol="0">
                <a:spAutoFit/>
              </a:bodyPr>
              <a:lstStyle/>
              <a:p>
                <a:pP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5231483" y="8654897"/>
              <a:ext cx="5817219" cy="2783813"/>
              <a:chOff x="15231483" y="8654897"/>
              <a:chExt cx="5817219" cy="2783813"/>
            </a:xfrm>
          </p:grpSpPr>
          <p:sp>
            <p:nvSpPr>
              <p:cNvPr id="20" name="TextBox 71"/>
              <p:cNvSpPr txBox="1"/>
              <p:nvPr/>
            </p:nvSpPr>
            <p:spPr>
              <a:xfrm>
                <a:off x="15231483" y="8654897"/>
                <a:ext cx="3415027" cy="812508"/>
              </a:xfrm>
              <a:prstGeom prst="rect">
                <a:avLst/>
              </a:prstGeom>
              <a:noFill/>
            </p:spPr>
            <p:txBody>
              <a:bodyPr wrap="square" tIns="0" bIns="0" rtlCol="0" anchor="t">
                <a:spAutoFit/>
              </a:bodyPr>
              <a:lstStyle/>
              <a:p>
                <a:pP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TextBox 72"/>
              <p:cNvSpPr txBox="1"/>
              <p:nvPr/>
            </p:nvSpPr>
            <p:spPr>
              <a:xfrm>
                <a:off x="15276016" y="9578332"/>
                <a:ext cx="5772685" cy="1860378"/>
              </a:xfrm>
              <a:prstGeom prst="rect">
                <a:avLst/>
              </a:prstGeom>
              <a:noFill/>
            </p:spPr>
            <p:txBody>
              <a:bodyPr wrap="square" rtlCol="0">
                <a:spAutoFit/>
              </a:bodyPr>
              <a:lstStyle/>
              <a:p>
                <a:pP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1074057" y="1972831"/>
            <a:ext cx="2874910" cy="3741119"/>
            <a:chOff x="1833337" y="3935612"/>
            <a:chExt cx="5855498" cy="7463183"/>
          </a:xfrm>
        </p:grpSpPr>
        <p:grpSp>
          <p:nvGrpSpPr>
            <p:cNvPr id="25" name="组合 24"/>
            <p:cNvGrpSpPr/>
            <p:nvPr/>
          </p:nvGrpSpPr>
          <p:grpSpPr>
            <a:xfrm>
              <a:off x="1833337" y="3935612"/>
              <a:ext cx="5855498" cy="2781355"/>
              <a:chOff x="1833337" y="3935612"/>
              <a:chExt cx="5855498" cy="2781355"/>
            </a:xfrm>
          </p:grpSpPr>
          <p:sp>
            <p:nvSpPr>
              <p:cNvPr id="29" name="TextBox 45"/>
              <p:cNvSpPr txBox="1"/>
              <p:nvPr/>
            </p:nvSpPr>
            <p:spPr>
              <a:xfrm>
                <a:off x="4734282" y="3935612"/>
                <a:ext cx="2836378" cy="812508"/>
              </a:xfrm>
              <a:prstGeom prst="rect">
                <a:avLst/>
              </a:prstGeom>
              <a:noFill/>
            </p:spPr>
            <p:txBody>
              <a:bodyPr wrap="square" tIns="0" bIns="0" rtlCol="0" anchor="t">
                <a:spAutoFit/>
              </a:bodyPr>
              <a:lstStyle/>
              <a:p>
                <a:pPr algn="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0" name="TextBox 46"/>
              <p:cNvSpPr txBox="1"/>
              <p:nvPr/>
            </p:nvSpPr>
            <p:spPr>
              <a:xfrm>
                <a:off x="1833337" y="4856591"/>
                <a:ext cx="5855498" cy="1860376"/>
              </a:xfrm>
              <a:prstGeom prst="rect">
                <a:avLst/>
              </a:prstGeom>
              <a:noFill/>
            </p:spPr>
            <p:txBody>
              <a:bodyPr wrap="square" rtlCol="0">
                <a:spAutoFit/>
              </a:bodyPr>
              <a:lstStyle/>
              <a:p>
                <a:pPr algn="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833337" y="8617440"/>
              <a:ext cx="5855498" cy="2781355"/>
              <a:chOff x="1833337" y="8617440"/>
              <a:chExt cx="5855498" cy="2781355"/>
            </a:xfrm>
          </p:grpSpPr>
          <p:sp>
            <p:nvSpPr>
              <p:cNvPr id="27" name="TextBox 73"/>
              <p:cNvSpPr txBox="1"/>
              <p:nvPr/>
            </p:nvSpPr>
            <p:spPr>
              <a:xfrm>
                <a:off x="4734282" y="8617440"/>
                <a:ext cx="2836378" cy="812508"/>
              </a:xfrm>
              <a:prstGeom prst="rect">
                <a:avLst/>
              </a:prstGeom>
              <a:noFill/>
            </p:spPr>
            <p:txBody>
              <a:bodyPr wrap="square" tIns="0" bIns="0" rtlCol="0" anchor="t">
                <a:spAutoFit/>
              </a:bodyPr>
              <a:lstStyle/>
              <a:p>
                <a:pPr algn="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8" name="TextBox 74"/>
              <p:cNvSpPr txBox="1"/>
              <p:nvPr/>
            </p:nvSpPr>
            <p:spPr>
              <a:xfrm>
                <a:off x="1833337" y="9538419"/>
                <a:ext cx="5855498" cy="1860376"/>
              </a:xfrm>
              <a:prstGeom prst="rect">
                <a:avLst/>
              </a:prstGeom>
              <a:noFill/>
            </p:spPr>
            <p:txBody>
              <a:bodyPr wrap="square" rtlCol="0">
                <a:spAutoFit/>
              </a:bodyPr>
              <a:lstStyle/>
              <a:p>
                <a:pPr algn="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1" name="灯片编号占位符 30"/>
          <p:cNvSpPr>
            <a:spLocks noGrp="1"/>
          </p:cNvSpPr>
          <p:nvPr>
            <p:ph type="sldNum" sz="quarter" idx="12"/>
          </p:nvPr>
        </p:nvSpPr>
        <p:spPr/>
        <p:txBody>
          <a:bodyPr/>
          <a:lstStyle/>
          <a:p>
            <a:fld id="{E0596BC5-39E9-41F1-BBD9-DF4DEBACD03C}" type="slidenum">
              <a:rPr lang="zh-CN" altLang="en-US" smtClean="0"/>
              <a:t>12</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9" dur="2000" fill="hold"/>
                                        <p:tgtEl>
                                          <p:spTgt spid="3"/>
                                        </p:tgtEl>
                                        <p:attrNameLst>
                                          <p:attrName>ppt_x</p:attrName>
                                          <p:attrName>ppt_y</p:attrName>
                                        </p:attrNameLst>
                                      </p:cBhvr>
                                    </p:animMotion>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nodeType="afterGroup">
                            <p:stCondLst>
                              <p:cond delay="2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nodeType="afterGroup">
                            <p:stCondLst>
                              <p:cond delay="3500"/>
                            </p:stCondLst>
                            <p:childTnLst>
                              <p:par>
                                <p:cTn id="34" presetID="53"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nodeType="afterGroup">
                            <p:stCondLst>
                              <p:cond delay="4000"/>
                            </p:stCondLst>
                            <p:childTnLst>
                              <p:par>
                                <p:cTn id="40" presetID="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0-#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6"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grpSp>
        <p:nvGrpSpPr>
          <p:cNvPr id="3" name="组合 2"/>
          <p:cNvGrpSpPr/>
          <p:nvPr/>
        </p:nvGrpSpPr>
        <p:grpSpPr>
          <a:xfrm>
            <a:off x="1404073" y="2160233"/>
            <a:ext cx="5479716" cy="3900448"/>
            <a:chOff x="2076485" y="4309464"/>
            <a:chExt cx="11160861" cy="7781034"/>
          </a:xfrm>
          <a:effectLst>
            <a:outerShdw blurRad="419100" dist="419100" dir="5400000" algn="ctr" rotWithShape="0">
              <a:srgbClr val="000000">
                <a:alpha val="43137"/>
              </a:srgbClr>
            </a:outerShdw>
          </a:effectLst>
        </p:grpSpPr>
        <p:cxnSp>
          <p:nvCxnSpPr>
            <p:cNvPr id="4" name="直接连接符 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76485" y="4309464"/>
              <a:ext cx="11160861" cy="7781034"/>
              <a:chOff x="2076485" y="4309464"/>
              <a:chExt cx="11160861" cy="7781034"/>
            </a:xfrm>
          </p:grpSpPr>
          <p:cxnSp>
            <p:nvCxnSpPr>
              <p:cNvPr id="6" name="直接连接符 5"/>
              <p:cNvCxnSpPr/>
              <p:nvPr/>
            </p:nvCxnSpPr>
            <p:spPr>
              <a:xfrm flipH="1">
                <a:off x="2076485" y="4309464"/>
                <a:ext cx="0" cy="7781034"/>
              </a:xfrm>
              <a:prstGeom prst="line">
                <a:avLst/>
              </a:prstGeom>
              <a:ln w="44450">
                <a:solidFill>
                  <a:schemeClr val="bg1">
                    <a:lumMod val="50000"/>
                    <a:alpha val="51000"/>
                  </a:schemeClr>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076485" y="12090498"/>
                <a:ext cx="11160861" cy="0"/>
              </a:xfrm>
              <a:prstGeom prst="line">
                <a:avLst/>
              </a:prstGeom>
              <a:ln w="44450">
                <a:solidFill>
                  <a:schemeClr val="bg1">
                    <a:lumMod val="50000"/>
                    <a:alpha val="51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15" name="矩形 14"/>
          <p:cNvSpPr/>
          <p:nvPr/>
        </p:nvSpPr>
        <p:spPr>
          <a:xfrm>
            <a:off x="2928641" y="3684871"/>
            <a:ext cx="860188" cy="2375811"/>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6" name="矩形 15"/>
          <p:cNvSpPr/>
          <p:nvPr/>
        </p:nvSpPr>
        <p:spPr>
          <a:xfrm>
            <a:off x="4194221" y="3229491"/>
            <a:ext cx="860188" cy="2831191"/>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7" name="矩形 16"/>
          <p:cNvSpPr/>
          <p:nvPr/>
        </p:nvSpPr>
        <p:spPr>
          <a:xfrm>
            <a:off x="5459798" y="2774111"/>
            <a:ext cx="860188" cy="3286572"/>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8" name="矩形 17"/>
          <p:cNvSpPr/>
          <p:nvPr/>
        </p:nvSpPr>
        <p:spPr>
          <a:xfrm>
            <a:off x="2928641" y="4302888"/>
            <a:ext cx="860188" cy="175779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9" name="矩形 18"/>
          <p:cNvSpPr/>
          <p:nvPr/>
        </p:nvSpPr>
        <p:spPr>
          <a:xfrm>
            <a:off x="4194221" y="3945089"/>
            <a:ext cx="860188" cy="2115593"/>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0" name="矩形 19"/>
          <p:cNvSpPr/>
          <p:nvPr/>
        </p:nvSpPr>
        <p:spPr>
          <a:xfrm>
            <a:off x="5459798" y="3392127"/>
            <a:ext cx="860188" cy="2668556"/>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1" name="矩形 20"/>
          <p:cNvSpPr/>
          <p:nvPr/>
        </p:nvSpPr>
        <p:spPr>
          <a:xfrm>
            <a:off x="1847667" y="4302888"/>
            <a:ext cx="860188" cy="1757795"/>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2" name="矩形 21"/>
          <p:cNvSpPr/>
          <p:nvPr/>
        </p:nvSpPr>
        <p:spPr>
          <a:xfrm>
            <a:off x="1847667" y="4872777"/>
            <a:ext cx="860188" cy="118790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3" name="TextBox 73"/>
          <p:cNvSpPr txBox="1"/>
          <p:nvPr/>
        </p:nvSpPr>
        <p:spPr>
          <a:xfrm>
            <a:off x="1930545" y="5299897"/>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30%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4" name="TextBox 74"/>
          <p:cNvSpPr txBox="1"/>
          <p:nvPr/>
        </p:nvSpPr>
        <p:spPr>
          <a:xfrm>
            <a:off x="2989205" y="4876595"/>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60%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5" name="TextBox 75"/>
          <p:cNvSpPr txBox="1"/>
          <p:nvPr/>
        </p:nvSpPr>
        <p:spPr>
          <a:xfrm>
            <a:off x="4249608" y="4302886"/>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80%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6" name="TextBox 76"/>
          <p:cNvSpPr txBox="1"/>
          <p:nvPr/>
        </p:nvSpPr>
        <p:spPr>
          <a:xfrm>
            <a:off x="5535956" y="3710537"/>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90%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7" name="TextBox 77"/>
          <p:cNvSpPr txBox="1"/>
          <p:nvPr/>
        </p:nvSpPr>
        <p:spPr>
          <a:xfrm>
            <a:off x="1881956" y="3806586"/>
            <a:ext cx="804800"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300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sp>
        <p:nvSpPr>
          <p:cNvPr id="28" name="TextBox 78"/>
          <p:cNvSpPr txBox="1"/>
          <p:nvPr/>
        </p:nvSpPr>
        <p:spPr>
          <a:xfrm>
            <a:off x="2988685" y="3225293"/>
            <a:ext cx="804800"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500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sp>
        <p:nvSpPr>
          <p:cNvPr id="29" name="TextBox 79"/>
          <p:cNvSpPr txBox="1"/>
          <p:nvPr/>
        </p:nvSpPr>
        <p:spPr>
          <a:xfrm>
            <a:off x="4249608" y="2798242"/>
            <a:ext cx="804800"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800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sp>
        <p:nvSpPr>
          <p:cNvPr id="30" name="TextBox 80"/>
          <p:cNvSpPr txBox="1"/>
          <p:nvPr/>
        </p:nvSpPr>
        <p:spPr>
          <a:xfrm>
            <a:off x="5391914" y="2277806"/>
            <a:ext cx="1141429"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1000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grpSp>
        <p:nvGrpSpPr>
          <p:cNvPr id="31" name="组合 30"/>
          <p:cNvGrpSpPr/>
          <p:nvPr/>
        </p:nvGrpSpPr>
        <p:grpSpPr>
          <a:xfrm>
            <a:off x="7256592" y="1474813"/>
            <a:ext cx="3238411" cy="857724"/>
            <a:chOff x="14425667" y="2942113"/>
            <a:chExt cx="6595860" cy="1711082"/>
          </a:xfrm>
          <a:effectLst>
            <a:outerShdw blurRad="419100" dist="419100" dir="5400000" algn="ctr" rotWithShape="0">
              <a:srgbClr val="000000">
                <a:alpha val="43137"/>
              </a:srgbClr>
            </a:outerShdw>
          </a:effectLst>
        </p:grpSpPr>
        <p:sp>
          <p:nvSpPr>
            <p:cNvPr id="32" name="Rounded Rectangle 43"/>
            <p:cNvSpPr/>
            <p:nvPr/>
          </p:nvSpPr>
          <p:spPr>
            <a:xfrm>
              <a:off x="14441266" y="2942113"/>
              <a:ext cx="6580260" cy="922203"/>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33" name="TextBox 82"/>
            <p:cNvSpPr txBox="1"/>
            <p:nvPr/>
          </p:nvSpPr>
          <p:spPr>
            <a:xfrm>
              <a:off x="14902049" y="2982859"/>
              <a:ext cx="6116542" cy="920980"/>
            </a:xfrm>
            <a:prstGeom prst="rect">
              <a:avLst/>
            </a:prstGeom>
            <a:noFill/>
          </p:spPr>
          <p:txBody>
            <a:bodyPr wrap="square" rtlCol="0">
              <a:spAutoFit/>
            </a:bodyPr>
            <a:lstStyle/>
            <a:p>
              <a:pPr defTabSz="913765">
                <a:defRPr/>
              </a:pPr>
              <a:r>
                <a:rPr lang="zh-CN" altLang="en-US" sz="240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400">
                <a:solidFill>
                  <a:prstClr val="white"/>
                </a:solidFill>
                <a:latin typeface="思源黑体 CN Medium" panose="020b0600000000000000" pitchFamily="34" charset="-122"/>
                <a:ea typeface="思源黑体 CN Medium" panose="020b0600000000000000" pitchFamily="34" charset="-122"/>
              </a:endParaRPr>
            </a:p>
          </p:txBody>
        </p:sp>
        <p:sp>
          <p:nvSpPr>
            <p:cNvPr id="34" name="TextBox 83"/>
            <p:cNvSpPr txBox="1"/>
            <p:nvPr/>
          </p:nvSpPr>
          <p:spPr>
            <a:xfrm>
              <a:off x="14425667" y="4017078"/>
              <a:ext cx="2811555" cy="636117"/>
            </a:xfrm>
            <a:prstGeom prst="rect">
              <a:avLst/>
            </a:prstGeom>
            <a:noFill/>
          </p:spPr>
          <p:txBody>
            <a:bodyPr wrap="square" rtlCol="0">
              <a:spAutoFit/>
            </a:bodyPr>
            <a:lstStyle/>
            <a:p>
              <a:pPr defTabSz="913765">
                <a:defRPr/>
              </a:pPr>
              <a:r>
                <a:rPr lang="en-US" altLang="zh-CN" sz="147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35" name="TextBox 84"/>
          <p:cNvSpPr txBox="1"/>
          <p:nvPr/>
        </p:nvSpPr>
        <p:spPr>
          <a:xfrm>
            <a:off x="7272507" y="2366021"/>
            <a:ext cx="3864197" cy="1082136"/>
          </a:xfrm>
          <a:prstGeom prst="rect">
            <a:avLst/>
          </a:prstGeom>
          <a:noFill/>
        </p:spPr>
        <p:txBody>
          <a:bodyPr wrap="square" lIns="42969" tIns="21485" rIns="42969" bIns="21485" rtlCol="0">
            <a:spAutoFit/>
          </a:bodyPr>
          <a:lstStyle/>
          <a:p>
            <a:pPr defTabSz="913765">
              <a:lnSpc>
                <a:spcPct val="150000"/>
              </a:lnSpc>
              <a:defRPr/>
            </a:pPr>
            <a:r>
              <a:rPr lang="zh-CN" altLang="en-US" sz="112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您的内容打在这里，或者通过复制您的文本后，在此框中选择粘贴，并选择只保留文字。您的内容打在这里</a:t>
            </a:r>
            <a:endParaRPr lang="en-US" altLang="zh-CN" sz="1125">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7272507" y="2342896"/>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37" name="TextBox 86"/>
          <p:cNvSpPr txBox="1"/>
          <p:nvPr/>
        </p:nvSpPr>
        <p:spPr>
          <a:xfrm>
            <a:off x="7227335" y="3609482"/>
            <a:ext cx="3267669" cy="869450"/>
          </a:xfrm>
          <a:prstGeom prst="rect">
            <a:avLst/>
          </a:prstGeom>
          <a:noFill/>
          <a:effectLst>
            <a:outerShdw blurRad="419100" dist="419100" dir="5400000" algn="ctr" rotWithShape="0">
              <a:srgbClr val="000000">
                <a:alpha val="43137"/>
              </a:srgbClr>
            </a:outerShdw>
          </a:effectLst>
        </p:spPr>
        <p:txBody>
          <a:bodyPr wrap="square" lIns="42969" tIns="21485" rIns="42969" bIns="21485" rtlCol="0">
            <a:spAutoFit/>
          </a:bodyPr>
          <a:lstStyle/>
          <a:p>
            <a:pPr defTabSz="913765">
              <a:defRPr/>
            </a:pPr>
            <a:r>
              <a:rPr lang="en-US" altLang="zh-CN" sz="5370">
                <a:solidFill>
                  <a:srgbClr val="E61911"/>
                </a:solidFill>
                <a:ea typeface="微软雅黑" panose="020b0503020204020204" pitchFamily="34" charset="-122"/>
              </a:rPr>
              <a:t>123,456,78</a:t>
            </a:r>
            <a:endParaRPr lang="zh-CN" altLang="en-US" sz="5370">
              <a:solidFill>
                <a:srgbClr val="E61911"/>
              </a:solidFill>
              <a:ea typeface="微软雅黑" panose="020b0503020204020204" pitchFamily="34" charset="-122"/>
            </a:endParaRPr>
          </a:p>
        </p:txBody>
      </p:sp>
      <p:grpSp>
        <p:nvGrpSpPr>
          <p:cNvPr id="38" name="组合 37"/>
          <p:cNvGrpSpPr/>
          <p:nvPr/>
        </p:nvGrpSpPr>
        <p:grpSpPr>
          <a:xfrm>
            <a:off x="7364917" y="4620164"/>
            <a:ext cx="2373737" cy="1508148"/>
            <a:chOff x="14646294" y="9216801"/>
            <a:chExt cx="4834732" cy="3008617"/>
          </a:xfrm>
        </p:grpSpPr>
        <p:sp>
          <p:nvSpPr>
            <p:cNvPr id="39" name="Freeform 41"/>
            <p:cNvSpPr>
              <a:spLocks noEditPoints="1"/>
            </p:cNvSpPr>
            <p:nvPr/>
          </p:nvSpPr>
          <p:spPr bwMode="auto">
            <a:xfrm>
              <a:off x="14646294" y="9298653"/>
              <a:ext cx="511506" cy="1114764"/>
            </a:xfrm>
            <a:custGeom>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9163" tIns="39581" rIns="79163" bIns="39581" numCol="1" anchor="t" anchorCtr="0" compatLnSpc="1"/>
            <a:lstStyle/>
            <a:p>
              <a:pPr defTabSz="913765">
                <a:defRPr/>
              </a:pPr>
              <a:endParaRPr lang="zh-CN" altLang="en-US" sz="1170">
                <a:solidFill>
                  <a:schemeClr val="tx1">
                    <a:lumMod val="75000"/>
                    <a:lumOff val="25000"/>
                  </a:schemeClr>
                </a:solidFill>
                <a:latin typeface="Calibri" panose="020f0502020204030204"/>
                <a:ea typeface="等线" panose="02010600030101010101" pitchFamily="2" charset="-122"/>
              </a:endParaRPr>
            </a:p>
          </p:txBody>
        </p:sp>
        <p:sp>
          <p:nvSpPr>
            <p:cNvPr id="40" name="Freeform 41"/>
            <p:cNvSpPr>
              <a:spLocks noEditPoints="1"/>
            </p:cNvSpPr>
            <p:nvPr/>
          </p:nvSpPr>
          <p:spPr bwMode="auto">
            <a:xfrm>
              <a:off x="14646294" y="10976872"/>
              <a:ext cx="511506" cy="1114764"/>
            </a:xfrm>
            <a:custGeom>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BB0A0B"/>
            </a:solidFill>
            <a:ln>
              <a:noFill/>
            </a:ln>
            <a:extLst>
              <a:ext uri="{91240B29-F687-4F45-9708-019B960494DF}">
                <a14:hiddenLine xmlns:a14="http://schemas.microsoft.com/office/drawing/2010/main" w="9525">
                  <a:solidFill>
                    <a:srgbClr val="000000"/>
                  </a:solidFill>
                  <a:round/>
                </a14:hiddenLine>
              </a:ext>
            </a:extLst>
          </p:spPr>
          <p:txBody>
            <a:bodyPr vert="horz" wrap="square" lIns="79163" tIns="39581" rIns="79163" bIns="39581" numCol="1" anchor="t" anchorCtr="0" compatLnSpc="1"/>
            <a:lstStyle/>
            <a:p>
              <a:pPr defTabSz="913765">
                <a:defRPr/>
              </a:pPr>
              <a:endParaRPr lang="zh-CN" altLang="en-US" sz="1170">
                <a:solidFill>
                  <a:schemeClr val="tx1">
                    <a:lumMod val="75000"/>
                    <a:lumOff val="25000"/>
                  </a:schemeClr>
                </a:solidFill>
                <a:latin typeface="Calibri" panose="020f0502020204030204"/>
                <a:ea typeface="等线" panose="02010600030101010101" pitchFamily="2" charset="-122"/>
              </a:endParaRPr>
            </a:p>
          </p:txBody>
        </p:sp>
        <p:grpSp>
          <p:nvGrpSpPr>
            <p:cNvPr id="41" name="组合 40"/>
            <p:cNvGrpSpPr/>
            <p:nvPr/>
          </p:nvGrpSpPr>
          <p:grpSpPr>
            <a:xfrm>
              <a:off x="15486418" y="9216801"/>
              <a:ext cx="3994608" cy="1248546"/>
              <a:chOff x="969258" y="2005844"/>
              <a:chExt cx="2079175" cy="1735011"/>
            </a:xfrm>
          </p:grpSpPr>
          <p:sp>
            <p:nvSpPr>
              <p:cNvPr id="45" name="Rectangle 4"/>
              <p:cNvSpPr/>
              <p:nvPr/>
            </p:nvSpPr>
            <p:spPr bwMode="auto">
              <a:xfrm>
                <a:off x="974037" y="2443618"/>
                <a:ext cx="2074396" cy="1297237"/>
              </a:xfrm>
              <a:prstGeom prst="rect">
                <a:avLst/>
              </a:prstGeom>
            </p:spPr>
            <p:txBody>
              <a:bodyPr wrap="square">
                <a:spAutoFit/>
              </a:bodyPr>
              <a:lstStyle/>
              <a:p>
                <a:pPr defTabSz="913765">
                  <a:lnSpc>
                    <a:spcPct val="150000"/>
                  </a:lnSpc>
                  <a:defRPr/>
                </a:pPr>
                <a:r>
                  <a:rPr lang="zh-CN" altLang="en-US" sz="865">
                    <a:solidFill>
                      <a:schemeClr val="tx1">
                        <a:lumMod val="75000"/>
                        <a:lumOff val="25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865">
                  <a:solidFill>
                    <a:schemeClr val="tx1">
                      <a:lumMod val="75000"/>
                      <a:lumOff val="25000"/>
                    </a:schemeClr>
                  </a:solidFill>
                  <a:latin typeface="Lato" panose="020f0502020204030203" pitchFamily="34" charset="0"/>
                  <a:ea typeface="等线" panose="02010600030101010101" pitchFamily="2" charset="-122"/>
                </a:endParaRPr>
              </a:p>
            </p:txBody>
          </p:sp>
          <p:sp>
            <p:nvSpPr>
              <p:cNvPr id="46" name="Rectangle 5"/>
              <p:cNvSpPr/>
              <p:nvPr/>
            </p:nvSpPr>
            <p:spPr bwMode="auto">
              <a:xfrm>
                <a:off x="969258" y="2005844"/>
                <a:ext cx="1136219" cy="735894"/>
              </a:xfrm>
              <a:prstGeom prst="rect">
                <a:avLst/>
              </a:prstGeom>
            </p:spPr>
            <p:txBody>
              <a:bodyPr wrap="square">
                <a:spAutoFit/>
              </a:bodyPr>
              <a:lstStyle/>
              <a:p>
                <a:pPr defTabSz="913765">
                  <a:defRPr/>
                </a:pPr>
                <a:r>
                  <a:rPr lang="zh-CN" altLang="en-US" sz="1125" b="1">
                    <a:solidFill>
                      <a:schemeClr val="tx1">
                        <a:lumMod val="75000"/>
                        <a:lumOff val="25000"/>
                      </a:schemeClr>
                    </a:solidFill>
                    <a:latin typeface="Calibri" panose="020f0502020204030204"/>
                    <a:ea typeface="Roboto" pitchFamily="2" charset="0"/>
                    <a:cs typeface="Open Sans" panose="020b0606030504020204" pitchFamily="34" charset="0"/>
                  </a:rPr>
                  <a:t>添加标题</a:t>
                </a:r>
                <a:endParaRPr lang="en-US" sz="1125" b="1">
                  <a:solidFill>
                    <a:schemeClr val="tx1">
                      <a:lumMod val="75000"/>
                      <a:lumOff val="25000"/>
                    </a:schemeClr>
                  </a:solidFill>
                  <a:latin typeface="Calibri" panose="020f0502020204030204"/>
                  <a:ea typeface="Roboto" pitchFamily="2" charset="0"/>
                  <a:cs typeface="Open Sans" panose="020b0606030504020204" pitchFamily="34" charset="0"/>
                </a:endParaRPr>
              </a:p>
            </p:txBody>
          </p:sp>
        </p:grpSp>
        <p:grpSp>
          <p:nvGrpSpPr>
            <p:cNvPr id="42" name="组合 41"/>
            <p:cNvGrpSpPr/>
            <p:nvPr/>
          </p:nvGrpSpPr>
          <p:grpSpPr>
            <a:xfrm>
              <a:off x="15486418" y="10976872"/>
              <a:ext cx="3994608" cy="1248546"/>
              <a:chOff x="969258" y="2005844"/>
              <a:chExt cx="2079175" cy="1735011"/>
            </a:xfrm>
          </p:grpSpPr>
          <p:sp>
            <p:nvSpPr>
              <p:cNvPr id="43" name="Rectangle 4"/>
              <p:cNvSpPr/>
              <p:nvPr/>
            </p:nvSpPr>
            <p:spPr bwMode="auto">
              <a:xfrm>
                <a:off x="974037" y="2443618"/>
                <a:ext cx="2074396" cy="1297237"/>
              </a:xfrm>
              <a:prstGeom prst="rect">
                <a:avLst/>
              </a:prstGeom>
            </p:spPr>
            <p:txBody>
              <a:bodyPr wrap="square">
                <a:spAutoFit/>
              </a:bodyPr>
              <a:lstStyle/>
              <a:p>
                <a:pPr defTabSz="913765">
                  <a:lnSpc>
                    <a:spcPct val="150000"/>
                  </a:lnSpc>
                  <a:defRPr/>
                </a:pPr>
                <a:r>
                  <a:rPr lang="zh-CN" altLang="en-US" sz="865">
                    <a:solidFill>
                      <a:schemeClr val="tx1">
                        <a:lumMod val="75000"/>
                        <a:lumOff val="25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865">
                  <a:solidFill>
                    <a:schemeClr val="tx1">
                      <a:lumMod val="75000"/>
                      <a:lumOff val="25000"/>
                    </a:schemeClr>
                  </a:solidFill>
                  <a:latin typeface="Lato" panose="020f0502020204030203" pitchFamily="34" charset="0"/>
                  <a:ea typeface="等线" panose="02010600030101010101" pitchFamily="2" charset="-122"/>
                </a:endParaRPr>
              </a:p>
            </p:txBody>
          </p:sp>
          <p:sp>
            <p:nvSpPr>
              <p:cNvPr id="44" name="Rectangle 5"/>
              <p:cNvSpPr/>
              <p:nvPr/>
            </p:nvSpPr>
            <p:spPr bwMode="auto">
              <a:xfrm>
                <a:off x="969258" y="2005844"/>
                <a:ext cx="1136219" cy="735894"/>
              </a:xfrm>
              <a:prstGeom prst="rect">
                <a:avLst/>
              </a:prstGeom>
            </p:spPr>
            <p:txBody>
              <a:bodyPr wrap="square">
                <a:spAutoFit/>
              </a:bodyPr>
              <a:lstStyle/>
              <a:p>
                <a:pPr defTabSz="913765">
                  <a:defRPr/>
                </a:pPr>
                <a:r>
                  <a:rPr lang="zh-CN" altLang="en-US" sz="1125" b="1">
                    <a:solidFill>
                      <a:schemeClr val="tx1">
                        <a:lumMod val="75000"/>
                        <a:lumOff val="25000"/>
                      </a:schemeClr>
                    </a:solidFill>
                    <a:latin typeface="Calibri" panose="020f0502020204030204"/>
                    <a:ea typeface="Roboto" pitchFamily="2" charset="0"/>
                    <a:cs typeface="Open Sans" panose="020b0606030504020204" pitchFamily="34" charset="0"/>
                  </a:rPr>
                  <a:t>添加标题</a:t>
                </a:r>
                <a:endParaRPr lang="en-US" sz="1125" b="1">
                  <a:solidFill>
                    <a:schemeClr val="tx1">
                      <a:lumMod val="75000"/>
                      <a:lumOff val="25000"/>
                    </a:schemeClr>
                  </a:solidFill>
                  <a:latin typeface="Calibri" panose="020f0502020204030204"/>
                  <a:ea typeface="Roboto" pitchFamily="2" charset="0"/>
                  <a:cs typeface="Open Sans" panose="020b0606030504020204" pitchFamily="34" charset="0"/>
                </a:endParaRPr>
              </a:p>
            </p:txBody>
          </p:sp>
        </p:grpSp>
      </p:grpSp>
      <p:sp>
        <p:nvSpPr>
          <p:cNvPr id="47" name="灯片编号占位符 46"/>
          <p:cNvSpPr>
            <a:spLocks noGrp="1"/>
          </p:cNvSpPr>
          <p:nvPr>
            <p:ph type="sldNum" sz="quarter" idx="12"/>
          </p:nvPr>
        </p:nvSpPr>
        <p:spPr/>
        <p:txBody>
          <a:bodyPr/>
          <a:lstStyle/>
          <a:p>
            <a:fld id="{E0596BC5-39E9-41F1-BBD9-DF4DEBACD03C}" type="slidenum">
              <a:rPr lang="zh-CN" altLang="en-US" smtClean="0"/>
              <a:t>13</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nodeType="afterGroup">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p:tgtEl>
                                          <p:spTgt spid="22"/>
                                        </p:tgtEl>
                                        <p:attrNameLst>
                                          <p:attrName>ppt_y</p:attrName>
                                        </p:attrNameLst>
                                      </p:cBhvr>
                                      <p:tavLst>
                                        <p:tav tm="0">
                                          <p:val>
                                            <p:strVal val="#ppt_y+#ppt_h*1.125000"/>
                                          </p:val>
                                        </p:tav>
                                        <p:tav tm="100000">
                                          <p:val>
                                            <p:strVal val="#ppt_y"/>
                                          </p:val>
                                        </p:tav>
                                      </p:tavLst>
                                    </p:anim>
                                    <p:animEffect transition="in" filter="wipe(up)">
                                      <p:cBhvr>
                                        <p:cTn id="25" dur="500"/>
                                        <p:tgtEl>
                                          <p:spTgt spid="22"/>
                                        </p:tgtEl>
                                      </p:cBhvr>
                                    </p:animEffect>
                                  </p:childTnLst>
                                </p:cTn>
                              </p:par>
                            </p:childTnLst>
                          </p:cTn>
                        </p:par>
                        <p:par>
                          <p:cTn id="26" fill="hold" nodeType="afterGroup">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par>
                          <p:cTn id="31" fill="hold" nodeType="afterGroup">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childTnLst>
                          </p:cTn>
                        </p:par>
                        <p:par>
                          <p:cTn id="36" fill="hold" nodeType="afterGroup">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ppt_y</p:attrName>
                                        </p:attrNameLst>
                                      </p:cBhvr>
                                      <p:tavLst>
                                        <p:tav tm="0">
                                          <p:val>
                                            <p:strVal val="#ppt_y+#ppt_h*1.125000"/>
                                          </p:val>
                                        </p:tav>
                                        <p:tav tm="100000">
                                          <p:val>
                                            <p:strVal val="#ppt_y"/>
                                          </p:val>
                                        </p:tav>
                                      </p:tavLst>
                                    </p:anim>
                                    <p:animEffect transition="in" filter="wipe(up)">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nodeType="afterGroup">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500" fill="hold"/>
                                        <p:tgtEl>
                                          <p:spTgt spid="27"/>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strVal val="#ppt_x"/>
                                          </p:val>
                                        </p:tav>
                                        <p:tav tm="100000">
                                          <p:val>
                                            <p:strVal val="#ppt_x"/>
                                          </p:val>
                                        </p:tav>
                                      </p:tavLst>
                                    </p:anim>
                                    <p:anim calcmode="lin" valueType="num">
                                      <p:cBhvr>
                                        <p:cTn id="63" dur="5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3500"/>
                            </p:stCondLst>
                            <p:childTnLst>
                              <p:par>
                                <p:cTn id="75" presetID="53" presetClass="entr" presetSubtype="16"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nodeType="afterGroup">
                            <p:stCondLst>
                              <p:cond delay="4000"/>
                            </p:stCondLst>
                            <p:childTnLst>
                              <p:par>
                                <p:cTn id="81" presetID="12" presetClass="entr" presetSubtype="8"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p:tgtEl>
                                          <p:spTgt spid="36"/>
                                        </p:tgtEl>
                                        <p:attrNameLst>
                                          <p:attrName>ppt_x</p:attrName>
                                        </p:attrNameLst>
                                      </p:cBhvr>
                                      <p:tavLst>
                                        <p:tav tm="0">
                                          <p:val>
                                            <p:strVal val="#ppt_x-#ppt_w*1.125000"/>
                                          </p:val>
                                        </p:tav>
                                        <p:tav tm="100000">
                                          <p:val>
                                            <p:strVal val="#ppt_x"/>
                                          </p:val>
                                        </p:tav>
                                      </p:tavLst>
                                    </p:anim>
                                    <p:animEffect transition="in" filter="wipe(right)">
                                      <p:cBhvr>
                                        <p:cTn id="84" dur="500"/>
                                        <p:tgtEl>
                                          <p:spTgt spid="36"/>
                                        </p:tgtEl>
                                      </p:cBhvr>
                                    </p:animEffect>
                                  </p:childTnLst>
                                </p:cTn>
                              </p:par>
                            </p:childTnLst>
                          </p:cTn>
                        </p:par>
                        <p:par>
                          <p:cTn id="85" fill="hold" nodeType="afterGroup">
                            <p:stCondLst>
                              <p:cond delay="4500"/>
                            </p:stCondLst>
                            <p:childTnLst>
                              <p:par>
                                <p:cTn id="86" presetID="14" presetClass="entr" presetSubtype="1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500"/>
                                        <p:tgtEl>
                                          <p:spTgt spid="35"/>
                                        </p:tgtEl>
                                      </p:cBhvr>
                                    </p:animEffect>
                                  </p:childTnLst>
                                </p:cTn>
                              </p:par>
                            </p:childTnLst>
                          </p:cTn>
                        </p:par>
                        <p:par>
                          <p:cTn id="89" fill="hold" nodeType="afterGroup">
                            <p:stCondLst>
                              <p:cond delay="5000"/>
                            </p:stCondLst>
                            <p:childTnLst>
                              <p:par>
                                <p:cTn id="90" presetID="12" presetClass="entr" presetSubtype="4" fill="hold" grpId="0" nodeType="afterEffect">
                                  <p:stCondLst>
                                    <p:cond delay="0"/>
                                  </p:stCondLst>
                                  <p:iterate type="lt">
                                    <p:tmPct val="50000"/>
                                  </p:iterate>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00"/>
                                        <p:tgtEl>
                                          <p:spTgt spid="37"/>
                                        </p:tgtEl>
                                        <p:attrNameLst>
                                          <p:attrName>ppt_y</p:attrName>
                                        </p:attrNameLst>
                                      </p:cBhvr>
                                      <p:tavLst>
                                        <p:tav tm="0">
                                          <p:val>
                                            <p:strVal val="#ppt_y+#ppt_h*1.125000"/>
                                          </p:val>
                                        </p:tav>
                                        <p:tav tm="100000">
                                          <p:val>
                                            <p:strVal val="#ppt_y"/>
                                          </p:val>
                                        </p:tav>
                                      </p:tavLst>
                                    </p:anim>
                                    <p:animEffect transition="in" filter="wipe(up)">
                                      <p:cBhvr>
                                        <p:cTn id="93" dur="200"/>
                                        <p:tgtEl>
                                          <p:spTgt spid="37"/>
                                        </p:tgtEl>
                                      </p:cBhvr>
                                    </p:animEffect>
                                  </p:childTnLst>
                                </p:cTn>
                              </p:par>
                            </p:childTnLst>
                          </p:cTn>
                        </p:par>
                        <p:par>
                          <p:cTn id="94" fill="hold" nodeType="afterGroup">
                            <p:stCondLst>
                              <p:cond delay="5200"/>
                            </p:stCondLst>
                            <p:childTnLst>
                              <p:par>
                                <p:cTn id="95" presetID="14" presetClass="entr" presetSubtype="1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randombar(horizontal)">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5" grpId="0"/>
      <p:bldP spid="3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3" name="Shape 514"/>
          <p:cNvSpPr/>
          <p:nvPr/>
        </p:nvSpPr>
        <p:spPr>
          <a:xfrm>
            <a:off x="9318466" y="2272704"/>
            <a:ext cx="1691157" cy="2782432"/>
          </a:xfrm>
          <a:custGeom>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Shape 515"/>
          <p:cNvSpPr/>
          <p:nvPr/>
        </p:nvSpPr>
        <p:spPr>
          <a:xfrm>
            <a:off x="5083491" y="4824560"/>
            <a:ext cx="1613968"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 name="Shape 516"/>
          <p:cNvSpPr/>
          <p:nvPr/>
        </p:nvSpPr>
        <p:spPr>
          <a:xfrm>
            <a:off x="6697459" y="4824560"/>
            <a:ext cx="2627245"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Shape 517"/>
          <p:cNvSpPr/>
          <p:nvPr/>
        </p:nvSpPr>
        <p:spPr>
          <a:xfrm>
            <a:off x="2375157" y="2272704"/>
            <a:ext cx="2084572" cy="1391216"/>
          </a:xfrm>
          <a:custGeom>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 name="Shape 518"/>
          <p:cNvSpPr/>
          <p:nvPr/>
        </p:nvSpPr>
        <p:spPr>
          <a:xfrm>
            <a:off x="4453496" y="2272704"/>
            <a:ext cx="2428297"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 name="Shape 519"/>
          <p:cNvSpPr/>
          <p:nvPr/>
        </p:nvSpPr>
        <p:spPr>
          <a:xfrm>
            <a:off x="6875554" y="2272704"/>
            <a:ext cx="2449148"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 name="Shape 546"/>
          <p:cNvSpPr/>
          <p:nvPr/>
        </p:nvSpPr>
        <p:spPr>
          <a:xfrm>
            <a:off x="2375841" y="3663922"/>
            <a:ext cx="220652" cy="3211588"/>
          </a:xfrm>
          <a:prstGeom prst="rect">
            <a:avLst/>
          </a:prstGeom>
          <a:solidFill>
            <a:srgbClr val="843C0C"/>
          </a:solidFill>
          <a:ln w="12700">
            <a:miter lim="400000"/>
          </a:ln>
        </p:spPr>
        <p:txBody>
          <a:bodyPr lIns="0" tIns="0" rIns="0" bIns="0" anchor="ctr"/>
          <a:lstStyle/>
          <a:p>
            <a:pPr defTabSz="913765">
              <a:defRPr sz="3200"/>
            </a:pPr>
            <a:endParaRPr sz="27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8283142" y="4634599"/>
            <a:ext cx="2020964" cy="1441444"/>
            <a:chOff x="16516497" y="9245600"/>
            <a:chExt cx="4116217" cy="2875548"/>
          </a:xfrm>
          <a:effectLst>
            <a:outerShdw blurRad="419100" dist="419100" dir="5400000" algn="ctr" rotWithShape="0">
              <a:srgbClr val="000000">
                <a:alpha val="43137"/>
              </a:srgbClr>
            </a:outerShdw>
          </a:effectLst>
        </p:grpSpPr>
        <p:sp>
          <p:nvSpPr>
            <p:cNvPr id="11" name="Shape 529"/>
            <p:cNvSpPr/>
            <p:nvPr/>
          </p:nvSpPr>
          <p:spPr>
            <a:xfrm>
              <a:off x="16516497" y="10871687"/>
              <a:ext cx="4116217" cy="1249461"/>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050" kern="100">
                  <a:solidFill>
                    <a:srgbClr val="E7E6E6"/>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05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2" name="Group 533"/>
            <p:cNvGrpSpPr/>
            <p:nvPr/>
          </p:nvGrpSpPr>
          <p:grpSpPr>
            <a:xfrm>
              <a:off x="18034264" y="9245600"/>
              <a:ext cx="1252278" cy="1252278"/>
              <a:chExt cx="1252277" cy="1252277"/>
            </a:xfrm>
          </p:grpSpPr>
          <p:sp>
            <p:nvSpPr>
              <p:cNvPr id="13" name="Shape 531"/>
              <p:cNvSpPr/>
              <p:nvPr/>
            </p:nvSpPr>
            <p:spPr>
              <a:xfrm>
                <a:off x="0" y="0"/>
                <a:ext cx="1252278" cy="1252278"/>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Shape 532"/>
              <p:cNvSpPr/>
              <p:nvPr/>
            </p:nvSpPr>
            <p:spPr>
              <a:xfrm>
                <a:off x="202401" y="271813"/>
                <a:ext cx="847476" cy="674248"/>
              </a:xfrm>
              <a:custGeom>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 name="组合 14"/>
          <p:cNvGrpSpPr/>
          <p:nvPr/>
        </p:nvGrpSpPr>
        <p:grpSpPr>
          <a:xfrm>
            <a:off x="8283142" y="2062653"/>
            <a:ext cx="2020964" cy="1383497"/>
            <a:chOff x="16516497" y="4114800"/>
            <a:chExt cx="4116217" cy="2759947"/>
          </a:xfrm>
          <a:effectLst>
            <a:outerShdw blurRad="419100" dist="419100" dir="5400000" algn="ctr" rotWithShape="0">
              <a:srgbClr val="000000">
                <a:alpha val="43137"/>
              </a:srgbClr>
            </a:outerShdw>
          </a:effectLst>
        </p:grpSpPr>
        <p:sp>
          <p:nvSpPr>
            <p:cNvPr id="16" name="Shape 526"/>
            <p:cNvSpPr/>
            <p:nvPr/>
          </p:nvSpPr>
          <p:spPr>
            <a:xfrm>
              <a:off x="16516497" y="5625287"/>
              <a:ext cx="4116217" cy="1249460"/>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单击添加内测期工作描述文字内容单击添加内测期工作描述</a:t>
              </a:r>
              <a:r>
                <a:rPr lang="zh-CN" altLang="en-US" sz="1050" kern="100">
                  <a:solidFill>
                    <a:srgbClr val="E7E6E6"/>
                  </a:solidFill>
                  <a:latin typeface="Arial" panose="020b0604020202020204" pitchFamily="34" charset="0"/>
                  <a:ea typeface="微软雅黑" panose="020b0503020204020204" pitchFamily="34" charset="-122"/>
                  <a:sym typeface="Arial" panose="020b0604020202020204" pitchFamily="34" charset="0"/>
                </a:rPr>
                <a:t>文字内容</a:t>
              </a:r>
              <a:endParaRPr lang="zh-CN" altLang="en-US" sz="105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7" name="Group 536"/>
            <p:cNvGrpSpPr/>
            <p:nvPr/>
          </p:nvGrpSpPr>
          <p:grpSpPr>
            <a:xfrm>
              <a:off x="18034264" y="4114800"/>
              <a:ext cx="1252278" cy="1252285"/>
              <a:chExt cx="1252277" cy="1252283"/>
            </a:xfrm>
          </p:grpSpPr>
          <p:sp>
            <p:nvSpPr>
              <p:cNvPr id="18" name="Shape 534"/>
              <p:cNvSpPr/>
              <p:nvPr/>
            </p:nvSpPr>
            <p:spPr>
              <a:xfrm>
                <a:off x="0" y="0"/>
                <a:ext cx="1252278"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Shape 535"/>
              <p:cNvSpPr/>
              <p:nvPr/>
            </p:nvSpPr>
            <p:spPr>
              <a:xfrm>
                <a:off x="216765" y="336688"/>
                <a:ext cx="818747" cy="614342"/>
              </a:xfrm>
              <a:custGeom>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组合 19"/>
          <p:cNvGrpSpPr/>
          <p:nvPr/>
        </p:nvGrpSpPr>
        <p:grpSpPr>
          <a:xfrm>
            <a:off x="3444438" y="2062654"/>
            <a:ext cx="2020964" cy="1520689"/>
            <a:chOff x="6661225" y="4114800"/>
            <a:chExt cx="4116217" cy="3033632"/>
          </a:xfrm>
          <a:effectLst>
            <a:outerShdw blurRad="419100" dist="419100" dir="5400000" algn="ctr" rotWithShape="0">
              <a:srgbClr val="000000">
                <a:alpha val="43137"/>
              </a:srgbClr>
            </a:outerShdw>
          </a:effectLst>
        </p:grpSpPr>
        <p:sp>
          <p:nvSpPr>
            <p:cNvPr id="21" name="Shape 525"/>
            <p:cNvSpPr/>
            <p:nvPr/>
          </p:nvSpPr>
          <p:spPr>
            <a:xfrm>
              <a:off x="6661225" y="5544396"/>
              <a:ext cx="4116217" cy="1604036"/>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单击添加方案期工作描述文字内容单击添加方案期工作描述文字内容</a:t>
              </a: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defTabSz="913765">
                <a:lnSpc>
                  <a:spcPct val="110000"/>
                </a:lnSpc>
                <a:defRPr sz="1800"/>
              </a:pP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2" name="Group 539"/>
            <p:cNvGrpSpPr/>
            <p:nvPr/>
          </p:nvGrpSpPr>
          <p:grpSpPr>
            <a:xfrm>
              <a:off x="8115563" y="4114800"/>
              <a:ext cx="1252290" cy="1252285"/>
              <a:chExt cx="1252289" cy="1252283"/>
            </a:xfrm>
          </p:grpSpPr>
          <p:sp>
            <p:nvSpPr>
              <p:cNvPr id="23" name="Shape 537"/>
              <p:cNvSpPr/>
              <p:nvPr/>
            </p:nvSpPr>
            <p:spPr>
              <a:xfrm>
                <a:off x="0" y="0"/>
                <a:ext cx="1252290"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Shape 538"/>
              <p:cNvSpPr/>
              <p:nvPr/>
            </p:nvSpPr>
            <p:spPr>
              <a:xfrm>
                <a:off x="282288" y="292477"/>
                <a:ext cx="687714" cy="687689"/>
              </a:xfrm>
              <a:custGeom>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5869282" y="4634599"/>
            <a:ext cx="2020964" cy="1441444"/>
            <a:chOff x="11600048" y="9245600"/>
            <a:chExt cx="4116217" cy="2875548"/>
          </a:xfrm>
          <a:effectLst>
            <a:outerShdw blurRad="419100" dist="419100" dir="5400000" algn="ctr" rotWithShape="0">
              <a:srgbClr val="000000">
                <a:alpha val="43137"/>
              </a:srgbClr>
            </a:outerShdw>
          </a:effectLst>
        </p:grpSpPr>
        <p:sp>
          <p:nvSpPr>
            <p:cNvPr id="26" name="Shape 527"/>
            <p:cNvSpPr/>
            <p:nvPr/>
          </p:nvSpPr>
          <p:spPr>
            <a:xfrm>
              <a:off x="11600048" y="10871687"/>
              <a:ext cx="4116217" cy="1249461"/>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单击添加公测期工作描述文字内容单击添加公测期工作描述文字内容</a:t>
              </a: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7" name="Group 542"/>
            <p:cNvGrpSpPr/>
            <p:nvPr/>
          </p:nvGrpSpPr>
          <p:grpSpPr>
            <a:xfrm>
              <a:off x="13068564" y="9245600"/>
              <a:ext cx="1252278" cy="1252278"/>
              <a:chExt cx="1252277" cy="1252277"/>
            </a:xfrm>
          </p:grpSpPr>
          <p:sp>
            <p:nvSpPr>
              <p:cNvPr id="28" name="Shape 540"/>
              <p:cNvSpPr/>
              <p:nvPr/>
            </p:nvSpPr>
            <p:spPr>
              <a:xfrm>
                <a:off x="0" y="0"/>
                <a:ext cx="1252278" cy="1252278"/>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Shape 541"/>
              <p:cNvSpPr/>
              <p:nvPr/>
            </p:nvSpPr>
            <p:spPr>
              <a:xfrm>
                <a:off x="292937" y="261367"/>
                <a:ext cx="666403" cy="729543"/>
              </a:xfrm>
              <a:custGeom>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29"/>
          <p:cNvGrpSpPr/>
          <p:nvPr/>
        </p:nvGrpSpPr>
        <p:grpSpPr>
          <a:xfrm>
            <a:off x="5869283" y="2062653"/>
            <a:ext cx="2020964" cy="1561237"/>
            <a:chOff x="11600049" y="4114800"/>
            <a:chExt cx="4116217" cy="3114523"/>
          </a:xfrm>
          <a:effectLst>
            <a:outerShdw blurRad="419100" dist="419100" dir="5400000" algn="ctr" rotWithShape="0">
              <a:srgbClr val="000000">
                <a:alpha val="43137"/>
              </a:srgbClr>
            </a:outerShdw>
          </a:effectLst>
        </p:grpSpPr>
        <p:sp>
          <p:nvSpPr>
            <p:cNvPr id="31" name="Shape 524"/>
            <p:cNvSpPr/>
            <p:nvPr/>
          </p:nvSpPr>
          <p:spPr>
            <a:xfrm>
              <a:off x="11600049" y="5625286"/>
              <a:ext cx="4116217" cy="1604037"/>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gn="ct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单击添加封测期工作描述文字内容单击添加封测期工作描述文字内容</a:t>
              </a: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defTabSz="913765">
                <a:lnSpc>
                  <a:spcPct val="110000"/>
                </a:lnSpc>
                <a:defRPr sz="1800"/>
              </a:pP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2" name="Group 545"/>
            <p:cNvGrpSpPr/>
            <p:nvPr/>
          </p:nvGrpSpPr>
          <p:grpSpPr>
            <a:xfrm>
              <a:off x="13068564" y="4114800"/>
              <a:ext cx="1252278" cy="1252285"/>
              <a:chExt cx="1252277" cy="1252283"/>
            </a:xfrm>
          </p:grpSpPr>
          <p:sp>
            <p:nvSpPr>
              <p:cNvPr id="33" name="Shape 543"/>
              <p:cNvSpPr/>
              <p:nvPr/>
            </p:nvSpPr>
            <p:spPr>
              <a:xfrm>
                <a:off x="0" y="0"/>
                <a:ext cx="1252278"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Shape 544"/>
              <p:cNvSpPr/>
              <p:nvPr/>
            </p:nvSpPr>
            <p:spPr>
              <a:xfrm>
                <a:off x="274925" y="178870"/>
                <a:ext cx="715140" cy="889502"/>
              </a:xfrm>
              <a:custGeom>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 name="组合 34"/>
          <p:cNvGrpSpPr/>
          <p:nvPr/>
        </p:nvGrpSpPr>
        <p:grpSpPr>
          <a:xfrm>
            <a:off x="941339" y="3574381"/>
            <a:ext cx="1852363" cy="629560"/>
            <a:chOff x="1581848" y="7286171"/>
            <a:chExt cx="3772817" cy="1255913"/>
          </a:xfrm>
          <a:effectLst>
            <a:outerShdw blurRad="419100" dist="419100" dir="5400000" algn="ctr" rotWithShape="0">
              <a:srgbClr val="000000">
                <a:alpha val="43137"/>
              </a:srgbClr>
            </a:outerShdw>
          </a:effectLst>
        </p:grpSpPr>
        <p:sp>
          <p:nvSpPr>
            <p:cNvPr id="36" name="Shape 530"/>
            <p:cNvSpPr/>
            <p:nvPr/>
          </p:nvSpPr>
          <p:spPr>
            <a:xfrm>
              <a:off x="1581848" y="7286171"/>
              <a:ext cx="2251979" cy="1249459"/>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gn="r" defTabSz="913765">
                <a:lnSpc>
                  <a:spcPct val="110000"/>
                </a:lnSpc>
                <a:defRPr sz="1800"/>
              </a:pPr>
              <a:r>
                <a:rPr lang="zh-CN" altLang="en-US" sz="1050" kern="100">
                  <a:solidFill>
                    <a:prstClr val="black">
                      <a:lumMod val="95000"/>
                      <a:lumOff val="5000"/>
                    </a:prstClr>
                  </a:solidFill>
                  <a:latin typeface="Arial" panose="020b0604020202020204" pitchFamily="34" charset="0"/>
                  <a:ea typeface="微软雅黑" panose="020b0503020204020204" pitchFamily="34" charset="-122"/>
                  <a:sym typeface="Arial" panose="020b0604020202020204" pitchFamily="34" charset="0"/>
                </a:rPr>
                <a:t>单击添加筹备期工作描述文字内容</a:t>
              </a:r>
              <a:endParaRPr sz="1050">
                <a:solidFill>
                  <a:prstClr val="black">
                    <a:lumMod val="95000"/>
                    <a:lumOff val="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7" name="Group 549"/>
            <p:cNvGrpSpPr/>
            <p:nvPr/>
          </p:nvGrpSpPr>
          <p:grpSpPr>
            <a:xfrm>
              <a:off x="4102363" y="7289800"/>
              <a:ext cx="1252302" cy="1252284"/>
              <a:chExt cx="1252301" cy="1252283"/>
            </a:xfrm>
          </p:grpSpPr>
          <p:sp>
            <p:nvSpPr>
              <p:cNvPr id="38" name="Shape 547"/>
              <p:cNvSpPr/>
              <p:nvPr/>
            </p:nvSpPr>
            <p:spPr>
              <a:xfrm>
                <a:off x="0" y="0"/>
                <a:ext cx="1252302"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9" name="Shape 548"/>
              <p:cNvSpPr/>
              <p:nvPr/>
            </p:nvSpPr>
            <p:spPr>
              <a:xfrm>
                <a:off x="219660" y="248677"/>
                <a:ext cx="812981" cy="751845"/>
              </a:xfrm>
              <a:custGeom>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0" name="组合 39"/>
          <p:cNvGrpSpPr/>
          <p:nvPr/>
        </p:nvGrpSpPr>
        <p:grpSpPr>
          <a:xfrm>
            <a:off x="3646679" y="4274589"/>
            <a:ext cx="2020964" cy="2065027"/>
            <a:chOff x="6645500" y="8544464"/>
            <a:chExt cx="4116217" cy="4119537"/>
          </a:xfrm>
          <a:effectLst>
            <a:outerShdw blurRad="419100" dist="419100" dir="5400000" algn="ctr" rotWithShape="0">
              <a:srgbClr val="000000">
                <a:alpha val="43137"/>
              </a:srgbClr>
            </a:outerShdw>
          </a:effectLst>
        </p:grpSpPr>
        <p:sp>
          <p:nvSpPr>
            <p:cNvPr id="41" name="Shape 528"/>
            <p:cNvSpPr/>
            <p:nvPr/>
          </p:nvSpPr>
          <p:spPr>
            <a:xfrm>
              <a:off x="6645500" y="11414541"/>
              <a:ext cx="4116217" cy="1249460"/>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050" kern="100">
                  <a:solidFill>
                    <a:srgbClr val="E7E6E6"/>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05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42" name="05_How We Work_Done.jpg"/>
            <p:cNvPicPr/>
            <p:nvPr/>
          </p:nvPicPr>
          <p:blipFill>
            <a:blip r:embed="rId3">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
        <p:nvSpPr>
          <p:cNvPr id="43" name="灯片编号占位符 42"/>
          <p:cNvSpPr>
            <a:spLocks noGrp="1"/>
          </p:cNvSpPr>
          <p:nvPr>
            <p:ph type="sldNum" sz="quarter" idx="12"/>
          </p:nvPr>
        </p:nvSpPr>
        <p:spPr/>
        <p:txBody>
          <a:bodyPr/>
          <a:lstStyle/>
          <a:p>
            <a:fld id="{E0596BC5-39E9-41F1-BBD9-DF4DEBACD03C}" type="slidenum">
              <a:rPr lang="zh-CN" altLang="en-US" smtClean="0"/>
              <a:t>14</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53" presetClass="entr" presetSubtype="16" fill="hold" nodeType="withEffect">
                                  <p:stCondLst>
                                    <p:cond delay="50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par>
                          <p:cTn id="13" fill="hold" nodeType="afterGroup">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par>
                                <p:cTn id="17" presetID="53" presetClass="entr" presetSubtype="16"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par>
                                <p:cTn id="26" presetID="53" presetClass="entr" presetSubtype="16" fill="hold" nodeType="withEffect">
                                  <p:stCondLst>
                                    <p:cond delay="5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par>
                                <p:cTn id="35" presetID="53" presetClass="entr" presetSubtype="16"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nodeType="afterGroup">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1000"/>
                                        <p:tgtEl>
                                          <p:spTgt spid="3"/>
                                        </p:tgtEl>
                                      </p:cBhvr>
                                    </p:animEffect>
                                  </p:childTnLst>
                                </p:cTn>
                              </p:par>
                              <p:par>
                                <p:cTn id="44" presetID="53" presetClass="entr" presetSubtype="16" fill="hold" nodeType="withEffect">
                                  <p:stCondLst>
                                    <p:cond delay="5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nodeType="afterGroup">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1000"/>
                                        <p:tgtEl>
                                          <p:spTgt spid="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nodeType="afterGroup">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1000"/>
                                        <p:tgtEl>
                                          <p:spTgt spid="4"/>
                                        </p:tgtEl>
                                      </p:cBhvr>
                                    </p:animEffect>
                                  </p:childTnLst>
                                </p:cTn>
                              </p:par>
                              <p:par>
                                <p:cTn id="62" presetID="53" presetClass="entr" presetSubtype="16" fill="hold" nodeType="withEffect">
                                  <p:stCondLst>
                                    <p:cond delay="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31" name="TextBox 63"/>
          <p:cNvSpPr txBox="1"/>
          <p:nvPr/>
        </p:nvSpPr>
        <p:spPr>
          <a:xfrm>
            <a:off x="7297327" y="3618503"/>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id-ID" sz="1470">
                <a:solidFill>
                  <a:prstClr val="black"/>
                </a:solidFill>
                <a:latin typeface="方正兰亭纤黑_GBK" panose="02000000000000000000" pitchFamily="2" charset="-122"/>
                <a:ea typeface="方正兰亭纤黑_GBK" panose="02000000000000000000" pitchFamily="2" charset="-122"/>
              </a:rPr>
              <a:t>45%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32" name="Rectangle 1"/>
          <p:cNvSpPr/>
          <p:nvPr/>
        </p:nvSpPr>
        <p:spPr>
          <a:xfrm>
            <a:off x="7255518" y="3911637"/>
            <a:ext cx="561277" cy="1326903"/>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33" name="组合 32"/>
          <p:cNvGrpSpPr/>
          <p:nvPr/>
        </p:nvGrpSpPr>
        <p:grpSpPr>
          <a:xfrm>
            <a:off x="7126999" y="4952015"/>
            <a:ext cx="761747" cy="929243"/>
            <a:chOff x="14161708" y="9878803"/>
            <a:chExt cx="1551494" cy="1853752"/>
          </a:xfrm>
          <a:effectLst>
            <a:outerShdw blurRad="419100" dist="419100" dir="5400000" algn="ctr" rotWithShape="0">
              <a:srgbClr val="000000">
                <a:alpha val="43137"/>
              </a:srgbClr>
            </a:outerShdw>
          </a:effectLst>
        </p:grpSpPr>
        <p:sp>
          <p:nvSpPr>
            <p:cNvPr id="34" name="TextBox 71"/>
            <p:cNvSpPr txBox="1"/>
            <p:nvPr/>
          </p:nvSpPr>
          <p:spPr>
            <a:xfrm>
              <a:off x="14161708"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35" name="组合 34"/>
            <p:cNvGrpSpPr/>
            <p:nvPr/>
          </p:nvGrpSpPr>
          <p:grpSpPr>
            <a:xfrm>
              <a:off x="14421548" y="9878803"/>
              <a:ext cx="1143186" cy="1143185"/>
              <a:chOff x="14421548" y="9878803"/>
              <a:chExt cx="1143186" cy="1143185"/>
            </a:xfrm>
          </p:grpSpPr>
          <p:sp>
            <p:nvSpPr>
              <p:cNvPr id="36" name="Oval 2"/>
              <p:cNvSpPr/>
              <p:nvPr/>
            </p:nvSpPr>
            <p:spPr>
              <a:xfrm>
                <a:off x="14421548"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37" name="TextBox 69"/>
              <p:cNvSpPr txBox="1"/>
              <p:nvPr/>
            </p:nvSpPr>
            <p:spPr>
              <a:xfrm>
                <a:off x="14656491" y="10165659"/>
                <a:ext cx="748321"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A</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grpSp>
        <p:nvGrpSpPr>
          <p:cNvPr id="38" name="组合 37"/>
          <p:cNvGrpSpPr/>
          <p:nvPr/>
        </p:nvGrpSpPr>
        <p:grpSpPr>
          <a:xfrm>
            <a:off x="1858618" y="4034689"/>
            <a:ext cx="4347540" cy="1834313"/>
            <a:chOff x="3431297" y="8048830"/>
            <a:chExt cx="8854891" cy="3659284"/>
          </a:xfrm>
          <a:effectLst>
            <a:outerShdw blurRad="419100" dist="419100" dir="5400000" algn="ctr" rotWithShape="0">
              <a:srgbClr val="000000">
                <a:alpha val="43137"/>
              </a:srgbClr>
            </a:outerShdw>
          </a:effectLst>
        </p:grpSpPr>
        <p:sp>
          <p:nvSpPr>
            <p:cNvPr id="39" name="TextBox 26"/>
            <p:cNvSpPr txBox="1"/>
            <p:nvPr/>
          </p:nvSpPr>
          <p:spPr>
            <a:xfrm>
              <a:off x="3431297" y="10890990"/>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nvGrpSpPr>
            <p:cNvPr id="40" name="组合 39"/>
            <p:cNvGrpSpPr/>
            <p:nvPr/>
          </p:nvGrpSpPr>
          <p:grpSpPr>
            <a:xfrm>
              <a:off x="5238872" y="8262350"/>
              <a:ext cx="5824782" cy="2884595"/>
              <a:chOff x="5084915" y="8029674"/>
              <a:chExt cx="4462044" cy="2884595"/>
            </a:xfrm>
          </p:grpSpPr>
          <p:cxnSp>
            <p:nvCxnSpPr>
              <p:cNvPr id="77" name="Straight Connector 54"/>
              <p:cNvCxnSpPr/>
              <p:nvPr/>
            </p:nvCxnSpPr>
            <p:spPr>
              <a:xfrm>
                <a:off x="5084917" y="10910699"/>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20"/>
              <p:cNvCxnSpPr/>
              <p:nvPr/>
            </p:nvCxnSpPr>
            <p:spPr>
              <a:xfrm>
                <a:off x="5084915" y="10910699"/>
                <a:ext cx="258491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79" name="Straight Connector 54"/>
              <p:cNvCxnSpPr/>
              <p:nvPr/>
            </p:nvCxnSpPr>
            <p:spPr>
              <a:xfrm>
                <a:off x="5084917" y="9973890"/>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Straight Connector 20"/>
              <p:cNvCxnSpPr/>
              <p:nvPr/>
            </p:nvCxnSpPr>
            <p:spPr>
              <a:xfrm>
                <a:off x="5084915" y="9973890"/>
                <a:ext cx="381446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91" name="Straight Connector 54"/>
              <p:cNvCxnSpPr/>
              <p:nvPr/>
            </p:nvCxnSpPr>
            <p:spPr>
              <a:xfrm>
                <a:off x="5084917" y="910979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20"/>
              <p:cNvCxnSpPr/>
              <p:nvPr/>
            </p:nvCxnSpPr>
            <p:spPr>
              <a:xfrm>
                <a:off x="5084915" y="9109794"/>
                <a:ext cx="258491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93" name="Straight Connector 54"/>
              <p:cNvCxnSpPr/>
              <p:nvPr/>
            </p:nvCxnSpPr>
            <p:spPr>
              <a:xfrm>
                <a:off x="5084917" y="802967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Connector 20"/>
              <p:cNvCxnSpPr/>
              <p:nvPr/>
            </p:nvCxnSpPr>
            <p:spPr>
              <a:xfrm>
                <a:off x="5084915" y="8029674"/>
                <a:ext cx="381446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1320490" y="8072071"/>
              <a:ext cx="965698" cy="768761"/>
              <a:chOff x="10521786" y="8009529"/>
              <a:chExt cx="965698" cy="768761"/>
            </a:xfrm>
          </p:grpSpPr>
          <p:sp>
            <p:nvSpPr>
              <p:cNvPr id="63"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9"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76"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grpSp>
          <p:nvGrpSpPr>
            <p:cNvPr id="42" name="组合 41"/>
            <p:cNvGrpSpPr/>
            <p:nvPr/>
          </p:nvGrpSpPr>
          <p:grpSpPr>
            <a:xfrm>
              <a:off x="11320490" y="9138448"/>
              <a:ext cx="965698" cy="768761"/>
              <a:chOff x="10521786" y="8009529"/>
              <a:chExt cx="965698" cy="768761"/>
            </a:xfrm>
          </p:grpSpPr>
          <p:sp>
            <p:nvSpPr>
              <p:cNvPr id="60"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1"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2"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grpSp>
          <p:nvGrpSpPr>
            <p:cNvPr id="43" name="组合 42"/>
            <p:cNvGrpSpPr/>
            <p:nvPr/>
          </p:nvGrpSpPr>
          <p:grpSpPr>
            <a:xfrm>
              <a:off x="11320490" y="9998974"/>
              <a:ext cx="965698" cy="768761"/>
              <a:chOff x="10521786" y="8009529"/>
              <a:chExt cx="965698" cy="768761"/>
            </a:xfrm>
          </p:grpSpPr>
          <p:sp>
            <p:nvSpPr>
              <p:cNvPr id="53"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7"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8"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grpSp>
          <p:nvGrpSpPr>
            <p:cNvPr id="44" name="组合 43"/>
            <p:cNvGrpSpPr/>
            <p:nvPr/>
          </p:nvGrpSpPr>
          <p:grpSpPr>
            <a:xfrm>
              <a:off x="11320490" y="10939353"/>
              <a:ext cx="965698" cy="768761"/>
              <a:chOff x="10521786" y="8009529"/>
              <a:chExt cx="965698" cy="768761"/>
            </a:xfrm>
          </p:grpSpPr>
          <p:sp>
            <p:nvSpPr>
              <p:cNvPr id="50"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1"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2"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sp>
          <p:nvSpPr>
            <p:cNvPr id="45" name="TextBox 129"/>
            <p:cNvSpPr txBox="1"/>
            <p:nvPr/>
          </p:nvSpPr>
          <p:spPr>
            <a:xfrm>
              <a:off x="3431297" y="9994401"/>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8" name="TextBox 130"/>
            <p:cNvSpPr txBox="1"/>
            <p:nvPr/>
          </p:nvSpPr>
          <p:spPr>
            <a:xfrm>
              <a:off x="3431297" y="9158595"/>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9" name="TextBox 131"/>
            <p:cNvSpPr txBox="1"/>
            <p:nvPr/>
          </p:nvSpPr>
          <p:spPr>
            <a:xfrm>
              <a:off x="3431297" y="8048830"/>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sp>
        <p:nvSpPr>
          <p:cNvPr id="95" name="TextBox 132"/>
          <p:cNvSpPr txBox="1"/>
          <p:nvPr/>
        </p:nvSpPr>
        <p:spPr>
          <a:xfrm>
            <a:off x="8159000" y="2633555"/>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a:solidFill>
                  <a:prstClr val="black"/>
                </a:solidFill>
                <a:latin typeface="方正兰亭纤黑_GBK" panose="02000000000000000000" pitchFamily="2" charset="-122"/>
                <a:ea typeface="方正兰亭纤黑_GBK" panose="02000000000000000000" pitchFamily="2" charset="-122"/>
              </a:rPr>
              <a:t>8</a:t>
            </a:r>
            <a:r>
              <a:rPr lang="id-ID" sz="1470">
                <a:solidFill>
                  <a:prstClr val="black"/>
                </a:solidFill>
                <a:latin typeface="方正兰亭纤黑_GBK" panose="02000000000000000000" pitchFamily="2" charset="-122"/>
                <a:ea typeface="方正兰亭纤黑_GBK" panose="02000000000000000000" pitchFamily="2" charset="-122"/>
              </a:rPr>
              <a:t>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96" name="Rectangle 1"/>
          <p:cNvSpPr/>
          <p:nvPr/>
        </p:nvSpPr>
        <p:spPr>
          <a:xfrm>
            <a:off x="8117190" y="3046695"/>
            <a:ext cx="561277" cy="219184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97" name="组合 96"/>
          <p:cNvGrpSpPr/>
          <p:nvPr/>
        </p:nvGrpSpPr>
        <p:grpSpPr>
          <a:xfrm>
            <a:off x="7988672" y="4952015"/>
            <a:ext cx="761747" cy="929243"/>
            <a:chOff x="15916726" y="9878803"/>
            <a:chExt cx="1551494" cy="1853752"/>
          </a:xfrm>
          <a:effectLst>
            <a:outerShdw blurRad="419100" dist="419100" dir="5400000" algn="ctr" rotWithShape="0">
              <a:srgbClr val="000000">
                <a:alpha val="43137"/>
              </a:srgbClr>
            </a:outerShdw>
          </a:effectLst>
        </p:grpSpPr>
        <p:sp>
          <p:nvSpPr>
            <p:cNvPr id="98" name="TextBox 134"/>
            <p:cNvSpPr txBox="1"/>
            <p:nvPr/>
          </p:nvSpPr>
          <p:spPr>
            <a:xfrm>
              <a:off x="15916726"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99" name="组合 98"/>
            <p:cNvGrpSpPr/>
            <p:nvPr/>
          </p:nvGrpSpPr>
          <p:grpSpPr>
            <a:xfrm>
              <a:off x="16176566" y="9878803"/>
              <a:ext cx="1143186" cy="1143185"/>
              <a:chOff x="16176566" y="9878803"/>
              <a:chExt cx="1143186" cy="1143185"/>
            </a:xfrm>
          </p:grpSpPr>
          <p:sp>
            <p:nvSpPr>
              <p:cNvPr id="100" name="Oval 2"/>
              <p:cNvSpPr/>
              <p:nvPr/>
            </p:nvSpPr>
            <p:spPr>
              <a:xfrm>
                <a:off x="161765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01" name="TextBox 136"/>
              <p:cNvSpPr txBox="1"/>
              <p:nvPr/>
            </p:nvSpPr>
            <p:spPr>
              <a:xfrm>
                <a:off x="16411510" y="10165659"/>
                <a:ext cx="718938"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B</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sp>
        <p:nvSpPr>
          <p:cNvPr id="102" name="TextBox 137"/>
          <p:cNvSpPr txBox="1"/>
          <p:nvPr/>
        </p:nvSpPr>
        <p:spPr>
          <a:xfrm>
            <a:off x="9042855" y="3030608"/>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a:solidFill>
                  <a:prstClr val="black"/>
                </a:solidFill>
                <a:latin typeface="方正兰亭纤黑_GBK" panose="02000000000000000000" pitchFamily="2" charset="-122"/>
                <a:ea typeface="方正兰亭纤黑_GBK" panose="02000000000000000000" pitchFamily="2" charset="-122"/>
              </a:rPr>
              <a:t>6</a:t>
            </a:r>
            <a:r>
              <a:rPr lang="id-ID" sz="1470">
                <a:solidFill>
                  <a:prstClr val="black"/>
                </a:solidFill>
                <a:latin typeface="方正兰亭纤黑_GBK" panose="02000000000000000000" pitchFamily="2" charset="-122"/>
                <a:ea typeface="方正兰亭纤黑_GBK" panose="02000000000000000000" pitchFamily="2" charset="-122"/>
              </a:rPr>
              <a:t>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103" name="Rectangle 1"/>
          <p:cNvSpPr/>
          <p:nvPr/>
        </p:nvSpPr>
        <p:spPr>
          <a:xfrm>
            <a:off x="9001044" y="3395935"/>
            <a:ext cx="561277" cy="184260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104" name="组合 103"/>
          <p:cNvGrpSpPr/>
          <p:nvPr/>
        </p:nvGrpSpPr>
        <p:grpSpPr>
          <a:xfrm>
            <a:off x="8872528" y="4952015"/>
            <a:ext cx="761747" cy="929243"/>
            <a:chOff x="17716926" y="9878803"/>
            <a:chExt cx="1551494" cy="1853752"/>
          </a:xfrm>
          <a:effectLst>
            <a:outerShdw blurRad="419100" dist="419100" dir="5400000" algn="ctr" rotWithShape="0">
              <a:srgbClr val="000000">
                <a:alpha val="43137"/>
              </a:srgbClr>
            </a:outerShdw>
          </a:effectLst>
        </p:grpSpPr>
        <p:sp>
          <p:nvSpPr>
            <p:cNvPr id="105" name="TextBox 139"/>
            <p:cNvSpPr txBox="1"/>
            <p:nvPr/>
          </p:nvSpPr>
          <p:spPr>
            <a:xfrm>
              <a:off x="17716926"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106" name="组合 105"/>
            <p:cNvGrpSpPr/>
            <p:nvPr/>
          </p:nvGrpSpPr>
          <p:grpSpPr>
            <a:xfrm>
              <a:off x="17976766" y="9878803"/>
              <a:ext cx="1143186" cy="1143185"/>
              <a:chOff x="17976766" y="9878803"/>
              <a:chExt cx="1143186" cy="1143185"/>
            </a:xfrm>
          </p:grpSpPr>
          <p:sp>
            <p:nvSpPr>
              <p:cNvPr id="107" name="Oval 2"/>
              <p:cNvSpPr/>
              <p:nvPr/>
            </p:nvSpPr>
            <p:spPr>
              <a:xfrm>
                <a:off x="179767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08" name="TextBox 141"/>
              <p:cNvSpPr txBox="1"/>
              <p:nvPr/>
            </p:nvSpPr>
            <p:spPr>
              <a:xfrm>
                <a:off x="18211710" y="10165659"/>
                <a:ext cx="722201"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C</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sp>
        <p:nvSpPr>
          <p:cNvPr id="109" name="TextBox 142"/>
          <p:cNvSpPr txBox="1"/>
          <p:nvPr/>
        </p:nvSpPr>
        <p:spPr>
          <a:xfrm>
            <a:off x="9942091" y="2453073"/>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a:solidFill>
                  <a:prstClr val="black"/>
                </a:solidFill>
                <a:latin typeface="方正兰亭纤黑_GBK" panose="02000000000000000000" pitchFamily="2" charset="-122"/>
                <a:ea typeface="方正兰亭纤黑_GBK" panose="02000000000000000000" pitchFamily="2" charset="-122"/>
              </a:rPr>
              <a:t>9</a:t>
            </a:r>
            <a:r>
              <a:rPr lang="id-ID" sz="1470">
                <a:solidFill>
                  <a:prstClr val="black"/>
                </a:solidFill>
                <a:latin typeface="方正兰亭纤黑_GBK" panose="02000000000000000000" pitchFamily="2" charset="-122"/>
                <a:ea typeface="方正兰亭纤黑_GBK" panose="02000000000000000000" pitchFamily="2" charset="-122"/>
              </a:rPr>
              <a:t>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110" name="Rectangle 1"/>
          <p:cNvSpPr/>
          <p:nvPr/>
        </p:nvSpPr>
        <p:spPr>
          <a:xfrm>
            <a:off x="9884900" y="2723699"/>
            <a:ext cx="561277" cy="2514839"/>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111" name="组合 110"/>
          <p:cNvGrpSpPr/>
          <p:nvPr/>
        </p:nvGrpSpPr>
        <p:grpSpPr>
          <a:xfrm>
            <a:off x="9756384" y="4952015"/>
            <a:ext cx="761747" cy="929243"/>
            <a:chOff x="19517127" y="9878803"/>
            <a:chExt cx="1551494" cy="1853752"/>
          </a:xfrm>
          <a:effectLst>
            <a:outerShdw blurRad="419100" dist="419100" dir="5400000" algn="ctr" rotWithShape="0">
              <a:srgbClr val="000000">
                <a:alpha val="43137"/>
              </a:srgbClr>
            </a:outerShdw>
          </a:effectLst>
        </p:grpSpPr>
        <p:sp>
          <p:nvSpPr>
            <p:cNvPr id="112" name="TextBox 144"/>
            <p:cNvSpPr txBox="1"/>
            <p:nvPr/>
          </p:nvSpPr>
          <p:spPr>
            <a:xfrm>
              <a:off x="19517127"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113" name="组合 112"/>
            <p:cNvGrpSpPr/>
            <p:nvPr/>
          </p:nvGrpSpPr>
          <p:grpSpPr>
            <a:xfrm>
              <a:off x="19776966" y="9878803"/>
              <a:ext cx="1143186" cy="1143185"/>
              <a:chOff x="19776966" y="9878803"/>
              <a:chExt cx="1143186" cy="1143185"/>
            </a:xfrm>
          </p:grpSpPr>
          <p:sp>
            <p:nvSpPr>
              <p:cNvPr id="114" name="Oval 2"/>
              <p:cNvSpPr/>
              <p:nvPr/>
            </p:nvSpPr>
            <p:spPr>
              <a:xfrm>
                <a:off x="197769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15" name="TextBox 146"/>
              <p:cNvSpPr txBox="1"/>
              <p:nvPr/>
            </p:nvSpPr>
            <p:spPr>
              <a:xfrm>
                <a:off x="20011910" y="10165659"/>
                <a:ext cx="774440"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D</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grpSp>
        <p:nvGrpSpPr>
          <p:cNvPr id="116" name="组合 115"/>
          <p:cNvGrpSpPr/>
          <p:nvPr/>
        </p:nvGrpSpPr>
        <p:grpSpPr>
          <a:xfrm>
            <a:off x="1807263" y="2166899"/>
            <a:ext cx="4430156" cy="1385909"/>
            <a:chOff x="3326696" y="4322762"/>
            <a:chExt cx="9023161" cy="2764759"/>
          </a:xfrm>
        </p:grpSpPr>
        <p:grpSp>
          <p:nvGrpSpPr>
            <p:cNvPr id="117" name="组合 116"/>
            <p:cNvGrpSpPr/>
            <p:nvPr/>
          </p:nvGrpSpPr>
          <p:grpSpPr>
            <a:xfrm>
              <a:off x="3342296" y="4322762"/>
              <a:ext cx="6624309" cy="893187"/>
              <a:chOff x="3342296" y="4322762"/>
              <a:chExt cx="6624309" cy="893187"/>
            </a:xfrm>
          </p:grpSpPr>
          <p:sp>
            <p:nvSpPr>
              <p:cNvPr id="120" name="Rounded Rectangle 43"/>
              <p:cNvSpPr/>
              <p:nvPr/>
            </p:nvSpPr>
            <p:spPr>
              <a:xfrm>
                <a:off x="3342296" y="4322762"/>
                <a:ext cx="6624309" cy="893187"/>
              </a:xfrm>
              <a:prstGeom prst="round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121" name="TextBox 153"/>
              <p:cNvSpPr txBox="1"/>
              <p:nvPr/>
            </p:nvSpPr>
            <p:spPr>
              <a:xfrm>
                <a:off x="3765111" y="4414326"/>
                <a:ext cx="5778675" cy="798182"/>
              </a:xfrm>
              <a:prstGeom prst="rect">
                <a:avLst/>
              </a:prstGeom>
              <a:noFill/>
            </p:spPr>
            <p:txBody>
              <a:bodyPr wrap="square" rtlCol="0">
                <a:spAutoFit/>
              </a:bodyPr>
              <a:lstStyle/>
              <a:p>
                <a:pPr defTabSz="913765">
                  <a:defRPr/>
                </a:pPr>
                <a:r>
                  <a:rPr lang="zh-CN" altLang="en-US" sz="200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000">
                  <a:solidFill>
                    <a:prstClr val="white"/>
                  </a:solidFill>
                  <a:latin typeface="思源黑体 CN Medium" panose="020b0600000000000000" pitchFamily="34" charset="-122"/>
                  <a:ea typeface="思源黑体 CN Medium" panose="020b0600000000000000" pitchFamily="34" charset="-122"/>
                </a:endParaRPr>
              </a:p>
            </p:txBody>
          </p:sp>
        </p:grpSp>
        <p:sp>
          <p:nvSpPr>
            <p:cNvPr id="118" name="TextBox 154"/>
            <p:cNvSpPr txBox="1"/>
            <p:nvPr/>
          </p:nvSpPr>
          <p:spPr>
            <a:xfrm>
              <a:off x="3326696" y="5327453"/>
              <a:ext cx="2811557" cy="636116"/>
            </a:xfrm>
            <a:prstGeom prst="rect">
              <a:avLst/>
            </a:prstGeom>
            <a:noFill/>
          </p:spPr>
          <p:txBody>
            <a:bodyPr wrap="square" rtlCol="0">
              <a:spAutoFit/>
            </a:bodyPr>
            <a:lstStyle/>
            <a:p>
              <a:pPr defTabSz="913765">
                <a:defRPr/>
              </a:pPr>
              <a:r>
                <a:rPr lang="en-US" altLang="zh-CN" sz="147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sp>
          <p:nvSpPr>
            <p:cNvPr id="119" name="TextBox 155"/>
            <p:cNvSpPr txBox="1"/>
            <p:nvPr/>
          </p:nvSpPr>
          <p:spPr>
            <a:xfrm>
              <a:off x="3359113" y="5928239"/>
              <a:ext cx="8990744" cy="1159282"/>
            </a:xfrm>
            <a:prstGeom prst="rect">
              <a:avLst/>
            </a:prstGeom>
            <a:noFill/>
          </p:spPr>
          <p:txBody>
            <a:bodyPr wrap="square" rtlCol="0">
              <a:spAutoFit/>
            </a:bodyPr>
            <a:lstStyle/>
            <a:p>
              <a:pPr defTabSz="913765">
                <a:lnSpc>
                  <a:spcPct val="150000"/>
                </a:lnSpc>
                <a:defRPr/>
              </a:pPr>
              <a:r>
                <a:rPr lang="zh-CN" altLang="en-US" sz="112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12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 name="灯片编号占位符 2"/>
          <p:cNvSpPr>
            <a:spLocks noGrp="1"/>
          </p:cNvSpPr>
          <p:nvPr>
            <p:ph type="sldNum" sz="quarter" idx="12"/>
          </p:nvPr>
        </p:nvSpPr>
        <p:spPr/>
        <p:txBody>
          <a:bodyPr/>
          <a:lstStyle/>
          <a:p>
            <a:fld id="{E0596BC5-39E9-41F1-BBD9-DF4DEBACD03C}" type="slidenum">
              <a:rPr lang="zh-CN" altLang="en-US" smtClean="0"/>
              <a:t>15</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300"/>
                                        <p:tgtEl>
                                          <p:spTgt spid="32"/>
                                        </p:tgtEl>
                                        <p:attrNameLst>
                                          <p:attrName>ppt_y</p:attrName>
                                        </p:attrNameLst>
                                      </p:cBhvr>
                                      <p:tavLst>
                                        <p:tav tm="0">
                                          <p:val>
                                            <p:strVal val="#ppt_y+#ppt_h*1.125000"/>
                                          </p:val>
                                        </p:tav>
                                        <p:tav tm="100000">
                                          <p:val>
                                            <p:strVal val="#ppt_y"/>
                                          </p:val>
                                        </p:tav>
                                      </p:tavLst>
                                    </p:anim>
                                    <p:animEffect transition="in" filter="wipe(up)">
                                      <p:cBhvr>
                                        <p:cTn id="22" dur="300"/>
                                        <p:tgtEl>
                                          <p:spTgt spid="32"/>
                                        </p:tgtEl>
                                      </p:cBhvr>
                                    </p:animEffect>
                                  </p:childTnLst>
                                </p:cTn>
                              </p:par>
                            </p:childTnLst>
                          </p:cTn>
                        </p:par>
                        <p:par>
                          <p:cTn id="23" fill="hold" nodeType="afterGroup">
                            <p:stCondLst>
                              <p:cond delay="18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nodeType="afterGroup">
                            <p:stCondLst>
                              <p:cond delay="2300"/>
                            </p:stCondLst>
                            <p:childTnLst>
                              <p:par>
                                <p:cTn id="28" presetID="10"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nodeType="afterGroup">
                            <p:stCondLst>
                              <p:cond delay="2800"/>
                            </p:stCondLst>
                            <p:childTnLst>
                              <p:par>
                                <p:cTn id="32" presetID="12" presetClass="entr" presetSubtype="4"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 calcmode="lin" valueType="num">
                                      <p:cBhvr additive="base">
                                        <p:cTn id="34" dur="300"/>
                                        <p:tgtEl>
                                          <p:spTgt spid="96"/>
                                        </p:tgtEl>
                                        <p:attrNameLst>
                                          <p:attrName>ppt_y</p:attrName>
                                        </p:attrNameLst>
                                      </p:cBhvr>
                                      <p:tavLst>
                                        <p:tav tm="0">
                                          <p:val>
                                            <p:strVal val="#ppt_y+#ppt_h*1.125000"/>
                                          </p:val>
                                        </p:tav>
                                        <p:tav tm="100000">
                                          <p:val>
                                            <p:strVal val="#ppt_y"/>
                                          </p:val>
                                        </p:tav>
                                      </p:tavLst>
                                    </p:anim>
                                    <p:animEffect transition="in" filter="wipe(up)">
                                      <p:cBhvr>
                                        <p:cTn id="35" dur="300"/>
                                        <p:tgtEl>
                                          <p:spTgt spid="96"/>
                                        </p:tgtEl>
                                      </p:cBhvr>
                                    </p:animEffect>
                                  </p:childTnLst>
                                </p:cTn>
                              </p:par>
                            </p:childTnLst>
                          </p:cTn>
                        </p:par>
                        <p:par>
                          <p:cTn id="36" fill="hold" nodeType="afterGroup">
                            <p:stCondLst>
                              <p:cond delay="3100"/>
                            </p:stCondLst>
                            <p:childTnLst>
                              <p:par>
                                <p:cTn id="37" presetID="10" presetClass="entr" presetSubtype="0"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500"/>
                                        <p:tgtEl>
                                          <p:spTgt spid="95"/>
                                        </p:tgtEl>
                                      </p:cBhvr>
                                    </p:animEffect>
                                  </p:childTnLst>
                                </p:cTn>
                              </p:par>
                            </p:childTnLst>
                          </p:cTn>
                        </p:par>
                        <p:par>
                          <p:cTn id="40" fill="hold" nodeType="afterGroup">
                            <p:stCondLst>
                              <p:cond delay="3600"/>
                            </p:stCondLst>
                            <p:childTnLst>
                              <p:par>
                                <p:cTn id="41" presetID="10" presetClass="entr" presetSubtype="0"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nodeType="afterGroup">
                            <p:stCondLst>
                              <p:cond delay="4100"/>
                            </p:stCondLst>
                            <p:childTnLst>
                              <p:par>
                                <p:cTn id="45" presetID="12" presetClass="entr" presetSubtype="4"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300"/>
                                        <p:tgtEl>
                                          <p:spTgt spid="103"/>
                                        </p:tgtEl>
                                        <p:attrNameLst>
                                          <p:attrName>ppt_y</p:attrName>
                                        </p:attrNameLst>
                                      </p:cBhvr>
                                      <p:tavLst>
                                        <p:tav tm="0">
                                          <p:val>
                                            <p:strVal val="#ppt_y+#ppt_h*1.125000"/>
                                          </p:val>
                                        </p:tav>
                                        <p:tav tm="100000">
                                          <p:val>
                                            <p:strVal val="#ppt_y"/>
                                          </p:val>
                                        </p:tav>
                                      </p:tavLst>
                                    </p:anim>
                                    <p:animEffect transition="in" filter="wipe(up)">
                                      <p:cBhvr>
                                        <p:cTn id="48" dur="300"/>
                                        <p:tgtEl>
                                          <p:spTgt spid="103"/>
                                        </p:tgtEl>
                                      </p:cBhvr>
                                    </p:animEffect>
                                  </p:childTnLst>
                                </p:cTn>
                              </p:par>
                            </p:childTnLst>
                          </p:cTn>
                        </p:par>
                        <p:par>
                          <p:cTn id="49" fill="hold" nodeType="afterGroup">
                            <p:stCondLst>
                              <p:cond delay="4400"/>
                            </p:stCondLst>
                            <p:childTnLst>
                              <p:par>
                                <p:cTn id="50" presetID="10" presetClass="entr" presetSubtype="0" fill="hold" grpId="0"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childTnLst>
                          </p:cTn>
                        </p:par>
                        <p:par>
                          <p:cTn id="53" fill="hold" nodeType="afterGroup">
                            <p:stCondLst>
                              <p:cond delay="4900"/>
                            </p:stCondLst>
                            <p:childTnLst>
                              <p:par>
                                <p:cTn id="54" presetID="10" presetClass="entr" presetSubtype="0" fill="hold" nodeType="after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childTnLst>
                          </p:cTn>
                        </p:par>
                        <p:par>
                          <p:cTn id="57" fill="hold" nodeType="afterGroup">
                            <p:stCondLst>
                              <p:cond delay="5400"/>
                            </p:stCondLst>
                            <p:childTnLst>
                              <p:par>
                                <p:cTn id="58" presetID="1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300"/>
                                        <p:tgtEl>
                                          <p:spTgt spid="110"/>
                                        </p:tgtEl>
                                        <p:attrNameLst>
                                          <p:attrName>ppt_y</p:attrName>
                                        </p:attrNameLst>
                                      </p:cBhvr>
                                      <p:tavLst>
                                        <p:tav tm="0">
                                          <p:val>
                                            <p:strVal val="#ppt_y+#ppt_h*1.125000"/>
                                          </p:val>
                                        </p:tav>
                                        <p:tav tm="100000">
                                          <p:val>
                                            <p:strVal val="#ppt_y"/>
                                          </p:val>
                                        </p:tav>
                                      </p:tavLst>
                                    </p:anim>
                                    <p:animEffect transition="in" filter="wipe(up)">
                                      <p:cBhvr>
                                        <p:cTn id="61" dur="300"/>
                                        <p:tgtEl>
                                          <p:spTgt spid="110"/>
                                        </p:tgtEl>
                                      </p:cBhvr>
                                    </p:animEffect>
                                  </p:childTnLst>
                                </p:cTn>
                              </p:par>
                            </p:childTnLst>
                          </p:cTn>
                        </p:par>
                        <p:par>
                          <p:cTn id="62" fill="hold" nodeType="afterGroup">
                            <p:stCondLst>
                              <p:cond delay="5700"/>
                            </p:stCondLst>
                            <p:childTnLst>
                              <p:par>
                                <p:cTn id="63" presetID="10"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95" grpId="0"/>
      <p:bldP spid="96" grpId="0" animBg="1"/>
      <p:bldP spid="102" grpId="0"/>
      <p:bldP spid="103" grpId="0" animBg="1"/>
      <p:bldP spid="109" grpId="0"/>
      <p:bldP spid="110"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1" name="Freeform 566"/>
          <p:cNvSpPr>
            <a:spLocks noEditPoints="1"/>
          </p:cNvSpPr>
          <p:nvPr/>
        </p:nvSpPr>
        <p:spPr bwMode="auto">
          <a:xfrm>
            <a:off x="3784030" y="3211250"/>
            <a:ext cx="440405" cy="504148"/>
          </a:xfrm>
          <a:custGeom>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ffectLst>
            <a:outerShdw blurRad="419100" dist="419100" dir="5400000" algn="ctr" rotWithShape="0">
              <a:srgbClr val="000000">
                <a:alpha val="43137"/>
              </a:srgbClr>
            </a:outerShdw>
          </a:effectLst>
        </p:spPr>
        <p:txBody>
          <a:bodyPr vert="horz" wrap="square" lIns="42969" tIns="21485" rIns="42969" bIns="21485" numCol="1" anchor="t" anchorCtr="0" compatLnSpc="1"/>
          <a:lstStyle/>
          <a:p>
            <a:pPr defTabSz="913765">
              <a:defRPr/>
            </a:pPr>
            <a:endParaRPr lang="zh-CN" altLang="en-US" sz="1170">
              <a:solidFill>
                <a:prstClr val="black"/>
              </a:solidFill>
              <a:latin typeface="Calibri" panose="020f0502020204030204"/>
              <a:ea typeface="等线" panose="02010600030101010101" pitchFamily="2" charset="-122"/>
            </a:endParaRPr>
          </a:p>
        </p:txBody>
      </p:sp>
      <p:grpSp>
        <p:nvGrpSpPr>
          <p:cNvPr id="176" name="组合 175"/>
          <p:cNvGrpSpPr/>
          <p:nvPr/>
        </p:nvGrpSpPr>
        <p:grpSpPr>
          <a:xfrm>
            <a:off x="3162303" y="3313070"/>
            <a:ext cx="1684595" cy="918041"/>
            <a:chOff x="2066155" y="1681970"/>
            <a:chExt cx="1450898" cy="774438"/>
          </a:xfrm>
          <a:effectLst>
            <a:outerShdw blurRad="419100" dist="419100" dir="5400000" algn="ctr" rotWithShape="0">
              <a:srgbClr val="000000">
                <a:alpha val="43137"/>
              </a:srgbClr>
            </a:outerShdw>
          </a:effectLst>
        </p:grpSpPr>
        <p:sp>
          <p:nvSpPr>
            <p:cNvPr id="177" name="Chevron 17"/>
            <p:cNvSpPr/>
            <p:nvPr/>
          </p:nvSpPr>
          <p:spPr>
            <a:xfrm>
              <a:off x="2066155" y="1681970"/>
              <a:ext cx="1450898" cy="774438"/>
            </a:xfrm>
            <a:prstGeom prst="chevron">
              <a:avLst/>
            </a:prstGeom>
            <a:solidFill>
              <a:srgbClr val="843C0C"/>
            </a:soli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78" name="Rectangle 5"/>
            <p:cNvSpPr/>
            <p:nvPr/>
          </p:nvSpPr>
          <p:spPr bwMode="auto">
            <a:xfrm>
              <a:off x="2554429" y="1867459"/>
              <a:ext cx="542862" cy="527596"/>
            </a:xfrm>
            <a:prstGeom prst="rect">
              <a:avLst/>
            </a:prstGeom>
          </p:spPr>
          <p:txBody>
            <a:bodyPr wrap="none">
              <a:spAutoFit/>
            </a:bodyPr>
            <a:lstStyle/>
            <a:p>
              <a:pPr algn="ctr" defTabSz="913765">
                <a:defRPr/>
              </a:pPr>
              <a:r>
                <a:rPr lang="zh-CN" altLang="en-US"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代理</a:t>
              </a:r>
              <a:endParaRPr lang="en-US" altLang="zh-CN"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79" name="组合 178"/>
          <p:cNvGrpSpPr/>
          <p:nvPr/>
        </p:nvGrpSpPr>
        <p:grpSpPr>
          <a:xfrm>
            <a:off x="4547905" y="3313071"/>
            <a:ext cx="1684595" cy="918041"/>
            <a:chOff x="3187496" y="1681970"/>
            <a:chExt cx="1450898" cy="774438"/>
          </a:xfrm>
          <a:effectLst>
            <a:outerShdw blurRad="419100" dist="419100" dir="5400000" algn="ctr" rotWithShape="0">
              <a:srgbClr val="000000">
                <a:alpha val="43137"/>
              </a:srgbClr>
            </a:outerShdw>
          </a:effectLst>
        </p:grpSpPr>
        <p:sp>
          <p:nvSpPr>
            <p:cNvPr id="180" name="Chevron 19"/>
            <p:cNvSpPr/>
            <p:nvPr/>
          </p:nvSpPr>
          <p:spPr>
            <a:xfrm>
              <a:off x="3187496" y="1681970"/>
              <a:ext cx="1450898" cy="774438"/>
            </a:xfrm>
            <a:prstGeom prst="chevron">
              <a:avLst/>
            </a:prstGeom>
            <a:gradFill>
              <a:gsLst>
                <a:gs pos="0">
                  <a:srgbClr val="FC0226"/>
                </a:gs>
                <a:gs pos="100000">
                  <a:srgbClr val="A40022"/>
                </a:gs>
              </a:gsLst>
              <a:lin ang="5400000" scaled="0"/>
            </a:gra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1" name="Rectangle 5"/>
            <p:cNvSpPr/>
            <p:nvPr/>
          </p:nvSpPr>
          <p:spPr bwMode="auto">
            <a:xfrm>
              <a:off x="3727505" y="1867459"/>
              <a:ext cx="484876" cy="460092"/>
            </a:xfrm>
            <a:prstGeom prst="rect">
              <a:avLst/>
            </a:prstGeom>
          </p:spPr>
          <p:txBody>
            <a:bodyPr wrap="none">
              <a:spAutoFit/>
            </a:bodyPr>
            <a:lstStyle/>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周边</a:t>
              </a:r>
              <a:endParaRPr lang="en-US" altLang="zh-CN"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2" name="组合 181"/>
          <p:cNvGrpSpPr/>
          <p:nvPr/>
        </p:nvGrpSpPr>
        <p:grpSpPr>
          <a:xfrm>
            <a:off x="5955285" y="3313071"/>
            <a:ext cx="1684595" cy="918041"/>
            <a:chOff x="4308837" y="1681970"/>
            <a:chExt cx="1450898" cy="774438"/>
          </a:xfrm>
          <a:solidFill>
            <a:schemeClr val="tx1">
              <a:lumMod val="50000"/>
              <a:lumOff val="50000"/>
            </a:schemeClr>
          </a:solidFill>
          <a:effectLst>
            <a:outerShdw blurRad="419100" dist="419100" dir="5400000" algn="ctr" rotWithShape="0">
              <a:srgbClr val="000000">
                <a:alpha val="43137"/>
              </a:srgbClr>
            </a:outerShdw>
          </a:effectLst>
        </p:grpSpPr>
        <p:sp>
          <p:nvSpPr>
            <p:cNvPr id="183" name="Chevron 20"/>
            <p:cNvSpPr/>
            <p:nvPr/>
          </p:nvSpPr>
          <p:spPr>
            <a:xfrm>
              <a:off x="4308837" y="1681970"/>
              <a:ext cx="1450898" cy="774438"/>
            </a:xfrm>
            <a:prstGeom prst="chevron">
              <a:avLst/>
            </a:prstGeom>
            <a:solidFill>
              <a:srgbClr val="843C0C"/>
            </a:soli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4" name="Rectangle 5"/>
            <p:cNvSpPr/>
            <p:nvPr/>
          </p:nvSpPr>
          <p:spPr bwMode="auto">
            <a:xfrm>
              <a:off x="4827197" y="1864668"/>
              <a:ext cx="484876" cy="460092"/>
            </a:xfrm>
            <a:prstGeom prst="rect">
              <a:avLst/>
            </a:prstGeom>
            <a:noFill/>
          </p:spPr>
          <p:txBody>
            <a:bodyPr wrap="none">
              <a:spAutoFit/>
            </a:bodyPr>
            <a:lstStyle/>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本地</a:t>
              </a:r>
              <a:endParaRPr lang="en-US" altLang="zh-CN"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5" name="组合 184"/>
          <p:cNvGrpSpPr/>
          <p:nvPr/>
        </p:nvGrpSpPr>
        <p:grpSpPr>
          <a:xfrm>
            <a:off x="7346507" y="3313071"/>
            <a:ext cx="1684595" cy="918041"/>
            <a:chOff x="5437301" y="1681970"/>
            <a:chExt cx="1450898" cy="774438"/>
          </a:xfrm>
          <a:effectLst>
            <a:outerShdw blurRad="419100" dist="419100" dir="5400000" algn="ctr" rotWithShape="0">
              <a:srgbClr val="000000">
                <a:alpha val="43137"/>
              </a:srgbClr>
            </a:outerShdw>
          </a:effectLst>
        </p:grpSpPr>
        <p:sp>
          <p:nvSpPr>
            <p:cNvPr id="186" name="Chevron 20"/>
            <p:cNvSpPr/>
            <p:nvPr/>
          </p:nvSpPr>
          <p:spPr>
            <a:xfrm>
              <a:off x="5437301" y="1681970"/>
              <a:ext cx="1450898" cy="774438"/>
            </a:xfrm>
            <a:prstGeom prst="chevron">
              <a:avLst/>
            </a:prstGeom>
            <a:gradFill>
              <a:gsLst>
                <a:gs pos="0">
                  <a:srgbClr val="FC0226"/>
                </a:gs>
                <a:gs pos="100000">
                  <a:srgbClr val="A40022"/>
                </a:gs>
              </a:gsLst>
              <a:lin ang="5400000" scaled="0"/>
            </a:gra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7" name="Rectangle 5"/>
            <p:cNvSpPr/>
            <p:nvPr/>
          </p:nvSpPr>
          <p:spPr bwMode="auto">
            <a:xfrm>
              <a:off x="5944710" y="1864668"/>
              <a:ext cx="484876" cy="460092"/>
            </a:xfrm>
            <a:prstGeom prst="rect">
              <a:avLst/>
            </a:prstGeom>
          </p:spPr>
          <p:txBody>
            <a:bodyPr wrap="none">
              <a:spAutoFit/>
            </a:bodyPr>
            <a:lstStyle/>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沿海</a:t>
              </a:r>
              <a:endParaRPr lang="en-US" altLang="zh-CN"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地区</a:t>
              </a:r>
              <a:endParaRPr 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cxnSp>
        <p:nvCxnSpPr>
          <p:cNvPr id="189" name="Straight Connector 35"/>
          <p:cNvCxnSpPr/>
          <p:nvPr/>
        </p:nvCxnSpPr>
        <p:spPr>
          <a:xfrm rot="16200000" flipH="1">
            <a:off x="3163331" y="2384636"/>
            <a:ext cx="878495" cy="774731"/>
          </a:xfrm>
          <a:prstGeom prst="bentConnector3">
            <a:avLst>
              <a:gd name="adj1" fmla="val -1066"/>
            </a:avLst>
          </a:prstGeom>
          <a:ln w="38100">
            <a:solidFill>
              <a:srgbClr val="E61911"/>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407649" y="4425328"/>
            <a:ext cx="878495" cy="774731"/>
          </a:xfrm>
          <a:prstGeom prst="bentConnector3">
            <a:avLst>
              <a:gd name="adj1" fmla="val -1066"/>
            </a:avLst>
          </a:prstGeom>
          <a:ln w="38100">
            <a:solidFill>
              <a:schemeClr val="tx1">
                <a:lumMod val="75000"/>
                <a:lumOff val="25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7884002" y="2384636"/>
            <a:ext cx="878495" cy="774731"/>
          </a:xfrm>
          <a:prstGeom prst="bentConnector3">
            <a:avLst>
              <a:gd name="adj1" fmla="val -1066"/>
            </a:avLst>
          </a:prstGeom>
          <a:ln w="38100">
            <a:solidFill>
              <a:srgbClr val="E61911"/>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6703301" y="4425328"/>
            <a:ext cx="878495" cy="774731"/>
          </a:xfrm>
          <a:prstGeom prst="bentConnector3">
            <a:avLst>
              <a:gd name="adj1" fmla="val -1066"/>
            </a:avLst>
          </a:prstGeom>
          <a:ln w="38100">
            <a:solidFill>
              <a:schemeClr val="tx1">
                <a:lumMod val="75000"/>
                <a:lumOff val="25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1583024" y="2075176"/>
            <a:ext cx="1549888" cy="1117704"/>
            <a:chOff x="1075984" y="1712803"/>
            <a:chExt cx="1643072" cy="3098466"/>
          </a:xfrm>
        </p:grpSpPr>
        <p:sp>
          <p:nvSpPr>
            <p:cNvPr id="199" name="Rectangle 4"/>
            <p:cNvSpPr/>
            <p:nvPr/>
          </p:nvSpPr>
          <p:spPr bwMode="auto">
            <a:xfrm>
              <a:off x="1075984" y="2443614"/>
              <a:ext cx="1643072"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0" name="Rectangle 5"/>
            <p:cNvSpPr/>
            <p:nvPr/>
          </p:nvSpPr>
          <p:spPr bwMode="auto">
            <a:xfrm>
              <a:off x="1380587" y="1712803"/>
              <a:ext cx="1181411"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201" name="组合 200"/>
          <p:cNvGrpSpPr/>
          <p:nvPr/>
        </p:nvGrpSpPr>
        <p:grpSpPr>
          <a:xfrm>
            <a:off x="2864704" y="4968327"/>
            <a:ext cx="1549888" cy="1111476"/>
            <a:chOff x="1075984" y="1730069"/>
            <a:chExt cx="1643072" cy="3081200"/>
          </a:xfrm>
        </p:grpSpPr>
        <p:sp>
          <p:nvSpPr>
            <p:cNvPr id="202" name="Rectangle 4"/>
            <p:cNvSpPr/>
            <p:nvPr/>
          </p:nvSpPr>
          <p:spPr bwMode="auto">
            <a:xfrm>
              <a:off x="1075984" y="2443614"/>
              <a:ext cx="1643072"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3" name="Rectangle 5"/>
            <p:cNvSpPr/>
            <p:nvPr/>
          </p:nvSpPr>
          <p:spPr bwMode="auto">
            <a:xfrm>
              <a:off x="1344574" y="1730069"/>
              <a:ext cx="1181411"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204" name="组合 203"/>
          <p:cNvGrpSpPr/>
          <p:nvPr/>
        </p:nvGrpSpPr>
        <p:grpSpPr>
          <a:xfrm>
            <a:off x="7643819" y="4885521"/>
            <a:ext cx="1549889" cy="1182131"/>
            <a:chOff x="1075984" y="1534201"/>
            <a:chExt cx="1643074" cy="3277068"/>
          </a:xfrm>
        </p:grpSpPr>
        <p:sp>
          <p:nvSpPr>
            <p:cNvPr id="205" name="Rectangle 4"/>
            <p:cNvSpPr/>
            <p:nvPr/>
          </p:nvSpPr>
          <p:spPr bwMode="auto">
            <a:xfrm>
              <a:off x="1075984" y="2443614"/>
              <a:ext cx="1643074"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6" name="Rectangle 5"/>
            <p:cNvSpPr/>
            <p:nvPr/>
          </p:nvSpPr>
          <p:spPr bwMode="auto">
            <a:xfrm>
              <a:off x="1093060" y="1534201"/>
              <a:ext cx="1181413"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207" name="组合 206"/>
          <p:cNvGrpSpPr/>
          <p:nvPr/>
        </p:nvGrpSpPr>
        <p:grpSpPr>
          <a:xfrm>
            <a:off x="8762047" y="2075176"/>
            <a:ext cx="1549889" cy="1153051"/>
            <a:chOff x="1075984" y="1614816"/>
            <a:chExt cx="1643074" cy="3196453"/>
          </a:xfrm>
        </p:grpSpPr>
        <p:sp>
          <p:nvSpPr>
            <p:cNvPr id="208" name="Rectangle 4"/>
            <p:cNvSpPr/>
            <p:nvPr/>
          </p:nvSpPr>
          <p:spPr bwMode="auto">
            <a:xfrm>
              <a:off x="1075984" y="2443614"/>
              <a:ext cx="1643074"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9" name="Rectangle 5"/>
            <p:cNvSpPr/>
            <p:nvPr/>
          </p:nvSpPr>
          <p:spPr bwMode="auto">
            <a:xfrm>
              <a:off x="1075984" y="1614816"/>
              <a:ext cx="1181413"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3" name="组合 2"/>
          <p:cNvGrpSpPr/>
          <p:nvPr/>
        </p:nvGrpSpPr>
        <p:grpSpPr>
          <a:xfrm>
            <a:off x="5141031" y="1357413"/>
            <a:ext cx="1449993" cy="1480412"/>
            <a:chOff x="10116778" y="2707908"/>
            <a:chExt cx="2953285" cy="2953285"/>
          </a:xfrm>
          <a:effectLst>
            <a:outerShdw blurRad="419100" dist="419100" dir="5400000" algn="ctr" rotWithShape="0">
              <a:srgbClr val="000000">
                <a:alpha val="43137"/>
              </a:srgbClr>
            </a:outerShdw>
          </a:effectLst>
        </p:grpSpPr>
        <p:sp>
          <p:nvSpPr>
            <p:cNvPr id="9" name="椭圆 8"/>
            <p:cNvSpPr/>
            <p:nvPr/>
          </p:nvSpPr>
          <p:spPr>
            <a:xfrm>
              <a:off x="10116778" y="2707908"/>
              <a:ext cx="2953285" cy="2953285"/>
            </a:xfrm>
            <a:prstGeom prst="ellipse">
              <a:avLst/>
            </a:prstGeom>
            <a:gradFill>
              <a:gsLst>
                <a:gs pos="0">
                  <a:srgbClr val="FC0226"/>
                </a:gs>
                <a:gs pos="100000">
                  <a:srgbClr val="A4002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12" name="Rectangle 5"/>
            <p:cNvSpPr/>
            <p:nvPr/>
          </p:nvSpPr>
          <p:spPr bwMode="auto">
            <a:xfrm>
              <a:off x="10709408" y="3312148"/>
              <a:ext cx="1688621" cy="1725812"/>
            </a:xfrm>
            <a:prstGeom prst="rect">
              <a:avLst/>
            </a:prstGeom>
          </p:spPr>
          <p:txBody>
            <a:bodyPr wrap="none">
              <a:spAutoFit/>
            </a:bodyPr>
            <a:lstStyle/>
            <a:p>
              <a:pPr algn="ctr" defTabSz="913765">
                <a:defRPr/>
              </a:pPr>
              <a:r>
                <a:rPr lang="zh-CN" altLang="en-US"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输入</a:t>
              </a:r>
              <a:endParaRPr lang="en-US" altLang="zh-CN"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标题</a:t>
              </a:r>
              <a:endParaRPr lang="en-US" altLang="zh-CN"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4" name="灯片编号占位符 3"/>
          <p:cNvSpPr>
            <a:spLocks noGrp="1"/>
          </p:cNvSpPr>
          <p:nvPr>
            <p:ph type="sldNum" sz="quarter" idx="12"/>
          </p:nvPr>
        </p:nvSpPr>
        <p:spPr/>
        <p:txBody>
          <a:bodyPr/>
          <a:lstStyle/>
          <a:p>
            <a:fld id="{E0596BC5-39E9-41F1-BBD9-DF4DEBACD03C}" type="slidenum">
              <a:rPr lang="zh-CN" altLang="en-US" smtClean="0"/>
              <a:t>16</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3" presetClass="entr" presetSubtype="288" fill="hold" grpId="0" nodeType="withEffect">
                                  <p:stCondLst>
                                    <p:cond delay="400"/>
                                  </p:stCondLst>
                                  <p:childTnLst>
                                    <p:set>
                                      <p:cBhvr>
                                        <p:cTn id="11" dur="1" fill="hold">
                                          <p:stCondLst>
                                            <p:cond delay="0"/>
                                          </p:stCondLst>
                                        </p:cTn>
                                        <p:tgtEl>
                                          <p:spTgt spid="141"/>
                                        </p:tgtEl>
                                        <p:attrNameLst>
                                          <p:attrName>style.visibility</p:attrName>
                                        </p:attrNameLst>
                                      </p:cBhvr>
                                      <p:to>
                                        <p:strVal val="visible"/>
                                      </p:to>
                                    </p:set>
                                    <p:anim calcmode="lin" valueType="num">
                                      <p:cBhvr>
                                        <p:cTn id="12" dur="500" fill="hold"/>
                                        <p:tgtEl>
                                          <p:spTgt spid="141"/>
                                        </p:tgtEl>
                                        <p:attrNameLst>
                                          <p:attrName>ppt_w</p:attrName>
                                        </p:attrNameLst>
                                      </p:cBhvr>
                                      <p:tavLst>
                                        <p:tav tm="0">
                                          <p:val>
                                            <p:strVal val="4/3*#ppt_w"/>
                                          </p:val>
                                        </p:tav>
                                        <p:tav tm="100000">
                                          <p:val>
                                            <p:strVal val="#ppt_w"/>
                                          </p:val>
                                        </p:tav>
                                      </p:tavLst>
                                    </p:anim>
                                    <p:anim calcmode="lin" valueType="num">
                                      <p:cBhvr>
                                        <p:cTn id="13" dur="500" fill="hold"/>
                                        <p:tgtEl>
                                          <p:spTgt spid="141"/>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900"/>
                            </p:stCondLst>
                            <p:childTnLst>
                              <p:par>
                                <p:cTn id="15" presetID="2" presetClass="entr" presetSubtype="8" fill="hold" nodeType="afterEffect">
                                  <p:stCondLst>
                                    <p:cond delay="0"/>
                                  </p:stCondLst>
                                  <p:childTnLst>
                                    <p:set>
                                      <p:cBhvr>
                                        <p:cTn id="16" dur="1" fill="hold">
                                          <p:stCondLst>
                                            <p:cond delay="0"/>
                                          </p:stCondLst>
                                        </p:cTn>
                                        <p:tgtEl>
                                          <p:spTgt spid="176"/>
                                        </p:tgtEl>
                                        <p:attrNameLst>
                                          <p:attrName>style.visibility</p:attrName>
                                        </p:attrNameLst>
                                      </p:cBhvr>
                                      <p:to>
                                        <p:strVal val="visible"/>
                                      </p:to>
                                    </p:set>
                                    <p:anim calcmode="lin" valueType="num">
                                      <p:cBhvr additive="base">
                                        <p:cTn id="17" dur="500" fill="hold"/>
                                        <p:tgtEl>
                                          <p:spTgt spid="176"/>
                                        </p:tgtEl>
                                        <p:attrNameLst>
                                          <p:attrName>ppt_x</p:attrName>
                                        </p:attrNameLst>
                                      </p:cBhvr>
                                      <p:tavLst>
                                        <p:tav tm="0">
                                          <p:val>
                                            <p:strVal val="0-#ppt_w/2"/>
                                          </p:val>
                                        </p:tav>
                                        <p:tav tm="100000">
                                          <p:val>
                                            <p:strVal val="#ppt_x"/>
                                          </p:val>
                                        </p:tav>
                                      </p:tavLst>
                                    </p:anim>
                                    <p:anim calcmode="lin" valueType="num">
                                      <p:cBhvr additive="base">
                                        <p:cTn id="18" dur="500" fill="hold"/>
                                        <p:tgtEl>
                                          <p:spTgt spid="17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400"/>
                            </p:stCondLst>
                            <p:childTnLst>
                              <p:par>
                                <p:cTn id="20" presetID="2" presetClass="entr" presetSubtype="8" fill="hold" nodeType="afterEffect">
                                  <p:stCondLst>
                                    <p:cond delay="0"/>
                                  </p:stCondLst>
                                  <p:childTnLst>
                                    <p:set>
                                      <p:cBhvr>
                                        <p:cTn id="21" dur="1" fill="hold">
                                          <p:stCondLst>
                                            <p:cond delay="0"/>
                                          </p:stCondLst>
                                        </p:cTn>
                                        <p:tgtEl>
                                          <p:spTgt spid="179"/>
                                        </p:tgtEl>
                                        <p:attrNameLst>
                                          <p:attrName>style.visibility</p:attrName>
                                        </p:attrNameLst>
                                      </p:cBhvr>
                                      <p:to>
                                        <p:strVal val="visible"/>
                                      </p:to>
                                    </p:set>
                                    <p:anim calcmode="lin" valueType="num">
                                      <p:cBhvr additive="base">
                                        <p:cTn id="22" dur="500" fill="hold"/>
                                        <p:tgtEl>
                                          <p:spTgt spid="179"/>
                                        </p:tgtEl>
                                        <p:attrNameLst>
                                          <p:attrName>ppt_x</p:attrName>
                                        </p:attrNameLst>
                                      </p:cBhvr>
                                      <p:tavLst>
                                        <p:tav tm="0">
                                          <p:val>
                                            <p:strVal val="0-#ppt_w/2"/>
                                          </p:val>
                                        </p:tav>
                                        <p:tav tm="100000">
                                          <p:val>
                                            <p:strVal val="#ppt_x"/>
                                          </p:val>
                                        </p:tav>
                                      </p:tavLst>
                                    </p:anim>
                                    <p:anim calcmode="lin" valueType="num">
                                      <p:cBhvr additive="base">
                                        <p:cTn id="23" dur="500" fill="hold"/>
                                        <p:tgtEl>
                                          <p:spTgt spid="17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900"/>
                            </p:stCondLst>
                            <p:childTnLst>
                              <p:par>
                                <p:cTn id="25" presetID="2" presetClass="entr" presetSubtype="8" fill="hold" nodeType="afterEffect">
                                  <p:stCondLst>
                                    <p:cond delay="0"/>
                                  </p:stCondLst>
                                  <p:childTnLst>
                                    <p:set>
                                      <p:cBhvr>
                                        <p:cTn id="26" dur="1" fill="hold">
                                          <p:stCondLst>
                                            <p:cond delay="0"/>
                                          </p:stCondLst>
                                        </p:cTn>
                                        <p:tgtEl>
                                          <p:spTgt spid="182"/>
                                        </p:tgtEl>
                                        <p:attrNameLst>
                                          <p:attrName>style.visibility</p:attrName>
                                        </p:attrNameLst>
                                      </p:cBhvr>
                                      <p:to>
                                        <p:strVal val="visible"/>
                                      </p:to>
                                    </p:set>
                                    <p:anim calcmode="lin" valueType="num">
                                      <p:cBhvr additive="base">
                                        <p:cTn id="27" dur="500" fill="hold"/>
                                        <p:tgtEl>
                                          <p:spTgt spid="182"/>
                                        </p:tgtEl>
                                        <p:attrNameLst>
                                          <p:attrName>ppt_x</p:attrName>
                                        </p:attrNameLst>
                                      </p:cBhvr>
                                      <p:tavLst>
                                        <p:tav tm="0">
                                          <p:val>
                                            <p:strVal val="0-#ppt_w/2"/>
                                          </p:val>
                                        </p:tav>
                                        <p:tav tm="100000">
                                          <p:val>
                                            <p:strVal val="#ppt_x"/>
                                          </p:val>
                                        </p:tav>
                                      </p:tavLst>
                                    </p:anim>
                                    <p:anim calcmode="lin" valueType="num">
                                      <p:cBhvr additive="base">
                                        <p:cTn id="28" dur="500" fill="hold"/>
                                        <p:tgtEl>
                                          <p:spTgt spid="18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400"/>
                            </p:stCondLst>
                            <p:childTnLst>
                              <p:par>
                                <p:cTn id="30" presetID="2" presetClass="entr" presetSubtype="8" fill="hold" nodeType="afterEffect">
                                  <p:stCondLst>
                                    <p:cond delay="0"/>
                                  </p:stCondLst>
                                  <p:childTnLst>
                                    <p:set>
                                      <p:cBhvr>
                                        <p:cTn id="31" dur="1" fill="hold">
                                          <p:stCondLst>
                                            <p:cond delay="0"/>
                                          </p:stCondLst>
                                        </p:cTn>
                                        <p:tgtEl>
                                          <p:spTgt spid="185"/>
                                        </p:tgtEl>
                                        <p:attrNameLst>
                                          <p:attrName>style.visibility</p:attrName>
                                        </p:attrNameLst>
                                      </p:cBhvr>
                                      <p:to>
                                        <p:strVal val="visible"/>
                                      </p:to>
                                    </p:set>
                                    <p:anim calcmode="lin" valueType="num">
                                      <p:cBhvr additive="base">
                                        <p:cTn id="32" dur="500" fill="hold"/>
                                        <p:tgtEl>
                                          <p:spTgt spid="185"/>
                                        </p:tgtEl>
                                        <p:attrNameLst>
                                          <p:attrName>ppt_x</p:attrName>
                                        </p:attrNameLst>
                                      </p:cBhvr>
                                      <p:tavLst>
                                        <p:tav tm="0">
                                          <p:val>
                                            <p:strVal val="0-#ppt_w/2"/>
                                          </p:val>
                                        </p:tav>
                                        <p:tav tm="100000">
                                          <p:val>
                                            <p:strVal val="#ppt_x"/>
                                          </p:val>
                                        </p:tav>
                                      </p:tavLst>
                                    </p:anim>
                                    <p:anim calcmode="lin" valueType="num">
                                      <p:cBhvr additive="base">
                                        <p:cTn id="33" dur="500" fill="hold"/>
                                        <p:tgtEl>
                                          <p:spTgt spid="18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900"/>
                            </p:stCondLst>
                            <p:childTnLst>
                              <p:par>
                                <p:cTn id="35" presetID="22" presetClass="entr" presetSubtype="4" fill="hold" nodeType="after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wipe(down)">
                                      <p:cBhvr>
                                        <p:cTn id="37" dur="500"/>
                                        <p:tgtEl>
                                          <p:spTgt spid="189"/>
                                        </p:tgtEl>
                                      </p:cBhvr>
                                    </p:animEffect>
                                  </p:childTnLst>
                                </p:cTn>
                              </p:par>
                              <p:par>
                                <p:cTn id="38" presetID="22" presetClass="entr" presetSubtype="4" fill="hold" nodeType="with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wipe(down)">
                                      <p:cBhvr>
                                        <p:cTn id="40" dur="500"/>
                                        <p:tgtEl>
                                          <p:spTgt spid="196"/>
                                        </p:tgtEl>
                                      </p:cBhvr>
                                    </p:animEffect>
                                  </p:childTnLst>
                                </p:cTn>
                              </p:par>
                              <p:par>
                                <p:cTn id="41" presetID="22" presetClass="entr" presetSubtype="1" fill="hold" nodeType="withEffect">
                                  <p:stCondLst>
                                    <p:cond delay="0"/>
                                  </p:stCondLst>
                                  <p:childTnLst>
                                    <p:set>
                                      <p:cBhvr>
                                        <p:cTn id="42" dur="1" fill="hold">
                                          <p:stCondLst>
                                            <p:cond delay="0"/>
                                          </p:stCondLst>
                                        </p:cTn>
                                        <p:tgtEl>
                                          <p:spTgt spid="193"/>
                                        </p:tgtEl>
                                        <p:attrNameLst>
                                          <p:attrName>style.visibility</p:attrName>
                                        </p:attrNameLst>
                                      </p:cBhvr>
                                      <p:to>
                                        <p:strVal val="visible"/>
                                      </p:to>
                                    </p:set>
                                    <p:animEffect transition="in" filter="wipe(up)">
                                      <p:cBhvr>
                                        <p:cTn id="43" dur="500"/>
                                        <p:tgtEl>
                                          <p:spTgt spid="193"/>
                                        </p:tgtEl>
                                      </p:cBhvr>
                                    </p:animEffect>
                                  </p:childTnLst>
                                </p:cTn>
                              </p:par>
                              <p:par>
                                <p:cTn id="44" presetID="22" presetClass="entr" presetSubtype="1" fill="hold" nodeType="withEffect">
                                  <p:stCondLst>
                                    <p:cond delay="0"/>
                                  </p:stCondLst>
                                  <p:childTnLst>
                                    <p:set>
                                      <p:cBhvr>
                                        <p:cTn id="45" dur="1" fill="hold">
                                          <p:stCondLst>
                                            <p:cond delay="0"/>
                                          </p:stCondLst>
                                        </p:cTn>
                                        <p:tgtEl>
                                          <p:spTgt spid="197"/>
                                        </p:tgtEl>
                                        <p:attrNameLst>
                                          <p:attrName>style.visibility</p:attrName>
                                        </p:attrNameLst>
                                      </p:cBhvr>
                                      <p:to>
                                        <p:strVal val="visible"/>
                                      </p:to>
                                    </p:set>
                                    <p:animEffect transition="in" filter="wipe(up)">
                                      <p:cBhvr>
                                        <p:cTn id="46" dur="500"/>
                                        <p:tgtEl>
                                          <p:spTgt spid="197"/>
                                        </p:tgtEl>
                                      </p:cBhvr>
                                    </p:animEffect>
                                  </p:childTnLst>
                                </p:cTn>
                              </p:par>
                            </p:childTnLst>
                          </p:cTn>
                        </p:par>
                        <p:par>
                          <p:cTn id="47" fill="hold" nodeType="afterGroup">
                            <p:stCondLst>
                              <p:cond delay="3400"/>
                            </p:stCondLst>
                            <p:childTnLst>
                              <p:par>
                                <p:cTn id="48" presetID="14" presetClass="entr" presetSubtype="10" fill="hold" nodeType="after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randombar(horizontal)">
                                      <p:cBhvr>
                                        <p:cTn id="50" dur="500"/>
                                        <p:tgtEl>
                                          <p:spTgt spid="198"/>
                                        </p:tgtEl>
                                      </p:cBhvr>
                                    </p:animEffect>
                                  </p:childTnLst>
                                </p:cTn>
                              </p:par>
                              <p:par>
                                <p:cTn id="51" presetID="14" presetClass="entr" presetSubtype="10" fill="hold" nodeType="withEffect">
                                  <p:stCondLst>
                                    <p:cond delay="0"/>
                                  </p:stCondLst>
                                  <p:childTnLst>
                                    <p:set>
                                      <p:cBhvr>
                                        <p:cTn id="52" dur="1" fill="hold">
                                          <p:stCondLst>
                                            <p:cond delay="0"/>
                                          </p:stCondLst>
                                        </p:cTn>
                                        <p:tgtEl>
                                          <p:spTgt spid="201"/>
                                        </p:tgtEl>
                                        <p:attrNameLst>
                                          <p:attrName>style.visibility</p:attrName>
                                        </p:attrNameLst>
                                      </p:cBhvr>
                                      <p:to>
                                        <p:strVal val="visible"/>
                                      </p:to>
                                    </p:set>
                                    <p:animEffect transition="in" filter="randombar(horizontal)">
                                      <p:cBhvr>
                                        <p:cTn id="53" dur="500"/>
                                        <p:tgtEl>
                                          <p:spTgt spid="201"/>
                                        </p:tgtEl>
                                      </p:cBhvr>
                                    </p:animEffect>
                                  </p:childTnLst>
                                </p:cTn>
                              </p:par>
                              <p:par>
                                <p:cTn id="54" presetID="14" presetClass="entr" presetSubtype="10" fill="hold" nodeType="withEffect">
                                  <p:stCondLst>
                                    <p:cond delay="0"/>
                                  </p:stCondLst>
                                  <p:childTnLst>
                                    <p:set>
                                      <p:cBhvr>
                                        <p:cTn id="55" dur="1" fill="hold">
                                          <p:stCondLst>
                                            <p:cond delay="0"/>
                                          </p:stCondLst>
                                        </p:cTn>
                                        <p:tgtEl>
                                          <p:spTgt spid="204"/>
                                        </p:tgtEl>
                                        <p:attrNameLst>
                                          <p:attrName>style.visibility</p:attrName>
                                        </p:attrNameLst>
                                      </p:cBhvr>
                                      <p:to>
                                        <p:strVal val="visible"/>
                                      </p:to>
                                    </p:set>
                                    <p:animEffect transition="in" filter="randombar(horizontal)">
                                      <p:cBhvr>
                                        <p:cTn id="56" dur="500"/>
                                        <p:tgtEl>
                                          <p:spTgt spid="204"/>
                                        </p:tgtEl>
                                      </p:cBhvr>
                                    </p:animEffect>
                                  </p:childTnLst>
                                </p:cTn>
                              </p:par>
                              <p:par>
                                <p:cTn id="57" presetID="14" presetClass="entr" presetSubtype="10" fill="hold" nodeType="with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randombar(horizontal)">
                                      <p:cBhvr>
                                        <p:cTn id="5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54"/>
                                        </p:tgtEl>
                                        <p:attrNameLst>
                                          <p:attrName>ppt_x</p:attrName>
                                        </p:attrNameLst>
                                      </p:cBhvr>
                                      <p:tavLst>
                                        <p:tav tm="0">
                                          <p:val>
                                            <p:strVal val="ppt_x"/>
                                          </p:val>
                                        </p:tav>
                                        <p:tav tm="100000">
                                          <p:val>
                                            <p:strVal val="ppt_x"/>
                                          </p:val>
                                        </p:tav>
                                      </p:tavLst>
                                    </p:anim>
                                    <p:anim calcmode="lin" valueType="num">
                                      <p:cBhvr additive="base">
                                        <p:cTn id="7" dur="500"/>
                                        <p:tgtEl>
                                          <p:spTgt spid="54"/>
                                        </p:tgtEl>
                                        <p:attrNameLst>
                                          <p:attrName>ppt_y</p:attrName>
                                        </p:attrNameLst>
                                      </p:cBhvr>
                                      <p:tavLst>
                                        <p:tav tm="0">
                                          <p:val>
                                            <p:strVal val="ppt_y"/>
                                          </p:val>
                                        </p:tav>
                                        <p:tav tm="100000">
                                          <p:val>
                                            <p:strVal val="1+ppt_h/2"/>
                                          </p:val>
                                        </p:tav>
                                      </p:tavLst>
                                    </p:anim>
                                    <p:set>
                                      <p:cBhvr>
                                        <p:cTn id="8" dur="1" fill="hold">
                                          <p:stCondLst>
                                            <p:cond delay="499"/>
                                          </p:stCondLst>
                                        </p:cTn>
                                        <p:tgtEl>
                                          <p:spTgt spid="5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7"/>
                                        </p:tgtEl>
                                        <p:attrNameLst>
                                          <p:attrName>ppt_x</p:attrName>
                                        </p:attrNameLst>
                                      </p:cBhvr>
                                      <p:tavLst>
                                        <p:tav tm="0">
                                          <p:val>
                                            <p:strVal val="ppt_x"/>
                                          </p:val>
                                        </p:tav>
                                        <p:tav tm="100000">
                                          <p:val>
                                            <p:strVal val="ppt_x"/>
                                          </p:val>
                                        </p:tav>
                                      </p:tavLst>
                                    </p:anim>
                                    <p:anim calcmode="lin" valueType="num">
                                      <p:cBhvr additive="base">
                                        <p:cTn id="11" dur="500"/>
                                        <p:tgtEl>
                                          <p:spTgt spid="57"/>
                                        </p:tgtEl>
                                        <p:attrNameLst>
                                          <p:attrName>ppt_y</p:attrName>
                                        </p:attrNameLst>
                                      </p:cBhvr>
                                      <p:tavLst>
                                        <p:tav tm="0">
                                          <p:val>
                                            <p:strVal val="ppt_y"/>
                                          </p:val>
                                        </p:tav>
                                        <p:tav tm="100000">
                                          <p:val>
                                            <p:strVal val="1+ppt_h/2"/>
                                          </p:val>
                                        </p:tav>
                                      </p:tavLst>
                                    </p:anim>
                                    <p:set>
                                      <p:cBhvr>
                                        <p:cTn id="12" dur="1" fill="hold">
                                          <p:stCondLst>
                                            <p:cond delay="499"/>
                                          </p:stCondLst>
                                        </p:cTn>
                                        <p:tgtEl>
                                          <p:spTgt spid="5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9"/>
                                        </p:tgtEl>
                                        <p:attrNameLst>
                                          <p:attrName>ppt_x</p:attrName>
                                        </p:attrNameLst>
                                      </p:cBhvr>
                                      <p:tavLst>
                                        <p:tav tm="0">
                                          <p:val>
                                            <p:strVal val="ppt_x"/>
                                          </p:val>
                                        </p:tav>
                                        <p:tav tm="100000">
                                          <p:val>
                                            <p:strVal val="ppt_x"/>
                                          </p:val>
                                        </p:tav>
                                      </p:tavLst>
                                    </p:anim>
                                    <p:anim calcmode="lin" valueType="num">
                                      <p:cBhvr additive="base">
                                        <p:cTn id="15" dur="500"/>
                                        <p:tgtEl>
                                          <p:spTgt spid="69"/>
                                        </p:tgtEl>
                                        <p:attrNameLst>
                                          <p:attrName>ppt_y</p:attrName>
                                        </p:attrNameLst>
                                      </p:cBhvr>
                                      <p:tavLst>
                                        <p:tav tm="0">
                                          <p:val>
                                            <p:strVal val="ppt_y"/>
                                          </p:val>
                                        </p:tav>
                                        <p:tav tm="100000">
                                          <p:val>
                                            <p:strVal val="1+ppt_h/2"/>
                                          </p:val>
                                        </p:tav>
                                      </p:tavLst>
                                    </p:anim>
                                    <p:set>
                                      <p:cBhvr>
                                        <p:cTn id="16" dur="1" fill="hold">
                                          <p:stCondLst>
                                            <p:cond delay="499"/>
                                          </p:stCondLst>
                                        </p:cTn>
                                        <p:tgtEl>
                                          <p:spTgt spid="69"/>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72"/>
                                        </p:tgtEl>
                                        <p:attrNameLst>
                                          <p:attrName>ppt_x</p:attrName>
                                        </p:attrNameLst>
                                      </p:cBhvr>
                                      <p:tavLst>
                                        <p:tav tm="0">
                                          <p:val>
                                            <p:strVal val="ppt_x"/>
                                          </p:val>
                                        </p:tav>
                                        <p:tav tm="100000">
                                          <p:val>
                                            <p:strVal val="ppt_x"/>
                                          </p:val>
                                        </p:tav>
                                      </p:tavLst>
                                    </p:anim>
                                    <p:anim calcmode="lin" valueType="num">
                                      <p:cBhvr additive="base">
                                        <p:cTn id="19" dur="500"/>
                                        <p:tgtEl>
                                          <p:spTgt spid="72"/>
                                        </p:tgtEl>
                                        <p:attrNameLst>
                                          <p:attrName>ppt_y</p:attrName>
                                        </p:attrNameLst>
                                      </p:cBhvr>
                                      <p:tavLst>
                                        <p:tav tm="0">
                                          <p:val>
                                            <p:strVal val="ppt_y"/>
                                          </p:val>
                                        </p:tav>
                                        <p:tav tm="100000">
                                          <p:val>
                                            <p:strVal val="1+ppt_h/2"/>
                                          </p:val>
                                        </p:tav>
                                      </p:tavLst>
                                    </p:anim>
                                    <p:set>
                                      <p:cBhvr>
                                        <p:cTn id="20" dur="1" fill="hold">
                                          <p:stCondLst>
                                            <p:cond delay="499"/>
                                          </p:stCondLst>
                                        </p:cTn>
                                        <p:tgtEl>
                                          <p:spTgt spid="72"/>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5"/>
                                        </p:tgtEl>
                                        <p:attrNameLst>
                                          <p:attrName>ppt_x</p:attrName>
                                        </p:attrNameLst>
                                      </p:cBhvr>
                                      <p:tavLst>
                                        <p:tav tm="0">
                                          <p:val>
                                            <p:strVal val="ppt_x"/>
                                          </p:val>
                                        </p:tav>
                                        <p:tav tm="100000">
                                          <p:val>
                                            <p:strVal val="ppt_x"/>
                                          </p:val>
                                        </p:tav>
                                      </p:tavLst>
                                    </p:anim>
                                    <p:anim calcmode="lin" valueType="num">
                                      <p:cBhvr additive="base">
                                        <p:cTn id="23" dur="500"/>
                                        <p:tgtEl>
                                          <p:spTgt spid="45"/>
                                        </p:tgtEl>
                                        <p:attrNameLst>
                                          <p:attrName>ppt_y</p:attrName>
                                        </p:attrNameLst>
                                      </p:cBhvr>
                                      <p:tavLst>
                                        <p:tav tm="0">
                                          <p:val>
                                            <p:strVal val="ppt_y"/>
                                          </p:val>
                                        </p:tav>
                                        <p:tav tm="100000">
                                          <p:val>
                                            <p:strVal val="1+ppt_h/2"/>
                                          </p:val>
                                        </p:tav>
                                      </p:tavLst>
                                    </p:anim>
                                    <p:set>
                                      <p:cBhvr>
                                        <p:cTn id="24" dur="1" fill="hold">
                                          <p:stCondLst>
                                            <p:cond delay="499"/>
                                          </p:stCondLst>
                                        </p:cTn>
                                        <p:tgtEl>
                                          <p:spTgt spid="45"/>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8"/>
                                        </p:tgtEl>
                                        <p:attrNameLst>
                                          <p:attrName>ppt_x</p:attrName>
                                        </p:attrNameLst>
                                      </p:cBhvr>
                                      <p:tavLst>
                                        <p:tav tm="0">
                                          <p:val>
                                            <p:strVal val="ppt_x"/>
                                          </p:val>
                                        </p:tav>
                                        <p:tav tm="100000">
                                          <p:val>
                                            <p:strVal val="ppt_x"/>
                                          </p:val>
                                        </p:tav>
                                      </p:tavLst>
                                    </p:anim>
                                    <p:anim calcmode="lin" valueType="num">
                                      <p:cBhvr additive="base">
                                        <p:cTn id="27" dur="500"/>
                                        <p:tgtEl>
                                          <p:spTgt spid="48"/>
                                        </p:tgtEl>
                                        <p:attrNameLst>
                                          <p:attrName>ppt_y</p:attrName>
                                        </p:attrNameLst>
                                      </p:cBhvr>
                                      <p:tavLst>
                                        <p:tav tm="0">
                                          <p:val>
                                            <p:strVal val="ppt_y"/>
                                          </p:val>
                                        </p:tav>
                                        <p:tav tm="100000">
                                          <p:val>
                                            <p:strVal val="1+ppt_h/2"/>
                                          </p:val>
                                        </p:tav>
                                      </p:tavLst>
                                    </p:anim>
                                    <p:set>
                                      <p:cBhvr>
                                        <p:cTn id="28" dur="1" fill="hold">
                                          <p:stCondLst>
                                            <p:cond delay="499"/>
                                          </p:stCondLst>
                                        </p:cTn>
                                        <p:tgtEl>
                                          <p:spTgt spid="48"/>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60"/>
                                        </p:tgtEl>
                                        <p:attrNameLst>
                                          <p:attrName>ppt_x</p:attrName>
                                        </p:attrNameLst>
                                      </p:cBhvr>
                                      <p:tavLst>
                                        <p:tav tm="0">
                                          <p:val>
                                            <p:strVal val="ppt_x"/>
                                          </p:val>
                                        </p:tav>
                                        <p:tav tm="100000">
                                          <p:val>
                                            <p:strVal val="ppt_x"/>
                                          </p:val>
                                        </p:tav>
                                      </p:tavLst>
                                    </p:anim>
                                    <p:anim calcmode="lin" valueType="num">
                                      <p:cBhvr additive="base">
                                        <p:cTn id="31" dur="500"/>
                                        <p:tgtEl>
                                          <p:spTgt spid="60"/>
                                        </p:tgtEl>
                                        <p:attrNameLst>
                                          <p:attrName>ppt_y</p:attrName>
                                        </p:attrNameLst>
                                      </p:cBhvr>
                                      <p:tavLst>
                                        <p:tav tm="0">
                                          <p:val>
                                            <p:strVal val="ppt_y"/>
                                          </p:val>
                                        </p:tav>
                                        <p:tav tm="100000">
                                          <p:val>
                                            <p:strVal val="1+ppt_h/2"/>
                                          </p:val>
                                        </p:tav>
                                      </p:tavLst>
                                    </p:anim>
                                    <p:set>
                                      <p:cBhvr>
                                        <p:cTn id="32" dur="1" fill="hold">
                                          <p:stCondLst>
                                            <p:cond delay="499"/>
                                          </p:stCondLst>
                                        </p:cTn>
                                        <p:tgtEl>
                                          <p:spTgt spid="6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3"/>
                                        </p:tgtEl>
                                        <p:attrNameLst>
                                          <p:attrName>ppt_x</p:attrName>
                                        </p:attrNameLst>
                                      </p:cBhvr>
                                      <p:tavLst>
                                        <p:tav tm="0">
                                          <p:val>
                                            <p:strVal val="ppt_x"/>
                                          </p:val>
                                        </p:tav>
                                        <p:tav tm="100000">
                                          <p:val>
                                            <p:strVal val="ppt_x"/>
                                          </p:val>
                                        </p:tav>
                                      </p:tavLst>
                                    </p:anim>
                                    <p:anim calcmode="lin" valueType="num">
                                      <p:cBhvr additive="base">
                                        <p:cTn id="35" dur="500"/>
                                        <p:tgtEl>
                                          <p:spTgt spid="63"/>
                                        </p:tgtEl>
                                        <p:attrNameLst>
                                          <p:attrName>ppt_y</p:attrName>
                                        </p:attrNameLst>
                                      </p:cBhvr>
                                      <p:tavLst>
                                        <p:tav tm="0">
                                          <p:val>
                                            <p:strVal val="ppt_y"/>
                                          </p:val>
                                        </p:tav>
                                        <p:tav tm="100000">
                                          <p:val>
                                            <p:strVal val="1+ppt_h/2"/>
                                          </p:val>
                                        </p:tav>
                                      </p:tavLst>
                                    </p:anim>
                                    <p:set>
                                      <p:cBhvr>
                                        <p:cTn id="36"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37"/>
          <p:cNvGrpSpPr/>
          <p:nvPr/>
        </p:nvGrpSpPr>
        <p:grpSpPr>
          <a:xfrm>
            <a:off x="1103446" y="2000669"/>
            <a:ext cx="2196431" cy="1436124"/>
            <a:chOff x="1" y="0"/>
            <a:chExt cx="4392858" cy="2872248"/>
          </a:xfrm>
          <a:effectLst>
            <a:outerShdw blurRad="419100" dist="419100" dir="5400000" algn="ctr" rotWithShape="0">
              <a:srgbClr val="000000">
                <a:alpha val="43137"/>
              </a:srgbClr>
            </a:outerShdw>
          </a:effectLst>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20" y="1207646"/>
              <a:ext cx="2462210" cy="492442"/>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3016425" y="2000669"/>
            <a:ext cx="2196431" cy="1436124"/>
            <a:chExt cx="4392859" cy="2872248"/>
          </a:xfrm>
          <a:effectLst>
            <a:outerShdw blurRad="419100" dist="419100" dir="5400000" algn="ctr" rotWithShape="0">
              <a:srgbClr val="000000">
                <a:alpha val="43137"/>
              </a:srgbClr>
            </a:outerShdw>
          </a:effectLst>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843C0C"/>
            </a:soli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4976666" y="2000669"/>
            <a:ext cx="2196431" cy="1436124"/>
            <a:chExt cx="4392859" cy="2872248"/>
          </a:xfrm>
          <a:effectLst>
            <a:outerShdw blurRad="419100" dist="419100" dir="5400000" algn="ctr" rotWithShape="0">
              <a:srgbClr val="000000">
                <a:alpha val="43137"/>
              </a:srgbClr>
            </a:outerShdw>
          </a:effectLst>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6920759" y="2000669"/>
            <a:ext cx="2196429" cy="1436124"/>
            <a:chExt cx="4392859" cy="2872248"/>
          </a:xfrm>
          <a:effectLst>
            <a:outerShdw blurRad="419100" dist="419100" dir="5400000" algn="ctr" rotWithShape="0">
              <a:srgbClr val="000000">
                <a:alpha val="43137"/>
              </a:srgbClr>
            </a:outerShdw>
          </a:effectLst>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843C0C"/>
            </a:soli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8892126" y="2000669"/>
            <a:ext cx="2196429" cy="1436124"/>
            <a:chExt cx="4392859" cy="2872248"/>
          </a:xfrm>
          <a:effectLst>
            <a:outerShdw blurRad="419100" dist="419100" dir="5400000" algn="ctr" rotWithShape="0">
              <a:srgbClr val="000000">
                <a:alpha val="43137"/>
              </a:srgbClr>
            </a:outerShdw>
          </a:effectLst>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989013" y="3231544"/>
            <a:ext cx="425297" cy="425297"/>
            <a:chExt cx="850594" cy="850594"/>
          </a:xfrm>
          <a:effectLst>
            <a:outerShdw blurRad="419100" dist="419100" dir="5400000" algn="ctr" rotWithShape="0">
              <a:srgbClr val="000000">
                <a:alpha val="43137"/>
              </a:srgbClr>
            </a:outerShdw>
          </a:effectLst>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1</a:t>
              </a:r>
              <a:endParaRPr sz="1600">
                <a:solidFill>
                  <a:schemeClr val="bg1"/>
                </a:solidFill>
                <a:latin typeface="Arial" panose="020b0604020202020204" pitchFamily="34" charset="0"/>
                <a:cs typeface="Arial" panose="020b0604020202020204" pitchFamily="34" charset="0"/>
              </a:endParaRPr>
            </a:p>
          </p:txBody>
        </p:sp>
      </p:grpSp>
      <p:grpSp>
        <p:nvGrpSpPr>
          <p:cNvPr id="30" name="Group 363"/>
          <p:cNvGrpSpPr/>
          <p:nvPr/>
        </p:nvGrpSpPr>
        <p:grpSpPr>
          <a:xfrm>
            <a:off x="3906029" y="3231544"/>
            <a:ext cx="425297" cy="425297"/>
            <a:chExt cx="850594" cy="850594"/>
          </a:xfrm>
          <a:effectLst>
            <a:outerShdw blurRad="419100" dist="419100" dir="5400000" algn="ctr" rotWithShape="0">
              <a:srgbClr val="000000">
                <a:alpha val="43137"/>
              </a:srgbClr>
            </a:outerShdw>
          </a:effectLst>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32" name="Shape 362"/>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2</a:t>
              </a:r>
              <a:endParaRPr sz="1600">
                <a:solidFill>
                  <a:schemeClr val="bg1"/>
                </a:solidFill>
                <a:latin typeface="Arial" panose="020b0604020202020204" pitchFamily="34" charset="0"/>
                <a:cs typeface="Arial" panose="020b0604020202020204" pitchFamily="34" charset="0"/>
              </a:endParaRPr>
            </a:p>
          </p:txBody>
        </p:sp>
      </p:grpSp>
      <p:grpSp>
        <p:nvGrpSpPr>
          <p:cNvPr id="33" name="Group 366"/>
          <p:cNvGrpSpPr/>
          <p:nvPr/>
        </p:nvGrpSpPr>
        <p:grpSpPr>
          <a:xfrm>
            <a:off x="5862233" y="3231544"/>
            <a:ext cx="425297" cy="425297"/>
            <a:chExt cx="850594" cy="850594"/>
          </a:xfrm>
          <a:effectLst>
            <a:outerShdw blurRad="419100" dist="419100" dir="5400000" algn="ctr" rotWithShape="0">
              <a:srgbClr val="000000">
                <a:alpha val="43137"/>
              </a:srgbClr>
            </a:outerShdw>
          </a:effectLst>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3</a:t>
              </a:r>
              <a:endParaRPr sz="1600">
                <a:solidFill>
                  <a:schemeClr val="bg1"/>
                </a:solidFill>
                <a:latin typeface="Arial" panose="020b0604020202020204" pitchFamily="34" charset="0"/>
                <a:cs typeface="Arial" panose="020b0604020202020204" pitchFamily="34" charset="0"/>
              </a:endParaRPr>
            </a:p>
          </p:txBody>
        </p:sp>
      </p:grpSp>
      <p:grpSp>
        <p:nvGrpSpPr>
          <p:cNvPr id="36" name="Group 369"/>
          <p:cNvGrpSpPr/>
          <p:nvPr/>
        </p:nvGrpSpPr>
        <p:grpSpPr>
          <a:xfrm>
            <a:off x="7806325" y="3231544"/>
            <a:ext cx="425297" cy="425297"/>
            <a:chExt cx="850594" cy="850594"/>
          </a:xfrm>
          <a:effectLst>
            <a:outerShdw blurRad="419100" dist="419100" dir="5400000" algn="ctr" rotWithShape="0">
              <a:srgbClr val="000000">
                <a:alpha val="43137"/>
              </a:srgbClr>
            </a:outerShdw>
          </a:effectLst>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latin typeface="Arial" panose="020b0604020202020204" pitchFamily="34" charset="0"/>
                <a:cs typeface="Arial" panose="020b0604020202020204" pitchFamily="34" charset="0"/>
              </a:endParaRPr>
            </a:p>
          </p:txBody>
        </p:sp>
        <p:sp>
          <p:nvSpPr>
            <p:cNvPr id="38" name="Shape 368"/>
            <p:cNvSpPr/>
            <p:nvPr/>
          </p:nvSpPr>
          <p:spPr>
            <a:xfrm>
              <a:off x="262588" y="114148"/>
              <a:ext cx="362944" cy="622302"/>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4</a:t>
              </a:r>
              <a:endParaRPr sz="1600">
                <a:solidFill>
                  <a:schemeClr val="bg1"/>
                </a:solidFill>
                <a:latin typeface="Arial" panose="020b0604020202020204" pitchFamily="34" charset="0"/>
                <a:cs typeface="Arial" panose="020b0604020202020204" pitchFamily="34" charset="0"/>
              </a:endParaRPr>
            </a:p>
          </p:txBody>
        </p:sp>
      </p:grpSp>
      <p:grpSp>
        <p:nvGrpSpPr>
          <p:cNvPr id="39" name="Group 372"/>
          <p:cNvGrpSpPr/>
          <p:nvPr/>
        </p:nvGrpSpPr>
        <p:grpSpPr>
          <a:xfrm>
            <a:off x="9777693" y="3231544"/>
            <a:ext cx="425297" cy="425297"/>
            <a:chExt cx="850594" cy="850594"/>
          </a:xfrm>
          <a:effectLst>
            <a:outerShdw blurRad="419100" dist="419100" dir="5400000" algn="ctr" rotWithShape="0">
              <a:srgbClr val="000000">
                <a:alpha val="43137"/>
              </a:srgbClr>
            </a:outerShdw>
          </a:effectLst>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5</a:t>
              </a:r>
              <a:endParaRPr sz="1600">
                <a:solidFill>
                  <a:schemeClr val="bg1"/>
                </a:solidFill>
                <a:latin typeface="Arial" panose="020b0604020202020204" pitchFamily="34" charset="0"/>
                <a:cs typeface="Arial" panose="020b0604020202020204" pitchFamily="34" charset="0"/>
              </a:endParaRPr>
            </a:p>
          </p:txBody>
        </p:sp>
      </p:grpSp>
      <p:sp>
        <p:nvSpPr>
          <p:cNvPr id="43" name="Shape 373"/>
          <p:cNvSpPr/>
          <p:nvPr/>
        </p:nvSpPr>
        <p:spPr>
          <a:xfrm>
            <a:off x="1391478" y="4005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3345806"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5266019"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7248128" y="4005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9202457"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sz="quarter" idx="10"/>
          </p:nvPr>
        </p:nvSpPr>
        <p:spPr/>
        <p:txBody>
          <a:bodyPr/>
          <a:lstStyle/>
          <a:p>
            <a:r>
              <a:rPr lang="zh-CN" altLang="en-US"/>
              <a:t>成功项目详细展示</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18</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indefinite"/>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indefinite"/>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nodeType="afterGroup">
                            <p:stCondLst>
                              <p:cond delay="indefinite"/>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nodeType="afterGroup">
                            <p:stCondLst>
                              <p:cond delay="indefinite"/>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nodeType="afterGroup">
                            <p:stCondLst>
                              <p:cond delay="indefinite"/>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nodeType="afterGroup">
                            <p:stCondLst>
                              <p:cond delay="indefinite"/>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2012"/>
          <p:cNvSpPr/>
          <p:nvPr/>
        </p:nvSpPr>
        <p:spPr>
          <a:xfrm>
            <a:off x="7055425" y="1908447"/>
            <a:ext cx="3561372" cy="1686613"/>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3" name="Shape 2013"/>
          <p:cNvSpPr/>
          <p:nvPr/>
        </p:nvSpPr>
        <p:spPr>
          <a:xfrm>
            <a:off x="7055425" y="3838923"/>
            <a:ext cx="3561372" cy="1684827"/>
          </a:xfrm>
          <a:prstGeom prst="roundRect">
            <a:avLst>
              <a:gd name="adj" fmla="val 6925"/>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4" name="Shape 2014"/>
          <p:cNvSpPr/>
          <p:nvPr/>
        </p:nvSpPr>
        <p:spPr>
          <a:xfrm>
            <a:off x="1581951" y="3838030"/>
            <a:ext cx="3561372" cy="1686612"/>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5" name="Shape 2015"/>
          <p:cNvSpPr/>
          <p:nvPr/>
        </p:nvSpPr>
        <p:spPr>
          <a:xfrm>
            <a:off x="1581951" y="1908447"/>
            <a:ext cx="3561372" cy="1686613"/>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6" name="Shape 2016"/>
          <p:cNvSpPr/>
          <p:nvPr/>
        </p:nvSpPr>
        <p:spPr>
          <a:xfrm>
            <a:off x="4651927" y="2276088"/>
            <a:ext cx="2887903" cy="288790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a:extLst>
                <a:ext uri="{28A0092B-C50C-407E-A947-70E740481C1C}">
                  <a14:useLocalDpi xmlns:a14="http://schemas.microsoft.com/office/drawing/2010/main" val="0"/>
                </a:ext>
              </a:extLst>
            </a:blip>
            <a:stretch>
              <a:fillRect/>
            </a:stretch>
          </a:blipFill>
          <a:ln w="12700">
            <a:miter lim="400000"/>
          </a:ln>
          <a:effectLst>
            <a:outerShdw blurRad="419100" dist="419100" dir="5400000" algn="ctr" rotWithShape="0">
              <a:srgbClr val="000000">
                <a:alpha val="43137"/>
              </a:srgbClr>
            </a:outerShdw>
          </a:effectLst>
        </p:spPr>
        <p:txBody>
          <a:bodyPr lIns="25400" tIns="25400" rIns="25400" bIns="25400" anchor="ctr"/>
          <a:lstStyle/>
          <a:p>
            <a:pPr lvl="0"/>
            <a:endParaRPr sz="1735">
              <a:solidFill>
                <a:schemeClr val="tx1">
                  <a:lumMod val="75000"/>
                  <a:lumOff val="25000"/>
                </a:schemeClr>
              </a:solidFill>
            </a:endParaRPr>
          </a:p>
        </p:txBody>
      </p:sp>
      <p:sp>
        <p:nvSpPr>
          <p:cNvPr id="7" name="Shape 2021"/>
          <p:cNvSpPr/>
          <p:nvPr/>
        </p:nvSpPr>
        <p:spPr>
          <a:xfrm>
            <a:off x="2329994" y="2468894"/>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2322199" y="205048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Shape 2023"/>
          <p:cNvSpPr/>
          <p:nvPr/>
        </p:nvSpPr>
        <p:spPr>
          <a:xfrm>
            <a:off x="2329994" y="4405465"/>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2322199" y="401501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Shape 2025"/>
          <p:cNvSpPr/>
          <p:nvPr/>
        </p:nvSpPr>
        <p:spPr>
          <a:xfrm>
            <a:off x="7539829" y="2468894"/>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7983687" y="205048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2027"/>
          <p:cNvSpPr/>
          <p:nvPr/>
        </p:nvSpPr>
        <p:spPr>
          <a:xfrm>
            <a:off x="7539831" y="4405469"/>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7983687" y="401501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Group 2031"/>
          <p:cNvGrpSpPr/>
          <p:nvPr/>
        </p:nvGrpSpPr>
        <p:grpSpPr>
          <a:xfrm>
            <a:off x="1107307" y="2274011"/>
            <a:ext cx="955485" cy="955485"/>
            <a:chExt cx="1910968" cy="1910968"/>
          </a:xfrm>
          <a:effectLst>
            <a:outerShdw blurRad="419100" dist="419100" dir="5400000" algn="ctr" rotWithShape="0">
              <a:srgbClr val="000000">
                <a:alpha val="43137"/>
              </a:srgbClr>
            </a:outerShdw>
          </a:effectLst>
        </p:grpSpPr>
        <p:sp>
          <p:nvSpPr>
            <p:cNvPr id="16" name="Shape 2029"/>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solidFill>
                  <a:schemeClr val="tx1">
                    <a:lumMod val="75000"/>
                    <a:lumOff val="25000"/>
                  </a:schemeClr>
                </a:solidFill>
              </a:endParaRPr>
            </a:p>
          </p:txBody>
        </p:sp>
        <p:sp>
          <p:nvSpPr>
            <p:cNvPr id="17" name="Shape 2030"/>
            <p:cNvSpPr/>
            <p:nvPr/>
          </p:nvSpPr>
          <p:spPr>
            <a:xfrm>
              <a:off x="553362" y="560070"/>
              <a:ext cx="804244" cy="706915"/>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tx1">
                    <a:lumMod val="75000"/>
                    <a:lumOff val="25000"/>
                  </a:schemeClr>
                </a:solidFill>
              </a:endParaRPr>
            </a:p>
          </p:txBody>
        </p:sp>
      </p:grpSp>
      <p:grpSp>
        <p:nvGrpSpPr>
          <p:cNvPr id="18" name="Group 2034"/>
          <p:cNvGrpSpPr/>
          <p:nvPr/>
        </p:nvGrpSpPr>
        <p:grpSpPr>
          <a:xfrm>
            <a:off x="1109974" y="4206262"/>
            <a:ext cx="950151" cy="950151"/>
            <a:chExt cx="1900299" cy="1900299"/>
          </a:xfrm>
          <a:effectLst>
            <a:outerShdw blurRad="419100" dist="419100" dir="5400000" algn="ctr" rotWithShape="0">
              <a:srgbClr val="000000">
                <a:alpha val="43137"/>
              </a:srgbClr>
            </a:outerShdw>
          </a:effectLst>
        </p:grpSpPr>
        <p:sp>
          <p:nvSpPr>
            <p:cNvPr id="19" name="Shape 2032"/>
            <p:cNvSpPr/>
            <p:nvPr/>
          </p:nvSpPr>
          <p:spPr>
            <a:xfrm>
              <a:off x="0" y="0"/>
              <a:ext cx="1900300" cy="190030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solidFill>
                  <a:schemeClr val="tx1">
                    <a:lumMod val="75000"/>
                    <a:lumOff val="25000"/>
                  </a:schemeClr>
                </a:solidFill>
              </a:endParaRPr>
            </a:p>
          </p:txBody>
        </p:sp>
        <p:sp>
          <p:nvSpPr>
            <p:cNvPr id="20" name="Shape 2033"/>
            <p:cNvSpPr/>
            <p:nvPr/>
          </p:nvSpPr>
          <p:spPr>
            <a:xfrm rot="10800000" flipH="1">
              <a:off x="548028" y="596692"/>
              <a:ext cx="804244" cy="706916"/>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tx1">
                    <a:lumMod val="75000"/>
                    <a:lumOff val="25000"/>
                  </a:schemeClr>
                </a:solidFill>
              </a:endParaRPr>
            </a:p>
          </p:txBody>
        </p:sp>
      </p:grpSp>
      <p:sp>
        <p:nvSpPr>
          <p:cNvPr id="21" name="Shape 2035"/>
          <p:cNvSpPr/>
          <p:nvPr/>
        </p:nvSpPr>
        <p:spPr>
          <a:xfrm>
            <a:off x="10136941" y="4206260"/>
            <a:ext cx="950152" cy="95015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a:outerShdw blurRad="419100" dist="419100" dir="5400000" algn="ctr" rotWithShape="0">
              <a:srgbClr val="000000">
                <a:alpha val="43137"/>
              </a:srgbClr>
            </a:outerShdw>
          </a:effectLst>
        </p:spPr>
        <p:txBody>
          <a:bodyPr wrap="square" lIns="25400" tIns="25400" rIns="25400" bIns="25400" numCol="1" anchor="ctr">
            <a:noAutofit/>
          </a:bodyPr>
          <a:lstStyle/>
          <a:p>
            <a:pPr lvl="0"/>
            <a:endParaRPr sz="1735"/>
          </a:p>
        </p:txBody>
      </p:sp>
      <p:grpSp>
        <p:nvGrpSpPr>
          <p:cNvPr id="22" name="Group 2040"/>
          <p:cNvGrpSpPr/>
          <p:nvPr/>
        </p:nvGrpSpPr>
        <p:grpSpPr>
          <a:xfrm>
            <a:off x="10131634" y="2274011"/>
            <a:ext cx="955485" cy="955485"/>
            <a:chExt cx="1910968" cy="1910968"/>
          </a:xfrm>
          <a:effectLst>
            <a:outerShdw blurRad="419100" dist="419100" dir="5400000" algn="ctr" rotWithShape="0">
              <a:srgbClr val="000000">
                <a:alpha val="43137"/>
              </a:srgbClr>
            </a:outerShdw>
          </a:effectLst>
        </p:grpSpPr>
        <p:sp>
          <p:nvSpPr>
            <p:cNvPr id="23" name="Shape 2038"/>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p>
          </p:txBody>
        </p:sp>
        <p:sp>
          <p:nvSpPr>
            <p:cNvPr id="24" name="Shape 2039"/>
            <p:cNvSpPr/>
            <p:nvPr/>
          </p:nvSpPr>
          <p:spPr>
            <a:xfrm>
              <a:off x="657404" y="557107"/>
              <a:ext cx="596161" cy="749014"/>
            </a:xfrm>
            <a:custGeom>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grpSp>
      <p:sp>
        <p:nvSpPr>
          <p:cNvPr id="30" name="Shape 2036"/>
          <p:cNvSpPr/>
          <p:nvPr/>
        </p:nvSpPr>
        <p:spPr>
          <a:xfrm>
            <a:off x="10410956" y="4466867"/>
            <a:ext cx="402123" cy="428939"/>
          </a:xfrm>
          <a:custGeom>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tx1">
                  <a:lumMod val="75000"/>
                  <a:lumOff val="25000"/>
                </a:schemeClr>
              </a:solidFill>
            </a:endParaRPr>
          </a:p>
        </p:txBody>
      </p:sp>
      <p:sp>
        <p:nvSpPr>
          <p:cNvPr id="27" name="文本占位符 26"/>
          <p:cNvSpPr>
            <a:spLocks noGrp="1"/>
          </p:cNvSpPr>
          <p:nvPr>
            <p:ph type="body" sz="quarter" idx="10"/>
          </p:nvPr>
        </p:nvSpPr>
        <p:spPr/>
        <p:txBody>
          <a:bodyPr/>
          <a:lstStyle/>
          <a:p>
            <a:r>
              <a:rPr lang="zh-CN" altLang="en-US"/>
              <a:t>成功项目详细展示</a:t>
            </a:r>
            <a:endParaRPr lang="en-GB" altLang="zh-CN"/>
          </a:p>
        </p:txBody>
      </p:sp>
      <p:sp>
        <p:nvSpPr>
          <p:cNvPr id="25" name="灯片编号占位符 24"/>
          <p:cNvSpPr>
            <a:spLocks noGrp="1"/>
          </p:cNvSpPr>
          <p:nvPr>
            <p:ph type="sldNum" sz="quarter" idx="12"/>
          </p:nvPr>
        </p:nvSpPr>
        <p:spPr/>
        <p:txBody>
          <a:bodyPr/>
          <a:lstStyle/>
          <a:p>
            <a:fld id="{E0596BC5-39E9-41F1-BBD9-DF4DEBACD03C}" type="slidenum">
              <a:rPr lang="zh-CN" altLang="en-US" smtClean="0"/>
              <a:t>19</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nodeType="afterGroup">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nodeType="afterGroup">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nodeType="afterGroup">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nodeType="afterGroup">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par>
                          <p:cTn id="54" fill="hold" nodeType="afterGroup">
                            <p:stCondLst>
                              <p:cond delay="4000"/>
                            </p:stCondLst>
                            <p:childTnLst>
                              <p:par>
                                <p:cTn id="55" presetID="53" presetClass="entr" presetSubtype="16"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nodeType="afterGroup">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nodeType="afterGroup">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nodeType="afterGroup">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nodeType="afterGroup">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30"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p:cNvSpPr txBox="1"/>
          <p:nvPr/>
        </p:nvSpPr>
        <p:spPr>
          <a:xfrm>
            <a:off x="1362075" y="1907649"/>
            <a:ext cx="9639299" cy="3785654"/>
          </a:xfrm>
          <a:prstGeom prst="rect">
            <a:avLst/>
          </a:prstGeom>
          <a:noFill/>
        </p:spPr>
        <p:txBody>
          <a:bodyPr wrap="square" lIns="91445" tIns="45721" rIns="91445" bIns="45721" rtlCol="0">
            <a:spAutoFit/>
          </a:bodyPr>
          <a:lstStyle/>
          <a:p>
            <a:pPr algn="just" eaLnBrk="0" hangingPunct="0">
              <a:lnSpc>
                <a:spcPct val="150000"/>
              </a:lnSpc>
            </a:pP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32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32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图文框 5"/>
          <p:cNvSpPr/>
          <p:nvPr/>
        </p:nvSpPr>
        <p:spPr>
          <a:xfrm>
            <a:off x="1009650" y="1466851"/>
            <a:ext cx="10344150" cy="4667250"/>
          </a:xfrm>
          <a:prstGeom prst="frame">
            <a:avLst>
              <a:gd name="adj1" fmla="val 4745"/>
            </a:avLst>
          </a:prstGeom>
          <a:gradFill>
            <a:gsLst>
              <a:gs pos="0">
                <a:srgbClr val="FC0226"/>
              </a:gs>
              <a:gs pos="10000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Text Placeholder 4"/>
          <p:cNvSpPr txBox="1"/>
          <p:nvPr/>
        </p:nvSpPr>
        <p:spPr>
          <a:xfrm>
            <a:off x="1009650" y="626653"/>
            <a:ext cx="6336493" cy="706848"/>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6600" b="1">
                <a:solidFill>
                  <a:schemeClr val="accent2">
                    <a:lumMod val="50000"/>
                  </a:schemeClr>
                </a:solidFill>
                <a:latin typeface="微软雅黑" panose="020b0503020204020204" pitchFamily="34" charset="-122"/>
                <a:ea typeface="微软雅黑" panose="020b0503020204020204" pitchFamily="34" charset="-122"/>
              </a:rPr>
              <a:t>前言</a:t>
            </a:r>
            <a:r>
              <a:rPr lang="en-US" altLang="zh-CN" sz="6600" b="1">
                <a:solidFill>
                  <a:schemeClr val="accent2">
                    <a:lumMod val="50000"/>
                  </a:schemeClr>
                </a:solidFill>
                <a:latin typeface="微软雅黑" panose="020b0503020204020204" pitchFamily="34" charset="-122"/>
                <a:ea typeface="微软雅黑" panose="020b0503020204020204" pitchFamily="34" charset="-122"/>
              </a:rPr>
              <a:t>/</a:t>
            </a:r>
            <a:r>
              <a:rPr lang="en-US" altLang="zh-CN" sz="4400" b="1">
                <a:solidFill>
                  <a:schemeClr val="accent2">
                    <a:lumMod val="50000"/>
                  </a:schemeClr>
                </a:solidFill>
                <a:latin typeface="微软雅黑" panose="020b0503020204020204" pitchFamily="34" charset="-122"/>
                <a:ea typeface="微软雅黑" panose="020b0503020204020204" pitchFamily="34" charset="-122"/>
              </a:rPr>
              <a:t>PREFACE</a:t>
            </a:r>
            <a:endParaRPr lang="en-GB" sz="4400" b="1">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nodeType="afterGroup">
                            <p:stCondLst>
                              <p:cond delay="25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100"/>
                                        <p:tgtEl>
                                          <p:spTgt spid="5"/>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5"/>
                                        </p:tgtEl>
                                      </p:cBhvr>
                                      <p:to x="80000" y="100000"/>
                                    </p:animScale>
                                    <p:anim by="(#ppt_w*0.10)" calcmode="lin" valueType="num">
                                      <p:cBhvr>
                                        <p:cTn id="18" dur="50" autoRev="1" fill="hold">
                                          <p:stCondLst>
                                            <p:cond delay="0"/>
                                          </p:stCondLst>
                                        </p:cTn>
                                        <p:tgtEl>
                                          <p:spTgt spid="5"/>
                                        </p:tgtEl>
                                        <p:attrNameLst>
                                          <p:attrName>ppt_x</p:attrName>
                                        </p:attrNameLst>
                                      </p:cBhvr>
                                    </p:anim>
                                    <p:anim by="(-#ppt_w*0.10)" calcmode="lin" valueType="num">
                                      <p:cBhvr>
                                        <p:cTn id="19" dur="50" autoRev="1" fill="hold">
                                          <p:stCondLst>
                                            <p:cond delay="0"/>
                                          </p:stCondLst>
                                        </p:cTn>
                                        <p:tgtEl>
                                          <p:spTgt spid="5"/>
                                        </p:tgtEl>
                                        <p:attrNameLst>
                                          <p:attrName>ppt_y</p:attrName>
                                        </p:attrNameLst>
                                      </p:cBhvr>
                                    </p:anim>
                                    <p:animRot by="-480000">
                                      <p:cBhvr>
                                        <p:cTn id="20"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4" grpId="0" build="p"/>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Freeform 7"/>
          <p:cNvSpPr>
            <a:spLocks noChangeArrowheads="1"/>
          </p:cNvSpPr>
          <p:nvPr/>
        </p:nvSpPr>
        <p:spPr bwMode="auto">
          <a:xfrm>
            <a:off x="5287434" y="1881917"/>
            <a:ext cx="1384300" cy="1221316"/>
          </a:xfrm>
          <a:custGeom>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3" name="Freeform 8"/>
          <p:cNvSpPr>
            <a:spLocks noChangeArrowheads="1"/>
          </p:cNvSpPr>
          <p:nvPr/>
        </p:nvSpPr>
        <p:spPr bwMode="auto">
          <a:xfrm>
            <a:off x="3915833" y="3103232"/>
            <a:ext cx="1371600" cy="1320800"/>
          </a:xfrm>
          <a:custGeom>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4" name="Freeform 9"/>
          <p:cNvSpPr>
            <a:spLocks noChangeArrowheads="1"/>
          </p:cNvSpPr>
          <p:nvPr/>
        </p:nvSpPr>
        <p:spPr bwMode="auto">
          <a:xfrm>
            <a:off x="4703234" y="4424033"/>
            <a:ext cx="1274233" cy="1392767"/>
          </a:xfrm>
          <a:custGeom>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5" name="Freeform 10"/>
          <p:cNvSpPr>
            <a:spLocks noChangeArrowheads="1"/>
          </p:cNvSpPr>
          <p:nvPr/>
        </p:nvSpPr>
        <p:spPr bwMode="auto">
          <a:xfrm>
            <a:off x="5977467" y="4424033"/>
            <a:ext cx="1278467" cy="1392767"/>
          </a:xfrm>
          <a:custGeom>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6" name="Freeform 11"/>
          <p:cNvSpPr>
            <a:spLocks noChangeArrowheads="1"/>
          </p:cNvSpPr>
          <p:nvPr/>
        </p:nvSpPr>
        <p:spPr bwMode="auto">
          <a:xfrm>
            <a:off x="6671733" y="3103232"/>
            <a:ext cx="1371600" cy="1320800"/>
          </a:xfrm>
          <a:custGeom>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7" name="矩形 7"/>
          <p:cNvSpPr>
            <a:spLocks noChangeArrowheads="1"/>
          </p:cNvSpPr>
          <p:nvPr/>
        </p:nvSpPr>
        <p:spPr bwMode="auto">
          <a:xfrm>
            <a:off x="5738285" y="2440716"/>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7018867" y="3352999"/>
            <a:ext cx="4762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6540500" y="4872765"/>
            <a:ext cx="4762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4861985" y="4891816"/>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4464052" y="3365699"/>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6506633" y="1680833"/>
            <a:ext cx="3429000"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8185152" y="3312783"/>
            <a:ext cx="281304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7497233" y="5241066"/>
            <a:ext cx="2813051"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515534" y="4838899"/>
            <a:ext cx="2810933"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515534" y="2508450"/>
            <a:ext cx="2810933"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6506634" y="1412178"/>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18"/>
          <p:cNvSpPr>
            <a:spLocks noChangeArrowheads="1"/>
          </p:cNvSpPr>
          <p:nvPr/>
        </p:nvSpPr>
        <p:spPr bwMode="auto">
          <a:xfrm>
            <a:off x="8185151" y="3014495"/>
            <a:ext cx="16827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19"/>
          <p:cNvSpPr>
            <a:spLocks noChangeArrowheads="1"/>
          </p:cNvSpPr>
          <p:nvPr/>
        </p:nvSpPr>
        <p:spPr bwMode="auto">
          <a:xfrm>
            <a:off x="7497234" y="4944895"/>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20"/>
          <p:cNvSpPr>
            <a:spLocks noChangeArrowheads="1"/>
          </p:cNvSpPr>
          <p:nvPr/>
        </p:nvSpPr>
        <p:spPr bwMode="auto">
          <a:xfrm>
            <a:off x="1515533" y="4538495"/>
            <a:ext cx="160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21"/>
          <p:cNvSpPr>
            <a:spLocks noChangeArrowheads="1"/>
          </p:cNvSpPr>
          <p:nvPr/>
        </p:nvSpPr>
        <p:spPr bwMode="auto">
          <a:xfrm>
            <a:off x="1515533" y="2199578"/>
            <a:ext cx="1441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22"/>
          <p:cNvSpPr>
            <a:spLocks noChangeArrowheads="1"/>
          </p:cNvSpPr>
          <p:nvPr/>
        </p:nvSpPr>
        <p:spPr bwMode="auto">
          <a:xfrm>
            <a:off x="5327915" y="3650443"/>
            <a:ext cx="13218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a:solidFill>
                  <a:srgbClr val="E61911"/>
                </a:solidFill>
                <a:latin typeface="微软雅黑" panose="020b0503020204020204" pitchFamily="34" charset="-122"/>
                <a:ea typeface="微软雅黑" panose="020b0503020204020204" pitchFamily="34" charset="-122"/>
              </a:rPr>
              <a:t>点击添加标题内容</a:t>
            </a:r>
            <a:endParaRPr lang="zh-CN" altLang="en-US" sz="2400" b="1">
              <a:solidFill>
                <a:srgbClr val="E61911"/>
              </a:solidFill>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0"/>
          </p:nvPr>
        </p:nvSpPr>
        <p:spPr/>
        <p:txBody>
          <a:bodyPr/>
          <a:lstStyle/>
          <a:p>
            <a:r>
              <a:rPr lang="zh-CN" altLang="en-US"/>
              <a:t>成功项目详细展示</a:t>
            </a:r>
            <a:endParaRPr lang="en-GB" altLang="zh-CN"/>
          </a:p>
        </p:txBody>
      </p:sp>
      <p:sp>
        <p:nvSpPr>
          <p:cNvPr id="2" name="灯片编号占位符 1"/>
          <p:cNvSpPr>
            <a:spLocks noGrp="1"/>
          </p:cNvSpPr>
          <p:nvPr>
            <p:ph type="sldNum" sz="quarter" idx="12"/>
          </p:nvPr>
        </p:nvSpPr>
        <p:spPr/>
        <p:txBody>
          <a:bodyPr/>
          <a:lstStyle/>
          <a:p>
            <a:fld id="{E0596BC5-39E9-41F1-BBD9-DF4DEBACD03C}" type="slidenum">
              <a:rPr lang="zh-CN" altLang="en-US" smtClean="0"/>
              <a:t>20</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nodeType="afterGroup">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filter="">
                                      <p:cBhvr>
                                        <p:cTn id="70" dur="500"/>
                                        <p:tgtEl>
                                          <p:spTgt spid="52"/>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filter="">
                                      <p:cBhvr>
                                        <p:cTn id="74" dur="500"/>
                                        <p:tgtEl>
                                          <p:spTgt spid="47"/>
                                        </p:tgtEl>
                                      </p:cBhvr>
                                    </p:animEffect>
                                  </p:childTnLst>
                                </p:cTn>
                              </p:par>
                            </p:childTnLst>
                          </p:cTn>
                        </p:par>
                        <p:par>
                          <p:cTn id="75" fill="hold" nodeType="afterGroup">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filter="">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filter="">
                                      <p:cBhvr>
                                        <p:cTn id="84" dur="500"/>
                                        <p:tgtEl>
                                          <p:spTgt spid="48"/>
                                        </p:tgtEl>
                                      </p:cBhvr>
                                    </p:animEffect>
                                  </p:childTnLst>
                                </p:cTn>
                              </p:par>
                            </p:childTnLst>
                          </p:cTn>
                        </p:par>
                        <p:par>
                          <p:cTn id="85" fill="hold" nodeType="afterGroup">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filter="">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filter="">
                                      <p:cBhvr>
                                        <p:cTn id="94" dur="500"/>
                                        <p:tgtEl>
                                          <p:spTgt spid="49"/>
                                        </p:tgtEl>
                                      </p:cBhvr>
                                    </p:animEffect>
                                  </p:childTnLst>
                                </p:cTn>
                              </p:par>
                            </p:childTnLst>
                          </p:cTn>
                        </p:par>
                        <p:par>
                          <p:cTn id="95" fill="hold" nodeType="afterGroup">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filter="">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filter="">
                                      <p:cBhvr>
                                        <p:cTn id="104" dur="500"/>
                                        <p:tgtEl>
                                          <p:spTgt spid="50"/>
                                        </p:tgtEl>
                                      </p:cBhvr>
                                    </p:animEffect>
                                  </p:childTnLst>
                                </p:cTn>
                              </p:par>
                            </p:childTnLst>
                          </p:cTn>
                        </p:par>
                        <p:par>
                          <p:cTn id="105" fill="hold" nodeType="afterGroup">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filter="">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nodeType="afterGroup">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filter="">
                                      <p:cBhvr>
                                        <p:cTn id="114" dur="500"/>
                                        <p:tgtEl>
                                          <p:spTgt spid="51"/>
                                        </p:tgtEl>
                                      </p:cBhvr>
                                    </p:animEffect>
                                  </p:childTnLst>
                                </p:cTn>
                              </p:par>
                            </p:childTnLst>
                          </p:cTn>
                        </p:par>
                        <p:par>
                          <p:cTn id="115" fill="hold" nodeType="afterGroup">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filter="">
                                      <p:cBhvr>
                                        <p:cTn id="118" dur="1000"/>
                                        <p:tgtEl>
                                          <p:spTgt spid="46"/>
                                        </p:tgtEl>
                                      </p:cBhvr>
                                    </p:animEffect>
                                    <p:anim calcmode="lin" valueType="num">
                                      <p:cBhvr>
                                        <p:cTn id="119" dur="1000" fill="hold"/>
                                        <p:tgtEl>
                                          <p:spTgt spid="46"/>
                                        </p:tgtEl>
                                        <p:attrNameLst>
                                          <p:attrName>ppt_x</p:attrName>
                                        </p:attrNameLst>
                                      </p:cBhvr>
                                      <p:tavLst>
                                        <p:tav tm="0">
                                          <p:val>
                                            <p:strVal val="#ppt_x"/>
                                          </p:val>
                                        </p:tav>
                                        <p:tav tm="100000">
                                          <p:val>
                                            <p:strVal val="#ppt_x"/>
                                          </p:val>
                                        </p:tav>
                                      </p:tavLst>
                                    </p:anim>
                                    <p:anim calcmode="lin" valueType="num">
                                      <p:cBhvr>
                                        <p:cTn id="1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6078951" y="2034395"/>
            <a:ext cx="876191" cy="1133812"/>
            <a:chOff x="6078950" y="2211813"/>
            <a:chExt cx="876190" cy="1133812"/>
          </a:xfrm>
          <a:effectLst>
            <a:outerShdw blurRad="419100" dist="419100" dir="5400000" algn="ctr" rotWithShape="0">
              <a:srgbClr val="000000">
                <a:alpha val="43137"/>
              </a:srgbClr>
            </a:outerShdw>
          </a:effectLst>
        </p:grpSpPr>
        <p:sp>
          <p:nvSpPr>
            <p:cNvPr id="3" name="Shape 1585"/>
            <p:cNvSpPr/>
            <p:nvPr/>
          </p:nvSpPr>
          <p:spPr>
            <a:xfrm>
              <a:off x="6227601" y="2211813"/>
              <a:ext cx="617337" cy="1061954"/>
            </a:xfrm>
            <a:custGeom>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6564543" y="2777648"/>
            <a:ext cx="1182095" cy="876195"/>
            <a:chOff x="6564542" y="2955067"/>
            <a:chExt cx="1182094" cy="876194"/>
          </a:xfrm>
          <a:effectLst>
            <a:outerShdw blurRad="419100" dist="419100" dir="5400000" algn="ctr" rotWithShape="0">
              <a:srgbClr val="000000">
                <a:alpha val="43137"/>
              </a:srgbClr>
            </a:outerShdw>
          </a:effectLst>
        </p:grpSpPr>
        <p:sp>
          <p:nvSpPr>
            <p:cNvPr id="6" name="Shape 1588"/>
            <p:cNvSpPr/>
            <p:nvPr/>
          </p:nvSpPr>
          <p:spPr>
            <a:xfrm>
              <a:off x="6683463" y="3123538"/>
              <a:ext cx="1063173" cy="615256"/>
            </a:xfrm>
            <a:custGeom>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6564545" y="3649733"/>
            <a:ext cx="1151156" cy="876195"/>
            <a:chOff x="6564542" y="3827152"/>
            <a:chExt cx="1151156" cy="876194"/>
          </a:xfrm>
          <a:effectLst>
            <a:outerShdw blurRad="419100" dist="419100" dir="5400000" algn="ctr" rotWithShape="0">
              <a:srgbClr val="000000">
                <a:alpha val="43137"/>
              </a:srgbClr>
            </a:outerShdw>
          </a:effectLst>
        </p:grpSpPr>
        <p:sp>
          <p:nvSpPr>
            <p:cNvPr id="9" name="Shape 1586"/>
            <p:cNvSpPr/>
            <p:nvPr/>
          </p:nvSpPr>
          <p:spPr>
            <a:xfrm>
              <a:off x="6653734" y="3985712"/>
              <a:ext cx="1061964" cy="617346"/>
            </a:xfrm>
            <a:custGeom>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6078951" y="4135326"/>
            <a:ext cx="876191" cy="1182095"/>
            <a:chOff x="6078950" y="4312744"/>
            <a:chExt cx="876190" cy="1182094"/>
          </a:xfrm>
          <a:effectLst>
            <a:outerShdw blurRad="419100" dist="419100" dir="5400000" algn="ctr" rotWithShape="0">
              <a:srgbClr val="000000">
                <a:alpha val="43137"/>
              </a:srgbClr>
            </a:outerShdw>
          </a:effectLst>
        </p:grpSpPr>
        <p:sp>
          <p:nvSpPr>
            <p:cNvPr id="12" name="Shape 1587"/>
            <p:cNvSpPr/>
            <p:nvPr/>
          </p:nvSpPr>
          <p:spPr>
            <a:xfrm>
              <a:off x="6168141" y="4431665"/>
              <a:ext cx="615228" cy="1063173"/>
            </a:xfrm>
            <a:custGeom>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5206867" y="4135326"/>
            <a:ext cx="876195" cy="1182095"/>
            <a:chOff x="5206865" y="4312744"/>
            <a:chExt cx="876194" cy="1182094"/>
          </a:xfrm>
          <a:effectLst>
            <a:outerShdw blurRad="419100" dist="419100" dir="5400000" algn="ctr" rotWithShape="0">
              <a:srgbClr val="000000">
                <a:alpha val="43137"/>
              </a:srgbClr>
            </a:outerShdw>
          </a:effectLst>
        </p:grpSpPr>
        <p:sp>
          <p:nvSpPr>
            <p:cNvPr id="15" name="Shape 1591"/>
            <p:cNvSpPr/>
            <p:nvPr/>
          </p:nvSpPr>
          <p:spPr>
            <a:xfrm>
              <a:off x="5375337" y="4431665"/>
              <a:ext cx="615241" cy="1063173"/>
            </a:xfrm>
            <a:custGeom>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4443794" y="3649733"/>
            <a:ext cx="1153633" cy="876195"/>
            <a:chOff x="4443791" y="3827152"/>
            <a:chExt cx="1153633" cy="876194"/>
          </a:xfrm>
          <a:effectLst>
            <a:outerShdw blurRad="419100" dist="419100" dir="5400000" algn="ctr" rotWithShape="0">
              <a:srgbClr val="000000">
                <a:alpha val="43137"/>
              </a:srgbClr>
            </a:outerShdw>
          </a:effectLst>
        </p:grpSpPr>
        <p:sp>
          <p:nvSpPr>
            <p:cNvPr id="18" name="Shape 1590"/>
            <p:cNvSpPr/>
            <p:nvPr/>
          </p:nvSpPr>
          <p:spPr>
            <a:xfrm>
              <a:off x="4443791" y="3985712"/>
              <a:ext cx="1061959" cy="617346"/>
            </a:xfrm>
            <a:custGeom>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4404154" y="2777648"/>
            <a:ext cx="1193263" cy="876195"/>
            <a:chOff x="4404151" y="2955067"/>
            <a:chExt cx="1193263" cy="876194"/>
          </a:xfrm>
          <a:effectLst>
            <a:outerShdw blurRad="419100" dist="419100" dir="5400000" algn="ctr" rotWithShape="0">
              <a:srgbClr val="000000">
                <a:alpha val="43137"/>
              </a:srgbClr>
            </a:outerShdw>
          </a:effectLst>
        </p:grpSpPr>
        <p:sp>
          <p:nvSpPr>
            <p:cNvPr id="21" name="Shape 1592"/>
            <p:cNvSpPr/>
            <p:nvPr/>
          </p:nvSpPr>
          <p:spPr>
            <a:xfrm>
              <a:off x="4404151" y="3123538"/>
              <a:ext cx="1063183" cy="615256"/>
            </a:xfrm>
            <a:custGeom>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5206865" y="2034396"/>
            <a:ext cx="876195" cy="1133809"/>
            <a:chOff x="5206865" y="2211813"/>
            <a:chExt cx="876194" cy="1133810"/>
          </a:xfrm>
          <a:effectLst>
            <a:outerShdw blurRad="419100" dist="419100" dir="5400000" algn="ctr" rotWithShape="0">
              <a:srgbClr val="000000">
                <a:alpha val="43137"/>
              </a:srgbClr>
            </a:outerShdw>
          </a:effectLst>
        </p:grpSpPr>
        <p:sp>
          <p:nvSpPr>
            <p:cNvPr id="24" name="Shape 1589"/>
            <p:cNvSpPr/>
            <p:nvPr/>
          </p:nvSpPr>
          <p:spPr>
            <a:xfrm>
              <a:off x="5315876" y="2211813"/>
              <a:ext cx="617346" cy="1061954"/>
            </a:xfrm>
            <a:custGeom>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5825988" y="3301796"/>
            <a:ext cx="498816" cy="748224"/>
            <a:chOff x="5825986" y="3479214"/>
            <a:chExt cx="498816" cy="748224"/>
          </a:xfrm>
          <a:effectLst>
            <a:outerShdw blurRad="419100" dist="419100" dir="5400000" algn="ctr" rotWithShape="0">
              <a:srgbClr val="000000">
                <a:alpha val="43137"/>
              </a:srgbClr>
            </a:outerShdw>
          </a:effectLst>
        </p:grpSpPr>
        <p:sp>
          <p:nvSpPr>
            <p:cNvPr id="27" name="Shape 1621"/>
            <p:cNvSpPr/>
            <p:nvPr/>
          </p:nvSpPr>
          <p:spPr>
            <a:xfrm>
              <a:off x="5825986" y="3479214"/>
              <a:ext cx="498816" cy="748224"/>
            </a:xfrm>
            <a:custGeom>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rgbClr val="CB0B0B"/>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rgbClr val="CB0B0B"/>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7344139" y="1508787"/>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8219962" y="2605619"/>
            <a:ext cx="3252636"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8112225" y="3909054"/>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7152118" y="4985438"/>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2115303" y="1508787"/>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1236522" y="260561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347219" y="3911054"/>
            <a:ext cx="263654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2147378" y="4985438"/>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6205948" y="2651774"/>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6745272" y="3139172"/>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6726222" y="3910235"/>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6181444" y="4416811"/>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5457929" y="4408628"/>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4933302" y="3884839"/>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4921778" y="3151418"/>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5455318" y="2647846"/>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占位符 46"/>
          <p:cNvSpPr>
            <a:spLocks noGrp="1"/>
          </p:cNvSpPr>
          <p:nvPr>
            <p:ph type="body" sz="quarter" idx="10"/>
          </p:nvPr>
        </p:nvSpPr>
        <p:spPr/>
        <p:txBody>
          <a:bodyPr/>
          <a:lstStyle/>
          <a:p>
            <a:r>
              <a:rPr lang="zh-CN" altLang="en-US"/>
              <a:t>成功项目详细展示</a:t>
            </a:r>
            <a:endParaRPr lang="en-GB" altLang="zh-CN"/>
          </a:p>
        </p:txBody>
      </p:sp>
      <p:sp>
        <p:nvSpPr>
          <p:cNvPr id="45" name="灯片编号占位符 44"/>
          <p:cNvSpPr>
            <a:spLocks noGrp="1"/>
          </p:cNvSpPr>
          <p:nvPr>
            <p:ph type="sldNum" sz="quarter" idx="12"/>
          </p:nvPr>
        </p:nvSpPr>
        <p:spPr/>
        <p:txBody>
          <a:bodyPr/>
          <a:lstStyle/>
          <a:p>
            <a:fld id="{E0596BC5-39E9-41F1-BBD9-DF4DEBACD03C}" type="slidenum">
              <a:rPr lang="zh-CN" altLang="en-US" smtClean="0"/>
              <a:t>21</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nodeType="afterGroup">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nodeType="afterGroup">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nodeType="afterGroup">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nodeType="afterGroup">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nodeType="afterGroup">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nodeType="afterGroup">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nodeType="afterGroup">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nodeType="afterGroup">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nodeType="afterGroup">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nodeType="afterGroup">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fade">
                                      <p:cBhvr>
                                        <p:cTn id="93" dur="500"/>
                                        <p:tgtEl>
                                          <p:spTgt spid="35">
                                            <p:txEl>
                                              <p:pRg st="0" end="0"/>
                                            </p:txEl>
                                          </p:spTgt>
                                        </p:tgtEl>
                                      </p:cBhvr>
                                    </p:animEffect>
                                  </p:childTnLst>
                                </p:cTn>
                              </p:par>
                            </p:childTnLst>
                          </p:cTn>
                        </p:par>
                        <p:par>
                          <p:cTn id="94" fill="hold" nodeType="afterGroup">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5">
                                            <p:txEl>
                                              <p:pRg st="1" end="1"/>
                                            </p:txEl>
                                          </p:spTgt>
                                        </p:tgtEl>
                                        <p:attrNameLst>
                                          <p:attrName>style.visibility</p:attrName>
                                        </p:attrNameLst>
                                      </p:cBhvr>
                                      <p:to>
                                        <p:strVal val="visible"/>
                                      </p:to>
                                    </p:set>
                                    <p:animEffect transition="in" filter="fade">
                                      <p:cBhvr>
                                        <p:cTn id="97" dur="500"/>
                                        <p:tgtEl>
                                          <p:spTgt spid="35">
                                            <p:txEl>
                                              <p:pRg st="1" end="1"/>
                                            </p:txEl>
                                          </p:spTgt>
                                        </p:tgtEl>
                                      </p:cBhvr>
                                    </p:animEffect>
                                  </p:childTnLst>
                                </p:cTn>
                              </p:par>
                            </p:childTnLst>
                          </p:cTn>
                        </p:par>
                        <p:par>
                          <p:cTn id="98" fill="hold" nodeType="afterGroup">
                            <p:stCondLst>
                              <p:cond delay="9500"/>
                            </p:stCondLst>
                            <p:childTnLst>
                              <p:par>
                                <p:cTn id="99" presetID="9"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dissolv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fade">
                                      <p:cBhvr>
                                        <p:cTn id="104" dur="500"/>
                                        <p:tgtEl>
                                          <p:spTgt spid="43">
                                            <p:txEl>
                                              <p:pRg st="0" end="0"/>
                                            </p:txEl>
                                          </p:spTgt>
                                        </p:tgtEl>
                                      </p:cBhvr>
                                    </p:animEffect>
                                  </p:childTnLst>
                                </p:cTn>
                              </p:par>
                            </p:childTnLst>
                          </p:cTn>
                        </p:par>
                        <p:par>
                          <p:cTn id="105" fill="hold" nodeType="afterGroup">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4">
                                            <p:txEl>
                                              <p:pRg st="0" end="0"/>
                                            </p:txEl>
                                          </p:spTgt>
                                        </p:tgtEl>
                                        <p:attrNameLst>
                                          <p:attrName>style.visibility</p:attrName>
                                        </p:attrNameLst>
                                      </p:cBhvr>
                                      <p:to>
                                        <p:strVal val="visible"/>
                                      </p:to>
                                    </p:set>
                                    <p:animEffect transition="in" filter="fade">
                                      <p:cBhvr>
                                        <p:cTn id="108" dur="500"/>
                                        <p:tgtEl>
                                          <p:spTgt spid="34">
                                            <p:txEl>
                                              <p:pRg st="0" end="0"/>
                                            </p:txEl>
                                          </p:spTgt>
                                        </p:tgtEl>
                                      </p:cBhvr>
                                    </p:animEffect>
                                  </p:childTnLst>
                                </p:cTn>
                              </p:par>
                            </p:childTnLst>
                          </p:cTn>
                        </p:par>
                        <p:par>
                          <p:cTn id="109" fill="hold" nodeType="afterGroup">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4">
                                            <p:txEl>
                                              <p:pRg st="1" end="1"/>
                                            </p:txEl>
                                          </p:spTgt>
                                        </p:tgtEl>
                                        <p:attrNameLst>
                                          <p:attrName>style.visibility</p:attrName>
                                        </p:attrNameLst>
                                      </p:cBhvr>
                                      <p:to>
                                        <p:strVal val="visible"/>
                                      </p:to>
                                    </p:set>
                                    <p:animEffect transition="in" filter="fade">
                                      <p:cBhvr>
                                        <p:cTn id="112" dur="500"/>
                                        <p:tgtEl>
                                          <p:spTgt spid="34">
                                            <p:txEl>
                                              <p:pRg st="1" end="1"/>
                                            </p:txEl>
                                          </p:spTgt>
                                        </p:tgtEl>
                                      </p:cBhvr>
                                    </p:animEffect>
                                  </p:childTnLst>
                                </p:cTn>
                              </p:par>
                            </p:childTnLst>
                          </p:cTn>
                        </p:par>
                        <p:par>
                          <p:cTn id="113" fill="hold" nodeType="afterGroup">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dissolv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xEl>
                                              <p:pRg st="0" end="0"/>
                                            </p:txEl>
                                          </p:spTgt>
                                        </p:tgtEl>
                                        <p:attrNameLst>
                                          <p:attrName>style.visibility</p:attrName>
                                        </p:attrNameLst>
                                      </p:cBhvr>
                                      <p:to>
                                        <p:strVal val="visible"/>
                                      </p:to>
                                    </p:set>
                                    <p:animEffect transition="in" filter="fade">
                                      <p:cBhvr>
                                        <p:cTn id="119" dur="500"/>
                                        <p:tgtEl>
                                          <p:spTgt spid="44">
                                            <p:txEl>
                                              <p:pRg st="0" end="0"/>
                                            </p:txEl>
                                          </p:spTgt>
                                        </p:tgtEl>
                                      </p:cBhvr>
                                    </p:animEffect>
                                  </p:childTnLst>
                                </p:cTn>
                              </p:par>
                            </p:childTnLst>
                          </p:cTn>
                        </p:par>
                        <p:par>
                          <p:cTn id="120" fill="hold" nodeType="afterGroup">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3">
                                            <p:txEl>
                                              <p:pRg st="0" end="0"/>
                                            </p:txEl>
                                          </p:spTgt>
                                        </p:tgtEl>
                                        <p:attrNameLst>
                                          <p:attrName>style.visibility</p:attrName>
                                        </p:attrNameLst>
                                      </p:cBhvr>
                                      <p:to>
                                        <p:strVal val="visible"/>
                                      </p:to>
                                    </p:set>
                                    <p:animEffect transition="in" filter="fade">
                                      <p:cBhvr>
                                        <p:cTn id="123" dur="500"/>
                                        <p:tgtEl>
                                          <p:spTgt spid="33">
                                            <p:txEl>
                                              <p:pRg st="0" end="0"/>
                                            </p:txEl>
                                          </p:spTgt>
                                        </p:tgtEl>
                                      </p:cBhvr>
                                    </p:animEffect>
                                  </p:childTnLst>
                                </p:cTn>
                              </p:par>
                            </p:childTnLst>
                          </p:cTn>
                        </p:par>
                        <p:par>
                          <p:cTn id="124" fill="hold" nodeType="afterGroup">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3">
                                            <p:txEl>
                                              <p:pRg st="1" end="1"/>
                                            </p:txEl>
                                          </p:spTgt>
                                        </p:tgtEl>
                                        <p:attrNameLst>
                                          <p:attrName>style.visibility</p:attrName>
                                        </p:attrNameLst>
                                      </p:cBhvr>
                                      <p:to>
                                        <p:strVal val="visible"/>
                                      </p:to>
                                    </p:set>
                                    <p:animEffect transition="in" filter="fade">
                                      <p:cBhvr>
                                        <p:cTn id="12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uiExpand="1" build="p"/>
      <p:bldP spid="31" grpId="0" uiExpand="1" build="p"/>
      <p:bldP spid="32" grpId="0" uiExpand="1" build="p"/>
      <p:bldP spid="33" grpId="0" uiExpand="1" build="p"/>
      <p:bldP spid="34" grpId="0" uiExpand="1" build="p"/>
      <p:bldP spid="35" grpId="0" uiExpand="1" build="p"/>
      <p:bldP spid="36" grpId="0" uiExpand="1" build="p"/>
      <p:bldP spid="37" grpId="0" build="p"/>
      <p:bldP spid="38" grpId="0" build="p"/>
      <p:bldP spid="39" grpId="0" build="p"/>
      <p:bldP spid="40" grpId="0" build="p"/>
      <p:bldP spid="41" grpId="0" build="p"/>
      <p:bldP spid="42" grpId="0" build="p"/>
      <p:bldP spid="43" grpId="0" build="p"/>
      <p:bldP spid="44" grpId="0" build="p"/>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2"/>
          <p:cNvGrpSpPr/>
          <p:nvPr/>
        </p:nvGrpSpPr>
        <p:grpSpPr>
          <a:xfrm>
            <a:off x="-144692" y="3341588"/>
            <a:ext cx="3956811" cy="675216"/>
            <a:chOff x="-1032447" y="0"/>
            <a:chExt cx="2967616" cy="50662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813984" y="1588988"/>
            <a:ext cx="1413933" cy="1413933"/>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a:xfrm flipV="1">
            <a:off x="3657601" y="3441072"/>
            <a:ext cx="2580217" cy="675217"/>
            <a:chExt cx="1935168" cy="506624"/>
          </a:xfrm>
          <a:solidFill>
            <a:schemeClr val="accent2">
              <a:lumMod val="50000"/>
            </a:schemeClr>
          </a:solidFill>
          <a:effectLst>
            <a:outerShdw blurRad="419100" dist="419100" dir="5400000" algn="ctr" rotWithShape="0">
              <a:srgbClr val="000000">
                <a:alpha val="43137"/>
              </a:srgbClr>
            </a:outerShdw>
          </a:effectLst>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4326467" y="4347004"/>
            <a:ext cx="1413933" cy="1413933"/>
          </a:xfrm>
          <a:prstGeom prst="ellipse">
            <a:avLst/>
          </a:prstGeom>
          <a:solidFill>
            <a:srgbClr val="843C0C"/>
          </a:solidFill>
          <a:ln>
            <a:noFill/>
          </a:ln>
          <a:effectLst>
            <a:outerShdw blurRad="419100" dist="419100" dir="5400000" algn="ctr" rotWithShape="0">
              <a:srgbClr val="000000">
                <a:alpha val="43137"/>
              </a:srgb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nvGrpSpPr>
          <p:cNvPr id="12" name="组合 40"/>
          <p:cNvGrpSpPr/>
          <p:nvPr/>
        </p:nvGrpSpPr>
        <p:grpSpPr>
          <a:xfrm>
            <a:off x="6087534" y="3341588"/>
            <a:ext cx="2582333" cy="675216"/>
            <a:chExt cx="1935168" cy="50662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6671734" y="1588988"/>
            <a:ext cx="1413933" cy="1413933"/>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9097434" y="4347004"/>
            <a:ext cx="1413933" cy="1413933"/>
          </a:xfrm>
          <a:prstGeom prst="ellipse">
            <a:avLst/>
          </a:prstGeom>
          <a:solidFill>
            <a:srgbClr val="843C0C"/>
          </a:solidFill>
          <a:ln>
            <a:noFill/>
          </a:ln>
          <a:effectLst>
            <a:outerShdw blurRad="419100" dist="419100" dir="5400000" algn="ctr" rotWithShape="0">
              <a:srgbClr val="000000">
                <a:alpha val="43137"/>
              </a:srgb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589617" y="4808438"/>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725085" y="44189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50"/>
          <p:cNvSpPr>
            <a:spLocks noChangeArrowheads="1"/>
          </p:cNvSpPr>
          <p:nvPr/>
        </p:nvSpPr>
        <p:spPr bwMode="auto">
          <a:xfrm>
            <a:off x="17250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51"/>
          <p:cNvSpPr>
            <a:spLocks noChangeArrowheads="1"/>
          </p:cNvSpPr>
          <p:nvPr/>
        </p:nvSpPr>
        <p:spPr bwMode="auto">
          <a:xfrm>
            <a:off x="41507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52"/>
          <p:cNvSpPr>
            <a:spLocks noChangeArrowheads="1"/>
          </p:cNvSpPr>
          <p:nvPr/>
        </p:nvSpPr>
        <p:spPr bwMode="auto">
          <a:xfrm>
            <a:off x="6688667" y="3606171"/>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53"/>
          <p:cNvGrpSpPr/>
          <p:nvPr/>
        </p:nvGrpSpPr>
        <p:grpSpPr>
          <a:xfrm flipV="1">
            <a:off x="8513233" y="3441069"/>
            <a:ext cx="3823460" cy="675219"/>
            <a:chOff x="-1" y="0"/>
            <a:chExt cx="2865253" cy="506625"/>
          </a:xfrm>
          <a:solidFill>
            <a:schemeClr val="accent2">
              <a:lumMod val="50000"/>
            </a:schemeClr>
          </a:solidFill>
          <a:effectLst>
            <a:outerShdw blurRad="419100" dist="419100" dir="5400000" algn="ctr" rotWithShape="0">
              <a:srgbClr val="000000">
                <a:alpha val="43137"/>
              </a:srgbClr>
            </a:outerShdw>
          </a:effectLst>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8919633" y="3606171"/>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57"/>
          <p:cNvSpPr>
            <a:spLocks noChangeArrowheads="1"/>
          </p:cNvSpPr>
          <p:nvPr/>
        </p:nvSpPr>
        <p:spPr bwMode="auto">
          <a:xfrm>
            <a:off x="4102100" y="1842989"/>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4237567" y="1451405"/>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59"/>
          <p:cNvSpPr>
            <a:spLocks noChangeArrowheads="1"/>
          </p:cNvSpPr>
          <p:nvPr/>
        </p:nvSpPr>
        <p:spPr bwMode="auto">
          <a:xfrm>
            <a:off x="6447367" y="4825371"/>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6580718" y="4433789"/>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63"/>
          <p:cNvSpPr>
            <a:spLocks noChangeArrowheads="1"/>
          </p:cNvSpPr>
          <p:nvPr/>
        </p:nvSpPr>
        <p:spPr bwMode="auto">
          <a:xfrm>
            <a:off x="8786284" y="1842989"/>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8919633" y="1451405"/>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67"/>
          <p:cNvSpPr>
            <a:spLocks noChangeArrowheads="1"/>
          </p:cNvSpPr>
          <p:nvPr/>
        </p:nvSpPr>
        <p:spPr bwMode="auto">
          <a:xfrm>
            <a:off x="2146301" y="1967871"/>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68"/>
          <p:cNvSpPr>
            <a:spLocks noChangeArrowheads="1"/>
          </p:cNvSpPr>
          <p:nvPr/>
        </p:nvSpPr>
        <p:spPr bwMode="auto">
          <a:xfrm>
            <a:off x="7004051" y="1967871"/>
            <a:ext cx="747183"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70"/>
          <p:cNvSpPr>
            <a:spLocks noChangeArrowheads="1"/>
          </p:cNvSpPr>
          <p:nvPr/>
        </p:nvSpPr>
        <p:spPr bwMode="auto">
          <a:xfrm>
            <a:off x="4658785"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2"/>
          <p:cNvSpPr>
            <a:spLocks noChangeArrowheads="1"/>
          </p:cNvSpPr>
          <p:nvPr/>
        </p:nvSpPr>
        <p:spPr bwMode="auto">
          <a:xfrm>
            <a:off x="9429751"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占位符 35"/>
          <p:cNvSpPr>
            <a:spLocks noGrp="1"/>
          </p:cNvSpPr>
          <p:nvPr>
            <p:ph type="body" sz="quarter" idx="10"/>
          </p:nvPr>
        </p:nvSpPr>
        <p:spPr/>
        <p:txBody>
          <a:bodyPr/>
          <a:lstStyle/>
          <a:p>
            <a:r>
              <a:rPr lang="zh-CN" altLang="en-US"/>
              <a:t>成功项目详细展示</a:t>
            </a:r>
            <a:endParaRPr lang="en-GB" altLang="zh-CN"/>
          </a:p>
        </p:txBody>
      </p:sp>
      <p:sp>
        <p:nvSpPr>
          <p:cNvPr id="2" name="灯片编号占位符 1"/>
          <p:cNvSpPr>
            <a:spLocks noGrp="1"/>
          </p:cNvSpPr>
          <p:nvPr>
            <p:ph type="sldNum" sz="quarter" idx="12"/>
          </p:nvPr>
        </p:nvSpPr>
        <p:spPr/>
        <p:txBody>
          <a:bodyPr/>
          <a:lstStyle/>
          <a:p>
            <a:fld id="{E0596BC5-39E9-41F1-BBD9-DF4DEBACD03C}" type="slidenum">
              <a:rPr lang="zh-CN" altLang="en-US" smtClean="0"/>
              <a:t>22</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filter="">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filter="">
                                      <p:cBhvr>
                                        <p:cTn id="14" dur="300"/>
                                        <p:tgtEl>
                                          <p:spTgt spid="4"/>
                                        </p:tgtEl>
                                      </p:cBhvr>
                                    </p:animEffect>
                                  </p:childTnLst>
                                </p:cTn>
                              </p:par>
                            </p:childTnLst>
                          </p:cTn>
                        </p:par>
                        <p:par>
                          <p:cTn id="15" fill="hold" nodeType="afterGroup">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filter="">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filter="">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filter="">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filter="">
                                      <p:cBhvr>
                                        <p:cTn id="33" dur="600"/>
                                        <p:tgtEl>
                                          <p:spTgt spid="32"/>
                                        </p:tgtEl>
                                      </p:cBhvr>
                                    </p:animEffect>
                                    <p:anim calcmode="lin" valueType="num">
                                      <p:cBhvr>
                                        <p:cTn id="34" dur="600" fill="hold"/>
                                        <p:tgtEl>
                                          <p:spTgt spid="32"/>
                                        </p:tgtEl>
                                        <p:attrNameLst>
                                          <p:attrName>ppt_x</p:attrName>
                                        </p:attrNameLst>
                                      </p:cBhvr>
                                      <p:tavLst>
                                        <p:tav tm="0">
                                          <p:val>
                                            <p:strVal val="#ppt_x"/>
                                          </p:val>
                                        </p:tav>
                                        <p:tav tm="100000">
                                          <p:val>
                                            <p:strVal val="#ppt_x"/>
                                          </p:val>
                                        </p:tav>
                                      </p:tavLst>
                                    </p:anim>
                                    <p:anim calcmode="lin" valueType="num">
                                      <p:cBhvr>
                                        <p:cTn id="35" dur="600" fill="hold"/>
                                        <p:tgtEl>
                                          <p:spTgt spid="3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filter="">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300" fill="hold"/>
                                        <p:tgtEl>
                                          <p:spTgt spid="8"/>
                                        </p:tgtEl>
                                        <p:attrNameLst>
                                          <p:attrName>ppt_w</p:attrName>
                                        </p:attrNameLst>
                                      </p:cBhvr>
                                      <p:tavLst>
                                        <p:tav tm="0">
                                          <p:val>
                                            <p:fltVal val="0"/>
                                          </p:val>
                                        </p:tav>
                                        <p:tav tm="100000">
                                          <p:val>
                                            <p:strVal val="#ppt_w"/>
                                          </p:val>
                                        </p:tav>
                                      </p:tavLst>
                                    </p:anim>
                                    <p:anim calcmode="lin" valueType="num">
                                      <p:cBhvr>
                                        <p:cTn id="45" dur="300" fill="hold"/>
                                        <p:tgtEl>
                                          <p:spTgt spid="8"/>
                                        </p:tgtEl>
                                        <p:attrNameLst>
                                          <p:attrName>ppt_h</p:attrName>
                                        </p:attrNameLst>
                                      </p:cBhvr>
                                      <p:tavLst>
                                        <p:tav tm="0">
                                          <p:val>
                                            <p:fltVal val="0"/>
                                          </p:val>
                                        </p:tav>
                                        <p:tav tm="100000">
                                          <p:val>
                                            <p:strVal val="#ppt_h"/>
                                          </p:val>
                                        </p:tav>
                                      </p:tavLst>
                                    </p:anim>
                                    <p:animEffect filter="">
                                      <p:cBhvr>
                                        <p:cTn id="46" dur="300"/>
                                        <p:tgtEl>
                                          <p:spTgt spid="8"/>
                                        </p:tgtEl>
                                      </p:cBhvr>
                                    </p:animEffect>
                                  </p:childTnLst>
                                </p:cTn>
                              </p:par>
                            </p:childTnLst>
                          </p:cTn>
                        </p:par>
                        <p:par>
                          <p:cTn id="47" fill="hold" nodeType="afterGroup">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filter="">
                                      <p:cBhvr>
                                        <p:cTn id="50" dur="600"/>
                                        <p:tgtEl>
                                          <p:spTgt spid="27"/>
                                        </p:tgtEl>
                                      </p:cBhvr>
                                    </p:animEffect>
                                    <p:anim calcmode="lin" valueType="num">
                                      <p:cBhvr>
                                        <p:cTn id="51" dur="600" fill="hold"/>
                                        <p:tgtEl>
                                          <p:spTgt spid="27"/>
                                        </p:tgtEl>
                                        <p:attrNameLst>
                                          <p:attrName>ppt_x</p:attrName>
                                        </p:attrNameLst>
                                      </p:cBhvr>
                                      <p:tavLst>
                                        <p:tav tm="0">
                                          <p:val>
                                            <p:strVal val="#ppt_x"/>
                                          </p:val>
                                        </p:tav>
                                        <p:tav tm="100000">
                                          <p:val>
                                            <p:strVal val="#ppt_x"/>
                                          </p:val>
                                        </p:tav>
                                      </p:tavLst>
                                    </p:anim>
                                    <p:anim calcmode="lin" valueType="num">
                                      <p:cBhvr>
                                        <p:cTn id="52" dur="6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filter="">
                                      <p:cBhvr>
                                        <p:cTn id="55" dur="600"/>
                                        <p:tgtEl>
                                          <p:spTgt spid="26"/>
                                        </p:tgtEl>
                                      </p:cBhvr>
                                    </p:animEffect>
                                    <p:anim calcmode="lin" valueType="num">
                                      <p:cBhvr>
                                        <p:cTn id="56" dur="600" fill="hold"/>
                                        <p:tgtEl>
                                          <p:spTgt spid="26"/>
                                        </p:tgtEl>
                                        <p:attrNameLst>
                                          <p:attrName>ppt_x</p:attrName>
                                        </p:attrNameLst>
                                      </p:cBhvr>
                                      <p:tavLst>
                                        <p:tav tm="0">
                                          <p:val>
                                            <p:strVal val="#ppt_x"/>
                                          </p:val>
                                        </p:tav>
                                        <p:tav tm="100000">
                                          <p:val>
                                            <p:strVal val="#ppt_x"/>
                                          </p:val>
                                        </p:tav>
                                      </p:tavLst>
                                    </p:anim>
                                    <p:anim calcmode="lin" valueType="num">
                                      <p:cBhvr>
                                        <p:cTn id="57" dur="6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filter="">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filter="">
                                      <p:cBhvr>
                                        <p:cTn id="65" dur="600"/>
                                        <p:tgtEl>
                                          <p:spTgt spid="34"/>
                                        </p:tgtEl>
                                      </p:cBhvr>
                                    </p:animEffect>
                                    <p:anim calcmode="lin" valueType="num">
                                      <p:cBhvr>
                                        <p:cTn id="66" dur="600" fill="hold"/>
                                        <p:tgtEl>
                                          <p:spTgt spid="34"/>
                                        </p:tgtEl>
                                        <p:attrNameLst>
                                          <p:attrName>ppt_x</p:attrName>
                                        </p:attrNameLst>
                                      </p:cBhvr>
                                      <p:tavLst>
                                        <p:tav tm="0">
                                          <p:val>
                                            <p:strVal val="#ppt_x"/>
                                          </p:val>
                                        </p:tav>
                                        <p:tav tm="100000">
                                          <p:val>
                                            <p:strVal val="#ppt_x"/>
                                          </p:val>
                                        </p:tav>
                                      </p:tavLst>
                                    </p:anim>
                                    <p:anim calcmode="lin" valueType="num">
                                      <p:cBhvr>
                                        <p:cTn id="67" dur="600" fill="hold"/>
                                        <p:tgtEl>
                                          <p:spTgt spid="34"/>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filter="">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300" fill="hold"/>
                                        <p:tgtEl>
                                          <p:spTgt spid="12"/>
                                        </p:tgtEl>
                                        <p:attrNameLst>
                                          <p:attrName>ppt_w</p:attrName>
                                        </p:attrNameLst>
                                      </p:cBhvr>
                                      <p:tavLst>
                                        <p:tav tm="0">
                                          <p:val>
                                            <p:fltVal val="0"/>
                                          </p:val>
                                        </p:tav>
                                        <p:tav tm="100000">
                                          <p:val>
                                            <p:strVal val="#ppt_w"/>
                                          </p:val>
                                        </p:tav>
                                      </p:tavLst>
                                    </p:anim>
                                    <p:anim calcmode="lin" valueType="num">
                                      <p:cBhvr>
                                        <p:cTn id="77" dur="300" fill="hold"/>
                                        <p:tgtEl>
                                          <p:spTgt spid="12"/>
                                        </p:tgtEl>
                                        <p:attrNameLst>
                                          <p:attrName>ppt_h</p:attrName>
                                        </p:attrNameLst>
                                      </p:cBhvr>
                                      <p:tavLst>
                                        <p:tav tm="0">
                                          <p:val>
                                            <p:fltVal val="0"/>
                                          </p:val>
                                        </p:tav>
                                        <p:tav tm="100000">
                                          <p:val>
                                            <p:strVal val="#ppt_h"/>
                                          </p:val>
                                        </p:tav>
                                      </p:tavLst>
                                    </p:anim>
                                    <p:animEffect filter="">
                                      <p:cBhvr>
                                        <p:cTn id="78" dur="300"/>
                                        <p:tgtEl>
                                          <p:spTgt spid="12"/>
                                        </p:tgtEl>
                                      </p:cBhvr>
                                    </p:animEffect>
                                  </p:childTnLst>
                                </p:cTn>
                              </p:par>
                            </p:childTnLst>
                          </p:cTn>
                        </p:par>
                        <p:par>
                          <p:cTn id="79" fill="hold" nodeType="afterGroup">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filter="">
                                      <p:cBhvr>
                                        <p:cTn id="82" dur="600"/>
                                        <p:tgtEl>
                                          <p:spTgt spid="29"/>
                                        </p:tgtEl>
                                      </p:cBhvr>
                                    </p:animEffect>
                                    <p:anim calcmode="lin" valueType="num">
                                      <p:cBhvr>
                                        <p:cTn id="83" dur="600" fill="hold"/>
                                        <p:tgtEl>
                                          <p:spTgt spid="29"/>
                                        </p:tgtEl>
                                        <p:attrNameLst>
                                          <p:attrName>ppt_x</p:attrName>
                                        </p:attrNameLst>
                                      </p:cBhvr>
                                      <p:tavLst>
                                        <p:tav tm="0">
                                          <p:val>
                                            <p:strVal val="#ppt_x"/>
                                          </p:val>
                                        </p:tav>
                                        <p:tav tm="100000">
                                          <p:val>
                                            <p:strVal val="#ppt_x"/>
                                          </p:val>
                                        </p:tav>
                                      </p:tavLst>
                                    </p:anim>
                                    <p:anim calcmode="lin" valueType="num">
                                      <p:cBhvr>
                                        <p:cTn id="84" dur="6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filter="">
                                      <p:cBhvr>
                                        <p:cTn id="87" dur="600"/>
                                        <p:tgtEl>
                                          <p:spTgt spid="28"/>
                                        </p:tgtEl>
                                      </p:cBhvr>
                                    </p:animEffect>
                                    <p:anim calcmode="lin" valueType="num">
                                      <p:cBhvr>
                                        <p:cTn id="88" dur="600" fill="hold"/>
                                        <p:tgtEl>
                                          <p:spTgt spid="28"/>
                                        </p:tgtEl>
                                        <p:attrNameLst>
                                          <p:attrName>ppt_x</p:attrName>
                                        </p:attrNameLst>
                                      </p:cBhvr>
                                      <p:tavLst>
                                        <p:tav tm="0">
                                          <p:val>
                                            <p:strVal val="#ppt_x"/>
                                          </p:val>
                                        </p:tav>
                                        <p:tav tm="100000">
                                          <p:val>
                                            <p:strVal val="#ppt_x"/>
                                          </p:val>
                                        </p:tav>
                                      </p:tavLst>
                                    </p:anim>
                                    <p:anim calcmode="lin" valueType="num">
                                      <p:cBhvr>
                                        <p:cTn id="89" dur="600" fill="hold"/>
                                        <p:tgtEl>
                                          <p:spTgt spid="2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filter="">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filter="">
                                      <p:cBhvr>
                                        <p:cTn id="97" dur="600"/>
                                        <p:tgtEl>
                                          <p:spTgt spid="33"/>
                                        </p:tgtEl>
                                      </p:cBhvr>
                                    </p:animEffect>
                                    <p:anim calcmode="lin" valueType="num">
                                      <p:cBhvr>
                                        <p:cTn id="98" dur="600" fill="hold"/>
                                        <p:tgtEl>
                                          <p:spTgt spid="33"/>
                                        </p:tgtEl>
                                        <p:attrNameLst>
                                          <p:attrName>ppt_x</p:attrName>
                                        </p:attrNameLst>
                                      </p:cBhvr>
                                      <p:tavLst>
                                        <p:tav tm="0">
                                          <p:val>
                                            <p:strVal val="#ppt_x"/>
                                          </p:val>
                                        </p:tav>
                                        <p:tav tm="100000">
                                          <p:val>
                                            <p:strVal val="#ppt_x"/>
                                          </p:val>
                                        </p:tav>
                                      </p:tavLst>
                                    </p:anim>
                                    <p:anim calcmode="lin" valueType="num">
                                      <p:cBhvr>
                                        <p:cTn id="99" dur="600" fill="hold"/>
                                        <p:tgtEl>
                                          <p:spTgt spid="33"/>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300" fill="hold"/>
                                        <p:tgtEl>
                                          <p:spTgt spid="25"/>
                                        </p:tgtEl>
                                        <p:attrNameLst>
                                          <p:attrName>ppt_w</p:attrName>
                                        </p:attrNameLst>
                                      </p:cBhvr>
                                      <p:tavLst>
                                        <p:tav tm="0">
                                          <p:val>
                                            <p:fltVal val="0"/>
                                          </p:val>
                                        </p:tav>
                                        <p:tav tm="100000">
                                          <p:val>
                                            <p:strVal val="#ppt_w"/>
                                          </p:val>
                                        </p:tav>
                                      </p:tavLst>
                                    </p:anim>
                                    <p:anim calcmode="lin" valueType="num">
                                      <p:cBhvr>
                                        <p:cTn id="104" dur="300" fill="hold"/>
                                        <p:tgtEl>
                                          <p:spTgt spid="25"/>
                                        </p:tgtEl>
                                        <p:attrNameLst>
                                          <p:attrName>ppt_h</p:attrName>
                                        </p:attrNameLst>
                                      </p:cBhvr>
                                      <p:tavLst>
                                        <p:tav tm="0">
                                          <p:val>
                                            <p:fltVal val="0"/>
                                          </p:val>
                                        </p:tav>
                                        <p:tav tm="100000">
                                          <p:val>
                                            <p:strVal val="#ppt_h"/>
                                          </p:val>
                                        </p:tav>
                                      </p:tavLst>
                                    </p:anim>
                                    <p:animEffect filter="">
                                      <p:cBhvr>
                                        <p:cTn id="105" dur="300"/>
                                        <p:tgtEl>
                                          <p:spTgt spid="25"/>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300" fill="hold"/>
                                        <p:tgtEl>
                                          <p:spTgt spid="22"/>
                                        </p:tgtEl>
                                        <p:attrNameLst>
                                          <p:attrName>ppt_w</p:attrName>
                                        </p:attrNameLst>
                                      </p:cBhvr>
                                      <p:tavLst>
                                        <p:tav tm="0">
                                          <p:val>
                                            <p:fltVal val="0"/>
                                          </p:val>
                                        </p:tav>
                                        <p:tav tm="100000">
                                          <p:val>
                                            <p:strVal val="#ppt_w"/>
                                          </p:val>
                                        </p:tav>
                                      </p:tavLst>
                                    </p:anim>
                                    <p:anim calcmode="lin" valueType="num">
                                      <p:cBhvr>
                                        <p:cTn id="109" dur="300" fill="hold"/>
                                        <p:tgtEl>
                                          <p:spTgt spid="22"/>
                                        </p:tgtEl>
                                        <p:attrNameLst>
                                          <p:attrName>ppt_h</p:attrName>
                                        </p:attrNameLst>
                                      </p:cBhvr>
                                      <p:tavLst>
                                        <p:tav tm="0">
                                          <p:val>
                                            <p:fltVal val="0"/>
                                          </p:val>
                                        </p:tav>
                                        <p:tav tm="100000">
                                          <p:val>
                                            <p:strVal val="#ppt_h"/>
                                          </p:val>
                                        </p:tav>
                                      </p:tavLst>
                                    </p:anim>
                                    <p:animEffect filter="">
                                      <p:cBhvr>
                                        <p:cTn id="110" dur="300"/>
                                        <p:tgtEl>
                                          <p:spTgt spid="22"/>
                                        </p:tgtEl>
                                      </p:cBhvr>
                                    </p:animEffect>
                                  </p:childTnLst>
                                </p:cTn>
                              </p:par>
                            </p:childTnLst>
                          </p:cTn>
                        </p:par>
                        <p:par>
                          <p:cTn id="111" fill="hold" nodeType="afterGroup">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filter="">
                                      <p:cBhvr>
                                        <p:cTn id="114" dur="600"/>
                                        <p:tgtEl>
                                          <p:spTgt spid="31"/>
                                        </p:tgtEl>
                                      </p:cBhvr>
                                    </p:animEffect>
                                    <p:anim calcmode="lin" valueType="num">
                                      <p:cBhvr>
                                        <p:cTn id="115" dur="600" fill="hold"/>
                                        <p:tgtEl>
                                          <p:spTgt spid="31"/>
                                        </p:tgtEl>
                                        <p:attrNameLst>
                                          <p:attrName>ppt_x</p:attrName>
                                        </p:attrNameLst>
                                      </p:cBhvr>
                                      <p:tavLst>
                                        <p:tav tm="0">
                                          <p:val>
                                            <p:strVal val="#ppt_x"/>
                                          </p:val>
                                        </p:tav>
                                        <p:tav tm="100000">
                                          <p:val>
                                            <p:strVal val="#ppt_x"/>
                                          </p:val>
                                        </p:tav>
                                      </p:tavLst>
                                    </p:anim>
                                    <p:anim calcmode="lin" valueType="num">
                                      <p:cBhvr>
                                        <p:cTn id="116" dur="600" fill="hold"/>
                                        <p:tgtEl>
                                          <p:spTgt spid="3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filter="">
                                      <p:cBhvr>
                                        <p:cTn id="119" dur="600"/>
                                        <p:tgtEl>
                                          <p:spTgt spid="30"/>
                                        </p:tgtEl>
                                      </p:cBhvr>
                                    </p:animEffect>
                                    <p:anim calcmode="lin" valueType="num">
                                      <p:cBhvr>
                                        <p:cTn id="120" dur="600" fill="hold"/>
                                        <p:tgtEl>
                                          <p:spTgt spid="30"/>
                                        </p:tgtEl>
                                        <p:attrNameLst>
                                          <p:attrName>ppt_x</p:attrName>
                                        </p:attrNameLst>
                                      </p:cBhvr>
                                      <p:tavLst>
                                        <p:tav tm="0">
                                          <p:val>
                                            <p:strVal val="#ppt_x"/>
                                          </p:val>
                                        </p:tav>
                                        <p:tav tm="100000">
                                          <p:val>
                                            <p:strVal val="#ppt_x"/>
                                          </p:val>
                                        </p:tav>
                                      </p:tavLst>
                                    </p:anim>
                                    <p:anim calcmode="lin" valueType="num">
                                      <p:cBhvr>
                                        <p:cTn id="121" dur="6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filter="">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filter="">
                                      <p:cBhvr>
                                        <p:cTn id="129" dur="600"/>
                                        <p:tgtEl>
                                          <p:spTgt spid="35"/>
                                        </p:tgtEl>
                                      </p:cBhvr>
                                    </p:animEffect>
                                    <p:anim calcmode="lin" valueType="num">
                                      <p:cBhvr>
                                        <p:cTn id="130" dur="600" fill="hold"/>
                                        <p:tgtEl>
                                          <p:spTgt spid="35"/>
                                        </p:tgtEl>
                                        <p:attrNameLst>
                                          <p:attrName>ppt_x</p:attrName>
                                        </p:attrNameLst>
                                      </p:cBhvr>
                                      <p:tavLst>
                                        <p:tav tm="0">
                                          <p:val>
                                            <p:strVal val="#ppt_x"/>
                                          </p:val>
                                        </p:tav>
                                        <p:tav tm="100000">
                                          <p:val>
                                            <p:strVal val="#ppt_x"/>
                                          </p:val>
                                        </p:tav>
                                      </p:tavLst>
                                    </p:anim>
                                    <p:anim calcmode="lin" valueType="num">
                                      <p:cBhvr>
                                        <p:cTn id="131"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p:bldP spid="18" grpId="0"/>
      <p:bldP spid="19" grpId="0"/>
      <p:bldP spid="20" grpId="0"/>
      <p:bldP spid="21" grpId="0"/>
      <p:bldP spid="25"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6848480" y="1732276"/>
            <a:ext cx="4190400" cy="4190400"/>
            <a:chOff x="5136360" y="1299207"/>
            <a:chExt cx="3142800" cy="314280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 name="Oval 18"/>
            <p:cNvSpPr/>
            <p:nvPr/>
          </p:nvSpPr>
          <p:spPr>
            <a:xfrm>
              <a:off x="5136360" y="1299207"/>
              <a:ext cx="3142800" cy="314280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solidFill>
                  <a:schemeClr val="bg1"/>
                </a:solidFill>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542"/>
            </a:xfrm>
            <a:prstGeom prst="rect">
              <a:avLst/>
            </a:prstGeom>
            <a:grpFill/>
          </p:spPr>
          <p:txBody>
            <a:bodyPr wrap="square" lIns="0" tIns="0" rIns="0" bIns="0" rtlCol="0">
              <a:spAutoFit/>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465">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grpFill/>
          </p:spPr>
          <p:txBody>
            <a:bodyPr wrap="none" lIns="0" tIns="0" rIns="0" bIns="0" rtlCol="0">
              <a:spAutoFit/>
            </a:bodyPr>
            <a:lstStyle/>
            <a:p>
              <a:pPr algn="ctr"/>
              <a:r>
                <a:rPr lang="en-US" sz="6400">
                  <a:solidFill>
                    <a:schemeClr val="bg1"/>
                  </a:solidFill>
                  <a:latin typeface="微软雅黑" panose="020b0503020204020204" pitchFamily="34" charset="-122"/>
                  <a:ea typeface="微软雅黑" panose="020b0503020204020204" pitchFamily="34" charset="-122"/>
                  <a:cs typeface="Roboto Regular"/>
                </a:rPr>
                <a:t>86%</a:t>
              </a:r>
              <a:endParaRPr lang="en-US" sz="6400">
                <a:solidFill>
                  <a:schemeClr val="bg1"/>
                </a:solidFill>
                <a:latin typeface="微软雅黑" panose="020b0503020204020204" pitchFamily="34" charset="-122"/>
                <a:ea typeface="微软雅黑" panose="020b0503020204020204" pitchFamily="34" charset="-122"/>
                <a:cs typeface="Roboto Regular"/>
              </a:endParaRPr>
            </a:p>
          </p:txBody>
        </p:sp>
        <p:sp>
          <p:nvSpPr>
            <p:cNvPr id="8" name="TextBox 7"/>
            <p:cNvSpPr txBox="1"/>
            <p:nvPr/>
          </p:nvSpPr>
          <p:spPr>
            <a:xfrm>
              <a:off x="5987182" y="2810631"/>
              <a:ext cx="1384994" cy="276999"/>
            </a:xfrm>
            <a:prstGeom prst="rect">
              <a:avLst/>
            </a:prstGeom>
            <a:grpFill/>
          </p:spPr>
          <p:txBody>
            <a:bodyPr wrap="none" lIns="0" tIns="0" rIns="0" bIns="0"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点击输入标题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12356" y="1655045"/>
            <a:ext cx="3342640" cy="3342640"/>
            <a:chOff x="909267" y="1241284"/>
            <a:chExt cx="2506980" cy="250698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3" name="Oval 16"/>
            <p:cNvSpPr/>
            <p:nvPr/>
          </p:nvSpPr>
          <p:spPr>
            <a:xfrm>
              <a:off x="909267" y="1241284"/>
              <a:ext cx="2506980" cy="250698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169277"/>
            </a:xfrm>
            <a:prstGeom prst="rect">
              <a:avLst/>
            </a:prstGeom>
            <a:grpFill/>
          </p:spPr>
          <p:txBody>
            <a:bodyPr wrap="square" lIns="0" tIns="0" rIns="0" bIns="0" rtlCol="0">
              <a:spAutoFit/>
            </a:bodyPr>
            <a:lstStyle/>
            <a:p>
              <a:pPr algn="ctr">
                <a:lnSpc>
                  <a:spcPct val="120000"/>
                </a:lnSpc>
              </a:pPr>
              <a:r>
                <a:rPr lang="zh-CN" altLang="en-US" sz="1335">
                  <a:solidFill>
                    <a:schemeClr val="bg1"/>
                  </a:solidFill>
                  <a:latin typeface="微软雅黑" panose="020b0503020204020204" pitchFamily="34" charset="-122"/>
                  <a:ea typeface="微软雅黑" panose="020b0503020204020204" pitchFamily="34" charset="-122"/>
                </a:rPr>
                <a:t>。</a:t>
              </a:r>
              <a:endParaRPr lang="en-US" altLang="zh-CN" sz="1335">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grpFill/>
          </p:spPr>
          <p:txBody>
            <a:bodyPr wrap="none" lIns="0" tIns="0" rIns="0" bIns="0" rtlCol="0">
              <a:spAutoFit/>
            </a:bodyPr>
            <a:lstStyle/>
            <a:p>
              <a:pPr algn="ctr"/>
              <a:r>
                <a:rPr lang="en-US" sz="6400">
                  <a:solidFill>
                    <a:schemeClr val="bg1"/>
                  </a:solidFill>
                  <a:latin typeface="微软雅黑" panose="020b0503020204020204" pitchFamily="34" charset="-122"/>
                  <a:ea typeface="微软雅黑" panose="020b0503020204020204" pitchFamily="34" charset="-122"/>
                  <a:cs typeface="Roboto Regular"/>
                </a:rPr>
                <a:t>76%</a:t>
              </a:r>
              <a:endParaRPr lang="en-US" sz="6400">
                <a:solidFill>
                  <a:schemeClr val="bg1"/>
                </a:solidFill>
                <a:latin typeface="微软雅黑" panose="020b0503020204020204" pitchFamily="34" charset="-122"/>
                <a:ea typeface="微软雅黑" panose="020b0503020204020204" pitchFamily="34" charset="-122"/>
                <a:cs typeface="Roboto Regular"/>
              </a:endParaRPr>
            </a:p>
          </p:txBody>
        </p:sp>
        <p:sp>
          <p:nvSpPr>
            <p:cNvPr id="11" name="TextBox 10"/>
            <p:cNvSpPr txBox="1"/>
            <p:nvPr/>
          </p:nvSpPr>
          <p:spPr>
            <a:xfrm>
              <a:off x="1475656" y="2306575"/>
              <a:ext cx="1384994" cy="276999"/>
            </a:xfrm>
            <a:prstGeom prst="rect">
              <a:avLst/>
            </a:prstGeom>
            <a:grpFill/>
          </p:spPr>
          <p:txBody>
            <a:bodyPr wrap="none" lIns="0" tIns="0" rIns="0" bIns="0"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点击输入标题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898584" y="3500589"/>
            <a:ext cx="2712720" cy="2712720"/>
            <a:chOff x="2923938" y="2625442"/>
            <a:chExt cx="2034540" cy="2034540"/>
          </a:xfrm>
          <a:solidFill>
            <a:schemeClr val="accent2">
              <a:lumMod val="50000"/>
            </a:schemeClr>
          </a:solidFill>
          <a:effectLst>
            <a:outerShdw blurRad="419100" dist="419100" dir="5400000" algn="ctr" rotWithShape="0">
              <a:srgbClr val="000000">
                <a:alpha val="43137"/>
              </a:srgbClr>
            </a:outerShdw>
          </a:effectLst>
        </p:grpSpPr>
        <p:sp>
          <p:nvSpPr>
            <p:cNvPr id="2" name="Oval 14"/>
            <p:cNvSpPr/>
            <p:nvPr/>
          </p:nvSpPr>
          <p:spPr>
            <a:xfrm>
              <a:off x="2923938" y="2625442"/>
              <a:ext cx="2034540" cy="203454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solidFill>
                  <a:schemeClr val="bg1"/>
                </a:solidFill>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343"/>
            </a:xfrm>
            <a:prstGeom prst="rect">
              <a:avLst/>
            </a:prstGeom>
            <a:grpFill/>
          </p:spPr>
          <p:txBody>
            <a:bodyPr wrap="square" lIns="0" tIns="0" rIns="0" bIns="0" rtlCol="0">
              <a:spAutoFit/>
            </a:bodyPr>
            <a:lstStyle/>
            <a:p>
              <a:pPr algn="ctr">
                <a:lnSpc>
                  <a:spcPct val="120000"/>
                </a:lnSpc>
              </a:pPr>
              <a:r>
                <a:rPr lang="zh-CN" altLang="en-US" sz="1065">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5" y="2957625"/>
              <a:ext cx="846386" cy="492491"/>
            </a:xfrm>
            <a:prstGeom prst="rect">
              <a:avLst/>
            </a:prstGeom>
            <a:grpFill/>
          </p:spPr>
          <p:txBody>
            <a:bodyPr wrap="none" lIns="0" tIns="0" rIns="0" bIns="0" rtlCol="0">
              <a:spAutoFit/>
            </a:bodyPr>
            <a:lstStyle/>
            <a:p>
              <a:pPr algn="ctr"/>
              <a:r>
                <a:rPr lang="en-US" sz="4265">
                  <a:solidFill>
                    <a:schemeClr val="bg1"/>
                  </a:solidFill>
                  <a:latin typeface="微软雅黑" panose="020b0503020204020204" pitchFamily="34" charset="-122"/>
                  <a:ea typeface="微软雅黑" panose="020b0503020204020204" pitchFamily="34" charset="-122"/>
                  <a:cs typeface="Roboto Regular"/>
                </a:rPr>
                <a:t>53%</a:t>
              </a:r>
              <a:endParaRPr lang="en-US" sz="4265">
                <a:solidFill>
                  <a:schemeClr val="bg1"/>
                </a:solidFill>
                <a:latin typeface="微软雅黑" panose="020b0503020204020204" pitchFamily="34" charset="-122"/>
                <a:ea typeface="微软雅黑" panose="020b0503020204020204" pitchFamily="34" charset="-122"/>
                <a:cs typeface="Roboto Regular"/>
              </a:endParaRPr>
            </a:p>
          </p:txBody>
        </p:sp>
        <p:sp>
          <p:nvSpPr>
            <p:cNvPr id="14" name="TextBox 13"/>
            <p:cNvSpPr txBox="1"/>
            <p:nvPr/>
          </p:nvSpPr>
          <p:spPr>
            <a:xfrm>
              <a:off x="3562685" y="3499899"/>
              <a:ext cx="771846" cy="153841"/>
            </a:xfrm>
            <a:prstGeom prst="rect">
              <a:avLst/>
            </a:prstGeom>
            <a:grpFill/>
          </p:spPr>
          <p:txBody>
            <a:bodyPr wrap="none" lIns="0" tIns="0" rIns="0" bIns="0" rtlCol="0">
              <a:spAutoFit/>
            </a:bodyPr>
            <a:lstStyle/>
            <a:p>
              <a:pPr algn="ctr"/>
              <a:r>
                <a:rPr lang="zh-CN" altLang="en-US" sz="1335" b="1">
                  <a:solidFill>
                    <a:schemeClr val="bg1"/>
                  </a:solidFill>
                  <a:latin typeface="微软雅黑" panose="020b0503020204020204" pitchFamily="34" charset="-122"/>
                  <a:ea typeface="微软雅黑" panose="020b0503020204020204" pitchFamily="34" charset="-122"/>
                </a:rPr>
                <a:t>点击输入标题</a:t>
              </a:r>
              <a:endParaRPr lang="zh-CN" altLang="en-US" sz="1335" b="1">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90766" y="1535417"/>
            <a:ext cx="2218109" cy="2218109"/>
            <a:chOff x="3743074" y="1151562"/>
            <a:chExt cx="1663582" cy="1663582"/>
          </a:xfrm>
          <a:solidFill>
            <a:schemeClr val="accent2">
              <a:lumMod val="50000"/>
            </a:schemeClr>
          </a:solidFill>
          <a:effectLst>
            <a:outerShdw blurRad="419100" dist="419100" dir="5400000" algn="ctr" rotWithShape="0">
              <a:srgbClr val="000000">
                <a:alpha val="43137"/>
              </a:srgbClr>
            </a:outerShdw>
          </a:effectLst>
        </p:grpSpPr>
        <p:sp>
          <p:nvSpPr>
            <p:cNvPr id="4" name="Oval 17"/>
            <p:cNvSpPr/>
            <p:nvPr/>
          </p:nvSpPr>
          <p:spPr>
            <a:xfrm>
              <a:off x="3743074" y="1151562"/>
              <a:ext cx="1663582" cy="1663582"/>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343"/>
            </a:xfrm>
            <a:prstGeom prst="rect">
              <a:avLst/>
            </a:prstGeom>
            <a:grpFill/>
          </p:spPr>
          <p:txBody>
            <a:bodyPr wrap="square" lIns="0" tIns="0" rIns="0" bIns="0" rtlCol="0">
              <a:spAutoFit/>
            </a:bodyPr>
            <a:lstStyle/>
            <a:p>
              <a:pPr algn="ctr">
                <a:lnSpc>
                  <a:spcPct val="120000"/>
                </a:lnSpc>
              </a:pPr>
              <a:r>
                <a:rPr lang="zh-CN" altLang="en-US" sz="1065">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91"/>
            </a:xfrm>
            <a:prstGeom prst="rect">
              <a:avLst/>
            </a:prstGeom>
            <a:grpFill/>
          </p:spPr>
          <p:txBody>
            <a:bodyPr wrap="none" lIns="0" tIns="0" rIns="0" bIns="0" rtlCol="0">
              <a:spAutoFit/>
            </a:bodyPr>
            <a:lstStyle/>
            <a:p>
              <a:pPr algn="ctr"/>
              <a:r>
                <a:rPr lang="en-US" sz="4265">
                  <a:solidFill>
                    <a:schemeClr val="bg1"/>
                  </a:solidFill>
                  <a:latin typeface="微软雅黑" panose="020b0503020204020204" pitchFamily="34" charset="-122"/>
                  <a:ea typeface="微软雅黑" panose="020b0503020204020204" pitchFamily="34" charset="-122"/>
                  <a:cs typeface="Roboto Regular"/>
                </a:rPr>
                <a:t>38%</a:t>
              </a:r>
              <a:endParaRPr lang="en-US" sz="4265">
                <a:solidFill>
                  <a:schemeClr val="bg1"/>
                </a:solidFill>
                <a:latin typeface="微软雅黑" panose="020b0503020204020204" pitchFamily="34" charset="-122"/>
                <a:ea typeface="微软雅黑" panose="020b0503020204020204" pitchFamily="34" charset="-122"/>
                <a:cs typeface="Roboto Regular"/>
              </a:endParaRPr>
            </a:p>
          </p:txBody>
        </p:sp>
        <p:sp>
          <p:nvSpPr>
            <p:cNvPr id="17" name="TextBox 16"/>
            <p:cNvSpPr txBox="1"/>
            <p:nvPr/>
          </p:nvSpPr>
          <p:spPr>
            <a:xfrm>
              <a:off x="4202153" y="1802519"/>
              <a:ext cx="771846" cy="153841"/>
            </a:xfrm>
            <a:prstGeom prst="rect">
              <a:avLst/>
            </a:prstGeom>
            <a:grpFill/>
          </p:spPr>
          <p:txBody>
            <a:bodyPr wrap="none" lIns="0" tIns="0" rIns="0" bIns="0" rtlCol="0">
              <a:spAutoFit/>
            </a:bodyPr>
            <a:lstStyle/>
            <a:p>
              <a:pPr algn="ctr"/>
              <a:r>
                <a:rPr lang="zh-CN" altLang="en-US" sz="1335" b="1">
                  <a:solidFill>
                    <a:schemeClr val="bg1"/>
                  </a:solidFill>
                  <a:latin typeface="微软雅黑" panose="020b0503020204020204" pitchFamily="34" charset="-122"/>
                  <a:ea typeface="微软雅黑" panose="020b0503020204020204" pitchFamily="34" charset="-122"/>
                </a:rPr>
                <a:t>点击输入标题</a:t>
              </a:r>
              <a:endParaRPr lang="zh-CN" altLang="en-US" sz="1335" b="1">
                <a:solidFill>
                  <a:schemeClr val="bg1"/>
                </a:solidFill>
                <a:latin typeface="微软雅黑" panose="020b0503020204020204" pitchFamily="34" charset="-122"/>
                <a:ea typeface="微软雅黑" panose="020b0503020204020204" pitchFamily="34" charset="-122"/>
              </a:endParaRPr>
            </a:p>
          </p:txBody>
        </p:sp>
      </p:grpSp>
      <p:sp>
        <p:nvSpPr>
          <p:cNvPr id="24" name="文本占位符 23"/>
          <p:cNvSpPr>
            <a:spLocks noGrp="1"/>
          </p:cNvSpPr>
          <p:nvPr>
            <p:ph type="body" sz="quarter" idx="10"/>
          </p:nvPr>
        </p:nvSpPr>
        <p:spPr/>
        <p:txBody>
          <a:bodyPr/>
          <a:lstStyle/>
          <a:p>
            <a:r>
              <a:rPr lang="zh-CN" altLang="en-US"/>
              <a:t>成功项目详细展示</a:t>
            </a:r>
            <a:endParaRPr lang="en-GB" altLang="zh-CN"/>
          </a:p>
        </p:txBody>
      </p:sp>
      <p:sp>
        <p:nvSpPr>
          <p:cNvPr id="19" name="灯片编号占位符 18"/>
          <p:cNvSpPr>
            <a:spLocks noGrp="1"/>
          </p:cNvSpPr>
          <p:nvPr>
            <p:ph type="sldNum" sz="quarter" idx="12"/>
          </p:nvPr>
        </p:nvSpPr>
        <p:spPr/>
        <p:txBody>
          <a:bodyPr/>
          <a:lstStyle/>
          <a:p>
            <a:fld id="{E0596BC5-39E9-41F1-BBD9-DF4DEBACD03C}" type="slidenum">
              <a:rPr lang="zh-CN" altLang="en-US" smtClean="0"/>
              <a:t>23</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1+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8"/>
                                        </p:tgtEl>
                                        <p:attrNameLst>
                                          <p:attrName>ppt_x</p:attrName>
                                        </p:attrNameLst>
                                      </p:cBhvr>
                                      <p:tavLst>
                                        <p:tav tm="0">
                                          <p:val>
                                            <p:strVal val="ppt_x"/>
                                          </p:val>
                                        </p:tav>
                                        <p:tav tm="100000">
                                          <p:val>
                                            <p:strVal val="ppt_x"/>
                                          </p:val>
                                        </p:tav>
                                      </p:tavLst>
                                    </p:anim>
                                    <p:anim calcmode="lin" valueType="num">
                                      <p:cBhvr additive="base">
                                        <p:cTn id="11" dur="500"/>
                                        <p:tgtEl>
                                          <p:spTgt spid="48"/>
                                        </p:tgtEl>
                                        <p:attrNameLst>
                                          <p:attrName>ppt_y</p:attrName>
                                        </p:attrNameLst>
                                      </p:cBhvr>
                                      <p:tavLst>
                                        <p:tav tm="0">
                                          <p:val>
                                            <p:strVal val="ppt_y"/>
                                          </p:val>
                                        </p:tav>
                                        <p:tav tm="100000">
                                          <p:val>
                                            <p:strVal val="1+ppt_h/2"/>
                                          </p:val>
                                        </p:tav>
                                      </p:tavLst>
                                    </p:anim>
                                    <p:set>
                                      <p:cBhvr>
                                        <p:cTn id="12" dur="1" fill="hold">
                                          <p:stCondLst>
                                            <p:cond delay="499"/>
                                          </p:stCondLst>
                                        </p:cTn>
                                        <p:tgtEl>
                                          <p:spTgt spid="48"/>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1"/>
                                        </p:tgtEl>
                                        <p:attrNameLst>
                                          <p:attrName>ppt_x</p:attrName>
                                        </p:attrNameLst>
                                      </p:cBhvr>
                                      <p:tavLst>
                                        <p:tav tm="0">
                                          <p:val>
                                            <p:strVal val="ppt_x"/>
                                          </p:val>
                                        </p:tav>
                                        <p:tav tm="100000">
                                          <p:val>
                                            <p:strVal val="ppt_x"/>
                                          </p:val>
                                        </p:tav>
                                      </p:tavLst>
                                    </p:anim>
                                    <p:anim calcmode="lin" valueType="num">
                                      <p:cBhvr additive="base">
                                        <p:cTn id="15" dur="500"/>
                                        <p:tgtEl>
                                          <p:spTgt spid="51"/>
                                        </p:tgtEl>
                                        <p:attrNameLst>
                                          <p:attrName>ppt_y</p:attrName>
                                        </p:attrNameLst>
                                      </p:cBhvr>
                                      <p:tavLst>
                                        <p:tav tm="0">
                                          <p:val>
                                            <p:strVal val="ppt_y"/>
                                          </p:val>
                                        </p:tav>
                                        <p:tav tm="100000">
                                          <p:val>
                                            <p:strVal val="1+ppt_h/2"/>
                                          </p:val>
                                        </p:tav>
                                      </p:tavLst>
                                    </p:anim>
                                    <p:set>
                                      <p:cBhvr>
                                        <p:cTn id="16" dur="1" fill="hold">
                                          <p:stCondLst>
                                            <p:cond delay="499"/>
                                          </p:stCondLst>
                                        </p:cTn>
                                        <p:tgtEl>
                                          <p:spTgt spid="51"/>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0"/>
                                        </p:tgtEl>
                                        <p:attrNameLst>
                                          <p:attrName>ppt_x</p:attrName>
                                        </p:attrNameLst>
                                      </p:cBhvr>
                                      <p:tavLst>
                                        <p:tav tm="0">
                                          <p:val>
                                            <p:strVal val="ppt_x"/>
                                          </p:val>
                                        </p:tav>
                                        <p:tav tm="100000">
                                          <p:val>
                                            <p:strVal val="ppt_x"/>
                                          </p:val>
                                        </p:tav>
                                      </p:tavLst>
                                    </p:anim>
                                    <p:anim calcmode="lin" valueType="num">
                                      <p:cBhvr additive="base">
                                        <p:cTn id="19" dur="500"/>
                                        <p:tgtEl>
                                          <p:spTgt spid="60"/>
                                        </p:tgtEl>
                                        <p:attrNameLst>
                                          <p:attrName>ppt_y</p:attrName>
                                        </p:attrNameLst>
                                      </p:cBhvr>
                                      <p:tavLst>
                                        <p:tav tm="0">
                                          <p:val>
                                            <p:strVal val="ppt_y"/>
                                          </p:val>
                                        </p:tav>
                                        <p:tav tm="100000">
                                          <p:val>
                                            <p:strVal val="1+ppt_h/2"/>
                                          </p:val>
                                        </p:tav>
                                      </p:tavLst>
                                    </p:anim>
                                    <p:set>
                                      <p:cBhvr>
                                        <p:cTn id="20" dur="1" fill="hold">
                                          <p:stCondLst>
                                            <p:cond delay="499"/>
                                          </p:stCondLst>
                                        </p:cTn>
                                        <p:tgtEl>
                                          <p:spTgt spid="60"/>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3"/>
                                        </p:tgtEl>
                                        <p:attrNameLst>
                                          <p:attrName>ppt_x</p:attrName>
                                        </p:attrNameLst>
                                      </p:cBhvr>
                                      <p:tavLst>
                                        <p:tav tm="0">
                                          <p:val>
                                            <p:strVal val="ppt_x"/>
                                          </p:val>
                                        </p:tav>
                                        <p:tav tm="100000">
                                          <p:val>
                                            <p:strVal val="ppt_x"/>
                                          </p:val>
                                        </p:tav>
                                      </p:tavLst>
                                    </p:anim>
                                    <p:anim calcmode="lin" valueType="num">
                                      <p:cBhvr additive="base">
                                        <p:cTn id="23" dur="500"/>
                                        <p:tgtEl>
                                          <p:spTgt spid="63"/>
                                        </p:tgtEl>
                                        <p:attrNameLst>
                                          <p:attrName>ppt_y</p:attrName>
                                        </p:attrNameLst>
                                      </p:cBhvr>
                                      <p:tavLst>
                                        <p:tav tm="0">
                                          <p:val>
                                            <p:strVal val="ppt_y"/>
                                          </p:val>
                                        </p:tav>
                                        <p:tav tm="100000">
                                          <p:val>
                                            <p:strVal val="1+ppt_h/2"/>
                                          </p:val>
                                        </p:tav>
                                      </p:tavLst>
                                    </p:anim>
                                    <p:set>
                                      <p:cBhvr>
                                        <p:cTn id="24" dur="1" fill="hold">
                                          <p:stCondLst>
                                            <p:cond delay="499"/>
                                          </p:stCondLst>
                                        </p:cTn>
                                        <p:tgtEl>
                                          <p:spTgt spid="63"/>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66"/>
                                        </p:tgtEl>
                                        <p:attrNameLst>
                                          <p:attrName>ppt_x</p:attrName>
                                        </p:attrNameLst>
                                      </p:cBhvr>
                                      <p:tavLst>
                                        <p:tav tm="0">
                                          <p:val>
                                            <p:strVal val="ppt_x"/>
                                          </p:val>
                                        </p:tav>
                                        <p:tav tm="100000">
                                          <p:val>
                                            <p:strVal val="ppt_x"/>
                                          </p:val>
                                        </p:tav>
                                      </p:tavLst>
                                    </p:anim>
                                    <p:anim calcmode="lin" valueType="num">
                                      <p:cBhvr additive="base">
                                        <p:cTn id="27" dur="500"/>
                                        <p:tgtEl>
                                          <p:spTgt spid="66"/>
                                        </p:tgtEl>
                                        <p:attrNameLst>
                                          <p:attrName>ppt_y</p:attrName>
                                        </p:attrNameLst>
                                      </p:cBhvr>
                                      <p:tavLst>
                                        <p:tav tm="0">
                                          <p:val>
                                            <p:strVal val="ppt_y"/>
                                          </p:val>
                                        </p:tav>
                                        <p:tav tm="100000">
                                          <p:val>
                                            <p:strVal val="1+ppt_h/2"/>
                                          </p:val>
                                        </p:tav>
                                      </p:tavLst>
                                    </p:anim>
                                    <p:set>
                                      <p:cBhvr>
                                        <p:cTn id="28" dur="1" fill="hold">
                                          <p:stCondLst>
                                            <p:cond delay="499"/>
                                          </p:stCondLst>
                                        </p:cTn>
                                        <p:tgtEl>
                                          <p:spTgt spid="66"/>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7"/>
                                        </p:tgtEl>
                                        <p:attrNameLst>
                                          <p:attrName>ppt_x</p:attrName>
                                        </p:attrNameLst>
                                      </p:cBhvr>
                                      <p:tavLst>
                                        <p:tav tm="0">
                                          <p:val>
                                            <p:strVal val="ppt_x"/>
                                          </p:val>
                                        </p:tav>
                                        <p:tav tm="100000">
                                          <p:val>
                                            <p:strVal val="ppt_x"/>
                                          </p:val>
                                        </p:tav>
                                      </p:tavLst>
                                    </p:anim>
                                    <p:anim calcmode="lin" valueType="num">
                                      <p:cBhvr additive="base">
                                        <p:cTn id="31" dur="500"/>
                                        <p:tgtEl>
                                          <p:spTgt spid="57"/>
                                        </p:tgtEl>
                                        <p:attrNameLst>
                                          <p:attrName>ppt_y</p:attrName>
                                        </p:attrNameLst>
                                      </p:cBhvr>
                                      <p:tavLst>
                                        <p:tav tm="0">
                                          <p:val>
                                            <p:strVal val="ppt_y"/>
                                          </p:val>
                                        </p:tav>
                                        <p:tav tm="100000">
                                          <p:val>
                                            <p:strVal val="1+ppt_h/2"/>
                                          </p:val>
                                        </p:tav>
                                      </p:tavLst>
                                    </p:anim>
                                    <p:set>
                                      <p:cBhvr>
                                        <p:cTn id="32" dur="1" fill="hold">
                                          <p:stCondLst>
                                            <p:cond delay="499"/>
                                          </p:stCondLst>
                                        </p:cTn>
                                        <p:tgtEl>
                                          <p:spTgt spid="57"/>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72"/>
                                        </p:tgtEl>
                                        <p:attrNameLst>
                                          <p:attrName>ppt_x</p:attrName>
                                        </p:attrNameLst>
                                      </p:cBhvr>
                                      <p:tavLst>
                                        <p:tav tm="0">
                                          <p:val>
                                            <p:strVal val="ppt_x"/>
                                          </p:val>
                                        </p:tav>
                                        <p:tav tm="100000">
                                          <p:val>
                                            <p:strVal val="ppt_x"/>
                                          </p:val>
                                        </p:tav>
                                      </p:tavLst>
                                    </p:anim>
                                    <p:anim calcmode="lin" valueType="num">
                                      <p:cBhvr additive="base">
                                        <p:cTn id="35" dur="500"/>
                                        <p:tgtEl>
                                          <p:spTgt spid="72"/>
                                        </p:tgtEl>
                                        <p:attrNameLst>
                                          <p:attrName>ppt_y</p:attrName>
                                        </p:attrNameLst>
                                      </p:cBhvr>
                                      <p:tavLst>
                                        <p:tav tm="0">
                                          <p:val>
                                            <p:strVal val="ppt_y"/>
                                          </p:val>
                                        </p:tav>
                                        <p:tav tm="100000">
                                          <p:val>
                                            <p:strVal val="1+ppt_h/2"/>
                                          </p:val>
                                        </p:tav>
                                      </p:tavLst>
                                    </p:anim>
                                    <p:set>
                                      <p:cBhvr>
                                        <p:cTn id="36"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4"/>
          <p:cNvGrpSpPr/>
          <p:nvPr/>
        </p:nvGrpSpPr>
        <p:grpSpPr>
          <a:xfrm>
            <a:off x="5379143" y="3062299"/>
            <a:ext cx="1414667" cy="1619124"/>
            <a:chOff x="5379142" y="2991066"/>
            <a:chExt cx="1414667" cy="1619124"/>
          </a:xfrm>
          <a:gradFill>
            <a:gsLst>
              <a:gs pos="0">
                <a:srgbClr val="A40022"/>
              </a:gs>
              <a:gs pos="100000">
                <a:srgbClr val="FF002A"/>
              </a:gs>
            </a:gsLst>
            <a:lin ang="5400000" scaled="0"/>
          </a:gradFill>
        </p:grpSpPr>
        <p:sp>
          <p:nvSpPr>
            <p:cNvPr id="3" name="Shape 1723"/>
            <p:cNvSpPr/>
            <p:nvPr/>
          </p:nvSpPr>
          <p:spPr>
            <a:xfrm rot="18900000">
              <a:off x="5379143"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3563871" y="3270642"/>
            <a:ext cx="1414667" cy="1619124"/>
            <a:chOff x="3563871" y="3199409"/>
            <a:chExt cx="1414666" cy="1619124"/>
          </a:xfrm>
          <a:gradFill>
            <a:gsLst>
              <a:gs pos="0">
                <a:srgbClr val="A40022"/>
              </a:gs>
              <a:gs pos="100000">
                <a:srgbClr val="FF002A"/>
              </a:gs>
            </a:gsLst>
            <a:lin ang="5400000" scaled="0"/>
          </a:gradFill>
        </p:grpSpPr>
        <p:sp>
          <p:nvSpPr>
            <p:cNvPr id="6" name="Shape 1722"/>
            <p:cNvSpPr/>
            <p:nvPr/>
          </p:nvSpPr>
          <p:spPr>
            <a:xfrm rot="8100000">
              <a:off x="3563871" y="3403867"/>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743076" y="3062299"/>
            <a:ext cx="1414667" cy="1619124"/>
            <a:chOff x="1743076" y="2991066"/>
            <a:chExt cx="1414666" cy="1619124"/>
          </a:xfrm>
          <a:gradFill>
            <a:gsLst>
              <a:gs pos="0">
                <a:srgbClr val="A40022"/>
              </a:gs>
              <a:gs pos="100000">
                <a:srgbClr val="FF002A"/>
              </a:gs>
            </a:gsLst>
            <a:lin ang="5400000" scaled="0"/>
          </a:gradFill>
        </p:grpSpPr>
        <p:sp>
          <p:nvSpPr>
            <p:cNvPr id="9" name="Shape 1721"/>
            <p:cNvSpPr/>
            <p:nvPr/>
          </p:nvSpPr>
          <p:spPr>
            <a:xfrm rot="18900000">
              <a:off x="1743076"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7199937" y="3270642"/>
            <a:ext cx="1414667" cy="1619125"/>
            <a:chOff x="7199937" y="3199409"/>
            <a:chExt cx="1414666" cy="1619125"/>
          </a:xfrm>
          <a:gradFill>
            <a:gsLst>
              <a:gs pos="0">
                <a:srgbClr val="A40022"/>
              </a:gs>
              <a:gs pos="100000">
                <a:srgbClr val="FF002A"/>
              </a:gs>
            </a:gsLst>
            <a:lin ang="5400000" scaled="0"/>
          </a:gradFill>
        </p:grpSpPr>
        <p:sp>
          <p:nvSpPr>
            <p:cNvPr id="12" name="Shape 1724"/>
            <p:cNvSpPr/>
            <p:nvPr/>
          </p:nvSpPr>
          <p:spPr>
            <a:xfrm rot="8100000">
              <a:off x="7199937" y="3403868"/>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9015209" y="3062299"/>
            <a:ext cx="1414667" cy="1619124"/>
            <a:chOff x="9015209" y="2991066"/>
            <a:chExt cx="1414666" cy="1619124"/>
          </a:xfrm>
          <a:gradFill>
            <a:gsLst>
              <a:gs pos="0">
                <a:srgbClr val="A40022"/>
              </a:gs>
              <a:gs pos="100000">
                <a:srgbClr val="FF002A"/>
              </a:gs>
            </a:gsLst>
            <a:lin ang="5400000" scaled="0"/>
          </a:gradFill>
        </p:grpSpPr>
        <p:sp>
          <p:nvSpPr>
            <p:cNvPr id="15" name="Shape 1725"/>
            <p:cNvSpPr/>
            <p:nvPr/>
          </p:nvSpPr>
          <p:spPr>
            <a:xfrm rot="18900000">
              <a:off x="9015209"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845000"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295468" y="1747261"/>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119670" y="5228424"/>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936088" y="1747261"/>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753874" y="5228424"/>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552757" y="1747261"/>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占位符 26"/>
          <p:cNvSpPr>
            <a:spLocks noGrp="1"/>
          </p:cNvSpPr>
          <p:nvPr>
            <p:ph type="body" sz="quarter" idx="10"/>
          </p:nvPr>
        </p:nvSpPr>
        <p:spPr/>
        <p:txBody>
          <a:bodyPr/>
          <a:lstStyle/>
          <a:p>
            <a:r>
              <a:rPr lang="zh-CN" altLang="en-US"/>
              <a:t>工作存在不足之处</a:t>
            </a:r>
            <a:endParaRPr lang="en-GB" altLang="zh-CN"/>
          </a:p>
        </p:txBody>
      </p:sp>
      <p:sp>
        <p:nvSpPr>
          <p:cNvPr id="28" name="灯片编号占位符 27"/>
          <p:cNvSpPr>
            <a:spLocks noGrp="1"/>
          </p:cNvSpPr>
          <p:nvPr>
            <p:ph type="sldNum" sz="quarter" idx="12"/>
          </p:nvPr>
        </p:nvSpPr>
        <p:spPr/>
        <p:txBody>
          <a:bodyPr/>
          <a:lstStyle/>
          <a:p>
            <a:fld id="{E0596BC5-39E9-41F1-BBD9-DF4DEBACD03C}" type="slidenum">
              <a:rPr lang="zh-CN" altLang="en-US" smtClean="0"/>
              <a:t>25</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nodeType="afterGroup">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nodeType="afterGroup">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nodeType="afterGroup">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nodeType="afterGroup">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nodeType="afterGroup">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nodeType="afterGroup">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1" name="直接连接符 10"/>
          <p:cNvCxnSpPr/>
          <p:nvPr/>
        </p:nvCxnSpPr>
        <p:spPr>
          <a:xfrm flipH="1">
            <a:off x="5124438" y="5315374"/>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65835" y="5315374"/>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6295140" y="4144677"/>
            <a:ext cx="2341393"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5467326" y="4487565"/>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7122947" y="4487565"/>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521295" y="4585327"/>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17" name="TextBox 16"/>
          <p:cNvSpPr txBox="1"/>
          <p:nvPr/>
        </p:nvSpPr>
        <p:spPr>
          <a:xfrm>
            <a:off x="3614822" y="4859821"/>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965924" y="3569941"/>
            <a:ext cx="2983616" cy="3931052"/>
            <a:chOff x="3815003" y="3087488"/>
            <a:chExt cx="2237712" cy="2948289"/>
          </a:xfrm>
          <a:effectLst>
            <a:outerShdw blurRad="419100" dist="419100" dir="5400000" algn="ctr" rotWithShape="0">
              <a:srgbClr val="000000">
                <a:alpha val="43137"/>
              </a:srgbClr>
            </a:outerShdw>
          </a:effectLst>
        </p:grpSpPr>
        <p:sp>
          <p:nvSpPr>
            <p:cNvPr id="19" name="椭圆 18"/>
            <p:cNvSpPr/>
            <p:nvPr/>
          </p:nvSpPr>
          <p:spPr>
            <a:xfrm>
              <a:off x="3993415" y="3271064"/>
              <a:ext cx="1872208" cy="1872208"/>
            </a:xfrm>
            <a:prstGeom prst="ellipse">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圆角矩形 21"/>
              <p:cNvSpPr/>
              <p:nvPr/>
            </p:nvSpPr>
            <p:spPr>
              <a:xfrm>
                <a:off x="4710544" y="5261738"/>
                <a:ext cx="437950" cy="886436"/>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24" name="椭圆 23"/>
          <p:cNvSpPr/>
          <p:nvPr/>
        </p:nvSpPr>
        <p:spPr>
          <a:xfrm>
            <a:off x="4402276" y="229592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25" name="椭圆 24"/>
          <p:cNvSpPr/>
          <p:nvPr/>
        </p:nvSpPr>
        <p:spPr>
          <a:xfrm>
            <a:off x="6767044" y="142628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5" name="椭圆 34"/>
          <p:cNvSpPr/>
          <p:nvPr/>
        </p:nvSpPr>
        <p:spPr>
          <a:xfrm>
            <a:off x="8897892" y="229592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6" name="椭圆 35"/>
          <p:cNvSpPr/>
          <p:nvPr/>
        </p:nvSpPr>
        <p:spPr>
          <a:xfrm>
            <a:off x="9970895" y="4585327"/>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7" name="TextBox 36"/>
          <p:cNvSpPr txBox="1"/>
          <p:nvPr/>
        </p:nvSpPr>
        <p:spPr>
          <a:xfrm>
            <a:off x="4541615" y="2583354"/>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71874" y="1719858"/>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993903" y="2607327"/>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0093348" y="4860919"/>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83020" y="1658485"/>
            <a:ext cx="3211684" cy="1246495"/>
            <a:chOff x="539552" y="1182027"/>
            <a:chExt cx="2913592" cy="934872"/>
          </a:xfrm>
        </p:grpSpPr>
        <p:sp>
          <p:nvSpPr>
            <p:cNvPr id="41" name="TextBox 40"/>
            <p:cNvSpPr txBox="1"/>
            <p:nvPr/>
          </p:nvSpPr>
          <p:spPr>
            <a:xfrm>
              <a:off x="728900" y="1182027"/>
              <a:ext cx="2724244" cy="9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1">
                      <a:lumMod val="75000"/>
                      <a:lumOff val="25000"/>
                    </a:schemeClr>
                  </a:solidFill>
                </a:rPr>
                <a:t>详写内容</a:t>
              </a:r>
              <a:r>
                <a:rPr lang="en-US" altLang="zh-CN" sz="1800">
                  <a:solidFill>
                    <a:schemeClr val="tx1">
                      <a:lumMod val="75000"/>
                      <a:lumOff val="25000"/>
                    </a:schemeClr>
                  </a:solidFill>
                </a:rPr>
                <a:t>……</a:t>
              </a:r>
              <a:r>
                <a:rPr lang="zh-CN" altLang="en-US" sz="1800">
                  <a:solidFill>
                    <a:schemeClr val="tx1">
                      <a:lumMod val="75000"/>
                      <a:lumOff val="25000"/>
                    </a:schemeClr>
                  </a:solidFill>
                </a:rPr>
                <a:t>点击输入本页需要详写的文字内容，简明扼要，此为概念图解，根据您的具体内容酌情修改。</a:t>
              </a:r>
              <a:endParaRPr lang="en-US" altLang="zh-CN" sz="1800">
                <a:solidFill>
                  <a:schemeClr val="tx1">
                    <a:lumMod val="75000"/>
                    <a:lumOff val="25000"/>
                  </a:schemeClr>
                </a:solidFill>
              </a:endParaRPr>
            </a:p>
          </p:txBody>
        </p:sp>
        <p:sp>
          <p:nvSpPr>
            <p:cNvPr id="42" name="矩形 41"/>
            <p:cNvSpPr/>
            <p:nvPr/>
          </p:nvSpPr>
          <p:spPr>
            <a:xfrm>
              <a:off x="539552" y="1203485"/>
              <a:ext cx="120566" cy="120566"/>
            </a:xfrm>
            <a:prstGeom prst="rect">
              <a:avLst/>
            </a:prstGeom>
            <a:solidFill>
              <a:srgbClr val="E61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600">
                <a:solidFill>
                  <a:schemeClr val="tx1">
                    <a:lumMod val="75000"/>
                    <a:lumOff val="25000"/>
                  </a:schemeClr>
                </a:solidFill>
              </a:endParaRPr>
            </a:p>
          </p:txBody>
        </p:sp>
      </p:grpSp>
      <p:sp>
        <p:nvSpPr>
          <p:cNvPr id="3" name="文本占位符 2"/>
          <p:cNvSpPr>
            <a:spLocks noGrp="1"/>
          </p:cNvSpPr>
          <p:nvPr>
            <p:ph type="body" sz="quarter" idx="10"/>
          </p:nvPr>
        </p:nvSpPr>
        <p:spPr/>
        <p:txBody>
          <a:bodyPr/>
          <a:lstStyle/>
          <a:p>
            <a:r>
              <a:rPr lang="zh-CN" altLang="en-US"/>
              <a:t>工作存在不足之处</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26</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300" fill="hold"/>
                                        <p:tgtEl>
                                          <p:spTgt spid="16"/>
                                        </p:tgtEl>
                                        <p:attrNameLst>
                                          <p:attrName>ppt_w</p:attrName>
                                        </p:attrNameLst>
                                      </p:cBhvr>
                                      <p:tavLst>
                                        <p:tav tm="0">
                                          <p:val>
                                            <p:fltVal val="0"/>
                                          </p:val>
                                        </p:tav>
                                        <p:tav tm="100000">
                                          <p:val>
                                            <p:strVal val="#ppt_w"/>
                                          </p:val>
                                        </p:tav>
                                      </p:tavLst>
                                    </p:anim>
                                    <p:anim calcmode="lin" valueType="num">
                                      <p:cBhvr>
                                        <p:cTn id="39" dur="300" fill="hold"/>
                                        <p:tgtEl>
                                          <p:spTgt spid="16"/>
                                        </p:tgtEl>
                                        <p:attrNameLst>
                                          <p:attrName>ppt_h</p:attrName>
                                        </p:attrNameLst>
                                      </p:cBhvr>
                                      <p:tavLst>
                                        <p:tav tm="0">
                                          <p:val>
                                            <p:fltVal val="0"/>
                                          </p:val>
                                        </p:tav>
                                        <p:tav tm="100000">
                                          <p:val>
                                            <p:strVal val="#ppt_h"/>
                                          </p:val>
                                        </p:tav>
                                      </p:tavLst>
                                    </p:anim>
                                    <p:animEffect transition="in" filter="fade">
                                      <p:cBhvr>
                                        <p:cTn id="40" dur="3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nodeType="afterGroup">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300" fill="hold"/>
                                        <p:tgtEl>
                                          <p:spTgt spid="24"/>
                                        </p:tgtEl>
                                        <p:attrNameLst>
                                          <p:attrName>ppt_w</p:attrName>
                                        </p:attrNameLst>
                                      </p:cBhvr>
                                      <p:tavLst>
                                        <p:tav tm="0">
                                          <p:val>
                                            <p:fltVal val="0"/>
                                          </p:val>
                                        </p:tav>
                                        <p:tav tm="100000">
                                          <p:val>
                                            <p:strVal val="#ppt_w"/>
                                          </p:val>
                                        </p:tav>
                                      </p:tavLst>
                                    </p:anim>
                                    <p:anim calcmode="lin" valueType="num">
                                      <p:cBhvr>
                                        <p:cTn id="50" dur="300" fill="hold"/>
                                        <p:tgtEl>
                                          <p:spTgt spid="24"/>
                                        </p:tgtEl>
                                        <p:attrNameLst>
                                          <p:attrName>ppt_h</p:attrName>
                                        </p:attrNameLst>
                                      </p:cBhvr>
                                      <p:tavLst>
                                        <p:tav tm="0">
                                          <p:val>
                                            <p:fltVal val="0"/>
                                          </p:val>
                                        </p:tav>
                                        <p:tav tm="100000">
                                          <p:val>
                                            <p:strVal val="#ppt_h"/>
                                          </p:val>
                                        </p:tav>
                                      </p:tavLst>
                                    </p:anim>
                                    <p:animEffect transition="in" filter="fade">
                                      <p:cBhvr>
                                        <p:cTn id="51" dur="3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nodeType="afterGroup">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300" fill="hold"/>
                                        <p:tgtEl>
                                          <p:spTgt spid="25"/>
                                        </p:tgtEl>
                                        <p:attrNameLst>
                                          <p:attrName>ppt_w</p:attrName>
                                        </p:attrNameLst>
                                      </p:cBhvr>
                                      <p:tavLst>
                                        <p:tav tm="0">
                                          <p:val>
                                            <p:fltVal val="0"/>
                                          </p:val>
                                        </p:tav>
                                        <p:tav tm="100000">
                                          <p:val>
                                            <p:strVal val="#ppt_w"/>
                                          </p:val>
                                        </p:tav>
                                      </p:tavLst>
                                    </p:anim>
                                    <p:anim calcmode="lin" valueType="num">
                                      <p:cBhvr>
                                        <p:cTn id="61" dur="300" fill="hold"/>
                                        <p:tgtEl>
                                          <p:spTgt spid="25"/>
                                        </p:tgtEl>
                                        <p:attrNameLst>
                                          <p:attrName>ppt_h</p:attrName>
                                        </p:attrNameLst>
                                      </p:cBhvr>
                                      <p:tavLst>
                                        <p:tav tm="0">
                                          <p:val>
                                            <p:fltVal val="0"/>
                                          </p:val>
                                        </p:tav>
                                        <p:tav tm="100000">
                                          <p:val>
                                            <p:strVal val="#ppt_h"/>
                                          </p:val>
                                        </p:tav>
                                      </p:tavLst>
                                    </p:anim>
                                    <p:animEffect transition="in" filter="fade">
                                      <p:cBhvr>
                                        <p:cTn id="62" dur="300"/>
                                        <p:tgtEl>
                                          <p:spTgt spid="2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Effect transition="in" filter="fade">
                                      <p:cBhvr>
                                        <p:cTn id="67" dur="500"/>
                                        <p:tgtEl>
                                          <p:spTgt spid="38"/>
                                        </p:tgtEl>
                                      </p:cBhvr>
                                    </p:animEffect>
                                  </p:childTnLst>
                                </p:cTn>
                              </p:par>
                            </p:childTnLst>
                          </p:cTn>
                        </p:par>
                        <p:par>
                          <p:cTn id="68" fill="hold" nodeType="afterGroup">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300" fill="hold"/>
                                        <p:tgtEl>
                                          <p:spTgt spid="35"/>
                                        </p:tgtEl>
                                        <p:attrNameLst>
                                          <p:attrName>ppt_w</p:attrName>
                                        </p:attrNameLst>
                                      </p:cBhvr>
                                      <p:tavLst>
                                        <p:tav tm="0">
                                          <p:val>
                                            <p:fltVal val="0"/>
                                          </p:val>
                                        </p:tav>
                                        <p:tav tm="100000">
                                          <p:val>
                                            <p:strVal val="#ppt_w"/>
                                          </p:val>
                                        </p:tav>
                                      </p:tavLst>
                                    </p:anim>
                                    <p:anim calcmode="lin" valueType="num">
                                      <p:cBhvr>
                                        <p:cTn id="72" dur="300" fill="hold"/>
                                        <p:tgtEl>
                                          <p:spTgt spid="35"/>
                                        </p:tgtEl>
                                        <p:attrNameLst>
                                          <p:attrName>ppt_h</p:attrName>
                                        </p:attrNameLst>
                                      </p:cBhvr>
                                      <p:tavLst>
                                        <p:tav tm="0">
                                          <p:val>
                                            <p:fltVal val="0"/>
                                          </p:val>
                                        </p:tav>
                                        <p:tav tm="100000">
                                          <p:val>
                                            <p:strVal val="#ppt_h"/>
                                          </p:val>
                                        </p:tav>
                                      </p:tavLst>
                                    </p:anim>
                                    <p:animEffect transition="in" filter="fade">
                                      <p:cBhvr>
                                        <p:cTn id="73" dur="300"/>
                                        <p:tgtEl>
                                          <p:spTgt spid="3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par>
                          <p:cTn id="79" fill="hold" nodeType="afterGroup">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300" fill="hold"/>
                                        <p:tgtEl>
                                          <p:spTgt spid="36"/>
                                        </p:tgtEl>
                                        <p:attrNameLst>
                                          <p:attrName>ppt_w</p:attrName>
                                        </p:attrNameLst>
                                      </p:cBhvr>
                                      <p:tavLst>
                                        <p:tav tm="0">
                                          <p:val>
                                            <p:fltVal val="0"/>
                                          </p:val>
                                        </p:tav>
                                        <p:tav tm="100000">
                                          <p:val>
                                            <p:strVal val="#ppt_w"/>
                                          </p:val>
                                        </p:tav>
                                      </p:tavLst>
                                    </p:anim>
                                    <p:anim calcmode="lin" valueType="num">
                                      <p:cBhvr>
                                        <p:cTn id="83" dur="300" fill="hold"/>
                                        <p:tgtEl>
                                          <p:spTgt spid="36"/>
                                        </p:tgtEl>
                                        <p:attrNameLst>
                                          <p:attrName>ppt_h</p:attrName>
                                        </p:attrNameLst>
                                      </p:cBhvr>
                                      <p:tavLst>
                                        <p:tav tm="0">
                                          <p:val>
                                            <p:fltVal val="0"/>
                                          </p:val>
                                        </p:tav>
                                        <p:tav tm="100000">
                                          <p:val>
                                            <p:strVal val="#ppt_h"/>
                                          </p:val>
                                        </p:tav>
                                      </p:tavLst>
                                    </p:anim>
                                    <p:animEffect transition="in" filter="fade">
                                      <p:cBhvr>
                                        <p:cTn id="84" dur="300"/>
                                        <p:tgtEl>
                                          <p:spTgt spid="3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nodeType="afterGroup">
                            <p:stCondLst>
                              <p:cond delay="3500"/>
                            </p:stCondLst>
                            <p:childTnLst>
                              <p:par>
                                <p:cTn id="91" presetID="22" presetClass="entr" presetSubtype="8"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left)">
                                      <p:cBhvr>
                                        <p:cTn id="9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5" grpId="0" animBg="1"/>
      <p:bldP spid="35" grpId="0" animBg="1"/>
      <p:bldP spid="36" grpId="0" animBg="1"/>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3791744" y="1700809"/>
            <a:ext cx="7392821" cy="1933624"/>
          </a:xfrm>
          <a:prstGeom prst="rect">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等腰三角形 5"/>
          <p:cNvSpPr/>
          <p:nvPr/>
        </p:nvSpPr>
        <p:spPr>
          <a:xfrm rot="5400000">
            <a:off x="1473045" y="1427220"/>
            <a:ext cx="1933624" cy="2480803"/>
          </a:xfrm>
          <a:custGeom>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TextBox 28"/>
          <p:cNvSpPr txBox="1"/>
          <p:nvPr/>
        </p:nvSpPr>
        <p:spPr>
          <a:xfrm>
            <a:off x="4340966" y="2005900"/>
            <a:ext cx="6642799" cy="1384995"/>
          </a:xfrm>
          <a:prstGeom prst="rect">
            <a:avLst/>
          </a:prstGeom>
          <a:noFill/>
        </p:spPr>
        <p:txBody>
          <a:bodyPr wrap="square" lIns="0" tIns="0" rIns="0" bIns="0" rtlCol="0">
            <a:spAutoFit/>
          </a:bodyPr>
          <a:lstStyle/>
          <a:p>
            <a:r>
              <a:rPr lang="zh-CN" altLang="en-US">
                <a:solidFill>
                  <a:schemeClr val="bg1"/>
                </a:solidFill>
                <a:latin typeface="微软雅黑" panose="020b0503020204020204" pitchFamily="34" charset="-122"/>
                <a:ea typeface="微软雅黑" panose="020b0503020204020204" pitchFamily="34" charset="-122"/>
              </a:rPr>
              <a:t>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a:solidFill>
                <a:schemeClr val="bg1"/>
              </a:solidFill>
              <a:latin typeface="微软雅黑" panose="020b0503020204020204" pitchFamily="34" charset="-122"/>
              <a:ea typeface="微软雅黑" panose="020b0503020204020204" pitchFamily="34" charset="-122"/>
            </a:endParaRPr>
          </a:p>
          <a:p>
            <a:endParaRPr lang="en-US" altLang="zh-CN">
              <a:solidFill>
                <a:schemeClr val="bg1"/>
              </a:solidFill>
              <a:latin typeface="微软雅黑" panose="020b0503020204020204" pitchFamily="34" charset="-122"/>
              <a:ea typeface="微软雅黑" panose="020b0503020204020204" pitchFamily="34" charset="-122"/>
            </a:endParaRPr>
          </a:p>
          <a:p>
            <a:pPr algn="just"/>
            <a:r>
              <a:rPr lang="zh-CN" altLang="en-US" b="1">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768116" y="2190620"/>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a:t>添加标题</a:t>
            </a:r>
            <a:endParaRPr lang="zh-CN" altLang="en-US" sz="3200" b="1" spc="400"/>
          </a:p>
        </p:txBody>
      </p:sp>
      <p:sp>
        <p:nvSpPr>
          <p:cNvPr id="31" name="矩形 30"/>
          <p:cNvSpPr/>
          <p:nvPr/>
        </p:nvSpPr>
        <p:spPr>
          <a:xfrm>
            <a:off x="1199456" y="4066539"/>
            <a:ext cx="7392821" cy="193362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2" name="等腰三角形 30"/>
          <p:cNvSpPr/>
          <p:nvPr/>
        </p:nvSpPr>
        <p:spPr>
          <a:xfrm rot="16200000" flipH="1">
            <a:off x="8977352" y="3792948"/>
            <a:ext cx="1933624" cy="2480803"/>
          </a:xfrm>
          <a:custGeom>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3" name="TextBox 32"/>
          <p:cNvSpPr txBox="1"/>
          <p:nvPr/>
        </p:nvSpPr>
        <p:spPr>
          <a:xfrm>
            <a:off x="9448969" y="4556349"/>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a:t>添加标题</a:t>
            </a:r>
            <a:endParaRPr lang="zh-CN" altLang="en-US" sz="3200" b="1" spc="400"/>
          </a:p>
        </p:txBody>
      </p:sp>
      <p:sp>
        <p:nvSpPr>
          <p:cNvPr id="34" name="TextBox 33"/>
          <p:cNvSpPr txBox="1"/>
          <p:nvPr/>
        </p:nvSpPr>
        <p:spPr>
          <a:xfrm>
            <a:off x="1647533" y="4310073"/>
            <a:ext cx="6944744" cy="1384995"/>
          </a:xfrm>
          <a:prstGeom prst="rect">
            <a:avLst/>
          </a:prstGeom>
          <a:noFill/>
        </p:spPr>
        <p:txBody>
          <a:bodyPr wrap="square" lIns="0" tIns="0" rIns="0" bIns="0" rtlCol="0">
            <a:spAutoFit/>
          </a:bodyPr>
          <a:lstStyle/>
          <a:p>
            <a:r>
              <a:rPr lang="zh-CN" altLang="en-US">
                <a:solidFill>
                  <a:schemeClr val="bg1"/>
                </a:solidFill>
                <a:latin typeface="微软雅黑" panose="020b0503020204020204" pitchFamily="34" charset="-122"/>
                <a:ea typeface="微软雅黑" panose="020b0503020204020204" pitchFamily="34" charset="-122"/>
              </a:rPr>
              <a:t>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a:solidFill>
                <a:schemeClr val="bg1"/>
              </a:solidFill>
              <a:latin typeface="微软雅黑" panose="020b0503020204020204" pitchFamily="34" charset="-122"/>
              <a:ea typeface="微软雅黑" panose="020b0503020204020204" pitchFamily="34" charset="-122"/>
            </a:endParaRPr>
          </a:p>
          <a:p>
            <a:endParaRPr lang="en-US" altLang="zh-CN">
              <a:solidFill>
                <a:schemeClr val="bg1"/>
              </a:solidFill>
              <a:latin typeface="微软雅黑" panose="020b0503020204020204" pitchFamily="34" charset="-122"/>
              <a:ea typeface="微软雅黑" panose="020b0503020204020204" pitchFamily="34" charset="-122"/>
            </a:endParaRPr>
          </a:p>
          <a:p>
            <a:pPr algn="just"/>
            <a:r>
              <a:rPr lang="zh-CN" altLang="en-US" b="1">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a:t>工作存在不足之处</a:t>
            </a:r>
            <a:endParaRPr lang="en-GB" altLang="zh-CN"/>
          </a:p>
        </p:txBody>
      </p:sp>
      <p:sp>
        <p:nvSpPr>
          <p:cNvPr id="3" name="灯片编号占位符 2"/>
          <p:cNvSpPr>
            <a:spLocks noGrp="1"/>
          </p:cNvSpPr>
          <p:nvPr>
            <p:ph type="sldNum" sz="quarter" idx="12"/>
          </p:nvPr>
        </p:nvSpPr>
        <p:spPr/>
        <p:txBody>
          <a:bodyPr/>
          <a:lstStyle/>
          <a:p>
            <a:fld id="{E0596BC5-39E9-41F1-BBD9-DF4DEBACD03C}" type="slidenum">
              <a:rPr lang="zh-CN" altLang="en-US" smtClean="0"/>
              <a:t>27</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P spid="32" grpId="0" animBg="1"/>
      <p:bldP spid="33" grpId="0"/>
      <p:bldP spid="3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452"/>
          <p:cNvSpPr/>
          <p:nvPr/>
        </p:nvSpPr>
        <p:spPr>
          <a:xfrm>
            <a:off x="1138822" y="2887523"/>
            <a:ext cx="2292817"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 name="Shape 1454"/>
          <p:cNvSpPr/>
          <p:nvPr/>
        </p:nvSpPr>
        <p:spPr>
          <a:xfrm>
            <a:off x="368615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4" name="Shape 1456"/>
          <p:cNvSpPr/>
          <p:nvPr/>
        </p:nvSpPr>
        <p:spPr>
          <a:xfrm>
            <a:off x="6213032"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5" name="Shape 1458"/>
          <p:cNvSpPr/>
          <p:nvPr/>
        </p:nvSpPr>
        <p:spPr>
          <a:xfrm>
            <a:off x="876036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6" name="Shape 1460"/>
          <p:cNvSpPr/>
          <p:nvPr/>
        </p:nvSpPr>
        <p:spPr>
          <a:xfrm>
            <a:off x="1441325" y="2048502"/>
            <a:ext cx="1687812" cy="168781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7" name="Group 20"/>
          <p:cNvGrpSpPr/>
          <p:nvPr/>
        </p:nvGrpSpPr>
        <p:grpSpPr>
          <a:xfrm>
            <a:off x="1369089" y="2088734"/>
            <a:ext cx="474017" cy="474017"/>
            <a:chOff x="1369087" y="2088729"/>
            <a:chExt cx="474017" cy="474016"/>
          </a:xfrm>
          <a:effectLst>
            <a:outerShdw blurRad="419100" dist="419100" dir="5400000" algn="ctr" rotWithShape="0">
              <a:srgbClr val="000000">
                <a:alpha val="43137"/>
              </a:srgbClr>
            </a:outerShdw>
          </a:effectLst>
        </p:grpSpPr>
        <p:sp>
          <p:nvSpPr>
            <p:cNvPr id="8" name="Shape 1463"/>
            <p:cNvSpPr/>
            <p:nvPr/>
          </p:nvSpPr>
          <p:spPr>
            <a:xfrm>
              <a:off x="1369087" y="2088729"/>
              <a:ext cx="474017" cy="47401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10" name="Shape 1465"/>
          <p:cNvSpPr/>
          <p:nvPr/>
        </p:nvSpPr>
        <p:spPr>
          <a:xfrm>
            <a:off x="3988655" y="2048502"/>
            <a:ext cx="1687812" cy="168781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1" name="Shape 1468"/>
          <p:cNvSpPr/>
          <p:nvPr/>
        </p:nvSpPr>
        <p:spPr>
          <a:xfrm>
            <a:off x="6533405" y="2048639"/>
            <a:ext cx="1684355" cy="16843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2" name="Shape 1471"/>
          <p:cNvSpPr/>
          <p:nvPr/>
        </p:nvSpPr>
        <p:spPr>
          <a:xfrm>
            <a:off x="9085044" y="2050229"/>
            <a:ext cx="1684355" cy="16843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13" name="Group 32"/>
          <p:cNvGrpSpPr/>
          <p:nvPr/>
        </p:nvGrpSpPr>
        <p:grpSpPr>
          <a:xfrm>
            <a:off x="3906592" y="2088733"/>
            <a:ext cx="474017" cy="474017"/>
            <a:chOff x="3906591" y="2088732"/>
            <a:chExt cx="474017" cy="474017"/>
          </a:xfrm>
          <a:effectLst>
            <a:outerShdw blurRad="419100" dist="419100" dir="5400000" algn="ctr" rotWithShape="0">
              <a:srgbClr val="000000">
                <a:alpha val="43137"/>
              </a:srgbClr>
            </a:outerShdw>
          </a:effectLst>
        </p:grpSpPr>
        <p:sp>
          <p:nvSpPr>
            <p:cNvPr id="14" name="Shape 1474"/>
            <p:cNvSpPr/>
            <p:nvPr/>
          </p:nvSpPr>
          <p:spPr>
            <a:xfrm>
              <a:off x="3906591" y="2088732"/>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Ext cx="398340" cy="372667"/>
            </a:xfrm>
          </p:grpSpPr>
          <p:sp>
            <p:nvSpPr>
              <p:cNvPr id="16" name="Shape 1477"/>
              <p:cNvSpPr/>
              <p:nvPr/>
            </p:nvSpPr>
            <p:spPr>
              <a:xfrm>
                <a:off x="0" y="0"/>
                <a:ext cx="346395" cy="241984"/>
              </a:xfrm>
              <a:custGeom>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8994966" y="2088733"/>
            <a:ext cx="474017" cy="474017"/>
            <a:chOff x="8994965" y="2088732"/>
            <a:chExt cx="474017" cy="474017"/>
          </a:xfrm>
          <a:effectLst>
            <a:outerShdw blurRad="419100" dist="419100" dir="5400000" algn="ctr" rotWithShape="0">
              <a:srgbClr val="000000">
                <a:alpha val="43137"/>
              </a:srgbClr>
            </a:outerShdw>
          </a:effectLst>
        </p:grpSpPr>
        <p:sp>
          <p:nvSpPr>
            <p:cNvPr id="19" name="Shape 1476"/>
            <p:cNvSpPr/>
            <p:nvPr/>
          </p:nvSpPr>
          <p:spPr>
            <a:xfrm>
              <a:off x="8994965" y="2088732"/>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403729" y="2603466"/>
            <a:ext cx="1698820" cy="577887"/>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1323105" y="3876838"/>
            <a:ext cx="2054032" cy="113419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442"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p:nvPr/>
        </p:nvSpPr>
        <p:spPr>
          <a:xfrm>
            <a:off x="9171102"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p:nvPr/>
        </p:nvSpPr>
        <p:spPr>
          <a:xfrm>
            <a:off x="3990384"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528429"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85044"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86"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6450780" y="2088733"/>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a:solidFill>
              <a:schemeClr val="bg1"/>
            </a:solidFill>
            <a:miter lim="400000"/>
          </a:ln>
          <a:effectLst>
            <a:outerShdw blurRad="419100" dist="419100" dir="5400000" algn="ctr" rotWithShape="0">
              <a:srgbClr val="000000">
                <a:alpha val="43137"/>
              </a:srgbClr>
            </a:outerShdw>
          </a:effectLst>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2" name="Shape 1480"/>
          <p:cNvSpPr/>
          <p:nvPr/>
        </p:nvSpPr>
        <p:spPr>
          <a:xfrm>
            <a:off x="6594292" y="2211791"/>
            <a:ext cx="186347" cy="186335"/>
          </a:xfrm>
          <a:custGeom>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a:effectLst>
            <a:outerShdw blurRad="419100" dist="419100" dir="5400000" algn="ctr" rotWithShape="0">
              <a:srgbClr val="000000">
                <a:alpha val="43137"/>
              </a:srgbClr>
            </a:outerShdw>
          </a:effectLst>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sp>
        <p:nvSpPr>
          <p:cNvPr id="28" name="文本占位符 27"/>
          <p:cNvSpPr>
            <a:spLocks noGrp="1"/>
          </p:cNvSpPr>
          <p:nvPr>
            <p:ph type="body" sz="quarter" idx="10"/>
          </p:nvPr>
        </p:nvSpPr>
        <p:spPr/>
        <p:txBody>
          <a:bodyPr/>
          <a:lstStyle/>
          <a:p>
            <a:r>
              <a:rPr lang="zh-CN" altLang="en-US"/>
              <a:t>工作存在不足之处</a:t>
            </a:r>
            <a:endParaRPr lang="en-GB" altLang="zh-CN"/>
          </a:p>
        </p:txBody>
      </p:sp>
      <p:sp>
        <p:nvSpPr>
          <p:cNvPr id="31" name="灯片编号占位符 30"/>
          <p:cNvSpPr>
            <a:spLocks noGrp="1"/>
          </p:cNvSpPr>
          <p:nvPr>
            <p:ph type="sldNum" sz="quarter" idx="12"/>
          </p:nvPr>
        </p:nvSpPr>
        <p:spPr/>
        <p:txBody>
          <a:bodyPr/>
          <a:lstStyle/>
          <a:p>
            <a:fld id="{E0596BC5-39E9-41F1-BBD9-DF4DEBACD03C}" type="slidenum">
              <a:rPr lang="zh-CN" altLang="en-US" smtClean="0"/>
              <a:t>28</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nodeType="afterGroup">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nodeType="afterGroup">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nodeType="afterGroup">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nodeType="afterGroup">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nodeType="afterGroup">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nodeType="afterGroup">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nodeType="afterGroup">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nodeType="afterGroup">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nodeType="afterGroup">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nodeType="afterGroup">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nodeType="afterGroup">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nodeType="afterGroup">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nodeType="afterGroup">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nodeType="afterGroup">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14"/>
          <p:cNvSpPr/>
          <p:nvPr/>
        </p:nvSpPr>
        <p:spPr>
          <a:xfrm flipV="1">
            <a:off x="1301" y="3646056"/>
            <a:ext cx="4229088" cy="252849"/>
          </a:xfrm>
          <a:custGeom>
            <a:rect l="l" t="t" r="r" b="b"/>
            <a:pathLst>
              <a:path w="4571707" h="242218">
                <a:moveTo>
                  <a:pt x="0" y="242218"/>
                </a:moveTo>
                <a:lnTo>
                  <a:pt x="4571707" y="242218"/>
                </a:lnTo>
                <a:lnTo>
                  <a:pt x="4571707" y="0"/>
                </a:lnTo>
                <a:lnTo>
                  <a:pt x="0" y="0"/>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5">
              <a:shade val="50000"/>
            </a:schemeClr>
          </a:lnRef>
          <a:fillRef idx="1">
            <a:schemeClr val="accent5"/>
          </a:fillRef>
          <a:effectRef idx="0">
            <a:schemeClr val="accent5"/>
          </a:effectRef>
          <a:fontRef idx="minor">
            <a:schemeClr val="lt1"/>
          </a:fontRef>
        </p:style>
        <p:txBody>
          <a:bodyPr lIns="94085" tIns="47043" rIns="94085" bIns="47043" rtlCol="0" anchor="ctr"/>
          <a:lstStyle/>
          <a:p>
            <a:pPr algn="ctr"/>
            <a:endParaRPr lang="en-US" sz="2400"/>
          </a:p>
        </p:txBody>
      </p:sp>
      <p:grpSp>
        <p:nvGrpSpPr>
          <p:cNvPr id="5" name="组合 4"/>
          <p:cNvGrpSpPr/>
          <p:nvPr/>
        </p:nvGrpSpPr>
        <p:grpSpPr>
          <a:xfrm>
            <a:off x="3320333" y="3647524"/>
            <a:ext cx="1786019" cy="1784651"/>
            <a:chOff x="3225639" y="4543565"/>
            <a:chExt cx="1735762" cy="1734334"/>
          </a:xfrm>
          <a:effectLst>
            <a:outerShdw blurRad="419100" dist="419100" dir="5400000" algn="ctr" rotWithShape="0">
              <a:srgbClr val="000000">
                <a:alpha val="43137"/>
              </a:srgbClr>
            </a:outerShdw>
          </a:effectLst>
        </p:grpSpPr>
        <p:sp>
          <p:nvSpPr>
            <p:cNvPr id="6" name="椭圆 5"/>
            <p:cNvSpPr/>
            <p:nvPr/>
          </p:nvSpPr>
          <p:spPr>
            <a:xfrm flipV="1">
              <a:off x="3225639" y="4543565"/>
              <a:ext cx="1735762" cy="1734334"/>
            </a:xfrm>
            <a:prstGeom prst="ellipse">
              <a:avLst/>
            </a:prstGeom>
            <a:solidFill>
              <a:srgbClr val="E6191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48000" anchor="ctr" anchorCtr="1"/>
            <a:lstStyle/>
            <a:p>
              <a:pPr lvl="0" algn="ctr">
                <a:defRPr/>
              </a:pPr>
              <a:r>
                <a:rPr lang="en-US" altLang="zh-CN" sz="4135" b="1" kern="0">
                  <a:solidFill>
                    <a:srgbClr val="E61911"/>
                  </a:solidFill>
                  <a:latin typeface="微软雅黑" panose="020b0503020204020204" pitchFamily="34" charset="-122"/>
                  <a:ea typeface="微软雅黑" panose="020b0503020204020204" pitchFamily="34" charset="-122"/>
                </a:rPr>
                <a:t>02</a:t>
              </a:r>
              <a:endParaRPr lang="zh-CN" altLang="en-US" sz="4135" b="1" kern="0">
                <a:solidFill>
                  <a:srgbClr val="E6191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1301" y="3102368"/>
            <a:ext cx="7201539" cy="252849"/>
          </a:xfrm>
          <a:custGeom>
            <a:rect l="l" t="t" r="r" b="b"/>
            <a:pathLst>
              <a:path w="4571707" h="242218">
                <a:moveTo>
                  <a:pt x="0" y="0"/>
                </a:moveTo>
                <a:lnTo>
                  <a:pt x="4571707" y="0"/>
                </a:lnTo>
                <a:lnTo>
                  <a:pt x="4571707" y="242218"/>
                </a:lnTo>
                <a:lnTo>
                  <a:pt x="0" y="242218"/>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grpSp>
        <p:nvGrpSpPr>
          <p:cNvPr id="9" name="组合 8"/>
          <p:cNvGrpSpPr/>
          <p:nvPr/>
        </p:nvGrpSpPr>
        <p:grpSpPr>
          <a:xfrm>
            <a:off x="6309831" y="1573361"/>
            <a:ext cx="1786019" cy="1786121"/>
            <a:chOff x="6131016" y="674750"/>
            <a:chExt cx="1735762" cy="1735763"/>
          </a:xfrm>
          <a:effectLst>
            <a:outerShdw blurRad="419100" dist="419100" dir="5400000" algn="ctr" rotWithShape="0">
              <a:srgbClr val="000000">
                <a:alpha val="43137"/>
              </a:srgbClr>
            </a:outerShdw>
          </a:effectLst>
        </p:grpSpPr>
        <p:sp>
          <p:nvSpPr>
            <p:cNvPr id="10" name="椭圆 9"/>
            <p:cNvSpPr/>
            <p:nvPr/>
          </p:nvSpPr>
          <p:spPr>
            <a:xfrm>
              <a:off x="6131016" y="674750"/>
              <a:ext cx="1735762" cy="1735763"/>
            </a:xfrm>
            <a:prstGeom prst="ellipse">
              <a:avLst/>
            </a:prstGeom>
            <a:solidFill>
              <a:srgbClr val="E6191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48000" anchor="ctr"/>
            <a:lstStyle/>
            <a:p>
              <a:pPr lvl="0" algn="ctr">
                <a:defRPr/>
              </a:pPr>
              <a:r>
                <a:rPr lang="en-US" altLang="zh-CN" sz="4135" b="1" kern="0">
                  <a:solidFill>
                    <a:srgbClr val="E61911"/>
                  </a:solidFill>
                  <a:latin typeface="微软雅黑" panose="020b0503020204020204" pitchFamily="34" charset="-122"/>
                  <a:ea typeface="微软雅黑" panose="020b0503020204020204" pitchFamily="34" charset="-122"/>
                </a:rPr>
                <a:t>01</a:t>
              </a:r>
              <a:endParaRPr lang="zh-CN" altLang="en-US" sz="4135" b="1" kern="0">
                <a:solidFill>
                  <a:srgbClr val="E6191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6272986" y="3646054"/>
            <a:ext cx="5919015" cy="252849"/>
          </a:xfrm>
          <a:custGeom>
            <a:rect l="l" t="t" r="r" b="b"/>
            <a:pathLst>
              <a:path w="4571707" h="242218">
                <a:moveTo>
                  <a:pt x="0" y="242218"/>
                </a:moveTo>
                <a:lnTo>
                  <a:pt x="4571707" y="242218"/>
                </a:lnTo>
                <a:lnTo>
                  <a:pt x="4571707" y="0"/>
                </a:lnTo>
                <a:lnTo>
                  <a:pt x="0" y="0"/>
                </a:lnTo>
                <a:close/>
              </a:path>
            </a:pathLst>
          </a:custGeom>
          <a:solidFill>
            <a:srgbClr val="843C0C"/>
          </a:solidFill>
          <a:ln>
            <a:noFill/>
          </a:ln>
          <a:effectLst>
            <a:outerShdw blurRad="419100" dist="419100" dir="5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lIns="94085" tIns="47043" rIns="94085" bIns="47043" rtlCol="0" anchor="ctr"/>
          <a:lstStyle/>
          <a:p>
            <a:pPr algn="ctr"/>
            <a:endParaRPr lang="en-US" sz="2400"/>
          </a:p>
        </p:txBody>
      </p:sp>
      <p:grpSp>
        <p:nvGrpSpPr>
          <p:cNvPr id="13" name="组合 12"/>
          <p:cNvGrpSpPr/>
          <p:nvPr/>
        </p:nvGrpSpPr>
        <p:grpSpPr>
          <a:xfrm>
            <a:off x="5416821" y="3647524"/>
            <a:ext cx="1786019" cy="1784651"/>
            <a:chOff x="5227325" y="4543565"/>
            <a:chExt cx="1735762" cy="1734334"/>
          </a:xfrm>
          <a:effectLst>
            <a:outerShdw blurRad="419100" dist="419100" dir="5400000" algn="ctr" rotWithShape="0">
              <a:srgbClr val="000000">
                <a:alpha val="43137"/>
              </a:srgbClr>
            </a:outerShdw>
          </a:effectLst>
        </p:grpSpPr>
        <p:sp>
          <p:nvSpPr>
            <p:cNvPr id="14" name="椭圆 13"/>
            <p:cNvSpPr/>
            <p:nvPr/>
          </p:nvSpPr>
          <p:spPr>
            <a:xfrm flipV="1">
              <a:off x="5227325" y="4543565"/>
              <a:ext cx="1735762" cy="1734334"/>
            </a:xfrm>
            <a:prstGeom prst="ellipse">
              <a:avLst/>
            </a:prstGeom>
            <a:solidFill>
              <a:srgbClr val="843C0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48000" anchor="ctr"/>
            <a:lstStyle/>
            <a:p>
              <a:pPr lvl="0" algn="ctr">
                <a:defRPr/>
              </a:pPr>
              <a:r>
                <a:rPr lang="en-US" altLang="zh-CN" sz="4135" b="1" kern="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4135" b="1" kern="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967914" y="2097744"/>
            <a:ext cx="3472636" cy="1064501"/>
          </a:xfrm>
          <a:prstGeom prst="rect">
            <a:avLst/>
          </a:prstGeom>
          <a:noFill/>
        </p:spPr>
        <p:txBody>
          <a:bodyPr wrap="square" lIns="94085" tIns="47043" rIns="94085" bIns="47043"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967915" y="1587242"/>
            <a:ext cx="2036667" cy="510503"/>
          </a:xfrm>
          <a:prstGeom prst="rect">
            <a:avLst/>
          </a:prstGeom>
          <a:noFill/>
        </p:spPr>
        <p:txBody>
          <a:bodyPr wrap="none" lIns="94085" tIns="47043" rIns="94085" bIns="47043" rtlCol="0">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337411" y="5680836"/>
            <a:ext cx="3527731" cy="1064501"/>
          </a:xfrm>
          <a:prstGeom prst="rect">
            <a:avLst/>
          </a:prstGeom>
          <a:noFill/>
        </p:spPr>
        <p:txBody>
          <a:bodyPr wrap="square" lIns="94085" tIns="47043" rIns="94085" bIns="47043"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337411" y="5170333"/>
            <a:ext cx="2036667" cy="510503"/>
          </a:xfrm>
          <a:prstGeom prst="rect">
            <a:avLst/>
          </a:prstGeom>
          <a:noFill/>
        </p:spPr>
        <p:txBody>
          <a:bodyPr wrap="none" lIns="94085" tIns="47043" rIns="94085" bIns="47043" rtlCol="0">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423898" y="4995204"/>
            <a:ext cx="3472636" cy="1064501"/>
          </a:xfrm>
          <a:prstGeom prst="rect">
            <a:avLst/>
          </a:prstGeom>
          <a:noFill/>
        </p:spPr>
        <p:txBody>
          <a:bodyPr wrap="square" lIns="94085" tIns="47043" rIns="94085" bIns="47043"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23899" y="4484702"/>
            <a:ext cx="2036667" cy="510503"/>
          </a:xfrm>
          <a:prstGeom prst="rect">
            <a:avLst/>
          </a:prstGeom>
          <a:noFill/>
        </p:spPr>
        <p:txBody>
          <a:bodyPr wrap="none" lIns="94085" tIns="47043" rIns="94085" bIns="47043" rtlCol="0">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a:t>工作存在不足之处</a:t>
            </a:r>
            <a:endParaRPr lang="en-GB" altLang="zh-CN"/>
          </a:p>
        </p:txBody>
      </p:sp>
      <p:sp>
        <p:nvSpPr>
          <p:cNvPr id="3" name="灯片编号占位符 2"/>
          <p:cNvSpPr>
            <a:spLocks noGrp="1"/>
          </p:cNvSpPr>
          <p:nvPr>
            <p:ph type="sldNum" sz="quarter" idx="12"/>
          </p:nvPr>
        </p:nvSpPr>
        <p:spPr/>
        <p:txBody>
          <a:bodyPr/>
          <a:lstStyle/>
          <a:p>
            <a:fld id="{E0596BC5-39E9-41F1-BBD9-DF4DEBACD03C}" type="slidenum">
              <a:rPr lang="zh-CN" altLang="en-US" smtClean="0"/>
              <a:t>29</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100000">
                                          <p:val>
                                            <p:strVal val="#ppt_x"/>
                                          </p:val>
                                        </p:tav>
                                      </p:tavLst>
                                    </p:anim>
                                    <p:anim calcmode="lin" valueType="num">
                                      <p:cBhvr>
                                        <p:cTn id="16" dur="250" fill="hold"/>
                                        <p:tgtEl>
                                          <p:spTgt spid="17"/>
                                        </p:tgtEl>
                                        <p:attrNameLst>
                                          <p:attrName>ppt_y</p:attrName>
                                        </p:attrNameLst>
                                      </p:cBhvr>
                                      <p:tavLst>
                                        <p:tav tm="0">
                                          <p:val>
                                            <p:strVal val="#ppt_y-#ppt_h/2"/>
                                          </p:val>
                                        </p:tav>
                                        <p:tav tm="100000">
                                          <p:val>
                                            <p:strVal val="#ppt_y"/>
                                          </p:val>
                                        </p:tav>
                                      </p:tavLst>
                                    </p:anim>
                                    <p:anim calcmode="lin" valueType="num">
                                      <p:cBhvr>
                                        <p:cTn id="17" dur="250" fill="hold"/>
                                        <p:tgtEl>
                                          <p:spTgt spid="17"/>
                                        </p:tgtEl>
                                        <p:attrNameLst>
                                          <p:attrName>ppt_w</p:attrName>
                                        </p:attrNameLst>
                                      </p:cBhvr>
                                      <p:tavLst>
                                        <p:tav tm="0">
                                          <p:val>
                                            <p:strVal val="#ppt_w"/>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nodeType="afterGroup">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nodeType="afterGroup">
                            <p:stCondLst>
                              <p:cond delay="225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nodeType="afterGroup">
                            <p:stCondLst>
                              <p:cond delay="2750"/>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ppt_h/2"/>
                                          </p:val>
                                        </p:tav>
                                        <p:tav tm="100000">
                                          <p:val>
                                            <p:strVal val="#ppt_y"/>
                                          </p:val>
                                        </p:tav>
                                      </p:tavLst>
                                    </p:anim>
                                    <p:anim calcmode="lin" valueType="num">
                                      <p:cBhvr>
                                        <p:cTn id="36" dur="250" fill="hold"/>
                                        <p:tgtEl>
                                          <p:spTgt spid="19"/>
                                        </p:tgtEl>
                                        <p:attrNameLst>
                                          <p:attrName>ppt_w</p:attrName>
                                        </p:attrNameLst>
                                      </p:cBhvr>
                                      <p:tavLst>
                                        <p:tav tm="0">
                                          <p:val>
                                            <p:strVal val="#ppt_w"/>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nodeType="afterGroup">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nodeType="afterGroup">
                            <p:stCondLst>
                              <p:cond delay="4000"/>
                            </p:stCondLst>
                            <p:childTnLst>
                              <p:par>
                                <p:cTn id="47" presetID="2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nodeType="afterGroup">
                            <p:stCondLst>
                              <p:cond delay="45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ppt_x</p:attrName>
                                        </p:attrNameLst>
                                      </p:cBhvr>
                                      <p:tavLst>
                                        <p:tav tm="0">
                                          <p:val>
                                            <p:strVal val="#ppt_x"/>
                                          </p:val>
                                        </p:tav>
                                        <p:tav tm="100000">
                                          <p:val>
                                            <p:strVal val="#ppt_x"/>
                                          </p:val>
                                        </p:tav>
                                      </p:tavLst>
                                    </p:anim>
                                    <p:anim calcmode="lin" valueType="num">
                                      <p:cBhvr>
                                        <p:cTn id="54" dur="250" fill="hold"/>
                                        <p:tgtEl>
                                          <p:spTgt spid="21"/>
                                        </p:tgtEl>
                                        <p:attrNameLst>
                                          <p:attrName>ppt_y</p:attrName>
                                        </p:attrNameLst>
                                      </p:cBhvr>
                                      <p:tavLst>
                                        <p:tav tm="0">
                                          <p:val>
                                            <p:strVal val="#ppt_y-#ppt_h/2"/>
                                          </p:val>
                                        </p:tav>
                                        <p:tav tm="100000">
                                          <p:val>
                                            <p:strVal val="#ppt_y"/>
                                          </p:val>
                                        </p:tav>
                                      </p:tavLst>
                                    </p:anim>
                                    <p:anim calcmode="lin" valueType="num">
                                      <p:cBhvr>
                                        <p:cTn id="55" dur="250" fill="hold"/>
                                        <p:tgtEl>
                                          <p:spTgt spid="21"/>
                                        </p:tgtEl>
                                        <p:attrNameLst>
                                          <p:attrName>ppt_w</p:attrName>
                                        </p:attrNameLst>
                                      </p:cBhvr>
                                      <p:tavLst>
                                        <p:tav tm="0">
                                          <p:val>
                                            <p:strVal val="#ppt_w"/>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childTnLst>
                                </p:cTn>
                              </p:par>
                            </p:childTnLst>
                          </p:cTn>
                        </p:par>
                        <p:par>
                          <p:cTn id="57" fill="hold" nodeType="afterGroup">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nodeType="afterGroup">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dissolve">
                                      <p:cBhvr>
                                        <p:cTn id="18" dur="500"/>
                                        <p:tgtEl>
                                          <p:spTgt spid="15">
                                            <p:txEl>
                                              <p:pRg st="0" end="0"/>
                                            </p:txEl>
                                          </p:spTgt>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dissolve">
                                      <p:cBhvr>
                                        <p:cTn id="22" dur="500"/>
                                        <p:tgtEl>
                                          <p:spTgt spid="15">
                                            <p:txEl>
                                              <p:pRg st="1" end="1"/>
                                            </p:txEl>
                                          </p:spTgt>
                                        </p:tgtEl>
                                      </p:cBhvr>
                                    </p:animEffect>
                                  </p:childTnLst>
                                </p:cTn>
                              </p:par>
                            </p:childTnLst>
                          </p:cTn>
                        </p:par>
                        <p:par>
                          <p:cTn id="23" fill="hold" nodeType="afterGroup">
                            <p:stCondLst>
                              <p:cond delay="2500"/>
                            </p:stCondLst>
                            <p:childTnLst>
                              <p:par>
                                <p:cTn id="24" presetID="2" presetClass="entr" presetSubtype="8"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0-#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1+#ppt_w/2"/>
                                          </p:val>
                                        </p:tav>
                                        <p:tav tm="100000">
                                          <p:val>
                                            <p:strVal val="#ppt_x"/>
                                          </p:val>
                                        </p:tav>
                                      </p:tavLst>
                                    </p:anim>
                                    <p:anim calcmode="lin" valueType="num">
                                      <p:cBhvr additive="base">
                                        <p:cTn id="31" dur="500" fill="hold"/>
                                        <p:tgtEl>
                                          <p:spTgt spid="6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 presetClass="entr" presetSubtype="8"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1+#ppt_w/2"/>
                                          </p:val>
                                        </p:tav>
                                        <p:tav tm="100000">
                                          <p:val>
                                            <p:strVal val="#ppt_x"/>
                                          </p:val>
                                        </p:tav>
                                      </p:tavLst>
                                    </p:anim>
                                    <p:anim calcmode="lin" valueType="num">
                                      <p:cBhvr additive="base">
                                        <p:cTn id="49" dur="500" fill="hold"/>
                                        <p:tgtEl>
                                          <p:spTgt spid="6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000"/>
                            </p:stCondLst>
                            <p:childTnLst>
                              <p:par>
                                <p:cTn id="51" presetID="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0-#ppt_w/2"/>
                                          </p:val>
                                        </p:tav>
                                        <p:tav tm="100000">
                                          <p:val>
                                            <p:strVal val="#ppt_x"/>
                                          </p:val>
                                        </p:tav>
                                      </p:tavLst>
                                    </p:anim>
                                    <p:anim calcmode="lin" valueType="num">
                                      <p:cBhvr additive="base">
                                        <p:cTn id="54" dur="500" fill="hold"/>
                                        <p:tgtEl>
                                          <p:spTgt spid="5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500"/>
                            </p:stCondLst>
                            <p:childTnLst>
                              <p:par>
                                <p:cTn id="60" presetID="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1+#ppt_w/2"/>
                                          </p:val>
                                        </p:tav>
                                        <p:tav tm="100000">
                                          <p:val>
                                            <p:strVal val="#ppt_x"/>
                                          </p:val>
                                        </p:tav>
                                      </p:tavLst>
                                    </p:anim>
                                    <p:anim calcmode="lin" valueType="num">
                                      <p:cBhvr additive="base">
                                        <p:cTn id="67"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cond evt="onBegin" delay="0">
                          <p:tn val="67"/>
                        </p:cond>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8"/>
                                        </p:tgtEl>
                                        <p:attrNameLst>
                                          <p:attrName>ppt_x</p:attrName>
                                        </p:attrNameLst>
                                      </p:cBhvr>
                                      <p:tavLst>
                                        <p:tav tm="0">
                                          <p:val>
                                            <p:strVal val="ppt_x"/>
                                          </p:val>
                                        </p:tav>
                                        <p:tav tm="100000">
                                          <p:val>
                                            <p:strVal val="ppt_x"/>
                                          </p:val>
                                        </p:tav>
                                      </p:tavLst>
                                    </p:anim>
                                    <p:anim calcmode="lin" valueType="num">
                                      <p:cBhvr additive="base">
                                        <p:cTn id="72" dur="500"/>
                                        <p:tgtEl>
                                          <p:spTgt spid="48"/>
                                        </p:tgtEl>
                                        <p:attrNameLst>
                                          <p:attrName>ppt_y</p:attrName>
                                        </p:attrNameLst>
                                      </p:cBhvr>
                                      <p:tavLst>
                                        <p:tav tm="0">
                                          <p:val>
                                            <p:strVal val="ppt_y"/>
                                          </p:val>
                                        </p:tav>
                                        <p:tav tm="100000">
                                          <p:val>
                                            <p:strVal val="1+ppt_h/2"/>
                                          </p:val>
                                        </p:tav>
                                      </p:tavLst>
                                    </p:anim>
                                    <p:set>
                                      <p:cBhvr>
                                        <p:cTn id="73" dur="1" fill="hold">
                                          <p:stCondLst>
                                            <p:cond delay="499"/>
                                          </p:stCondLst>
                                        </p:cTn>
                                        <p:tgtEl>
                                          <p:spTgt spid="48"/>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63"/>
                                        </p:tgtEl>
                                        <p:attrNameLst>
                                          <p:attrName>ppt_x</p:attrName>
                                        </p:attrNameLst>
                                      </p:cBhvr>
                                      <p:tavLst>
                                        <p:tav tm="0">
                                          <p:val>
                                            <p:strVal val="ppt_x"/>
                                          </p:val>
                                        </p:tav>
                                        <p:tav tm="100000">
                                          <p:val>
                                            <p:strVal val="ppt_x"/>
                                          </p:val>
                                        </p:tav>
                                      </p:tavLst>
                                    </p:anim>
                                    <p:anim calcmode="lin" valueType="num">
                                      <p:cBhvr additive="base">
                                        <p:cTn id="76" dur="500"/>
                                        <p:tgtEl>
                                          <p:spTgt spid="63"/>
                                        </p:tgtEl>
                                        <p:attrNameLst>
                                          <p:attrName>ppt_y</p:attrName>
                                        </p:attrNameLst>
                                      </p:cBhvr>
                                      <p:tavLst>
                                        <p:tav tm="0">
                                          <p:val>
                                            <p:strVal val="ppt_y"/>
                                          </p:val>
                                        </p:tav>
                                        <p:tav tm="100000">
                                          <p:val>
                                            <p:strVal val="1+ppt_h/2"/>
                                          </p:val>
                                        </p:tav>
                                      </p:tavLst>
                                    </p:anim>
                                    <p:set>
                                      <p:cBhvr>
                                        <p:cTn id="77" dur="1" fill="hold">
                                          <p:stCondLst>
                                            <p:cond delay="499"/>
                                          </p:stCondLst>
                                        </p:cTn>
                                        <p:tgtEl>
                                          <p:spTgt spid="63"/>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51"/>
                                        </p:tgtEl>
                                        <p:attrNameLst>
                                          <p:attrName>ppt_x</p:attrName>
                                        </p:attrNameLst>
                                      </p:cBhvr>
                                      <p:tavLst>
                                        <p:tav tm="0">
                                          <p:val>
                                            <p:strVal val="ppt_x"/>
                                          </p:val>
                                        </p:tav>
                                        <p:tav tm="100000">
                                          <p:val>
                                            <p:strVal val="ppt_x"/>
                                          </p:val>
                                        </p:tav>
                                      </p:tavLst>
                                    </p:anim>
                                    <p:anim calcmode="lin" valueType="num">
                                      <p:cBhvr additive="base">
                                        <p:cTn id="80" dur="500"/>
                                        <p:tgtEl>
                                          <p:spTgt spid="51"/>
                                        </p:tgtEl>
                                        <p:attrNameLst>
                                          <p:attrName>ppt_y</p:attrName>
                                        </p:attrNameLst>
                                      </p:cBhvr>
                                      <p:tavLst>
                                        <p:tav tm="0">
                                          <p:val>
                                            <p:strVal val="ppt_y"/>
                                          </p:val>
                                        </p:tav>
                                        <p:tav tm="100000">
                                          <p:val>
                                            <p:strVal val="1+ppt_h/2"/>
                                          </p:val>
                                        </p:tav>
                                      </p:tavLst>
                                    </p:anim>
                                    <p:set>
                                      <p:cBhvr>
                                        <p:cTn id="81" dur="1" fill="hold">
                                          <p:stCondLst>
                                            <p:cond delay="499"/>
                                          </p:stCondLst>
                                        </p:cTn>
                                        <p:tgtEl>
                                          <p:spTgt spid="51"/>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66"/>
                                        </p:tgtEl>
                                        <p:attrNameLst>
                                          <p:attrName>ppt_x</p:attrName>
                                        </p:attrNameLst>
                                      </p:cBhvr>
                                      <p:tavLst>
                                        <p:tav tm="0">
                                          <p:val>
                                            <p:strVal val="ppt_x"/>
                                          </p:val>
                                        </p:tav>
                                        <p:tav tm="100000">
                                          <p:val>
                                            <p:strVal val="ppt_x"/>
                                          </p:val>
                                        </p:tav>
                                      </p:tavLst>
                                    </p:anim>
                                    <p:anim calcmode="lin" valueType="num">
                                      <p:cBhvr additive="base">
                                        <p:cTn id="84" dur="500"/>
                                        <p:tgtEl>
                                          <p:spTgt spid="66"/>
                                        </p:tgtEl>
                                        <p:attrNameLst>
                                          <p:attrName>ppt_y</p:attrName>
                                        </p:attrNameLst>
                                      </p:cBhvr>
                                      <p:tavLst>
                                        <p:tav tm="0">
                                          <p:val>
                                            <p:strVal val="ppt_y"/>
                                          </p:val>
                                        </p:tav>
                                        <p:tav tm="100000">
                                          <p:val>
                                            <p:strVal val="1+ppt_h/2"/>
                                          </p:val>
                                        </p:tav>
                                      </p:tavLst>
                                    </p:anim>
                                    <p:set>
                                      <p:cBhvr>
                                        <p:cTn id="85" dur="1" fill="hold">
                                          <p:stCondLst>
                                            <p:cond delay="499"/>
                                          </p:stCondLst>
                                        </p:cTn>
                                        <p:tgtEl>
                                          <p:spTgt spid="66"/>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54"/>
                                        </p:tgtEl>
                                        <p:attrNameLst>
                                          <p:attrName>ppt_x</p:attrName>
                                        </p:attrNameLst>
                                      </p:cBhvr>
                                      <p:tavLst>
                                        <p:tav tm="0">
                                          <p:val>
                                            <p:strVal val="ppt_x"/>
                                          </p:val>
                                        </p:tav>
                                        <p:tav tm="100000">
                                          <p:val>
                                            <p:strVal val="ppt_x"/>
                                          </p:val>
                                        </p:tav>
                                      </p:tavLst>
                                    </p:anim>
                                    <p:anim calcmode="lin" valueType="num">
                                      <p:cBhvr additive="base">
                                        <p:cTn id="88" dur="500"/>
                                        <p:tgtEl>
                                          <p:spTgt spid="54"/>
                                        </p:tgtEl>
                                        <p:attrNameLst>
                                          <p:attrName>ppt_y</p:attrName>
                                        </p:attrNameLst>
                                      </p:cBhvr>
                                      <p:tavLst>
                                        <p:tav tm="0">
                                          <p:val>
                                            <p:strVal val="ppt_y"/>
                                          </p:val>
                                        </p:tav>
                                        <p:tav tm="100000">
                                          <p:val>
                                            <p:strVal val="1+ppt_h/2"/>
                                          </p:val>
                                        </p:tav>
                                      </p:tavLst>
                                    </p:anim>
                                    <p:set>
                                      <p:cBhvr>
                                        <p:cTn id="89" dur="1" fill="hold">
                                          <p:stCondLst>
                                            <p:cond delay="499"/>
                                          </p:stCondLst>
                                        </p:cTn>
                                        <p:tgtEl>
                                          <p:spTgt spid="54"/>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69"/>
                                        </p:tgtEl>
                                        <p:attrNameLst>
                                          <p:attrName>ppt_x</p:attrName>
                                        </p:attrNameLst>
                                      </p:cBhvr>
                                      <p:tavLst>
                                        <p:tav tm="0">
                                          <p:val>
                                            <p:strVal val="ppt_x"/>
                                          </p:val>
                                        </p:tav>
                                        <p:tav tm="100000">
                                          <p:val>
                                            <p:strVal val="ppt_x"/>
                                          </p:val>
                                        </p:tav>
                                      </p:tavLst>
                                    </p:anim>
                                    <p:anim calcmode="lin" valueType="num">
                                      <p:cBhvr additive="base">
                                        <p:cTn id="92" dur="500"/>
                                        <p:tgtEl>
                                          <p:spTgt spid="69"/>
                                        </p:tgtEl>
                                        <p:attrNameLst>
                                          <p:attrName>ppt_y</p:attrName>
                                        </p:attrNameLst>
                                      </p:cBhvr>
                                      <p:tavLst>
                                        <p:tav tm="0">
                                          <p:val>
                                            <p:strVal val="ppt_y"/>
                                          </p:val>
                                        </p:tav>
                                        <p:tav tm="100000">
                                          <p:val>
                                            <p:strVal val="1+ppt_h/2"/>
                                          </p:val>
                                        </p:tav>
                                      </p:tavLst>
                                    </p:anim>
                                    <p:set>
                                      <p:cBhvr>
                                        <p:cTn id="93" dur="1" fill="hold">
                                          <p:stCondLst>
                                            <p:cond delay="499"/>
                                          </p:stCondLst>
                                        </p:cTn>
                                        <p:tgtEl>
                                          <p:spTgt spid="69"/>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57"/>
                                        </p:tgtEl>
                                        <p:attrNameLst>
                                          <p:attrName>ppt_x</p:attrName>
                                        </p:attrNameLst>
                                      </p:cBhvr>
                                      <p:tavLst>
                                        <p:tav tm="0">
                                          <p:val>
                                            <p:strVal val="ppt_x"/>
                                          </p:val>
                                        </p:tav>
                                        <p:tav tm="100000">
                                          <p:val>
                                            <p:strVal val="ppt_x"/>
                                          </p:val>
                                        </p:tav>
                                      </p:tavLst>
                                    </p:anim>
                                    <p:anim calcmode="lin" valueType="num">
                                      <p:cBhvr additive="base">
                                        <p:cTn id="96" dur="500"/>
                                        <p:tgtEl>
                                          <p:spTgt spid="57"/>
                                        </p:tgtEl>
                                        <p:attrNameLst>
                                          <p:attrName>ppt_y</p:attrName>
                                        </p:attrNameLst>
                                      </p:cBhvr>
                                      <p:tavLst>
                                        <p:tav tm="0">
                                          <p:val>
                                            <p:strVal val="ppt_y"/>
                                          </p:val>
                                        </p:tav>
                                        <p:tav tm="100000">
                                          <p:val>
                                            <p:strVal val="1+ppt_h/2"/>
                                          </p:val>
                                        </p:tav>
                                      </p:tavLst>
                                    </p:anim>
                                    <p:set>
                                      <p:cBhvr>
                                        <p:cTn id="97" dur="1" fill="hold">
                                          <p:stCondLst>
                                            <p:cond delay="499"/>
                                          </p:stCondLst>
                                        </p:cTn>
                                        <p:tgtEl>
                                          <p:spTgt spid="57"/>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72"/>
                                        </p:tgtEl>
                                        <p:attrNameLst>
                                          <p:attrName>ppt_x</p:attrName>
                                        </p:attrNameLst>
                                      </p:cBhvr>
                                      <p:tavLst>
                                        <p:tav tm="0">
                                          <p:val>
                                            <p:strVal val="ppt_x"/>
                                          </p:val>
                                        </p:tav>
                                        <p:tav tm="100000">
                                          <p:val>
                                            <p:strVal val="ppt_x"/>
                                          </p:val>
                                        </p:tav>
                                      </p:tavLst>
                                    </p:anim>
                                    <p:anim calcmode="lin" valueType="num">
                                      <p:cBhvr additive="base">
                                        <p:cTn id="100" dur="500"/>
                                        <p:tgtEl>
                                          <p:spTgt spid="72"/>
                                        </p:tgtEl>
                                        <p:attrNameLst>
                                          <p:attrName>ppt_y</p:attrName>
                                        </p:attrNameLst>
                                      </p:cBhvr>
                                      <p:tavLst>
                                        <p:tav tm="0">
                                          <p:val>
                                            <p:strVal val="ppt_y"/>
                                          </p:val>
                                        </p:tav>
                                        <p:tav tm="100000">
                                          <p:val>
                                            <p:strVal val="1+ppt_h/2"/>
                                          </p:val>
                                        </p:tav>
                                      </p:tavLst>
                                    </p:anim>
                                    <p:set>
                                      <p:cBhvr>
                                        <p:cTn id="101"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uiExpand="1" build="p"/>
      <p:bldP spid="4"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4" name="组合 33"/>
          <p:cNvGrpSpPr/>
          <p:nvPr/>
        </p:nvGrpSpPr>
        <p:grpSpPr>
          <a:xfrm>
            <a:off x="4163728" y="4167465"/>
            <a:ext cx="1261481" cy="83505"/>
            <a:chOff x="2503408" y="2393265"/>
            <a:chExt cx="1415970" cy="91806"/>
          </a:xfrm>
          <a:solidFill>
            <a:srgbClr val="0070C0"/>
          </a:solidFill>
        </p:grpSpPr>
        <p:cxnSp>
          <p:nvCxnSpPr>
            <p:cNvPr id="35" name="直接连接符 3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40" name="组合 21"/>
          <p:cNvGrpSpPr/>
          <p:nvPr/>
        </p:nvGrpSpPr>
        <p:grpSpPr>
          <a:xfrm>
            <a:off x="5130577" y="2224845"/>
            <a:ext cx="2370432" cy="1636681"/>
            <a:chExt cx="2093189" cy="1416774"/>
          </a:xfrm>
          <a:solidFill>
            <a:srgbClr val="00CC66"/>
          </a:solidFill>
          <a:effectLst>
            <a:outerShdw blurRad="419100" dist="419100" dir="5400000" algn="ctr" rotWithShape="0">
              <a:srgbClr val="000000">
                <a:alpha val="43137"/>
              </a:srgbClr>
            </a:outerShdw>
          </a:effectLst>
        </p:grpSpPr>
        <p:sp>
          <p:nvSpPr>
            <p:cNvPr id="41" name="等腰三角形 22">
              <a:hlinkClick r:id="rId3"/>
            </p:cNvPr>
            <p:cNvSpPr>
              <a:spLocks noChangeArrowheads="1"/>
            </p:cNvSpPr>
            <p:nvPr/>
          </p:nvSpPr>
          <p:spPr bwMode="auto">
            <a:xfrm>
              <a:off x="0" y="0"/>
              <a:ext cx="2093189" cy="1416774"/>
            </a:xfrm>
            <a:prstGeom prst="triangle">
              <a:avLst>
                <a:gd name="adj" fmla="val 50000"/>
              </a:avLst>
            </a:prstGeom>
            <a:solidFill>
              <a:srgbClr val="843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2" name="文本框 23"/>
            <p:cNvSpPr>
              <a:spLocks noChangeArrowheads="1"/>
            </p:cNvSpPr>
            <p:nvPr/>
          </p:nvSpPr>
          <p:spPr bwMode="auto">
            <a:xfrm>
              <a:off x="717346" y="579708"/>
              <a:ext cx="658499"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a:solidFill>
                    <a:prstClr val="white"/>
                  </a:solidFill>
                  <a:latin typeface="微软雅黑" panose="020b0503020204020204" pitchFamily="34" charset="-122"/>
                  <a:ea typeface="微软雅黑" panose="020b0503020204020204" pitchFamily="34" charset="-122"/>
                </a:rPr>
                <a:t>02</a:t>
              </a:r>
              <a:endParaRPr lang="zh-CN" altLang="en-US" sz="3725">
                <a:solidFill>
                  <a:prstClr val="white"/>
                </a:solidFill>
                <a:latin typeface="微软雅黑" panose="020b0503020204020204" pitchFamily="34" charset="-122"/>
                <a:ea typeface="微软雅黑" panose="020b0503020204020204" pitchFamily="34" charset="-122"/>
              </a:endParaRPr>
            </a:p>
          </p:txBody>
        </p:sp>
      </p:grpSp>
      <p:grpSp>
        <p:nvGrpSpPr>
          <p:cNvPr id="43" name="组合 24"/>
          <p:cNvGrpSpPr/>
          <p:nvPr/>
        </p:nvGrpSpPr>
        <p:grpSpPr>
          <a:xfrm>
            <a:off x="5130577" y="3911068"/>
            <a:ext cx="2370432" cy="1636681"/>
            <a:chExt cx="2093189" cy="1416774"/>
          </a:xfrm>
          <a:solidFill>
            <a:srgbClr val="007FDE"/>
          </a:solidFill>
          <a:effectLst>
            <a:outerShdw blurRad="419100" dist="419100" dir="5400000" algn="ctr" rotWithShape="0">
              <a:srgbClr val="000000">
                <a:alpha val="43137"/>
              </a:srgbClr>
            </a:outerShdw>
          </a:effectLst>
        </p:grpSpPr>
        <p:sp>
          <p:nvSpPr>
            <p:cNvPr id="44" name="等腰三角形 25">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5" name="文本框 26"/>
            <p:cNvSpPr>
              <a:spLocks noChangeArrowheads="1"/>
            </p:cNvSpPr>
            <p:nvPr/>
          </p:nvSpPr>
          <p:spPr bwMode="auto">
            <a:xfrm>
              <a:off x="717346" y="180213"/>
              <a:ext cx="658499"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a:solidFill>
                    <a:prstClr val="white"/>
                  </a:solidFill>
                  <a:latin typeface="微软雅黑" panose="020b0503020204020204" pitchFamily="34" charset="-122"/>
                  <a:ea typeface="微软雅黑" panose="020b0503020204020204" pitchFamily="34" charset="-122"/>
                </a:rPr>
                <a:t>03</a:t>
              </a:r>
              <a:endParaRPr lang="zh-CN" altLang="en-US" sz="3725">
                <a:solidFill>
                  <a:prstClr val="white"/>
                </a:solidFill>
                <a:latin typeface="微软雅黑" panose="020b0503020204020204" pitchFamily="34" charset="-122"/>
                <a:ea typeface="微软雅黑" panose="020b0503020204020204" pitchFamily="34" charset="-122"/>
              </a:endParaRPr>
            </a:p>
          </p:txBody>
        </p:sp>
      </p:grpSp>
      <p:grpSp>
        <p:nvGrpSpPr>
          <p:cNvPr id="46" name="组合 27"/>
          <p:cNvGrpSpPr/>
          <p:nvPr/>
        </p:nvGrpSpPr>
        <p:grpSpPr>
          <a:xfrm>
            <a:off x="6365216" y="3911068"/>
            <a:ext cx="2368635" cy="1636681"/>
            <a:chExt cx="2093189" cy="1416774"/>
          </a:xfrm>
          <a:solidFill>
            <a:srgbClr val="00CC66"/>
          </a:solidFill>
          <a:effectLst>
            <a:outerShdw blurRad="419100" dist="419100" dir="5400000" algn="ctr" rotWithShape="0">
              <a:srgbClr val="000000">
                <a:alpha val="43137"/>
              </a:srgbClr>
            </a:outerShdw>
          </a:effectLst>
        </p:grpSpPr>
        <p:sp>
          <p:nvSpPr>
            <p:cNvPr id="47" name="等腰三角形 28">
              <a:hlinkClick r:id="rId3"/>
            </p:cNvPr>
            <p:cNvSpPr>
              <a:spLocks noChangeArrowheads="1"/>
            </p:cNvSpPr>
            <p:nvPr/>
          </p:nvSpPr>
          <p:spPr bwMode="auto">
            <a:xfrm>
              <a:off x="0" y="0"/>
              <a:ext cx="2093189" cy="1416774"/>
            </a:xfrm>
            <a:prstGeom prst="triangle">
              <a:avLst>
                <a:gd name="adj" fmla="val 50000"/>
              </a:avLst>
            </a:prstGeom>
            <a:solidFill>
              <a:srgbClr val="843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8" name="文本框 29"/>
            <p:cNvSpPr>
              <a:spLocks noChangeArrowheads="1"/>
            </p:cNvSpPr>
            <p:nvPr/>
          </p:nvSpPr>
          <p:spPr bwMode="auto">
            <a:xfrm>
              <a:off x="741177" y="520297"/>
              <a:ext cx="610834" cy="5296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375">
                  <a:solidFill>
                    <a:prstClr val="white"/>
                  </a:solidFill>
                  <a:latin typeface="微软雅黑" panose="020b0503020204020204" pitchFamily="34" charset="-122"/>
                  <a:ea typeface="微软雅黑" panose="020b0503020204020204" pitchFamily="34" charset="-122"/>
                </a:rPr>
                <a:t>04</a:t>
              </a:r>
              <a:endParaRPr lang="zh-CN" altLang="en-US" sz="3375">
                <a:solidFill>
                  <a:prstClr val="white"/>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023391" y="2201741"/>
            <a:ext cx="1862328" cy="1315895"/>
            <a:chOff x="3766900" y="4392265"/>
            <a:chExt cx="3793114" cy="2625085"/>
          </a:xfrm>
        </p:grpSpPr>
        <p:sp>
          <p:nvSpPr>
            <p:cNvPr id="49" name="TextBox 48"/>
            <p:cNvSpPr txBox="1"/>
            <p:nvPr/>
          </p:nvSpPr>
          <p:spPr>
            <a:xfrm>
              <a:off x="3766900" y="5510974"/>
              <a:ext cx="3793114" cy="1506376"/>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783314" y="4392265"/>
              <a:ext cx="2199762" cy="983612"/>
              <a:chOff x="1354515" y="2174815"/>
              <a:chExt cx="1212299" cy="542073"/>
            </a:xfrm>
          </p:grpSpPr>
          <p:sp>
            <p:nvSpPr>
              <p:cNvPr id="54" name="圆角矩形 53"/>
              <p:cNvSpPr/>
              <p:nvPr/>
            </p:nvSpPr>
            <p:spPr>
              <a:xfrm>
                <a:off x="1354515" y="2193726"/>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55" name="TextBox 54"/>
              <p:cNvSpPr txBox="1"/>
              <p:nvPr/>
            </p:nvSpPr>
            <p:spPr>
              <a:xfrm>
                <a:off x="1386761" y="2174815"/>
                <a:ext cx="1180053" cy="527152"/>
              </a:xfrm>
              <a:prstGeom prst="rect">
                <a:avLst/>
              </a:prstGeom>
              <a:noFill/>
            </p:spPr>
            <p:txBody>
              <a:bodyPr wrap="square" lIns="79155" tIns="0" rIns="79155" bIns="0" rtlCol="0" anchor="t">
                <a:spAutoFit/>
              </a:bodyPr>
              <a:lstStyle/>
              <a:p>
                <a:pPr defTabSz="913765">
                  <a:lnSpc>
                    <a:spcPct val="150000"/>
                  </a:lnSpc>
                  <a:defRPr/>
                </a:pPr>
                <a:r>
                  <a:rPr lang="zh-CN" altLang="en-US" sz="2075">
                    <a:solidFill>
                      <a:prstClr val="white"/>
                    </a:solidFill>
                    <a:latin typeface="方正黑体_GBK" pitchFamily="65" charset="-122"/>
                    <a:ea typeface="方正黑体_GBK" pitchFamily="65" charset="-122"/>
                    <a:cs typeface="华文黑体" pitchFamily="2" charset="-122"/>
                  </a:rPr>
                  <a:t>方案一</a:t>
                </a:r>
                <a:endParaRPr lang="zh-CN" altLang="en-US" sz="2075">
                  <a:solidFill>
                    <a:prstClr val="white"/>
                  </a:solidFill>
                  <a:latin typeface="方正黑体_GBK" pitchFamily="65" charset="-122"/>
                  <a:ea typeface="方正黑体_GBK" pitchFamily="65" charset="-122"/>
                  <a:cs typeface="华文黑体" pitchFamily="2" charset="-122"/>
                </a:endParaRPr>
              </a:p>
            </p:txBody>
          </p:sp>
        </p:grpSp>
      </p:grpSp>
      <p:grpSp>
        <p:nvGrpSpPr>
          <p:cNvPr id="5" name="组合 4"/>
          <p:cNvGrpSpPr/>
          <p:nvPr/>
        </p:nvGrpSpPr>
        <p:grpSpPr>
          <a:xfrm>
            <a:off x="7589649" y="2211040"/>
            <a:ext cx="2368288" cy="1094214"/>
            <a:chOff x="15104025" y="4410819"/>
            <a:chExt cx="4823631" cy="2182854"/>
          </a:xfrm>
        </p:grpSpPr>
        <p:sp>
          <p:nvSpPr>
            <p:cNvPr id="50" name="TextBox 49"/>
            <p:cNvSpPr txBox="1"/>
            <p:nvPr/>
          </p:nvSpPr>
          <p:spPr>
            <a:xfrm>
              <a:off x="15104025" y="5536273"/>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5344539" y="4410819"/>
              <a:ext cx="2216549" cy="965058"/>
              <a:chOff x="7725958" y="2185040"/>
              <a:chExt cx="1221550" cy="531848"/>
            </a:xfrm>
          </p:grpSpPr>
          <p:sp>
            <p:nvSpPr>
              <p:cNvPr id="57" name="圆角矩形 56"/>
              <p:cNvSpPr/>
              <p:nvPr/>
            </p:nvSpPr>
            <p:spPr>
              <a:xfrm>
                <a:off x="7725958" y="2193726"/>
                <a:ext cx="1100328" cy="523162"/>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58" name="TextBox 57"/>
              <p:cNvSpPr txBox="1"/>
              <p:nvPr/>
            </p:nvSpPr>
            <p:spPr>
              <a:xfrm>
                <a:off x="7767454" y="2185040"/>
                <a:ext cx="1180054" cy="483236"/>
              </a:xfrm>
              <a:prstGeom prst="rect">
                <a:avLst/>
              </a:prstGeom>
              <a:noFill/>
            </p:spPr>
            <p:txBody>
              <a:bodyPr wrap="square" lIns="79155" tIns="0" rIns="79155" bIns="0" rtlCol="0" anchor="t">
                <a:spAutoFit/>
              </a:bodyPr>
              <a:lstStyle/>
              <a:p>
                <a:pPr defTabSz="913765">
                  <a:lnSpc>
                    <a:spcPct val="150000"/>
                  </a:lnSpc>
                  <a:defRPr/>
                </a:pPr>
                <a:r>
                  <a:rPr lang="zh-CN" altLang="en-US" sz="1905">
                    <a:solidFill>
                      <a:prstClr val="white"/>
                    </a:solidFill>
                    <a:latin typeface="方正黑体_GBK" pitchFamily="65" charset="-122"/>
                    <a:ea typeface="方正黑体_GBK" pitchFamily="65" charset="-122"/>
                    <a:cs typeface="华文黑体" pitchFamily="2" charset="-122"/>
                  </a:rPr>
                  <a:t>方案二</a:t>
                </a:r>
                <a:endParaRPr lang="zh-CN" altLang="en-US" sz="1905">
                  <a:solidFill>
                    <a:prstClr val="white"/>
                  </a:solidFill>
                  <a:latin typeface="方正黑体_GBK" pitchFamily="65" charset="-122"/>
                  <a:ea typeface="方正黑体_GBK" pitchFamily="65" charset="-122"/>
                  <a:cs typeface="华文黑体" pitchFamily="2" charset="-122"/>
                </a:endParaRPr>
              </a:p>
            </p:txBody>
          </p:sp>
        </p:grpSp>
      </p:grpSp>
      <p:grpSp>
        <p:nvGrpSpPr>
          <p:cNvPr id="4" name="组合 3"/>
          <p:cNvGrpSpPr/>
          <p:nvPr/>
        </p:nvGrpSpPr>
        <p:grpSpPr>
          <a:xfrm>
            <a:off x="8748011" y="3941186"/>
            <a:ext cx="2368288" cy="1026904"/>
            <a:chOff x="17463329" y="7862298"/>
            <a:chExt cx="4823631" cy="2048578"/>
          </a:xfrm>
        </p:grpSpPr>
        <p:sp>
          <p:nvSpPr>
            <p:cNvPr id="52" name="TextBox 51"/>
            <p:cNvSpPr txBox="1"/>
            <p:nvPr/>
          </p:nvSpPr>
          <p:spPr>
            <a:xfrm>
              <a:off x="17463329" y="8853476"/>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7713534" y="7862298"/>
              <a:ext cx="2295980" cy="976684"/>
              <a:chOff x="9031522" y="4087166"/>
              <a:chExt cx="1265325" cy="538255"/>
            </a:xfrm>
          </p:grpSpPr>
          <p:sp>
            <p:nvSpPr>
              <p:cNvPr id="60" name="圆角矩形 59"/>
              <p:cNvSpPr/>
              <p:nvPr/>
            </p:nvSpPr>
            <p:spPr>
              <a:xfrm>
                <a:off x="9031522" y="4102259"/>
                <a:ext cx="1100328" cy="523162"/>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1" name="TextBox 60"/>
              <p:cNvSpPr txBox="1"/>
              <p:nvPr/>
            </p:nvSpPr>
            <p:spPr>
              <a:xfrm>
                <a:off x="9116794" y="4087166"/>
                <a:ext cx="1180053" cy="483236"/>
              </a:xfrm>
              <a:prstGeom prst="rect">
                <a:avLst/>
              </a:prstGeom>
              <a:noFill/>
            </p:spPr>
            <p:txBody>
              <a:bodyPr wrap="square" lIns="79155" tIns="0" rIns="79155" bIns="0" rtlCol="0" anchor="t">
                <a:spAutoFit/>
              </a:bodyPr>
              <a:lstStyle/>
              <a:p>
                <a:pPr defTabSz="913765">
                  <a:lnSpc>
                    <a:spcPct val="150000"/>
                  </a:lnSpc>
                  <a:defRPr/>
                </a:pPr>
                <a:r>
                  <a:rPr lang="zh-CN" altLang="en-US" sz="1905">
                    <a:solidFill>
                      <a:prstClr val="white"/>
                    </a:solidFill>
                    <a:latin typeface="方正黑体_GBK" pitchFamily="65" charset="-122"/>
                    <a:ea typeface="方正黑体_GBK" pitchFamily="65" charset="-122"/>
                    <a:cs typeface="华文黑体" pitchFamily="2" charset="-122"/>
                  </a:rPr>
                  <a:t>方案四</a:t>
                </a:r>
                <a:endParaRPr lang="zh-CN" altLang="en-US" sz="1905">
                  <a:solidFill>
                    <a:prstClr val="white"/>
                  </a:solidFill>
                  <a:latin typeface="方正黑体_GBK" pitchFamily="65" charset="-122"/>
                  <a:ea typeface="方正黑体_GBK" pitchFamily="65" charset="-122"/>
                  <a:cs typeface="华文黑体" pitchFamily="2" charset="-122"/>
                </a:endParaRPr>
              </a:p>
            </p:txBody>
          </p:sp>
        </p:grpSp>
      </p:grpSp>
      <p:grpSp>
        <p:nvGrpSpPr>
          <p:cNvPr id="3" name="组合 2"/>
          <p:cNvGrpSpPr/>
          <p:nvPr/>
        </p:nvGrpSpPr>
        <p:grpSpPr>
          <a:xfrm>
            <a:off x="2954555" y="3985631"/>
            <a:ext cx="2368288" cy="1099871"/>
            <a:chOff x="5663457" y="7950956"/>
            <a:chExt cx="4823631" cy="2194139"/>
          </a:xfrm>
        </p:grpSpPr>
        <p:sp>
          <p:nvSpPr>
            <p:cNvPr id="51" name="TextBox 50"/>
            <p:cNvSpPr txBox="1"/>
            <p:nvPr/>
          </p:nvSpPr>
          <p:spPr>
            <a:xfrm>
              <a:off x="5663457" y="9087695"/>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5803741" y="7950956"/>
              <a:ext cx="2300678" cy="983547"/>
              <a:chOff x="2518192" y="4136026"/>
              <a:chExt cx="1267914" cy="542037"/>
            </a:xfrm>
          </p:grpSpPr>
          <p:sp>
            <p:nvSpPr>
              <p:cNvPr id="63" name="圆角矩形 62"/>
              <p:cNvSpPr/>
              <p:nvPr/>
            </p:nvSpPr>
            <p:spPr>
              <a:xfrm>
                <a:off x="2518192" y="4154901"/>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4" name="TextBox 63"/>
              <p:cNvSpPr txBox="1"/>
              <p:nvPr/>
            </p:nvSpPr>
            <p:spPr>
              <a:xfrm>
                <a:off x="2606053" y="4136026"/>
                <a:ext cx="1180053" cy="483235"/>
              </a:xfrm>
              <a:prstGeom prst="rect">
                <a:avLst/>
              </a:prstGeom>
              <a:noFill/>
            </p:spPr>
            <p:txBody>
              <a:bodyPr wrap="square" lIns="79155" tIns="0" rIns="79155" bIns="0" rtlCol="0" anchor="t">
                <a:spAutoFit/>
              </a:bodyPr>
              <a:lstStyle/>
              <a:p>
                <a:pPr defTabSz="913765">
                  <a:lnSpc>
                    <a:spcPct val="150000"/>
                  </a:lnSpc>
                  <a:defRPr/>
                </a:pPr>
                <a:r>
                  <a:rPr lang="zh-CN" altLang="en-US" sz="1905">
                    <a:solidFill>
                      <a:prstClr val="white"/>
                    </a:solidFill>
                    <a:latin typeface="方正黑体_GBK" pitchFamily="65" charset="-122"/>
                    <a:ea typeface="方正黑体_GBK" pitchFamily="65" charset="-122"/>
                    <a:cs typeface="华文黑体" pitchFamily="2" charset="-122"/>
                  </a:rPr>
                  <a:t>方案三</a:t>
                </a:r>
                <a:endParaRPr lang="zh-CN" altLang="en-US" sz="1905">
                  <a:solidFill>
                    <a:prstClr val="white"/>
                  </a:solidFill>
                  <a:latin typeface="方正黑体_GBK" pitchFamily="65" charset="-122"/>
                  <a:ea typeface="方正黑体_GBK" pitchFamily="65" charset="-122"/>
                  <a:cs typeface="华文黑体" pitchFamily="2" charset="-122"/>
                </a:endParaRPr>
              </a:p>
            </p:txBody>
          </p:sp>
        </p:grpSp>
      </p:grpSp>
      <p:grpSp>
        <p:nvGrpSpPr>
          <p:cNvPr id="69" name="组合 68"/>
          <p:cNvGrpSpPr/>
          <p:nvPr/>
        </p:nvGrpSpPr>
        <p:grpSpPr>
          <a:xfrm>
            <a:off x="7423635" y="4125713"/>
            <a:ext cx="1308231" cy="83505"/>
            <a:chOff x="2539779" y="2393265"/>
            <a:chExt cx="1468446" cy="91806"/>
          </a:xfrm>
          <a:solidFill>
            <a:srgbClr val="0070C0"/>
          </a:solidFill>
        </p:grpSpPr>
        <p:cxnSp>
          <p:nvCxnSpPr>
            <p:cNvPr id="70" name="直接连接符 69"/>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72" name="组合 71"/>
          <p:cNvGrpSpPr/>
          <p:nvPr/>
        </p:nvGrpSpPr>
        <p:grpSpPr>
          <a:xfrm>
            <a:off x="6266370" y="2377329"/>
            <a:ext cx="1308231" cy="83505"/>
            <a:chOff x="2539779" y="2393265"/>
            <a:chExt cx="1468446" cy="91806"/>
          </a:xfrm>
          <a:solidFill>
            <a:srgbClr val="0070C0"/>
          </a:solidFill>
        </p:grpSpPr>
        <p:cxnSp>
          <p:nvCxnSpPr>
            <p:cNvPr id="73" name="直接连接符 72"/>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75" name="组合 74"/>
          <p:cNvGrpSpPr/>
          <p:nvPr/>
        </p:nvGrpSpPr>
        <p:grpSpPr>
          <a:xfrm>
            <a:off x="3111481" y="2432538"/>
            <a:ext cx="1261481" cy="83505"/>
            <a:chOff x="2503408" y="2393265"/>
            <a:chExt cx="1415970" cy="91806"/>
          </a:xfrm>
          <a:solidFill>
            <a:srgbClr val="0070C0"/>
          </a:solidFill>
        </p:grpSpPr>
        <p:cxnSp>
          <p:nvCxnSpPr>
            <p:cNvPr id="76" name="直接连接符 7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37" name="组合 18"/>
          <p:cNvGrpSpPr/>
          <p:nvPr/>
        </p:nvGrpSpPr>
        <p:grpSpPr>
          <a:xfrm>
            <a:off x="3897736" y="2224845"/>
            <a:ext cx="2368635" cy="1636681"/>
            <a:chExt cx="2093189" cy="1416774"/>
          </a:xfrm>
          <a:solidFill>
            <a:srgbClr val="007FDE"/>
          </a:solidFill>
          <a:effectLst>
            <a:outerShdw blurRad="419100" dist="419100" dir="5400000" algn="ctr" rotWithShape="0">
              <a:srgbClr val="000000">
                <a:alpha val="43137"/>
              </a:srgbClr>
            </a:outerShdw>
          </a:effectLst>
        </p:grpSpPr>
        <p:sp>
          <p:nvSpPr>
            <p:cNvPr id="38" name="等腰三角形 19">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39" name="文本框 20"/>
            <p:cNvSpPr>
              <a:spLocks noChangeArrowheads="1"/>
            </p:cNvSpPr>
            <p:nvPr/>
          </p:nvSpPr>
          <p:spPr bwMode="auto">
            <a:xfrm>
              <a:off x="714625" y="122472"/>
              <a:ext cx="658998"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a:solidFill>
                    <a:prstClr val="white"/>
                  </a:solidFill>
                  <a:latin typeface="微软雅黑" panose="020b0503020204020204" pitchFamily="34" charset="-122"/>
                  <a:ea typeface="微软雅黑" panose="020b0503020204020204" pitchFamily="34" charset="-122"/>
                </a:rPr>
                <a:t>01</a:t>
              </a:r>
              <a:endParaRPr lang="zh-CN" altLang="en-US" sz="3725">
                <a:solidFill>
                  <a:prstClr val="white"/>
                </a:solidFill>
                <a:latin typeface="微软雅黑" panose="020b0503020204020204" pitchFamily="34" charset="-122"/>
                <a:ea typeface="微软雅黑" panose="020b0503020204020204" pitchFamily="34" charset="-122"/>
              </a:endParaRPr>
            </a:p>
          </p:txBody>
        </p:sp>
      </p:grpSp>
      <p:sp>
        <p:nvSpPr>
          <p:cNvPr id="6" name="文本占位符 5"/>
          <p:cNvSpPr>
            <a:spLocks noGrp="1"/>
          </p:cNvSpPr>
          <p:nvPr>
            <p:ph type="body" sz="quarter" idx="10"/>
          </p:nvPr>
        </p:nvSpPr>
        <p:spPr/>
        <p:txBody>
          <a:bodyPr/>
          <a:lstStyle/>
          <a:p>
            <a:r>
              <a:rPr lang="zh-CN" altLang="en-US"/>
              <a:t>工作存在不足之处</a:t>
            </a:r>
            <a:endParaRPr lang="en-GB" altLang="zh-CN"/>
          </a:p>
        </p:txBody>
      </p:sp>
      <p:sp>
        <p:nvSpPr>
          <p:cNvPr id="7" name="灯片编号占位符 6"/>
          <p:cNvSpPr>
            <a:spLocks noGrp="1"/>
          </p:cNvSpPr>
          <p:nvPr>
            <p:ph type="sldNum" sz="quarter" idx="12"/>
          </p:nvPr>
        </p:nvSpPr>
        <p:spPr/>
        <p:txBody>
          <a:bodyPr/>
          <a:lstStyle/>
          <a:p>
            <a:fld id="{E0596BC5-39E9-41F1-BBD9-DF4DEBACD03C}" type="slidenum">
              <a:rPr lang="zh-CN" altLang="en-US" smtClean="0"/>
              <a:t>30</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2" presetClass="entr" presetSubtype="2"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right)">
                                      <p:cBhvr>
                                        <p:cTn id="27" dur="500"/>
                                        <p:tgtEl>
                                          <p:spTgt spid="75"/>
                                        </p:tgtEl>
                                      </p:cBhvr>
                                    </p:animEffect>
                                  </p:childTnLst>
                                </p:cTn>
                              </p:par>
                              <p:par>
                                <p:cTn id="28" presetID="22" presetClass="entr" presetSubtype="2"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right)">
                                      <p:cBhvr>
                                        <p:cTn id="30" dur="500"/>
                                        <p:tgtEl>
                                          <p:spTgt spid="34"/>
                                        </p:tgtEl>
                                      </p:cBhvr>
                                    </p:animEffect>
                                  </p:childTnLst>
                                </p:cTn>
                              </p:par>
                              <p:par>
                                <p:cTn id="31" presetID="22" presetClass="entr" presetSubtype="8"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par>
                                <p:cTn id="34" presetID="22" presetClass="entr" presetSubtype="8"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childTnLst>
                          </p:cTn>
                        </p:par>
                        <p:par>
                          <p:cTn id="37" fill="hold" nodeType="afterGroup">
                            <p:stCondLst>
                              <p:cond delay="2500"/>
                            </p:stCondLst>
                            <p:childTnLst>
                              <p:par>
                                <p:cTn id="38" presetID="1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p:tgtEl>
                                          <p:spTgt spid="2"/>
                                        </p:tgtEl>
                                        <p:attrNameLst>
                                          <p:attrName>ppt_x</p:attrName>
                                        </p:attrNameLst>
                                      </p:cBhvr>
                                      <p:tavLst>
                                        <p:tav tm="0">
                                          <p:val>
                                            <p:strVal val="#ppt_x-#ppt_w*1.125000"/>
                                          </p:val>
                                        </p:tav>
                                        <p:tav tm="100000">
                                          <p:val>
                                            <p:strVal val="#ppt_x"/>
                                          </p:val>
                                        </p:tav>
                                      </p:tavLst>
                                    </p:anim>
                                    <p:animEffect transition="in" filter="wipe(right)">
                                      <p:cBhvr>
                                        <p:cTn id="41" dur="500"/>
                                        <p:tgtEl>
                                          <p:spTgt spid="2"/>
                                        </p:tgtEl>
                                      </p:cBhvr>
                                    </p:animEffect>
                                  </p:childTnLst>
                                </p:cTn>
                              </p:par>
                              <p:par>
                                <p:cTn id="42" presetID="1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ppt_x</p:attrName>
                                        </p:attrNameLst>
                                      </p:cBhvr>
                                      <p:tavLst>
                                        <p:tav tm="0">
                                          <p:val>
                                            <p:strVal val="#ppt_x-#ppt_w*1.125000"/>
                                          </p:val>
                                        </p:tav>
                                        <p:tav tm="100000">
                                          <p:val>
                                            <p:strVal val="#ppt_x"/>
                                          </p:val>
                                        </p:tav>
                                      </p:tavLst>
                                    </p:anim>
                                    <p:animEffect transition="in" filter="wipe(right)">
                                      <p:cBhvr>
                                        <p:cTn id="45" dur="500"/>
                                        <p:tgtEl>
                                          <p:spTgt spid="3"/>
                                        </p:tgtEl>
                                      </p:cBhvr>
                                    </p:animEffect>
                                  </p:childTnLst>
                                </p:cTn>
                              </p:par>
                              <p:par>
                                <p:cTn id="46" presetID="1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p:tgtEl>
                                          <p:spTgt spid="5"/>
                                        </p:tgtEl>
                                        <p:attrNameLst>
                                          <p:attrName>ppt_x</p:attrName>
                                        </p:attrNameLst>
                                      </p:cBhvr>
                                      <p:tavLst>
                                        <p:tav tm="0">
                                          <p:val>
                                            <p:strVal val="#ppt_x+#ppt_w*1.125000"/>
                                          </p:val>
                                        </p:tav>
                                        <p:tav tm="100000">
                                          <p:val>
                                            <p:strVal val="#ppt_x"/>
                                          </p:val>
                                        </p:tav>
                                      </p:tavLst>
                                    </p:anim>
                                    <p:animEffect transition="in" filter="wipe(left)">
                                      <p:cBhvr>
                                        <p:cTn id="49" dur="500"/>
                                        <p:tgtEl>
                                          <p:spTgt spid="5"/>
                                        </p:tgtEl>
                                      </p:cBhvr>
                                    </p:animEffect>
                                  </p:childTnLst>
                                </p:cTn>
                              </p:par>
                              <p:par>
                                <p:cTn id="50" presetID="12" presetClass="entr" presetSubtype="2"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ppt_x</p:attrName>
                                        </p:attrNameLst>
                                      </p:cBhvr>
                                      <p:tavLst>
                                        <p:tav tm="0">
                                          <p:val>
                                            <p:strVal val="#ppt_x+#ppt_w*1.125000"/>
                                          </p:val>
                                        </p:tav>
                                        <p:tav tm="100000">
                                          <p:val>
                                            <p:strVal val="#ppt_x"/>
                                          </p:val>
                                        </p:tav>
                                      </p:tavLst>
                                    </p:anim>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1+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8"/>
                                        </p:tgtEl>
                                        <p:attrNameLst>
                                          <p:attrName>ppt_x</p:attrName>
                                        </p:attrNameLst>
                                      </p:cBhvr>
                                      <p:tavLst>
                                        <p:tav tm="0">
                                          <p:val>
                                            <p:strVal val="ppt_x"/>
                                          </p:val>
                                        </p:tav>
                                        <p:tav tm="100000">
                                          <p:val>
                                            <p:strVal val="ppt_x"/>
                                          </p:val>
                                        </p:tav>
                                      </p:tavLst>
                                    </p:anim>
                                    <p:anim calcmode="lin" valueType="num">
                                      <p:cBhvr additive="base">
                                        <p:cTn id="11" dur="500"/>
                                        <p:tgtEl>
                                          <p:spTgt spid="48"/>
                                        </p:tgtEl>
                                        <p:attrNameLst>
                                          <p:attrName>ppt_y</p:attrName>
                                        </p:attrNameLst>
                                      </p:cBhvr>
                                      <p:tavLst>
                                        <p:tav tm="0">
                                          <p:val>
                                            <p:strVal val="ppt_y"/>
                                          </p:val>
                                        </p:tav>
                                        <p:tav tm="100000">
                                          <p:val>
                                            <p:strVal val="1+ppt_h/2"/>
                                          </p:val>
                                        </p:tav>
                                      </p:tavLst>
                                    </p:anim>
                                    <p:set>
                                      <p:cBhvr>
                                        <p:cTn id="12" dur="1" fill="hold">
                                          <p:stCondLst>
                                            <p:cond delay="499"/>
                                          </p:stCondLst>
                                        </p:cTn>
                                        <p:tgtEl>
                                          <p:spTgt spid="48"/>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1"/>
                                        </p:tgtEl>
                                        <p:attrNameLst>
                                          <p:attrName>ppt_x</p:attrName>
                                        </p:attrNameLst>
                                      </p:cBhvr>
                                      <p:tavLst>
                                        <p:tav tm="0">
                                          <p:val>
                                            <p:strVal val="ppt_x"/>
                                          </p:val>
                                        </p:tav>
                                        <p:tav tm="100000">
                                          <p:val>
                                            <p:strVal val="ppt_x"/>
                                          </p:val>
                                        </p:tav>
                                      </p:tavLst>
                                    </p:anim>
                                    <p:anim calcmode="lin" valueType="num">
                                      <p:cBhvr additive="base">
                                        <p:cTn id="15" dur="500"/>
                                        <p:tgtEl>
                                          <p:spTgt spid="51"/>
                                        </p:tgtEl>
                                        <p:attrNameLst>
                                          <p:attrName>ppt_y</p:attrName>
                                        </p:attrNameLst>
                                      </p:cBhvr>
                                      <p:tavLst>
                                        <p:tav tm="0">
                                          <p:val>
                                            <p:strVal val="ppt_y"/>
                                          </p:val>
                                        </p:tav>
                                        <p:tav tm="100000">
                                          <p:val>
                                            <p:strVal val="1+ppt_h/2"/>
                                          </p:val>
                                        </p:tav>
                                      </p:tavLst>
                                    </p:anim>
                                    <p:set>
                                      <p:cBhvr>
                                        <p:cTn id="16" dur="1" fill="hold">
                                          <p:stCondLst>
                                            <p:cond delay="499"/>
                                          </p:stCondLst>
                                        </p:cTn>
                                        <p:tgtEl>
                                          <p:spTgt spid="51"/>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54"/>
                                        </p:tgtEl>
                                        <p:attrNameLst>
                                          <p:attrName>ppt_x</p:attrName>
                                        </p:attrNameLst>
                                      </p:cBhvr>
                                      <p:tavLst>
                                        <p:tav tm="0">
                                          <p:val>
                                            <p:strVal val="ppt_x"/>
                                          </p:val>
                                        </p:tav>
                                        <p:tav tm="100000">
                                          <p:val>
                                            <p:strVal val="ppt_x"/>
                                          </p:val>
                                        </p:tav>
                                      </p:tavLst>
                                    </p:anim>
                                    <p:anim calcmode="lin" valueType="num">
                                      <p:cBhvr additive="base">
                                        <p:cTn id="19" dur="500"/>
                                        <p:tgtEl>
                                          <p:spTgt spid="54"/>
                                        </p:tgtEl>
                                        <p:attrNameLst>
                                          <p:attrName>ppt_y</p:attrName>
                                        </p:attrNameLst>
                                      </p:cBhvr>
                                      <p:tavLst>
                                        <p:tav tm="0">
                                          <p:val>
                                            <p:strVal val="ppt_y"/>
                                          </p:val>
                                        </p:tav>
                                        <p:tav tm="100000">
                                          <p:val>
                                            <p:strVal val="1+ppt_h/2"/>
                                          </p:val>
                                        </p:tav>
                                      </p:tavLst>
                                    </p:anim>
                                    <p:set>
                                      <p:cBhvr>
                                        <p:cTn id="20" dur="1" fill="hold">
                                          <p:stCondLst>
                                            <p:cond delay="499"/>
                                          </p:stCondLst>
                                        </p:cTn>
                                        <p:tgtEl>
                                          <p:spTgt spid="5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0"/>
                                        </p:tgtEl>
                                        <p:attrNameLst>
                                          <p:attrName>ppt_x</p:attrName>
                                        </p:attrNameLst>
                                      </p:cBhvr>
                                      <p:tavLst>
                                        <p:tav tm="0">
                                          <p:val>
                                            <p:strVal val="ppt_x"/>
                                          </p:val>
                                        </p:tav>
                                        <p:tav tm="100000">
                                          <p:val>
                                            <p:strVal val="ppt_x"/>
                                          </p:val>
                                        </p:tav>
                                      </p:tavLst>
                                    </p:anim>
                                    <p:anim calcmode="lin" valueType="num">
                                      <p:cBhvr additive="base">
                                        <p:cTn id="23" dur="500"/>
                                        <p:tgtEl>
                                          <p:spTgt spid="60"/>
                                        </p:tgtEl>
                                        <p:attrNameLst>
                                          <p:attrName>ppt_y</p:attrName>
                                        </p:attrNameLst>
                                      </p:cBhvr>
                                      <p:tavLst>
                                        <p:tav tm="0">
                                          <p:val>
                                            <p:strVal val="ppt_y"/>
                                          </p:val>
                                        </p:tav>
                                        <p:tav tm="100000">
                                          <p:val>
                                            <p:strVal val="1+ppt_h/2"/>
                                          </p:val>
                                        </p:tav>
                                      </p:tavLst>
                                    </p:anim>
                                    <p:set>
                                      <p:cBhvr>
                                        <p:cTn id="24" dur="1" fill="hold">
                                          <p:stCondLst>
                                            <p:cond delay="499"/>
                                          </p:stCondLst>
                                        </p:cTn>
                                        <p:tgtEl>
                                          <p:spTgt spid="60"/>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63"/>
                                        </p:tgtEl>
                                        <p:attrNameLst>
                                          <p:attrName>ppt_x</p:attrName>
                                        </p:attrNameLst>
                                      </p:cBhvr>
                                      <p:tavLst>
                                        <p:tav tm="0">
                                          <p:val>
                                            <p:strVal val="ppt_x"/>
                                          </p:val>
                                        </p:tav>
                                        <p:tav tm="100000">
                                          <p:val>
                                            <p:strVal val="ppt_x"/>
                                          </p:val>
                                        </p:tav>
                                      </p:tavLst>
                                    </p:anim>
                                    <p:anim calcmode="lin" valueType="num">
                                      <p:cBhvr additive="base">
                                        <p:cTn id="27" dur="500"/>
                                        <p:tgtEl>
                                          <p:spTgt spid="63"/>
                                        </p:tgtEl>
                                        <p:attrNameLst>
                                          <p:attrName>ppt_y</p:attrName>
                                        </p:attrNameLst>
                                      </p:cBhvr>
                                      <p:tavLst>
                                        <p:tav tm="0">
                                          <p:val>
                                            <p:strVal val="ppt_y"/>
                                          </p:val>
                                        </p:tav>
                                        <p:tav tm="100000">
                                          <p:val>
                                            <p:strVal val="1+ppt_h/2"/>
                                          </p:val>
                                        </p:tav>
                                      </p:tavLst>
                                    </p:anim>
                                    <p:set>
                                      <p:cBhvr>
                                        <p:cTn id="28" dur="1" fill="hold">
                                          <p:stCondLst>
                                            <p:cond delay="499"/>
                                          </p:stCondLst>
                                        </p:cTn>
                                        <p:tgtEl>
                                          <p:spTgt spid="63"/>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66"/>
                                        </p:tgtEl>
                                        <p:attrNameLst>
                                          <p:attrName>ppt_x</p:attrName>
                                        </p:attrNameLst>
                                      </p:cBhvr>
                                      <p:tavLst>
                                        <p:tav tm="0">
                                          <p:val>
                                            <p:strVal val="ppt_x"/>
                                          </p:val>
                                        </p:tav>
                                        <p:tav tm="100000">
                                          <p:val>
                                            <p:strVal val="ppt_x"/>
                                          </p:val>
                                        </p:tav>
                                      </p:tavLst>
                                    </p:anim>
                                    <p:anim calcmode="lin" valueType="num">
                                      <p:cBhvr additive="base">
                                        <p:cTn id="31" dur="500"/>
                                        <p:tgtEl>
                                          <p:spTgt spid="66"/>
                                        </p:tgtEl>
                                        <p:attrNameLst>
                                          <p:attrName>ppt_y</p:attrName>
                                        </p:attrNameLst>
                                      </p:cBhvr>
                                      <p:tavLst>
                                        <p:tav tm="0">
                                          <p:val>
                                            <p:strVal val="ppt_y"/>
                                          </p:val>
                                        </p:tav>
                                        <p:tav tm="100000">
                                          <p:val>
                                            <p:strVal val="1+ppt_h/2"/>
                                          </p:val>
                                        </p:tav>
                                      </p:tavLst>
                                    </p:anim>
                                    <p:set>
                                      <p:cBhvr>
                                        <p:cTn id="32" dur="1" fill="hold">
                                          <p:stCondLst>
                                            <p:cond delay="499"/>
                                          </p:stCondLst>
                                        </p:cTn>
                                        <p:tgtEl>
                                          <p:spTgt spid="66"/>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9"/>
                                        </p:tgtEl>
                                        <p:attrNameLst>
                                          <p:attrName>ppt_x</p:attrName>
                                        </p:attrNameLst>
                                      </p:cBhvr>
                                      <p:tavLst>
                                        <p:tav tm="0">
                                          <p:val>
                                            <p:strVal val="ppt_x"/>
                                          </p:val>
                                        </p:tav>
                                        <p:tav tm="100000">
                                          <p:val>
                                            <p:strVal val="ppt_x"/>
                                          </p:val>
                                        </p:tav>
                                      </p:tavLst>
                                    </p:anim>
                                    <p:anim calcmode="lin" valueType="num">
                                      <p:cBhvr additive="base">
                                        <p:cTn id="35" dur="500"/>
                                        <p:tgtEl>
                                          <p:spTgt spid="69"/>
                                        </p:tgtEl>
                                        <p:attrNameLst>
                                          <p:attrName>ppt_y</p:attrName>
                                        </p:attrNameLst>
                                      </p:cBhvr>
                                      <p:tavLst>
                                        <p:tav tm="0">
                                          <p:val>
                                            <p:strVal val="ppt_y"/>
                                          </p:val>
                                        </p:tav>
                                        <p:tav tm="100000">
                                          <p:val>
                                            <p:strVal val="1+ppt_h/2"/>
                                          </p:val>
                                        </p:tav>
                                      </p:tavLst>
                                    </p:anim>
                                    <p:set>
                                      <p:cBhvr>
                                        <p:cTn id="36"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 name="Bent Arrow 44"/>
          <p:cNvSpPr/>
          <p:nvPr/>
        </p:nvSpPr>
        <p:spPr>
          <a:xfrm rot="10800000">
            <a:off x="333" y="2666628"/>
            <a:ext cx="5445907"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49" name="Bent Arrow 48"/>
          <p:cNvSpPr/>
          <p:nvPr/>
        </p:nvSpPr>
        <p:spPr>
          <a:xfrm rot="10800000">
            <a:off x="331" y="3442249"/>
            <a:ext cx="4425545"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53" name="Bent Arrow 52"/>
          <p:cNvSpPr/>
          <p:nvPr/>
        </p:nvSpPr>
        <p:spPr>
          <a:xfrm rot="10800000">
            <a:off x="329" y="4161400"/>
            <a:ext cx="3224527"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grpSp>
        <p:nvGrpSpPr>
          <p:cNvPr id="65" name="Group 64"/>
          <p:cNvGrpSpPr/>
          <p:nvPr/>
        </p:nvGrpSpPr>
        <p:grpSpPr>
          <a:xfrm>
            <a:off x="4802879" y="1940021"/>
            <a:ext cx="1177898" cy="1178882"/>
            <a:chOff x="3621156" y="1140216"/>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47" name="Oval 46"/>
            <p:cNvSpPr>
              <a:spLocks noChangeAspect="1"/>
            </p:cNvSpPr>
            <p:nvPr/>
          </p:nvSpPr>
          <p:spPr>
            <a:xfrm>
              <a:off x="3621156" y="1140216"/>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61" name="Freeform 5"/>
            <p:cNvSpPr>
              <a:spLocks noEditPoints="1"/>
            </p:cNvSpPr>
            <p:nvPr/>
          </p:nvSpPr>
          <p:spPr bwMode="auto">
            <a:xfrm>
              <a:off x="3898696" y="1397136"/>
              <a:ext cx="370370" cy="37037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67" name="Group 66"/>
          <p:cNvGrpSpPr/>
          <p:nvPr/>
        </p:nvGrpSpPr>
        <p:grpSpPr>
          <a:xfrm>
            <a:off x="2568624" y="3477295"/>
            <a:ext cx="1177898" cy="1178882"/>
            <a:chOff x="1926323" y="2293234"/>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5" name="Oval 54"/>
            <p:cNvSpPr>
              <a:spLocks noChangeAspect="1"/>
            </p:cNvSpPr>
            <p:nvPr/>
          </p:nvSpPr>
          <p:spPr>
            <a:xfrm>
              <a:off x="1926323" y="2293234"/>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63" name="Freeform 216"/>
            <p:cNvSpPr>
              <a:spLocks noEditPoints="1"/>
            </p:cNvSpPr>
            <p:nvPr/>
          </p:nvSpPr>
          <p:spPr bwMode="auto">
            <a:xfrm>
              <a:off x="2198512" y="2564639"/>
              <a:ext cx="339094" cy="341400"/>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66" name="Group 65"/>
          <p:cNvGrpSpPr/>
          <p:nvPr/>
        </p:nvGrpSpPr>
        <p:grpSpPr>
          <a:xfrm>
            <a:off x="3756946" y="2703353"/>
            <a:ext cx="1177898" cy="1178882"/>
            <a:chOff x="2827138" y="1712746"/>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1" name="Oval 50"/>
            <p:cNvSpPr>
              <a:spLocks noChangeAspect="1"/>
            </p:cNvSpPr>
            <p:nvPr/>
          </p:nvSpPr>
          <p:spPr>
            <a:xfrm>
              <a:off x="2827138" y="1712746"/>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64" name="Freeform 135"/>
            <p:cNvSpPr>
              <a:spLocks noEditPoints="1"/>
            </p:cNvSpPr>
            <p:nvPr/>
          </p:nvSpPr>
          <p:spPr bwMode="auto">
            <a:xfrm>
              <a:off x="3117194" y="2012771"/>
              <a:ext cx="303361" cy="284161"/>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sp>
        <p:nvSpPr>
          <p:cNvPr id="105" name="Bent Arrow 104"/>
          <p:cNvSpPr/>
          <p:nvPr/>
        </p:nvSpPr>
        <p:spPr>
          <a:xfrm rot="10800000" flipH="1">
            <a:off x="6745755" y="2666628"/>
            <a:ext cx="5445907"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108" name="Bent Arrow 107"/>
          <p:cNvSpPr/>
          <p:nvPr/>
        </p:nvSpPr>
        <p:spPr>
          <a:xfrm rot="10800000" flipH="1">
            <a:off x="7766120" y="3442249"/>
            <a:ext cx="4425545"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109" name="Bent Arrow 108"/>
          <p:cNvSpPr/>
          <p:nvPr/>
        </p:nvSpPr>
        <p:spPr>
          <a:xfrm rot="10800000" flipH="1">
            <a:off x="8967138" y="4161400"/>
            <a:ext cx="3224527"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grpSp>
        <p:nvGrpSpPr>
          <p:cNvPr id="141" name="Group 140"/>
          <p:cNvGrpSpPr/>
          <p:nvPr/>
        </p:nvGrpSpPr>
        <p:grpSpPr>
          <a:xfrm>
            <a:off x="8445472" y="3477295"/>
            <a:ext cx="1177898" cy="1178882"/>
            <a:chOff x="6334201" y="2293234"/>
            <a:chExt cx="883472" cy="884210"/>
          </a:xfrm>
          <a:effectLst>
            <a:outerShdw blurRad="419100" dist="419100" dir="5400000" algn="ctr" rotWithShape="0">
              <a:srgbClr val="000000">
                <a:alpha val="43137"/>
              </a:srgbClr>
            </a:outerShdw>
          </a:effectLst>
        </p:grpSpPr>
        <p:sp>
          <p:nvSpPr>
            <p:cNvPr id="121" name="Oval 120"/>
            <p:cNvSpPr>
              <a:spLocks noChangeAspect="1"/>
            </p:cNvSpPr>
            <p:nvPr/>
          </p:nvSpPr>
          <p:spPr>
            <a:xfrm flipH="1">
              <a:off x="6334201" y="2293234"/>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135" name="Freeform 56"/>
            <p:cNvSpPr>
              <a:spLocks noEditPoints="1"/>
            </p:cNvSpPr>
            <p:nvPr/>
          </p:nvSpPr>
          <p:spPr bwMode="auto">
            <a:xfrm>
              <a:off x="6585437" y="2544839"/>
              <a:ext cx="381000" cy="381000"/>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43" name="Group 142"/>
          <p:cNvGrpSpPr/>
          <p:nvPr/>
        </p:nvGrpSpPr>
        <p:grpSpPr>
          <a:xfrm>
            <a:off x="6223917" y="1940021"/>
            <a:ext cx="1177898" cy="1178882"/>
            <a:chOff x="4639368" y="1140216"/>
            <a:chExt cx="883472" cy="884210"/>
          </a:xfrm>
          <a:effectLst>
            <a:outerShdw blurRad="419100" dist="419100" dir="5400000" algn="ctr" rotWithShape="0">
              <a:srgbClr val="000000">
                <a:alpha val="43137"/>
              </a:srgbClr>
            </a:outerShdw>
          </a:effectLst>
        </p:grpSpPr>
        <p:sp>
          <p:nvSpPr>
            <p:cNvPr id="133" name="Oval 132"/>
            <p:cNvSpPr>
              <a:spLocks noChangeAspect="1"/>
            </p:cNvSpPr>
            <p:nvPr/>
          </p:nvSpPr>
          <p:spPr>
            <a:xfrm flipH="1">
              <a:off x="4639368" y="1140216"/>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138" name="Freeform 152"/>
            <p:cNvSpPr>
              <a:spLocks noEditPoints="1"/>
            </p:cNvSpPr>
            <p:nvPr/>
          </p:nvSpPr>
          <p:spPr bwMode="auto">
            <a:xfrm>
              <a:off x="4880717" y="1397136"/>
              <a:ext cx="400775" cy="370370"/>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42" name="Group 141"/>
          <p:cNvGrpSpPr/>
          <p:nvPr/>
        </p:nvGrpSpPr>
        <p:grpSpPr>
          <a:xfrm>
            <a:off x="7244452" y="2703353"/>
            <a:ext cx="1177898" cy="1178882"/>
            <a:chOff x="5433386" y="1712746"/>
            <a:chExt cx="883472" cy="884210"/>
          </a:xfrm>
          <a:effectLst>
            <a:outerShdw blurRad="419100" dist="419100" dir="5400000" algn="ctr" rotWithShape="0">
              <a:srgbClr val="000000">
                <a:alpha val="43137"/>
              </a:srgbClr>
            </a:outerShdw>
          </a:effectLst>
        </p:grpSpPr>
        <p:sp>
          <p:nvSpPr>
            <p:cNvPr id="118" name="Oval 117"/>
            <p:cNvSpPr>
              <a:spLocks noChangeAspect="1"/>
            </p:cNvSpPr>
            <p:nvPr/>
          </p:nvSpPr>
          <p:spPr>
            <a:xfrm flipH="1">
              <a:off x="5433386" y="1712746"/>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139" name="Freeform 66"/>
            <p:cNvSpPr>
              <a:spLocks noEditPoints="1"/>
            </p:cNvSpPr>
            <p:nvPr/>
          </p:nvSpPr>
          <p:spPr bwMode="auto">
            <a:xfrm>
              <a:off x="5641291" y="1973482"/>
              <a:ext cx="467662" cy="362739"/>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sp>
        <p:nvSpPr>
          <p:cNvPr id="144" name="TextBox 143"/>
          <p:cNvSpPr txBox="1"/>
          <p:nvPr/>
        </p:nvSpPr>
        <p:spPr>
          <a:xfrm>
            <a:off x="2420058" y="1674046"/>
            <a:ext cx="2336858" cy="683072"/>
          </a:xfrm>
          <a:prstGeom prst="rect">
            <a:avLst/>
          </a:prstGeom>
          <a:noFill/>
        </p:spPr>
        <p:txBody>
          <a:bodyPr wrap="square" rtlCol="0">
            <a:spAutoFit/>
          </a:bodyPr>
          <a:lstStyle/>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5" name="TextBox 144"/>
          <p:cNvSpPr txBox="1"/>
          <p:nvPr/>
        </p:nvSpPr>
        <p:spPr>
          <a:xfrm>
            <a:off x="1269110" y="2621558"/>
            <a:ext cx="2384550" cy="683072"/>
          </a:xfrm>
          <a:prstGeom prst="rect">
            <a:avLst/>
          </a:prstGeom>
          <a:noFill/>
        </p:spPr>
        <p:txBody>
          <a:bodyPr wrap="square" rtlCol="0">
            <a:spAutoFit/>
          </a:bodyPr>
          <a:lstStyle/>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6" name="TextBox 145"/>
          <p:cNvSpPr txBox="1"/>
          <p:nvPr/>
        </p:nvSpPr>
        <p:spPr>
          <a:xfrm>
            <a:off x="7814772" y="1599740"/>
            <a:ext cx="2336858"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7" name="TextBox 146"/>
          <p:cNvSpPr txBox="1"/>
          <p:nvPr/>
        </p:nvSpPr>
        <p:spPr>
          <a:xfrm>
            <a:off x="8737268" y="2554402"/>
            <a:ext cx="2336858"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8" name="TextBox 147"/>
          <p:cNvSpPr txBox="1"/>
          <p:nvPr/>
        </p:nvSpPr>
        <p:spPr>
          <a:xfrm>
            <a:off x="3604165" y="4966166"/>
            <a:ext cx="2336858" cy="683072"/>
          </a:xfrm>
          <a:prstGeom prst="rect">
            <a:avLst/>
          </a:prstGeom>
          <a:noFill/>
        </p:spPr>
        <p:txBody>
          <a:bodyPr wrap="square" rtlCol="0">
            <a:spAutoFit/>
          </a:bodyPr>
          <a:lstStyle/>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9" name="TextBox 148"/>
          <p:cNvSpPr txBox="1"/>
          <p:nvPr/>
        </p:nvSpPr>
        <p:spPr>
          <a:xfrm>
            <a:off x="6537872" y="5046574"/>
            <a:ext cx="2336858"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 name="文本占位符 2"/>
          <p:cNvSpPr>
            <a:spLocks noGrp="1"/>
          </p:cNvSpPr>
          <p:nvPr>
            <p:ph type="body" sz="quarter" idx="10"/>
          </p:nvPr>
        </p:nvSpPr>
        <p:spPr/>
        <p:txBody>
          <a:bodyPr/>
          <a:lstStyle/>
          <a:p>
            <a:r>
              <a:rPr lang="zh-CN" altLang="en-US"/>
              <a:t>工作存在不足之处</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32</a:t>
            </a:fld>
            <a:endParaRPr lang="zh-CN" altLang="en-US"/>
          </a:p>
        </p:txBody>
      </p:sp>
    </p:spTree>
  </p:cSld>
  <p:clrMapOvr>
    <a:masterClrMapping/>
  </p:clrMapOvr>
  <mc:AlternateContent>
    <mc:Choice xmlns:p14="http://schemas.microsoft.com/office/powerpoint/2010/main" Requires="p14">
      <p:transition spd="slow" advTm="6000" p14:dur="125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trips(upRight)">
                                      <p:cBhvr>
                                        <p:cTn id="7" dur="500"/>
                                        <p:tgtEl>
                                          <p:spTgt spid="45"/>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wipe(right)">
                                      <p:cBhvr>
                                        <p:cTn id="17" dur="500"/>
                                        <p:tgtEl>
                                          <p:spTgt spid="144"/>
                                        </p:tgtEl>
                                      </p:cBhvr>
                                    </p:animEffect>
                                  </p:childTnLst>
                                </p:cTn>
                              </p:par>
                            </p:childTnLst>
                          </p:cTn>
                        </p:par>
                        <p:par>
                          <p:cTn id="18" fill="hold" nodeType="afterGroup">
                            <p:stCondLst>
                              <p:cond delay="1500"/>
                            </p:stCondLst>
                            <p:childTnLst>
                              <p:par>
                                <p:cTn id="19" presetID="18" presetClass="entr" presetSubtype="3"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trips(upRight)">
                                      <p:cBhvr>
                                        <p:cTn id="21" dur="500"/>
                                        <p:tgtEl>
                                          <p:spTgt spid="49"/>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childTnLst>
                          </p:cTn>
                        </p:par>
                        <p:par>
                          <p:cTn id="28" fill="hold" nodeType="afterGroup">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right)">
                                      <p:cBhvr>
                                        <p:cTn id="31" dur="500"/>
                                        <p:tgtEl>
                                          <p:spTgt spid="145"/>
                                        </p:tgtEl>
                                      </p:cBhvr>
                                    </p:animEffect>
                                  </p:childTnLst>
                                </p:cTn>
                              </p:par>
                            </p:childTnLst>
                          </p:cTn>
                        </p:par>
                        <p:par>
                          <p:cTn id="32" fill="hold" nodeType="afterGroup">
                            <p:stCondLst>
                              <p:cond delay="3000"/>
                            </p:stCondLst>
                            <p:childTnLst>
                              <p:par>
                                <p:cTn id="33" presetID="18" presetClass="entr" presetSubtype="3"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strips(upRight)">
                                      <p:cBhvr>
                                        <p:cTn id="35" dur="500"/>
                                        <p:tgtEl>
                                          <p:spTgt spid="53"/>
                                        </p:tgtEl>
                                      </p:cBhvr>
                                    </p:animEffect>
                                  </p:childTnLst>
                                </p:cTn>
                              </p:par>
                            </p:childTnLst>
                          </p:cTn>
                        </p:par>
                        <p:par>
                          <p:cTn id="36" fill="hold" nodeType="afterGroup">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nodeType="afterGroup">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wipe(left)">
                                      <p:cBhvr>
                                        <p:cTn id="45" dur="500"/>
                                        <p:tgtEl>
                                          <p:spTgt spid="148"/>
                                        </p:tgtEl>
                                      </p:cBhvr>
                                    </p:animEffect>
                                  </p:childTnLst>
                                </p:cTn>
                              </p:par>
                            </p:childTnLst>
                          </p:cTn>
                        </p:par>
                        <p:par>
                          <p:cTn id="46" fill="hold" nodeType="afterGroup">
                            <p:stCondLst>
                              <p:cond delay="4500"/>
                            </p:stCondLst>
                            <p:childTnLst>
                              <p:par>
                                <p:cTn id="47" presetID="18" presetClass="entr" presetSubtype="9" fill="hold" grpId="0"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strips(upLeft)">
                                      <p:cBhvr>
                                        <p:cTn id="49" dur="500"/>
                                        <p:tgtEl>
                                          <p:spTgt spid="105"/>
                                        </p:tgtEl>
                                      </p:cBhvr>
                                    </p:animEffect>
                                  </p:childTnLst>
                                </p:cTn>
                              </p:par>
                            </p:childTnLst>
                          </p:cTn>
                        </p:par>
                        <p:par>
                          <p:cTn id="50" fill="hold" nodeType="afterGroup">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43"/>
                                        </p:tgtEl>
                                        <p:attrNameLst>
                                          <p:attrName>style.visibility</p:attrName>
                                        </p:attrNameLst>
                                      </p:cBhvr>
                                      <p:to>
                                        <p:strVal val="visible"/>
                                      </p:to>
                                    </p:set>
                                    <p:anim calcmode="lin" valueType="num">
                                      <p:cBhvr>
                                        <p:cTn id="53" dur="500" fill="hold"/>
                                        <p:tgtEl>
                                          <p:spTgt spid="143"/>
                                        </p:tgtEl>
                                        <p:attrNameLst>
                                          <p:attrName>ppt_w</p:attrName>
                                        </p:attrNameLst>
                                      </p:cBhvr>
                                      <p:tavLst>
                                        <p:tav tm="0">
                                          <p:val>
                                            <p:fltVal val="0"/>
                                          </p:val>
                                        </p:tav>
                                        <p:tav tm="100000">
                                          <p:val>
                                            <p:strVal val="#ppt_w"/>
                                          </p:val>
                                        </p:tav>
                                      </p:tavLst>
                                    </p:anim>
                                    <p:anim calcmode="lin" valueType="num">
                                      <p:cBhvr>
                                        <p:cTn id="54" dur="500" fill="hold"/>
                                        <p:tgtEl>
                                          <p:spTgt spid="143"/>
                                        </p:tgtEl>
                                        <p:attrNameLst>
                                          <p:attrName>ppt_h</p:attrName>
                                        </p:attrNameLst>
                                      </p:cBhvr>
                                      <p:tavLst>
                                        <p:tav tm="0">
                                          <p:val>
                                            <p:fltVal val="0"/>
                                          </p:val>
                                        </p:tav>
                                        <p:tav tm="100000">
                                          <p:val>
                                            <p:strVal val="#ppt_h"/>
                                          </p:val>
                                        </p:tav>
                                      </p:tavLst>
                                    </p:anim>
                                    <p:animEffect transition="in" filter="fade">
                                      <p:cBhvr>
                                        <p:cTn id="55" dur="500"/>
                                        <p:tgtEl>
                                          <p:spTgt spid="143"/>
                                        </p:tgtEl>
                                      </p:cBhvr>
                                    </p:animEffect>
                                  </p:childTnLst>
                                </p:cTn>
                              </p:par>
                            </p:childTnLst>
                          </p:cTn>
                        </p:par>
                        <p:par>
                          <p:cTn id="56" fill="hold" nodeType="afterGroup">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46"/>
                                        </p:tgtEl>
                                        <p:attrNameLst>
                                          <p:attrName>style.visibility</p:attrName>
                                        </p:attrNameLst>
                                      </p:cBhvr>
                                      <p:to>
                                        <p:strVal val="visible"/>
                                      </p:to>
                                    </p:set>
                                    <p:animEffect transition="in" filter="wipe(left)">
                                      <p:cBhvr>
                                        <p:cTn id="59" dur="500"/>
                                        <p:tgtEl>
                                          <p:spTgt spid="146"/>
                                        </p:tgtEl>
                                      </p:cBhvr>
                                    </p:animEffect>
                                  </p:childTnLst>
                                </p:cTn>
                              </p:par>
                            </p:childTnLst>
                          </p:cTn>
                        </p:par>
                        <p:par>
                          <p:cTn id="60" fill="hold" nodeType="afterGroup">
                            <p:stCondLst>
                              <p:cond delay="6000"/>
                            </p:stCondLst>
                            <p:childTnLst>
                              <p:par>
                                <p:cTn id="61" presetID="18" presetClass="entr" presetSubtype="9" fill="hold" grpId="0"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strips(upLeft)">
                                      <p:cBhvr>
                                        <p:cTn id="63" dur="500"/>
                                        <p:tgtEl>
                                          <p:spTgt spid="108"/>
                                        </p:tgtEl>
                                      </p:cBhvr>
                                    </p:animEffect>
                                  </p:childTnLst>
                                </p:cTn>
                              </p:par>
                            </p:childTnLst>
                          </p:cTn>
                        </p:par>
                        <p:par>
                          <p:cTn id="64" fill="hold" nodeType="afterGroup">
                            <p:stCondLst>
                              <p:cond delay="6500"/>
                            </p:stCondLst>
                            <p:childTnLst>
                              <p:par>
                                <p:cTn id="65" presetID="53" presetClass="entr" presetSubtype="16" fill="hold" nodeType="afterEffect">
                                  <p:stCondLst>
                                    <p:cond delay="0"/>
                                  </p:stCondLst>
                                  <p:childTnLst>
                                    <p:set>
                                      <p:cBhvr>
                                        <p:cTn id="66" dur="1" fill="hold">
                                          <p:stCondLst>
                                            <p:cond delay="0"/>
                                          </p:stCondLst>
                                        </p:cTn>
                                        <p:tgtEl>
                                          <p:spTgt spid="142"/>
                                        </p:tgtEl>
                                        <p:attrNameLst>
                                          <p:attrName>style.visibility</p:attrName>
                                        </p:attrNameLst>
                                      </p:cBhvr>
                                      <p:to>
                                        <p:strVal val="visible"/>
                                      </p:to>
                                    </p:set>
                                    <p:anim calcmode="lin" valueType="num">
                                      <p:cBhvr>
                                        <p:cTn id="67" dur="500" fill="hold"/>
                                        <p:tgtEl>
                                          <p:spTgt spid="142"/>
                                        </p:tgtEl>
                                        <p:attrNameLst>
                                          <p:attrName>ppt_w</p:attrName>
                                        </p:attrNameLst>
                                      </p:cBhvr>
                                      <p:tavLst>
                                        <p:tav tm="0">
                                          <p:val>
                                            <p:fltVal val="0"/>
                                          </p:val>
                                        </p:tav>
                                        <p:tav tm="100000">
                                          <p:val>
                                            <p:strVal val="#ppt_w"/>
                                          </p:val>
                                        </p:tav>
                                      </p:tavLst>
                                    </p:anim>
                                    <p:anim calcmode="lin" valueType="num">
                                      <p:cBhvr>
                                        <p:cTn id="68" dur="500" fill="hold"/>
                                        <p:tgtEl>
                                          <p:spTgt spid="142"/>
                                        </p:tgtEl>
                                        <p:attrNameLst>
                                          <p:attrName>ppt_h</p:attrName>
                                        </p:attrNameLst>
                                      </p:cBhvr>
                                      <p:tavLst>
                                        <p:tav tm="0">
                                          <p:val>
                                            <p:fltVal val="0"/>
                                          </p:val>
                                        </p:tav>
                                        <p:tav tm="100000">
                                          <p:val>
                                            <p:strVal val="#ppt_h"/>
                                          </p:val>
                                        </p:tav>
                                      </p:tavLst>
                                    </p:anim>
                                    <p:animEffect transition="in" filter="fade">
                                      <p:cBhvr>
                                        <p:cTn id="69" dur="500"/>
                                        <p:tgtEl>
                                          <p:spTgt spid="142"/>
                                        </p:tgtEl>
                                      </p:cBhvr>
                                    </p:animEffect>
                                  </p:childTnLst>
                                </p:cTn>
                              </p:par>
                            </p:childTnLst>
                          </p:cTn>
                        </p:par>
                        <p:par>
                          <p:cTn id="70" fill="hold" nodeType="afterGroup">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147"/>
                                        </p:tgtEl>
                                        <p:attrNameLst>
                                          <p:attrName>style.visibility</p:attrName>
                                        </p:attrNameLst>
                                      </p:cBhvr>
                                      <p:to>
                                        <p:strVal val="visible"/>
                                      </p:to>
                                    </p:set>
                                    <p:animEffect transition="in" filter="wipe(left)">
                                      <p:cBhvr>
                                        <p:cTn id="73" dur="500"/>
                                        <p:tgtEl>
                                          <p:spTgt spid="147"/>
                                        </p:tgtEl>
                                      </p:cBhvr>
                                    </p:animEffect>
                                  </p:childTnLst>
                                </p:cTn>
                              </p:par>
                            </p:childTnLst>
                          </p:cTn>
                        </p:par>
                        <p:par>
                          <p:cTn id="74" fill="hold" nodeType="afterGroup">
                            <p:stCondLst>
                              <p:cond delay="7500"/>
                            </p:stCondLst>
                            <p:childTnLst>
                              <p:par>
                                <p:cTn id="75" presetID="18" presetClass="entr" presetSubtype="9" fill="hold" grpId="0" nodeType="after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strips(upLeft)">
                                      <p:cBhvr>
                                        <p:cTn id="77" dur="500"/>
                                        <p:tgtEl>
                                          <p:spTgt spid="109"/>
                                        </p:tgtEl>
                                      </p:cBhvr>
                                    </p:animEffect>
                                  </p:childTnLst>
                                </p:cTn>
                              </p:par>
                            </p:childTnLst>
                          </p:cTn>
                        </p:par>
                        <p:par>
                          <p:cTn id="78" fill="hold" nodeType="afterGroup">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41"/>
                                        </p:tgtEl>
                                        <p:attrNameLst>
                                          <p:attrName>style.visibility</p:attrName>
                                        </p:attrNameLst>
                                      </p:cBhvr>
                                      <p:to>
                                        <p:strVal val="visible"/>
                                      </p:to>
                                    </p:set>
                                    <p:anim calcmode="lin" valueType="num">
                                      <p:cBhvr>
                                        <p:cTn id="81" dur="500" fill="hold"/>
                                        <p:tgtEl>
                                          <p:spTgt spid="141"/>
                                        </p:tgtEl>
                                        <p:attrNameLst>
                                          <p:attrName>ppt_w</p:attrName>
                                        </p:attrNameLst>
                                      </p:cBhvr>
                                      <p:tavLst>
                                        <p:tav tm="0">
                                          <p:val>
                                            <p:fltVal val="0"/>
                                          </p:val>
                                        </p:tav>
                                        <p:tav tm="100000">
                                          <p:val>
                                            <p:strVal val="#ppt_w"/>
                                          </p:val>
                                        </p:tav>
                                      </p:tavLst>
                                    </p:anim>
                                    <p:anim calcmode="lin" valueType="num">
                                      <p:cBhvr>
                                        <p:cTn id="82" dur="500" fill="hold"/>
                                        <p:tgtEl>
                                          <p:spTgt spid="141"/>
                                        </p:tgtEl>
                                        <p:attrNameLst>
                                          <p:attrName>ppt_h</p:attrName>
                                        </p:attrNameLst>
                                      </p:cBhvr>
                                      <p:tavLst>
                                        <p:tav tm="0">
                                          <p:val>
                                            <p:fltVal val="0"/>
                                          </p:val>
                                        </p:tav>
                                        <p:tav tm="100000">
                                          <p:val>
                                            <p:strVal val="#ppt_h"/>
                                          </p:val>
                                        </p:tav>
                                      </p:tavLst>
                                    </p:anim>
                                    <p:animEffect transition="in" filter="fade">
                                      <p:cBhvr>
                                        <p:cTn id="83" dur="500"/>
                                        <p:tgtEl>
                                          <p:spTgt spid="141"/>
                                        </p:tgtEl>
                                      </p:cBhvr>
                                    </p:animEffect>
                                  </p:childTnLst>
                                </p:cTn>
                              </p:par>
                            </p:childTnLst>
                          </p:cTn>
                        </p:par>
                        <p:par>
                          <p:cTn id="84" fill="hold" nodeType="afterGroup">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wipe(right)">
                                      <p:cBhvr>
                                        <p:cTn id="8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53" grpId="0" animBg="1"/>
      <p:bldP spid="105" grpId="0" animBg="1"/>
      <p:bldP spid="108" grpId="0" animBg="1"/>
      <p:bldP spid="109" grpId="0" animBg="1"/>
      <p:bldP spid="144" grpId="0"/>
      <p:bldP spid="145" grpId="0"/>
      <p:bldP spid="146" grpId="0"/>
      <p:bldP spid="147" grpId="0"/>
      <p:bldP spid="148" grpId="0"/>
      <p:bldP spid="149"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5" name="Hexagon 54"/>
          <p:cNvSpPr/>
          <p:nvPr/>
        </p:nvSpPr>
        <p:spPr>
          <a:xfrm rot="5400000">
            <a:off x="4283093" y="1998133"/>
            <a:ext cx="3625815" cy="3417046"/>
          </a:xfrm>
          <a:prstGeom prst="hexag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p>
        </p:txBody>
      </p:sp>
      <p:grpSp>
        <p:nvGrpSpPr>
          <p:cNvPr id="7" name="Group 71"/>
          <p:cNvGrpSpPr/>
          <p:nvPr/>
        </p:nvGrpSpPr>
        <p:grpSpPr>
          <a:xfrm>
            <a:off x="5666781" y="1562698"/>
            <a:ext cx="889080" cy="889080"/>
            <a:chOff x="4160694" y="1208495"/>
            <a:chExt cx="822613" cy="822613"/>
          </a:xfrm>
        </p:grpSpPr>
        <p:sp>
          <p:nvSpPr>
            <p:cNvPr id="32" name="Freeform 31"/>
            <p:cNvSpPr/>
            <p:nvPr/>
          </p:nvSpPr>
          <p:spPr>
            <a:xfrm>
              <a:off x="4160694" y="1208495"/>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p>
          </p:txBody>
        </p:sp>
        <p:sp>
          <p:nvSpPr>
            <p:cNvPr id="35" name="Freeform 62"/>
            <p:cNvSpPr>
              <a:spLocks noEditPoints="1"/>
            </p:cNvSpPr>
            <p:nvPr/>
          </p:nvSpPr>
          <p:spPr bwMode="auto">
            <a:xfrm>
              <a:off x="4406792" y="1453272"/>
              <a:ext cx="330417" cy="333059"/>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8" name="Group 72"/>
          <p:cNvGrpSpPr/>
          <p:nvPr/>
        </p:nvGrpSpPr>
        <p:grpSpPr>
          <a:xfrm>
            <a:off x="3787307" y="2291468"/>
            <a:ext cx="889080" cy="889080"/>
            <a:chOff x="2728576" y="1786331"/>
            <a:chExt cx="822613" cy="822613"/>
          </a:xfrm>
        </p:grpSpPr>
        <p:sp>
          <p:nvSpPr>
            <p:cNvPr id="33" name="Freeform 32"/>
            <p:cNvSpPr/>
            <p:nvPr/>
          </p:nvSpPr>
          <p:spPr>
            <a:xfrm>
              <a:off x="2728576" y="1786331"/>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5335"/>
            </a:p>
          </p:txBody>
        </p:sp>
        <p:sp>
          <p:nvSpPr>
            <p:cNvPr id="36" name="Freeform 66"/>
            <p:cNvSpPr>
              <a:spLocks noEditPoints="1"/>
            </p:cNvSpPr>
            <p:nvPr/>
          </p:nvSpPr>
          <p:spPr bwMode="auto">
            <a:xfrm>
              <a:off x="2932219" y="2033861"/>
              <a:ext cx="422299" cy="327553"/>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9" name="Group 73"/>
          <p:cNvGrpSpPr/>
          <p:nvPr/>
        </p:nvGrpSpPr>
        <p:grpSpPr>
          <a:xfrm>
            <a:off x="3787307" y="4506836"/>
            <a:ext cx="889080" cy="889080"/>
            <a:chOff x="2728576" y="3447948"/>
            <a:chExt cx="822613" cy="822613"/>
          </a:xfrm>
        </p:grpSpPr>
        <p:sp>
          <p:nvSpPr>
            <p:cNvPr id="34" name="Freeform 33"/>
            <p:cNvSpPr/>
            <p:nvPr/>
          </p:nvSpPr>
          <p:spPr>
            <a:xfrm>
              <a:off x="2728576" y="3447948"/>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1705">
                <a:solidFill>
                  <a:schemeClr val="bg1"/>
                </a:solidFill>
              </a:endParaRPr>
            </a:p>
          </p:txBody>
        </p:sp>
        <p:sp>
          <p:nvSpPr>
            <p:cNvPr id="39" name="Freeform 6"/>
            <p:cNvSpPr>
              <a:spLocks noEditPoints="1"/>
            </p:cNvSpPr>
            <p:nvPr/>
          </p:nvSpPr>
          <p:spPr bwMode="auto">
            <a:xfrm>
              <a:off x="2957111" y="3716216"/>
              <a:ext cx="365543" cy="286077"/>
            </a:xfrm>
            <a:custGeom>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0" name="Group 77"/>
          <p:cNvGrpSpPr/>
          <p:nvPr/>
        </p:nvGrpSpPr>
        <p:grpSpPr>
          <a:xfrm>
            <a:off x="7460457" y="2291468"/>
            <a:ext cx="889080" cy="889080"/>
            <a:chOff x="5573678" y="1786331"/>
            <a:chExt cx="822613" cy="822613"/>
          </a:xfrm>
        </p:grpSpPr>
        <p:sp>
          <p:nvSpPr>
            <p:cNvPr id="86" name="Freeform 85"/>
            <p:cNvSpPr/>
            <p:nvPr/>
          </p:nvSpPr>
          <p:spPr>
            <a:xfrm>
              <a:off x="5573678" y="1786331"/>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p>
          </p:txBody>
        </p:sp>
        <p:sp>
          <p:nvSpPr>
            <p:cNvPr id="42" name="Freeform 57"/>
            <p:cNvSpPr>
              <a:spLocks noEditPoints="1"/>
            </p:cNvSpPr>
            <p:nvPr/>
          </p:nvSpPr>
          <p:spPr bwMode="auto">
            <a:xfrm>
              <a:off x="5843023" y="2071785"/>
              <a:ext cx="283922" cy="251704"/>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7">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1" name="Group 76"/>
          <p:cNvGrpSpPr/>
          <p:nvPr/>
        </p:nvGrpSpPr>
        <p:grpSpPr>
          <a:xfrm>
            <a:off x="7460457" y="4506836"/>
            <a:ext cx="889080" cy="889080"/>
            <a:chOff x="5573678" y="3447948"/>
            <a:chExt cx="822613" cy="822613"/>
          </a:xfrm>
        </p:grpSpPr>
        <p:sp>
          <p:nvSpPr>
            <p:cNvPr id="88" name="Freeform 87"/>
            <p:cNvSpPr/>
            <p:nvPr/>
          </p:nvSpPr>
          <p:spPr>
            <a:xfrm>
              <a:off x="5573678" y="3447948"/>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p>
          </p:txBody>
        </p:sp>
        <p:sp>
          <p:nvSpPr>
            <p:cNvPr id="45" name="Freeform 131"/>
            <p:cNvSpPr/>
            <p:nvPr/>
          </p:nvSpPr>
          <p:spPr bwMode="auto">
            <a:xfrm>
              <a:off x="5824314" y="3688432"/>
              <a:ext cx="321341" cy="326210"/>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2" name="Group 75"/>
          <p:cNvGrpSpPr/>
          <p:nvPr/>
        </p:nvGrpSpPr>
        <p:grpSpPr>
          <a:xfrm>
            <a:off x="5666781" y="5036861"/>
            <a:ext cx="889080" cy="889080"/>
            <a:chOff x="4160694" y="3979236"/>
            <a:chExt cx="822613" cy="822613"/>
          </a:xfrm>
        </p:grpSpPr>
        <p:sp>
          <p:nvSpPr>
            <p:cNvPr id="90" name="Freeform 89"/>
            <p:cNvSpPr/>
            <p:nvPr/>
          </p:nvSpPr>
          <p:spPr>
            <a:xfrm>
              <a:off x="4160694" y="3979236"/>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solidFill>
                  <a:schemeClr val="bg1"/>
                </a:solidFill>
              </a:endParaRPr>
            </a:p>
          </p:txBody>
        </p:sp>
        <p:sp>
          <p:nvSpPr>
            <p:cNvPr id="48" name="Freeform 5"/>
            <p:cNvSpPr>
              <a:spLocks noEditPoints="1"/>
            </p:cNvSpPr>
            <p:nvPr/>
          </p:nvSpPr>
          <p:spPr bwMode="auto">
            <a:xfrm>
              <a:off x="4388138" y="4206680"/>
              <a:ext cx="367725" cy="367725"/>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3" name="Group 74"/>
          <p:cNvGrpSpPr/>
          <p:nvPr/>
        </p:nvGrpSpPr>
        <p:grpSpPr>
          <a:xfrm>
            <a:off x="5425816" y="3036476"/>
            <a:ext cx="1340370" cy="1340364"/>
            <a:chOff x="4069334" y="2505075"/>
            <a:chExt cx="1005332" cy="1005328"/>
          </a:xfrm>
          <a:gradFill>
            <a:gsLst>
              <a:gs pos="0">
                <a:srgbClr val="A40022"/>
              </a:gs>
              <a:gs pos="100000">
                <a:srgbClr val="FF002A"/>
              </a:gs>
            </a:gsLst>
            <a:lin ang="5400000" scaled="0"/>
          </a:gradFill>
        </p:grpSpPr>
        <p:sp>
          <p:nvSpPr>
            <p:cNvPr id="110" name="Freeform 109"/>
            <p:cNvSpPr/>
            <p:nvPr/>
          </p:nvSpPr>
          <p:spPr>
            <a:xfrm>
              <a:off x="4069334" y="2505075"/>
              <a:ext cx="1005332" cy="1005328"/>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p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4800"/>
            </a:p>
          </p:txBody>
        </p:sp>
        <p:sp>
          <p:nvSpPr>
            <p:cNvPr id="51" name="Freeform 42"/>
            <p:cNvSpPr>
              <a:spLocks noEditPoints="1"/>
            </p:cNvSpPr>
            <p:nvPr/>
          </p:nvSpPr>
          <p:spPr bwMode="auto">
            <a:xfrm>
              <a:off x="4342130" y="2809875"/>
              <a:ext cx="459742" cy="395726"/>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cxnSp>
        <p:nvCxnSpPr>
          <p:cNvPr id="57" name="Straight Connector 56"/>
          <p:cNvCxnSpPr/>
          <p:nvPr/>
        </p:nvCxnSpPr>
        <p:spPr>
          <a:xfrm flipH="1">
            <a:off x="6096000" y="2493459"/>
            <a:ext cx="3" cy="440382"/>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096000" y="4473382"/>
            <a:ext cx="3" cy="440382"/>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6762641" y="2933840"/>
            <a:ext cx="668857" cy="387094"/>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4734995" y="4090708"/>
            <a:ext cx="694366" cy="382675"/>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4400000" flipV="1">
            <a:off x="6767508" y="4148991"/>
            <a:ext cx="668857" cy="387094"/>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4400000" flipV="1">
            <a:off x="4727027" y="2963263"/>
            <a:ext cx="694366" cy="382675"/>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extBox 143"/>
          <p:cNvSpPr txBox="1"/>
          <p:nvPr/>
        </p:nvSpPr>
        <p:spPr>
          <a:xfrm>
            <a:off x="1410119" y="2599987"/>
            <a:ext cx="2336858" cy="880241"/>
          </a:xfrm>
          <a:prstGeom prst="rect">
            <a:avLst/>
          </a:prstGeom>
          <a:noFill/>
        </p:spPr>
        <p:txBody>
          <a:bodyPr wrap="square" rtlCol="0">
            <a:spAutoFit/>
          </a:bodyPr>
          <a:lstStyle/>
          <a:p>
            <a:pPr algn="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0" name="TextBox 143"/>
          <p:cNvSpPr txBox="1"/>
          <p:nvPr/>
        </p:nvSpPr>
        <p:spPr>
          <a:xfrm>
            <a:off x="3319241" y="1190038"/>
            <a:ext cx="2336858" cy="880241"/>
          </a:xfrm>
          <a:prstGeom prst="rect">
            <a:avLst/>
          </a:prstGeom>
          <a:noFill/>
        </p:spPr>
        <p:txBody>
          <a:bodyPr wrap="square" rtlCol="0">
            <a:spAutoFit/>
          </a:bodyPr>
          <a:lstStyle/>
          <a:p>
            <a:pPr algn="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3" name="TextBox 143"/>
          <p:cNvSpPr txBox="1"/>
          <p:nvPr/>
        </p:nvSpPr>
        <p:spPr>
          <a:xfrm>
            <a:off x="8503645" y="2381051"/>
            <a:ext cx="2336858" cy="880241"/>
          </a:xfrm>
          <a:prstGeom prst="rect">
            <a:avLst/>
          </a:prstGeom>
          <a:noFill/>
        </p:spPr>
        <p:txBody>
          <a:bodyPr wrap="square" rtlCol="0">
            <a:spAutoFit/>
          </a:bodyPr>
          <a:lstStyle/>
          <a:p>
            <a:pP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4" name="TextBox 143"/>
          <p:cNvSpPr txBox="1"/>
          <p:nvPr/>
        </p:nvSpPr>
        <p:spPr>
          <a:xfrm>
            <a:off x="8503645" y="4701773"/>
            <a:ext cx="2336858" cy="880241"/>
          </a:xfrm>
          <a:prstGeom prst="rect">
            <a:avLst/>
          </a:prstGeom>
          <a:noFill/>
        </p:spPr>
        <p:txBody>
          <a:bodyPr wrap="square" rtlCol="0">
            <a:spAutoFit/>
          </a:bodyPr>
          <a:lstStyle/>
          <a:p>
            <a:pP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43"/>
          <p:cNvSpPr txBox="1"/>
          <p:nvPr/>
        </p:nvSpPr>
        <p:spPr>
          <a:xfrm>
            <a:off x="6515673" y="5498699"/>
            <a:ext cx="2336858" cy="880241"/>
          </a:xfrm>
          <a:prstGeom prst="rect">
            <a:avLst/>
          </a:prstGeom>
          <a:noFill/>
        </p:spPr>
        <p:txBody>
          <a:bodyPr wrap="square" rtlCol="0">
            <a:spAutoFit/>
          </a:bodyPr>
          <a:lstStyle/>
          <a:p>
            <a:pP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6" name="TextBox 143"/>
          <p:cNvSpPr txBox="1"/>
          <p:nvPr/>
        </p:nvSpPr>
        <p:spPr>
          <a:xfrm>
            <a:off x="1410119" y="4964495"/>
            <a:ext cx="2336858" cy="880241"/>
          </a:xfrm>
          <a:prstGeom prst="rect">
            <a:avLst/>
          </a:prstGeom>
          <a:noFill/>
        </p:spPr>
        <p:txBody>
          <a:bodyPr wrap="square" rtlCol="0">
            <a:spAutoFit/>
          </a:bodyPr>
          <a:lstStyle/>
          <a:p>
            <a:pPr algn="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 name="文本占位符 1"/>
          <p:cNvSpPr>
            <a:spLocks noGrp="1"/>
          </p:cNvSpPr>
          <p:nvPr>
            <p:ph type="body" sz="quarter" idx="10"/>
          </p:nvPr>
        </p:nvSpPr>
        <p:spPr/>
        <p:txBody>
          <a:bodyPr/>
          <a:lstStyle/>
          <a:p>
            <a:r>
              <a:rPr lang="zh-CN" altLang="en-US"/>
              <a:t>工作存在不足之处</a:t>
            </a:r>
            <a:endParaRPr lang="en-GB" altLang="zh-CN"/>
          </a:p>
        </p:txBody>
      </p:sp>
      <p:sp>
        <p:nvSpPr>
          <p:cNvPr id="3" name="灯片编号占位符 2"/>
          <p:cNvSpPr>
            <a:spLocks noGrp="1"/>
          </p:cNvSpPr>
          <p:nvPr>
            <p:ph type="sldNum" sz="quarter" idx="12"/>
          </p:nvPr>
        </p:nvSpPr>
        <p:spPr/>
        <p:txBody>
          <a:bodyPr/>
          <a:lstStyle/>
          <a:p>
            <a:fld id="{E0596BC5-39E9-41F1-BBD9-DF4DEBACD03C}" type="slidenum">
              <a:rPr lang="zh-CN" altLang="en-US" smtClean="0"/>
              <a:t>33</a:t>
            </a:fld>
            <a:endParaRPr lang="zh-CN" altLang="en-US"/>
          </a:p>
        </p:txBody>
      </p:sp>
    </p:spTree>
  </p:cSld>
  <p:clrMapOvr>
    <a:masterClrMapping/>
  </p:clrMapOvr>
  <mc:AlternateContent>
    <mc:Choice xmlns:p14="http://schemas.microsoft.com/office/powerpoint/2010/main" Requires="p14">
      <p:transition spd="slow" advTm="6000" p14:dur="125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edge">
                                      <p:cBhvr>
                                        <p:cTn id="13" dur="2000"/>
                                        <p:tgtEl>
                                          <p:spTgt spid="55"/>
                                        </p:tgtEl>
                                      </p:cBhvr>
                                    </p:animEffect>
                                  </p:childTnLst>
                                </p:cTn>
                              </p:par>
                            </p:childTnLst>
                          </p:cTn>
                        </p:par>
                        <p:par>
                          <p:cTn id="14" fill="hold" nodeType="afterGroup">
                            <p:stCondLst>
                              <p:cond delay="2500"/>
                            </p:stCondLst>
                            <p:childTnLst>
                              <p:par>
                                <p:cTn id="15" presetID="2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nodeType="afterGroup">
                            <p:stCondLst>
                              <p:cond delay="3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nodeType="afterGroup">
                            <p:stCondLst>
                              <p:cond delay="3500"/>
                            </p:stCondLst>
                            <p:childTnLst>
                              <p:par>
                                <p:cTn id="25" presetID="22" presetClass="entr" presetSubtype="1"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nodeType="afterGroup">
                            <p:stCondLst>
                              <p:cond delay="4500"/>
                            </p:stCondLst>
                            <p:childTnLst>
                              <p:par>
                                <p:cTn id="35" presetID="22" presetClass="entr" presetSubtype="2"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right)">
                                      <p:cBhvr>
                                        <p:cTn id="37" dur="500"/>
                                        <p:tgtEl>
                                          <p:spTgt spid="68"/>
                                        </p:tgtEl>
                                      </p:cBhvr>
                                    </p:animEffect>
                                  </p:childTnLst>
                                </p:cTn>
                              </p:par>
                            </p:childTnLst>
                          </p:cTn>
                        </p:par>
                        <p:par>
                          <p:cTn id="38" fill="hold" nodeType="afterGroup">
                            <p:stCondLst>
                              <p:cond delay="5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nodeType="afterGroup">
                            <p:stCondLst>
                              <p:cond delay="5500"/>
                            </p:stCondLst>
                            <p:childTnLst>
                              <p:par>
                                <p:cTn id="45" presetID="22" presetClass="entr" presetSubtype="8"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par>
                          <p:cTn id="48" fill="hold" nodeType="afterGroup">
                            <p:stCondLst>
                              <p:cond delay="60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nodeType="afterGroup">
                            <p:stCondLst>
                              <p:cond delay="6500"/>
                            </p:stCondLst>
                            <p:childTnLst>
                              <p:par>
                                <p:cTn id="55" presetID="22" presetClass="entr" presetSubtype="8"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left)">
                                      <p:cBhvr>
                                        <p:cTn id="57" dur="500"/>
                                        <p:tgtEl>
                                          <p:spTgt spid="61"/>
                                        </p:tgtEl>
                                      </p:cBhvr>
                                    </p:animEffect>
                                  </p:childTnLst>
                                </p:cTn>
                              </p:par>
                            </p:childTnLst>
                          </p:cTn>
                        </p:par>
                        <p:par>
                          <p:cTn id="58" fill="hold" nodeType="afterGroup">
                            <p:stCondLst>
                              <p:cond delay="70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nodeType="afterGroup">
                            <p:stCondLst>
                              <p:cond delay="7500"/>
                            </p:stCondLst>
                            <p:childTnLst>
                              <p:par>
                                <p:cTn id="65" presetID="22" presetClass="entr" presetSubtype="2"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right)">
                                      <p:cBhvr>
                                        <p:cTn id="67" dur="500"/>
                                        <p:tgtEl>
                                          <p:spTgt spid="62"/>
                                        </p:tgtEl>
                                      </p:cBhvr>
                                    </p:animEffect>
                                  </p:childTnLst>
                                </p:cTn>
                              </p:par>
                            </p:childTnLst>
                          </p:cTn>
                        </p:par>
                        <p:par>
                          <p:cTn id="68" fill="hold" nodeType="afterGroup">
                            <p:stCondLst>
                              <p:cond delay="80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nodeType="afterGroup">
                            <p:stCondLst>
                              <p:cond delay="8500"/>
                            </p:stCondLst>
                            <p:childTnLst>
                              <p:par>
                                <p:cTn id="75" presetID="22" presetClass="entr" presetSubtype="2"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right)">
                                      <p:cBhvr>
                                        <p:cTn id="77" dur="500"/>
                                        <p:tgtEl>
                                          <p:spTgt spid="59"/>
                                        </p:tgtEl>
                                      </p:cBhvr>
                                    </p:animEffect>
                                  </p:childTnLst>
                                </p:cTn>
                              </p:par>
                            </p:childTnLst>
                          </p:cTn>
                        </p:par>
                        <p:par>
                          <p:cTn id="78" fill="hold" nodeType="afterGroup">
                            <p:stCondLst>
                              <p:cond delay="9000"/>
                            </p:stCondLst>
                            <p:childTnLst>
                              <p:par>
                                <p:cTn id="79" presetID="22" presetClass="entr" presetSubtype="2"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right)">
                                      <p:cBhvr>
                                        <p:cTn id="81" dur="500"/>
                                        <p:tgtEl>
                                          <p:spTgt spid="60"/>
                                        </p:tgtEl>
                                      </p:cBhvr>
                                    </p:animEffect>
                                  </p:childTnLst>
                                </p:cTn>
                              </p:par>
                            </p:childTnLst>
                          </p:cTn>
                        </p:par>
                        <p:par>
                          <p:cTn id="82" fill="hold" nodeType="afterGroup">
                            <p:stCondLst>
                              <p:cond delay="9500"/>
                            </p:stCondLst>
                            <p:childTnLst>
                              <p:par>
                                <p:cTn id="83" presetID="22" presetClass="entr" presetSubtype="2" fill="hold" grpId="0" nodeType="after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wipe(right)">
                                      <p:cBhvr>
                                        <p:cTn id="85" dur="500"/>
                                        <p:tgtEl>
                                          <p:spTgt spid="63"/>
                                        </p:tgtEl>
                                      </p:cBhvr>
                                    </p:animEffect>
                                  </p:childTnLst>
                                </p:cTn>
                              </p:par>
                            </p:childTnLst>
                          </p:cTn>
                        </p:par>
                        <p:par>
                          <p:cTn id="86" fill="hold" nodeType="afterGroup">
                            <p:stCondLst>
                              <p:cond delay="10000"/>
                            </p:stCondLst>
                            <p:childTnLst>
                              <p:par>
                                <p:cTn id="87" presetID="22" presetClass="entr" presetSubtype="2"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right)">
                                      <p:cBhvr>
                                        <p:cTn id="89" dur="500"/>
                                        <p:tgtEl>
                                          <p:spTgt spid="64"/>
                                        </p:tgtEl>
                                      </p:cBhvr>
                                    </p:animEffect>
                                  </p:childTnLst>
                                </p:cTn>
                              </p:par>
                            </p:childTnLst>
                          </p:cTn>
                        </p:par>
                        <p:par>
                          <p:cTn id="90" fill="hold" nodeType="afterGroup">
                            <p:stCondLst>
                              <p:cond delay="10500"/>
                            </p:stCondLst>
                            <p:childTnLst>
                              <p:par>
                                <p:cTn id="91" presetID="22" presetClass="entr" presetSubtype="2"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ipe(right)">
                                      <p:cBhvr>
                                        <p:cTn id="93" dur="500"/>
                                        <p:tgtEl>
                                          <p:spTgt spid="65"/>
                                        </p:tgtEl>
                                      </p:cBhvr>
                                    </p:animEffect>
                                  </p:childTnLst>
                                </p:cTn>
                              </p:par>
                            </p:childTnLst>
                          </p:cTn>
                        </p:par>
                        <p:par>
                          <p:cTn id="94" fill="hold" nodeType="afterGroup">
                            <p:stCondLst>
                              <p:cond delay="11000"/>
                            </p:stCondLst>
                            <p:childTnLst>
                              <p:par>
                                <p:cTn id="95" presetID="22" presetClass="entr" presetSubtype="2"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wipe(right)">
                                      <p:cBhvr>
                                        <p:cTn id="9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p:bldP spid="60" grpId="0"/>
      <p:bldP spid="63" grpId="0"/>
      <p:bldP spid="64" grpId="0"/>
      <p:bldP spid="65" grpId="0"/>
      <p:bldP spid="66"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占位符 4"/>
          <p:cNvSpPr>
            <a:spLocks noGrp="1"/>
          </p:cNvSpPr>
          <p:nvPr>
            <p:ph type="body" sz="quarter" idx="10"/>
          </p:nvPr>
        </p:nvSpPr>
        <p:spPr/>
        <p:txBody>
          <a:bodyPr/>
          <a:lstStyle/>
          <a:p>
            <a:endParaRPr lang="zh-CN" altLang="en-US"/>
          </a:p>
        </p:txBody>
      </p:sp>
      <p:cxnSp>
        <p:nvCxnSpPr>
          <p:cNvPr id="26" name="MH_Other_4"/>
          <p:cNvCxnSpPr/>
          <p:nvPr>
            <p:custDataLst>
              <p:tags r:id="rId3"/>
            </p:custDataLst>
          </p:nvPr>
        </p:nvCxnSpPr>
        <p:spPr>
          <a:xfrm>
            <a:off x="3833649" y="2187816"/>
            <a:ext cx="1600716"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895859" y="1618321"/>
            <a:ext cx="4902769" cy="1010324"/>
            <a:chOff x="6041001" y="1937629"/>
            <a:chExt cx="4902769" cy="1010324"/>
          </a:xfrm>
        </p:grpSpPr>
        <p:sp>
          <p:nvSpPr>
            <p:cNvPr id="28" name="MH_Text_2"/>
            <p:cNvSpPr txBox="1"/>
            <p:nvPr>
              <p:custDataLst>
                <p:tags r:id="rId4"/>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a:solidFill>
                    <a:schemeClr val="tx1">
                      <a:lumMod val="65000"/>
                      <a:lumOff val="35000"/>
                    </a:schemeClr>
                  </a:solidFill>
                </a:rPr>
                <a:t>此处添加详细文本描述，建议与标题相关并符合整体语言风格，语言描述尽量简洁生动</a:t>
              </a:r>
              <a:endParaRPr lang="zh-CN" altLang="en-US" sz="1400">
                <a:solidFill>
                  <a:schemeClr val="tx1">
                    <a:lumMod val="65000"/>
                    <a:lumOff val="35000"/>
                  </a:schemeClr>
                </a:solidFill>
              </a:endParaRPr>
            </a:p>
          </p:txBody>
        </p:sp>
        <p:sp>
          <p:nvSpPr>
            <p:cNvPr id="30" name="MH_SubTitle_2"/>
            <p:cNvSpPr txBox="1"/>
            <p:nvPr>
              <p:custDataLst>
                <p:tags r:id="rId5"/>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sp>
        <p:nvSpPr>
          <p:cNvPr id="23" name="MH_Other_1"/>
          <p:cNvSpPr/>
          <p:nvPr>
            <p:custDataLst>
              <p:tags r:id="rId6"/>
            </p:custDataLst>
          </p:nvPr>
        </p:nvSpPr>
        <p:spPr>
          <a:xfrm rot="21439216">
            <a:off x="3093049" y="2768612"/>
            <a:ext cx="990128" cy="1002970"/>
          </a:xfrm>
          <a:prstGeom prst="roundRect">
            <a:avLst>
              <a:gd name="adj" fmla="val 18567"/>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r>
              <a:rPr lang="en-US" altLang="zh-CN" sz="4800"/>
              <a:t>3</a:t>
            </a:r>
            <a:endParaRPr lang="zh-CN" altLang="en-US" sz="4800"/>
          </a:p>
        </p:txBody>
      </p:sp>
      <p:sp>
        <p:nvSpPr>
          <p:cNvPr id="25" name="MH_Other_3"/>
          <p:cNvSpPr/>
          <p:nvPr>
            <p:custDataLst>
              <p:tags r:id="rId7"/>
            </p:custDataLst>
          </p:nvPr>
        </p:nvSpPr>
        <p:spPr>
          <a:xfrm rot="183635">
            <a:off x="2816168" y="1748947"/>
            <a:ext cx="991412" cy="1002970"/>
          </a:xfrm>
          <a:prstGeom prst="roundRect">
            <a:avLst>
              <a:gd name="adj" fmla="val 18567"/>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r>
              <a:rPr lang="en-US" altLang="zh-CN" sz="4800"/>
              <a:t>4</a:t>
            </a:r>
            <a:endParaRPr lang="zh-CN" altLang="en-US" sz="4800"/>
          </a:p>
        </p:txBody>
      </p:sp>
      <p:sp>
        <p:nvSpPr>
          <p:cNvPr id="32" name="MH_Other_1"/>
          <p:cNvSpPr/>
          <p:nvPr>
            <p:custDataLst>
              <p:tags r:id="rId8"/>
            </p:custDataLst>
          </p:nvPr>
        </p:nvSpPr>
        <p:spPr>
          <a:xfrm>
            <a:off x="2719496" y="3808694"/>
            <a:ext cx="990128" cy="1002970"/>
          </a:xfrm>
          <a:prstGeom prst="roundRect">
            <a:avLst>
              <a:gd name="adj" fmla="val 1856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6000">
                <a:solidFill>
                  <a:srgbClr val="FFFFFF"/>
                </a:solidFill>
              </a:rPr>
              <a:t>2</a:t>
            </a:r>
            <a:endParaRPr lang="zh-CN" altLang="en-US" sz="6000">
              <a:solidFill>
                <a:srgbClr val="FFFFFF"/>
              </a:solidFill>
            </a:endParaRPr>
          </a:p>
        </p:txBody>
      </p:sp>
      <p:sp>
        <p:nvSpPr>
          <p:cNvPr id="33" name="MH_Other_1"/>
          <p:cNvSpPr/>
          <p:nvPr>
            <p:custDataLst>
              <p:tags r:id="rId9"/>
            </p:custDataLst>
          </p:nvPr>
        </p:nvSpPr>
        <p:spPr>
          <a:xfrm rot="21261976">
            <a:off x="3059136" y="4814300"/>
            <a:ext cx="990128" cy="1002970"/>
          </a:xfrm>
          <a:prstGeom prst="roundRect">
            <a:avLst>
              <a:gd name="adj" fmla="val 1856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6000">
                <a:solidFill>
                  <a:srgbClr val="FFFFFF"/>
                </a:solidFill>
              </a:rPr>
              <a:t>1</a:t>
            </a:r>
            <a:endParaRPr lang="zh-CN" altLang="en-US" sz="6000">
              <a:solidFill>
                <a:srgbClr val="FFFFFF"/>
              </a:solidFill>
            </a:endParaRPr>
          </a:p>
        </p:txBody>
      </p:sp>
      <p:grpSp>
        <p:nvGrpSpPr>
          <p:cNvPr id="3" name="组合 2"/>
          <p:cNvGrpSpPr/>
          <p:nvPr/>
        </p:nvGrpSpPr>
        <p:grpSpPr>
          <a:xfrm>
            <a:off x="1388612" y="1908306"/>
            <a:ext cx="1582058" cy="3969656"/>
            <a:chOff x="1388612" y="1908306"/>
            <a:chExt cx="1582058" cy="3969656"/>
          </a:xfrm>
        </p:grpSpPr>
        <p:sp>
          <p:nvSpPr>
            <p:cNvPr id="27" name="MH_Other_5"/>
            <p:cNvSpPr/>
            <p:nvPr>
              <p:custDataLst>
                <p:tags r:id="rId10"/>
              </p:custDataLst>
            </p:nvPr>
          </p:nvSpPr>
          <p:spPr>
            <a:xfrm>
              <a:off x="1976071" y="1908306"/>
              <a:ext cx="925913" cy="1905127"/>
            </a:xfrm>
            <a:custGeom>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sp>
          <p:nvSpPr>
            <p:cNvPr id="4" name="梯形 3"/>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grpSp>
      <p:cxnSp>
        <p:nvCxnSpPr>
          <p:cNvPr id="37" name="MH_Other_4"/>
          <p:cNvCxnSpPr/>
          <p:nvPr>
            <p:custDataLst>
              <p:tags r:id="rId11"/>
            </p:custDataLst>
          </p:nvPr>
        </p:nvCxnSpPr>
        <p:spPr>
          <a:xfrm>
            <a:off x="4096103" y="3215770"/>
            <a:ext cx="1338262"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MH_Other_4"/>
          <p:cNvCxnSpPr/>
          <p:nvPr>
            <p:custDataLst>
              <p:tags r:id="rId12"/>
            </p:custDataLst>
          </p:nvPr>
        </p:nvCxnSpPr>
        <p:spPr>
          <a:xfrm>
            <a:off x="3709624" y="4243724"/>
            <a:ext cx="172474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MH_Other_4"/>
          <p:cNvCxnSpPr/>
          <p:nvPr>
            <p:custDataLst>
              <p:tags r:id="rId13"/>
            </p:custDataLst>
          </p:nvPr>
        </p:nvCxnSpPr>
        <p:spPr>
          <a:xfrm>
            <a:off x="4096103" y="5271677"/>
            <a:ext cx="1338262"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895859" y="2706610"/>
            <a:ext cx="4902769" cy="995810"/>
            <a:chOff x="6041001" y="1952143"/>
            <a:chExt cx="4902769" cy="995810"/>
          </a:xfrm>
        </p:grpSpPr>
        <p:sp>
          <p:nvSpPr>
            <p:cNvPr id="50" name="MH_Text_2"/>
            <p:cNvSpPr txBox="1"/>
            <p:nvPr>
              <p:custDataLst>
                <p:tags r:id="rId14"/>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endParaRPr lang="zh-CN" altLang="en-US" sz="1400">
                <a:solidFill>
                  <a:schemeClr val="tx1">
                    <a:lumMod val="65000"/>
                    <a:lumOff val="35000"/>
                  </a:schemeClr>
                </a:solidFill>
              </a:endParaRPr>
            </a:p>
          </p:txBody>
        </p:sp>
        <p:sp>
          <p:nvSpPr>
            <p:cNvPr id="54" name="MH_SubTitle_2"/>
            <p:cNvSpPr txBox="1"/>
            <p:nvPr>
              <p:custDataLst>
                <p:tags r:id="rId15"/>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grpSp>
        <p:nvGrpSpPr>
          <p:cNvPr id="55" name="组合 54"/>
          <p:cNvGrpSpPr/>
          <p:nvPr/>
        </p:nvGrpSpPr>
        <p:grpSpPr>
          <a:xfrm>
            <a:off x="5895859" y="3780385"/>
            <a:ext cx="4902769" cy="995810"/>
            <a:chOff x="6041001" y="1952143"/>
            <a:chExt cx="4902769" cy="995810"/>
          </a:xfrm>
        </p:grpSpPr>
        <p:sp>
          <p:nvSpPr>
            <p:cNvPr id="68"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a:solidFill>
                    <a:schemeClr val="tx1">
                      <a:lumMod val="65000"/>
                      <a:lumOff val="35000"/>
                    </a:schemeClr>
                  </a:solidFill>
                </a:rPr>
                <a:t>此处添加详细文本描述，建议与标题相关并符合整体语言风格，语言描述尽量简洁生动</a:t>
              </a:r>
              <a:endParaRPr lang="zh-CN" altLang="en-US" sz="1400">
                <a:solidFill>
                  <a:schemeClr val="tx1">
                    <a:lumMod val="65000"/>
                    <a:lumOff val="35000"/>
                  </a:schemeClr>
                </a:solidFill>
              </a:endParaRPr>
            </a:p>
          </p:txBody>
        </p:sp>
        <p:sp>
          <p:nvSpPr>
            <p:cNvPr id="69" name="MH_SubTitle_2"/>
            <p:cNvSpPr txBox="1"/>
            <p:nvPr>
              <p:custDataLst>
                <p:tags r:id="rId17"/>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grpSp>
        <p:nvGrpSpPr>
          <p:cNvPr id="70" name="组合 69"/>
          <p:cNvGrpSpPr/>
          <p:nvPr/>
        </p:nvGrpSpPr>
        <p:grpSpPr>
          <a:xfrm>
            <a:off x="5895859" y="4868675"/>
            <a:ext cx="4902769" cy="981296"/>
            <a:chOff x="6041001" y="1966657"/>
            <a:chExt cx="4902769" cy="981296"/>
          </a:xfrm>
        </p:grpSpPr>
        <p:sp>
          <p:nvSpPr>
            <p:cNvPr id="71" name="MH_Text_2"/>
            <p:cNvSpPr txBox="1"/>
            <p:nvPr>
              <p:custDataLst>
                <p:tags r:id="rId18"/>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a:solidFill>
                    <a:schemeClr val="tx1">
                      <a:lumMod val="65000"/>
                      <a:lumOff val="35000"/>
                    </a:schemeClr>
                  </a:solidFill>
                </a:rPr>
                <a:t>此处添加详细文本描述，建议与标题相关并符合整体语言风格，语言描述尽量简洁生动</a:t>
              </a:r>
              <a:endParaRPr lang="zh-CN" altLang="en-US" sz="1400">
                <a:solidFill>
                  <a:schemeClr val="tx1">
                    <a:lumMod val="65000"/>
                    <a:lumOff val="35000"/>
                  </a:schemeClr>
                </a:solidFill>
              </a:endParaRPr>
            </a:p>
          </p:txBody>
        </p:sp>
        <p:sp>
          <p:nvSpPr>
            <p:cNvPr id="72" name="MH_SubTitle_2"/>
            <p:cNvSpPr txBox="1"/>
            <p:nvPr>
              <p:custDataLst>
                <p:tags r:id="rId19"/>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sp>
        <p:nvSpPr>
          <p:cNvPr id="29" name="文本框 28"/>
          <p:cNvSpPr txBox="1"/>
          <p:nvPr/>
        </p:nvSpPr>
        <p:spPr>
          <a:xfrm>
            <a:off x="11487150" y="-647700"/>
            <a:ext cx="877163" cy="369332"/>
          </a:xfrm>
          <a:prstGeom prst="rect">
            <a:avLst/>
          </a:prstGeom>
          <a:noFill/>
        </p:spPr>
        <p:txBody>
          <a:bodyPr wrap="none" rtlCol="0">
            <a:spAutoFit/>
          </a:bodyPr>
          <a:lstStyle/>
          <a:p>
            <a:r>
              <a:rPr lang="zh-CN" altLang="en-US"/>
              <a:t>延迟符</a:t>
            </a:r>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34</a:t>
            </a:fld>
            <a:endParaRPr lang="zh-CN" altLang="en-US"/>
          </a:p>
        </p:txBody>
      </p:sp>
    </p:spTree>
  </p:cSld>
  <p:clrMapOvr>
    <a:masterClrMapping/>
  </p:clrMapOvr>
  <mc:AlternateContent>
    <mc:Choice xmlns:p14="http://schemas.microsoft.com/office/powerpoint/2010/main" Requires="p14">
      <p:transition spd="slow" advTm="4073">
        <p14:reveal/>
      </p:transition>
    </mc:Choice>
    <mc:Fallback>
      <p:transition spd="slow" advTm="407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8" fill="hold" nodeType="withEffect">
                                  <p:stCondLst>
                                    <p:cond delay="5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90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22" presetClass="entr" presetSubtype="8" fill="hold"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nodeType="withEffect">
                                  <p:stCondLst>
                                    <p:cond delay="120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2" presetClass="entr" presetSubtype="8" fill="hold" nodeType="withEffect">
                                  <p:stCondLst>
                                    <p:cond delay="9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8" fill="hold" nodeType="withEffect">
                                  <p:stCondLst>
                                    <p:cond delay="140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4" fill="hold" nodeType="withEffect">
                                  <p:stCondLst>
                                    <p:cond delay="110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nodeType="withEffect">
                                  <p:stCondLst>
                                    <p:cond delay="19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nodeType="withEffect">
                                  <p:stCondLst>
                                    <p:cond delay="24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2" grpId="0" animBg="1"/>
      <p:bldP spid="33" grpId="0" animBg="1"/>
      <p:bldP spid="29"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文本占位符 27"/>
          <p:cNvSpPr>
            <a:spLocks noGrp="1"/>
          </p:cNvSpPr>
          <p:nvPr>
            <p:ph type="body" sz="quarter" idx="10"/>
          </p:nvPr>
        </p:nvSpPr>
        <p:spPr/>
        <p:txBody>
          <a:bodyPr/>
          <a:lstStyle/>
          <a:p>
            <a:endParaRPr lang="zh-CN" altLang="en-US"/>
          </a:p>
        </p:txBody>
      </p:sp>
      <p:grpSp>
        <p:nvGrpSpPr>
          <p:cNvPr id="26" name="组合 25"/>
          <p:cNvGrpSpPr/>
          <p:nvPr/>
        </p:nvGrpSpPr>
        <p:grpSpPr>
          <a:xfrm>
            <a:off x="685800" y="2299204"/>
            <a:ext cx="2714844" cy="1395354"/>
            <a:chOff x="685800" y="2299204"/>
            <a:chExt cx="2714844" cy="1395354"/>
          </a:xfrm>
        </p:grpSpPr>
        <p:sp>
          <p:nvSpPr>
            <p:cNvPr id="8" name="矩形 7"/>
            <p:cNvSpPr/>
            <p:nvPr/>
          </p:nvSpPr>
          <p:spPr>
            <a:xfrm>
              <a:off x="1925005" y="2299204"/>
              <a:ext cx="1467068" cy="400110"/>
            </a:xfrm>
            <a:prstGeom prst="rect">
              <a:avLst/>
            </a:prstGeom>
          </p:spPr>
          <p:txBody>
            <a:bodyPr wrap="none">
              <a:spAutoFit/>
            </a:bodyPr>
            <a:lstStyle/>
            <a:p>
              <a:pPr algn="r"/>
              <a:r>
                <a:rPr lang="zh-CN" altLang="en-US" sz="2000">
                  <a:solidFill>
                    <a:schemeClr val="tx1">
                      <a:lumMod val="65000"/>
                      <a:lumOff val="35000"/>
                    </a:schemeClr>
                  </a:solidFill>
                </a:rPr>
                <a:t>有利于民生</a:t>
              </a:r>
              <a:endParaRPr lang="zh-CN" altLang="en-US" sz="2000">
                <a:solidFill>
                  <a:schemeClr val="tx1">
                    <a:lumMod val="65000"/>
                    <a:lumOff val="35000"/>
                  </a:schemeClr>
                </a:solidFill>
              </a:endParaRPr>
            </a:p>
          </p:txBody>
        </p:sp>
        <p:sp>
          <p:nvSpPr>
            <p:cNvPr id="9" name="矩形 8"/>
            <p:cNvSpPr/>
            <p:nvPr/>
          </p:nvSpPr>
          <p:spPr>
            <a:xfrm>
              <a:off x="685800" y="2632729"/>
              <a:ext cx="2714844" cy="1061829"/>
            </a:xfrm>
            <a:prstGeom prst="rect">
              <a:avLst/>
            </a:prstGeom>
          </p:spPr>
          <p:txBody>
            <a:bodyPr wrap="square">
              <a:spAutoFit/>
            </a:bodyPr>
            <a:lstStyle/>
            <a:p>
              <a:pPr algn="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grpSp>
        <p:nvGrpSpPr>
          <p:cNvPr id="13" name="组合 12"/>
          <p:cNvGrpSpPr/>
          <p:nvPr/>
        </p:nvGrpSpPr>
        <p:grpSpPr>
          <a:xfrm>
            <a:off x="5551356" y="2709927"/>
            <a:ext cx="2756006" cy="2408877"/>
            <a:chOff x="5551356" y="2709927"/>
            <a:chExt cx="2756006" cy="2408877"/>
          </a:xfrm>
          <a:solidFill>
            <a:schemeClr val="tx2">
              <a:lumMod val="75000"/>
            </a:schemeClr>
          </a:solidFill>
          <a:effectLst>
            <a:outerShdw blurRad="419100" dist="419100" dir="5400000" algn="ctr" rotWithShape="0">
              <a:srgbClr val="000000">
                <a:alpha val="43137"/>
              </a:srgbClr>
            </a:outerShdw>
          </a:effectLst>
        </p:grpSpPr>
        <p:sp>
          <p:nvSpPr>
            <p:cNvPr id="6" name="任意多边形 5"/>
            <p:cNvSpPr/>
            <p:nvPr/>
          </p:nvSpPr>
          <p:spPr>
            <a:xfrm rot="6300000">
              <a:off x="5724920" y="2536363"/>
              <a:ext cx="2408877" cy="2756006"/>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adFill>
              <a:gsLst>
                <a:gs pos="0">
                  <a:srgbClr val="A40022"/>
                </a:gs>
                <a:gs pos="100000">
                  <a:srgbClr val="FF002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rcRect l="30879" t="2197" r="5625" b="2559"/>
            <a:stretch>
              <a:fillRect/>
            </a:stretch>
          </p:blipFill>
          <p:spPr>
            <a:xfrm>
              <a:off x="5802390" y="2916074"/>
              <a:ext cx="1901138" cy="1901138"/>
            </a:xfrm>
            <a:custGeom>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3" name="组合 2"/>
          <p:cNvGrpSpPr/>
          <p:nvPr/>
        </p:nvGrpSpPr>
        <p:grpSpPr>
          <a:xfrm>
            <a:off x="4992234" y="1083088"/>
            <a:ext cx="2025479" cy="1770362"/>
            <a:chOff x="4992234" y="1083088"/>
            <a:chExt cx="2025479" cy="1770362"/>
          </a:xfrm>
          <a:solidFill>
            <a:schemeClr val="tx2">
              <a:lumMod val="75000"/>
            </a:schemeClr>
          </a:solidFill>
          <a:effectLst>
            <a:outerShdw blurRad="419100" dist="419100" dir="5400000" algn="ctr" rotWithShape="0">
              <a:srgbClr val="000000">
                <a:alpha val="43137"/>
              </a:srgbClr>
            </a:outerShdw>
          </a:effectLst>
        </p:grpSpPr>
        <p:sp>
          <p:nvSpPr>
            <p:cNvPr id="4" name="任意多边形 3"/>
            <p:cNvSpPr/>
            <p:nvPr/>
          </p:nvSpPr>
          <p:spPr>
            <a:xfrm rot="5400000">
              <a:off x="5119793" y="955529"/>
              <a:ext cx="1770362" cy="2025479"/>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17202" t="1907" r="18808" b="2109"/>
            <a:stretch>
              <a:fillRect/>
            </a:stretch>
          </p:blipFill>
          <p:spPr>
            <a:xfrm>
              <a:off x="5220791" y="1296294"/>
              <a:ext cx="1343948" cy="1343948"/>
            </a:xfrm>
            <a:custGeom>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11" name="组合 10"/>
          <p:cNvGrpSpPr/>
          <p:nvPr/>
        </p:nvGrpSpPr>
        <p:grpSpPr>
          <a:xfrm>
            <a:off x="3358324" y="2301035"/>
            <a:ext cx="2260024" cy="1975365"/>
            <a:chOff x="3358324" y="2301035"/>
            <a:chExt cx="2260024" cy="1975365"/>
          </a:xfrm>
          <a:solidFill>
            <a:srgbClr val="0070C0"/>
          </a:solidFill>
          <a:effectLst>
            <a:outerShdw blurRad="419100" dist="419100" dir="5400000" algn="ctr" rotWithShape="0">
              <a:srgbClr val="000000">
                <a:alpha val="43137"/>
              </a:srgbClr>
            </a:outerShdw>
          </a:effectLst>
        </p:grpSpPr>
        <p:sp>
          <p:nvSpPr>
            <p:cNvPr id="5" name="任意多边形 4"/>
            <p:cNvSpPr/>
            <p:nvPr/>
          </p:nvSpPr>
          <p:spPr>
            <a:xfrm rot="18000000">
              <a:off x="3500653" y="2158706"/>
              <a:ext cx="1975365" cy="2260024"/>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adFill>
              <a:gsLst>
                <a:gs pos="0">
                  <a:srgbClr val="A40022"/>
                </a:gs>
                <a:gs pos="100000">
                  <a:srgbClr val="FF002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32928" t="5460" r="14429" b="15576"/>
            <a:stretch>
              <a:fillRect/>
            </a:stretch>
          </p:blipFill>
          <p:spPr>
            <a:xfrm>
              <a:off x="3849446" y="2605454"/>
              <a:ext cx="1518986" cy="1518986"/>
            </a:xfrm>
            <a:custGeom>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15" name="组合 14"/>
          <p:cNvGrpSpPr/>
          <p:nvPr/>
        </p:nvGrpSpPr>
        <p:grpSpPr>
          <a:xfrm>
            <a:off x="3905806" y="4288907"/>
            <a:ext cx="2098532" cy="1834214"/>
            <a:chOff x="3905806" y="4288907"/>
            <a:chExt cx="2098532" cy="1834214"/>
          </a:xfrm>
          <a:solidFill>
            <a:srgbClr val="0070C0"/>
          </a:solidFill>
          <a:effectLst>
            <a:outerShdw blurRad="419100" dist="419100" dir="5400000" algn="ctr" rotWithShape="0">
              <a:srgbClr val="000000">
                <a:alpha val="43137"/>
              </a:srgbClr>
            </a:outerShdw>
          </a:effectLst>
        </p:grpSpPr>
        <p:sp>
          <p:nvSpPr>
            <p:cNvPr id="7" name="任意多边形 6"/>
            <p:cNvSpPr/>
            <p:nvPr/>
          </p:nvSpPr>
          <p:spPr>
            <a:xfrm rot="15869224">
              <a:off x="4037965" y="4156748"/>
              <a:ext cx="1834214" cy="2098532"/>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rcRect l="30388" t="1397" r="5843" b="2949"/>
            <a:stretch>
              <a:fillRect/>
            </a:stretch>
          </p:blipFill>
          <p:spPr>
            <a:xfrm>
              <a:off x="4379125" y="4474686"/>
              <a:ext cx="1418436" cy="1418436"/>
            </a:xfrm>
            <a:custGeom>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grpFill/>
          </p:spPr>
        </p:pic>
      </p:grpSp>
      <p:grpSp>
        <p:nvGrpSpPr>
          <p:cNvPr id="25" name="组合 24"/>
          <p:cNvGrpSpPr/>
          <p:nvPr/>
        </p:nvGrpSpPr>
        <p:grpSpPr>
          <a:xfrm>
            <a:off x="1099137" y="4631520"/>
            <a:ext cx="2714844" cy="1461939"/>
            <a:chOff x="1099137" y="4631520"/>
            <a:chExt cx="2714844" cy="1461939"/>
          </a:xfrm>
        </p:grpSpPr>
        <p:sp>
          <p:nvSpPr>
            <p:cNvPr id="10" name="矩形 9"/>
            <p:cNvSpPr/>
            <p:nvPr/>
          </p:nvSpPr>
          <p:spPr>
            <a:xfrm>
              <a:off x="1833952" y="4631520"/>
              <a:ext cx="1980029" cy="400110"/>
            </a:xfrm>
            <a:prstGeom prst="rect">
              <a:avLst/>
            </a:prstGeom>
          </p:spPr>
          <p:txBody>
            <a:bodyPr wrap="none">
              <a:spAutoFit/>
            </a:bodyPr>
            <a:lstStyle/>
            <a:p>
              <a:pPr algn="r"/>
              <a:r>
                <a:rPr lang="zh-CN" altLang="en-US" sz="2000">
                  <a:solidFill>
                    <a:schemeClr val="tx1">
                      <a:lumMod val="65000"/>
                      <a:lumOff val="35000"/>
                    </a:schemeClr>
                  </a:solidFill>
                </a:rPr>
                <a:t>有利于品牌效应</a:t>
              </a:r>
              <a:endParaRPr lang="zh-CN" altLang="en-US" sz="2000">
                <a:solidFill>
                  <a:schemeClr val="tx1">
                    <a:lumMod val="65000"/>
                    <a:lumOff val="35000"/>
                  </a:schemeClr>
                </a:solidFill>
              </a:endParaRPr>
            </a:p>
          </p:txBody>
        </p:sp>
        <p:sp>
          <p:nvSpPr>
            <p:cNvPr id="20" name="矩形 19"/>
            <p:cNvSpPr/>
            <p:nvPr/>
          </p:nvSpPr>
          <p:spPr>
            <a:xfrm>
              <a:off x="1099137" y="5031630"/>
              <a:ext cx="2714844" cy="1061829"/>
            </a:xfrm>
            <a:prstGeom prst="rect">
              <a:avLst/>
            </a:prstGeom>
          </p:spPr>
          <p:txBody>
            <a:bodyPr wrap="square">
              <a:spAutoFit/>
            </a:bodyPr>
            <a:lstStyle/>
            <a:p>
              <a:pPr algn="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grpSp>
        <p:nvGrpSpPr>
          <p:cNvPr id="23" name="组合 22"/>
          <p:cNvGrpSpPr/>
          <p:nvPr/>
        </p:nvGrpSpPr>
        <p:grpSpPr>
          <a:xfrm>
            <a:off x="7214717" y="1334945"/>
            <a:ext cx="2714844" cy="1449239"/>
            <a:chOff x="7214717" y="1334945"/>
            <a:chExt cx="2714844" cy="1449239"/>
          </a:xfrm>
        </p:grpSpPr>
        <p:sp>
          <p:nvSpPr>
            <p:cNvPr id="12" name="矩形 11"/>
            <p:cNvSpPr/>
            <p:nvPr/>
          </p:nvSpPr>
          <p:spPr>
            <a:xfrm>
              <a:off x="7329799" y="1334945"/>
              <a:ext cx="1467068" cy="400110"/>
            </a:xfrm>
            <a:prstGeom prst="rect">
              <a:avLst/>
            </a:prstGeom>
          </p:spPr>
          <p:txBody>
            <a:bodyPr wrap="none">
              <a:spAutoFit/>
            </a:bodyPr>
            <a:lstStyle/>
            <a:p>
              <a:r>
                <a:rPr lang="zh-CN" altLang="en-US" sz="2000">
                  <a:solidFill>
                    <a:schemeClr val="tx1">
                      <a:lumMod val="65000"/>
                      <a:lumOff val="35000"/>
                    </a:schemeClr>
                  </a:solidFill>
                </a:rPr>
                <a:t>有经济效益</a:t>
              </a:r>
              <a:endParaRPr lang="zh-CN" altLang="en-US" sz="2000">
                <a:solidFill>
                  <a:schemeClr val="tx1">
                    <a:lumMod val="65000"/>
                    <a:lumOff val="35000"/>
                  </a:schemeClr>
                </a:solidFill>
              </a:endParaRPr>
            </a:p>
          </p:txBody>
        </p:sp>
        <p:sp>
          <p:nvSpPr>
            <p:cNvPr id="21" name="矩形 20"/>
            <p:cNvSpPr/>
            <p:nvPr/>
          </p:nvSpPr>
          <p:spPr>
            <a:xfrm>
              <a:off x="7214717" y="1722355"/>
              <a:ext cx="2714844" cy="1061829"/>
            </a:xfrm>
            <a:prstGeom prst="rect">
              <a:avLst/>
            </a:prstGeom>
          </p:spPr>
          <p:txBody>
            <a:bodyPr wrap="square">
              <a:spAutoFit/>
            </a:bodyPr>
            <a:lstStyle/>
            <a:p>
              <a:pPr algn="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grpSp>
        <p:nvGrpSpPr>
          <p:cNvPr id="24" name="组合 23"/>
          <p:cNvGrpSpPr/>
          <p:nvPr/>
        </p:nvGrpSpPr>
        <p:grpSpPr>
          <a:xfrm>
            <a:off x="8332698" y="3825402"/>
            <a:ext cx="2714844" cy="1541415"/>
            <a:chOff x="8332698" y="3825402"/>
            <a:chExt cx="2714844" cy="1541415"/>
          </a:xfrm>
        </p:grpSpPr>
        <p:sp>
          <p:nvSpPr>
            <p:cNvPr id="14" name="矩形 13"/>
            <p:cNvSpPr/>
            <p:nvPr/>
          </p:nvSpPr>
          <p:spPr>
            <a:xfrm>
              <a:off x="8332698" y="3825402"/>
              <a:ext cx="2492990" cy="400110"/>
            </a:xfrm>
            <a:prstGeom prst="rect">
              <a:avLst/>
            </a:prstGeom>
          </p:spPr>
          <p:txBody>
            <a:bodyPr wrap="none">
              <a:spAutoFit/>
            </a:bodyPr>
            <a:lstStyle/>
            <a:p>
              <a:pPr algn="r"/>
              <a:r>
                <a:rPr lang="zh-CN" altLang="en-US" sz="2000">
                  <a:solidFill>
                    <a:schemeClr val="tx1">
                      <a:lumMod val="65000"/>
                      <a:lumOff val="35000"/>
                    </a:schemeClr>
                  </a:solidFill>
                </a:rPr>
                <a:t>有利于提升政府形象</a:t>
              </a:r>
              <a:endParaRPr lang="zh-CN" altLang="en-US" sz="2000">
                <a:solidFill>
                  <a:schemeClr val="tx1">
                    <a:lumMod val="65000"/>
                    <a:lumOff val="35000"/>
                  </a:schemeClr>
                </a:solidFill>
              </a:endParaRPr>
            </a:p>
          </p:txBody>
        </p:sp>
        <p:sp>
          <p:nvSpPr>
            <p:cNvPr id="22" name="矩形 21"/>
            <p:cNvSpPr/>
            <p:nvPr/>
          </p:nvSpPr>
          <p:spPr>
            <a:xfrm>
              <a:off x="8332698" y="4304988"/>
              <a:ext cx="2714844" cy="1061829"/>
            </a:xfrm>
            <a:prstGeom prst="rect">
              <a:avLst/>
            </a:prstGeom>
          </p:spPr>
          <p:txBody>
            <a:bodyPr wrap="square">
              <a:spAutoFit/>
            </a:bodyPr>
            <a:lstStyle/>
            <a:p>
              <a:pP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sp>
        <p:nvSpPr>
          <p:cNvPr id="27" name="文本框 26"/>
          <p:cNvSpPr txBox="1"/>
          <p:nvPr/>
        </p:nvSpPr>
        <p:spPr>
          <a:xfrm>
            <a:off x="11487150" y="-647700"/>
            <a:ext cx="877163" cy="369332"/>
          </a:xfrm>
          <a:prstGeom prst="rect">
            <a:avLst/>
          </a:prstGeom>
          <a:noFill/>
        </p:spPr>
        <p:txBody>
          <a:bodyPr wrap="none" rtlCol="0">
            <a:spAutoFit/>
          </a:bodyPr>
          <a:lstStyle/>
          <a:p>
            <a:r>
              <a:rPr lang="zh-CN" altLang="en-US"/>
              <a:t>延迟符</a:t>
            </a:r>
            <a:endParaRPr lang="zh-CN" altLang="en-US"/>
          </a:p>
        </p:txBody>
      </p:sp>
      <p:sp>
        <p:nvSpPr>
          <p:cNvPr id="29" name="灯片编号占位符 28"/>
          <p:cNvSpPr>
            <a:spLocks noGrp="1"/>
          </p:cNvSpPr>
          <p:nvPr>
            <p:ph type="sldNum" sz="quarter" idx="12"/>
          </p:nvPr>
        </p:nvSpPr>
        <p:spPr/>
        <p:txBody>
          <a:bodyPr/>
          <a:lstStyle/>
          <a:p>
            <a:fld id="{E0596BC5-39E9-41F1-BBD9-DF4DEBACD03C}" type="slidenum">
              <a:rPr lang="zh-CN" altLang="en-US" smtClean="0"/>
              <a:t>35</a:t>
            </a:fld>
            <a:endParaRPr lang="zh-CN" altLang="en-US"/>
          </a:p>
        </p:txBody>
      </p:sp>
    </p:spTree>
  </p:cSld>
  <p:clrMapOvr>
    <a:masterClrMapping/>
  </p:clrMapOvr>
  <mc:AlternateContent>
    <mc:Choice xmlns:p14="http://schemas.microsoft.com/office/powerpoint/2010/main" Requires="p14">
      <p:transition spd="slow" advTm="2969">
        <p14:reveal/>
      </p:transition>
    </mc:Choice>
    <mc:Fallback>
      <p:transition spd="slow" advTm="296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文本占位符 23"/>
          <p:cNvSpPr>
            <a:spLocks noGrp="1"/>
          </p:cNvSpPr>
          <p:nvPr>
            <p:ph type="body" sz="quarter" idx="10"/>
          </p:nvPr>
        </p:nvSpPr>
        <p:spPr/>
        <p:txBody>
          <a:bodyPr/>
          <a:lstStyle/>
          <a:p>
            <a:endParaRPr lang="zh-CN" altLang="en-US"/>
          </a:p>
        </p:txBody>
      </p:sp>
      <p:grpSp>
        <p:nvGrpSpPr>
          <p:cNvPr id="3" name="组合 2"/>
          <p:cNvGrpSpPr/>
          <p:nvPr/>
        </p:nvGrpSpPr>
        <p:grpSpPr>
          <a:xfrm>
            <a:off x="6576341" y="1801131"/>
            <a:ext cx="2308225" cy="2308225"/>
            <a:chOff x="6576341" y="1801131"/>
            <a:chExt cx="2308225" cy="2308225"/>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5" name="流程图: 联系 4"/>
            <p:cNvSpPr/>
            <p:nvPr/>
          </p:nvSpPr>
          <p:spPr>
            <a:xfrm>
              <a:off x="6576341" y="1801131"/>
              <a:ext cx="2308225" cy="2308225"/>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7" name="流程图: 联系 2"/>
            <p:cNvSpPr/>
            <p:nvPr/>
          </p:nvSpPr>
          <p:spPr>
            <a:xfrm>
              <a:off x="7430416" y="2498044"/>
              <a:ext cx="606425" cy="361950"/>
            </a:xfrm>
            <a:custGeom>
              <a:rect l="l" t="t" r="r" b="b"/>
              <a:pathLst>
                <a:path w="1390228" h="832104">
                  <a:moveTo>
                    <a:pt x="704258" y="201168"/>
                  </a:moveTo>
                  <a:cubicBezTo>
                    <a:pt x="820410" y="201168"/>
                    <a:pt x="914570" y="295328"/>
                    <a:pt x="914570" y="411480"/>
                  </a:cubicBezTo>
                  <a:cubicBezTo>
                    <a:pt x="914570" y="527632"/>
                    <a:pt x="820410" y="621792"/>
                    <a:pt x="704258" y="621792"/>
                  </a:cubicBezTo>
                  <a:cubicBezTo>
                    <a:pt x="588106" y="621792"/>
                    <a:pt x="493946" y="527632"/>
                    <a:pt x="493946" y="411480"/>
                  </a:cubicBezTo>
                  <a:cubicBezTo>
                    <a:pt x="493946" y="295328"/>
                    <a:pt x="588106" y="201168"/>
                    <a:pt x="704258" y="201168"/>
                  </a:cubicBezTo>
                  <a:close/>
                  <a:moveTo>
                    <a:pt x="704258" y="118872"/>
                  </a:moveTo>
                  <a:cubicBezTo>
                    <a:pt x="537605" y="118872"/>
                    <a:pt x="402506" y="253971"/>
                    <a:pt x="402506" y="420624"/>
                  </a:cubicBezTo>
                  <a:cubicBezTo>
                    <a:pt x="402506" y="587277"/>
                    <a:pt x="537605" y="722376"/>
                    <a:pt x="704258" y="722376"/>
                  </a:cubicBezTo>
                  <a:cubicBezTo>
                    <a:pt x="870911" y="722376"/>
                    <a:pt x="1006010" y="587277"/>
                    <a:pt x="1006010" y="420624"/>
                  </a:cubicBezTo>
                  <a:cubicBezTo>
                    <a:pt x="1006010" y="253971"/>
                    <a:pt x="870911" y="118872"/>
                    <a:pt x="704258" y="118872"/>
                  </a:cubicBezTo>
                  <a:close/>
                  <a:moveTo>
                    <a:pt x="695114" y="0"/>
                  </a:moveTo>
                  <a:cubicBezTo>
                    <a:pt x="996332" y="0"/>
                    <a:pt x="1258449" y="167410"/>
                    <a:pt x="1390228" y="416052"/>
                  </a:cubicBezTo>
                  <a:cubicBezTo>
                    <a:pt x="1258449" y="664694"/>
                    <a:pt x="996332" y="832104"/>
                    <a:pt x="695114" y="832104"/>
                  </a:cubicBezTo>
                  <a:cubicBezTo>
                    <a:pt x="393896" y="832104"/>
                    <a:pt x="131779" y="664694"/>
                    <a:pt x="0" y="416052"/>
                  </a:cubicBezTo>
                  <a:cubicBezTo>
                    <a:pt x="131779" y="167410"/>
                    <a:pt x="393896" y="0"/>
                    <a:pt x="695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1" name="TextBox 1"/>
            <p:cNvSpPr txBox="1">
              <a:spLocks noChangeArrowheads="1"/>
            </p:cNvSpPr>
            <p:nvPr/>
          </p:nvSpPr>
          <p:spPr bwMode="auto">
            <a:xfrm>
              <a:off x="7154191" y="2948894"/>
              <a:ext cx="1325562" cy="492125"/>
            </a:xfrm>
            <a:prstGeom prst="rect">
              <a:avLst/>
            </a:prstGeom>
            <a:grpFill/>
            <a:ln w="9525">
              <a:noFill/>
              <a:miter lim="800000"/>
            </a:ln>
          </p:spPr>
          <p:txBody>
            <a:bodyPr>
              <a:spAutoFit/>
            </a:bodyPr>
            <a:lstStyle/>
            <a:p>
              <a:r>
                <a:rPr lang="zh-CN" altLang="en-US" sz="2600" b="1">
                  <a:solidFill>
                    <a:srgbClr val="FFFFFF"/>
                  </a:solidFill>
                  <a:ea typeface="微软雅黑" panose="020b0503020204020204" pitchFamily="34" charset="-122"/>
                </a:rPr>
                <a:t>用途一</a:t>
              </a:r>
              <a:endParaRPr lang="zh-CN" altLang="en-US" sz="2600" b="1">
                <a:solidFill>
                  <a:srgbClr val="FFFFFF"/>
                </a:solidFill>
                <a:ea typeface="微软雅黑" panose="020b0503020204020204" pitchFamily="34" charset="-122"/>
              </a:endParaRPr>
            </a:p>
          </p:txBody>
        </p:sp>
      </p:grpSp>
      <p:grpSp>
        <p:nvGrpSpPr>
          <p:cNvPr id="20" name="组合 19"/>
          <p:cNvGrpSpPr/>
          <p:nvPr/>
        </p:nvGrpSpPr>
        <p:grpSpPr>
          <a:xfrm>
            <a:off x="8537132" y="1786617"/>
            <a:ext cx="2308225" cy="2308225"/>
            <a:chOff x="8537132" y="1786617"/>
            <a:chExt cx="2308225" cy="2308225"/>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4" name="流程图: 联系 3"/>
            <p:cNvSpPr/>
            <p:nvPr/>
          </p:nvSpPr>
          <p:spPr>
            <a:xfrm>
              <a:off x="8537132" y="1786617"/>
              <a:ext cx="2308225" cy="2308225"/>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8" name="流程图: 联系 8"/>
            <p:cNvSpPr/>
            <p:nvPr/>
          </p:nvSpPr>
          <p:spPr>
            <a:xfrm>
              <a:off x="9332469" y="2296205"/>
              <a:ext cx="735013" cy="608012"/>
            </a:xfrm>
            <a:custGeom>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2" name="TextBox 8"/>
            <p:cNvSpPr txBox="1">
              <a:spLocks noChangeArrowheads="1"/>
            </p:cNvSpPr>
            <p:nvPr/>
          </p:nvSpPr>
          <p:spPr bwMode="auto">
            <a:xfrm>
              <a:off x="8857807" y="2937555"/>
              <a:ext cx="1692275" cy="492125"/>
            </a:xfrm>
            <a:prstGeom prst="rect">
              <a:avLst/>
            </a:prstGeom>
            <a:grpFill/>
            <a:ln w="9525">
              <a:noFill/>
              <a:miter lim="800000"/>
            </a:ln>
          </p:spPr>
          <p:txBody>
            <a:bodyPr>
              <a:spAutoFit/>
            </a:bodyPr>
            <a:lstStyle/>
            <a:p>
              <a:pPr algn="ctr"/>
              <a:r>
                <a:rPr lang="zh-CN" altLang="en-US" sz="2600" b="1">
                  <a:solidFill>
                    <a:srgbClr val="FFFFFF"/>
                  </a:solidFill>
                  <a:ea typeface="微软雅黑" panose="020b0503020204020204" pitchFamily="34" charset="-122"/>
                </a:rPr>
                <a:t>用途二</a:t>
              </a:r>
              <a:endParaRPr lang="zh-CN" altLang="en-US" sz="2600" b="1">
                <a:solidFill>
                  <a:srgbClr val="FFFFFF"/>
                </a:solidFill>
                <a:ea typeface="微软雅黑" panose="020b0503020204020204" pitchFamily="34" charset="-122"/>
              </a:endParaRPr>
            </a:p>
          </p:txBody>
        </p:sp>
      </p:grpSp>
      <p:grpSp>
        <p:nvGrpSpPr>
          <p:cNvPr id="21" name="组合 20"/>
          <p:cNvGrpSpPr/>
          <p:nvPr/>
        </p:nvGrpSpPr>
        <p:grpSpPr>
          <a:xfrm>
            <a:off x="7922767" y="3535359"/>
            <a:ext cx="1838325" cy="1836737"/>
            <a:chOff x="7922767" y="3535359"/>
            <a:chExt cx="1838325" cy="1836737"/>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6" name="流程图: 联系 5"/>
            <p:cNvSpPr/>
            <p:nvPr/>
          </p:nvSpPr>
          <p:spPr>
            <a:xfrm>
              <a:off x="7922767" y="3535359"/>
              <a:ext cx="1838325" cy="1836737"/>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9" name="流程图: 联系 16"/>
            <p:cNvSpPr/>
            <p:nvPr/>
          </p:nvSpPr>
          <p:spPr>
            <a:xfrm>
              <a:off x="8803830" y="3938584"/>
              <a:ext cx="300037" cy="488950"/>
            </a:xfrm>
            <a:custGeom>
              <a:rect l="l" t="t" r="r" b="b"/>
              <a:pathLst>
                <a:path w="683660" h="1114145">
                  <a:moveTo>
                    <a:pt x="338942" y="34645"/>
                  </a:moveTo>
                  <a:cubicBezTo>
                    <a:pt x="386287" y="34645"/>
                    <a:pt x="424667" y="73025"/>
                    <a:pt x="424667" y="120370"/>
                  </a:cubicBezTo>
                  <a:cubicBezTo>
                    <a:pt x="424667" y="167715"/>
                    <a:pt x="386287" y="206095"/>
                    <a:pt x="338942" y="206095"/>
                  </a:cubicBezTo>
                  <a:cubicBezTo>
                    <a:pt x="291597" y="206095"/>
                    <a:pt x="253217" y="167715"/>
                    <a:pt x="253217" y="120370"/>
                  </a:cubicBezTo>
                  <a:cubicBezTo>
                    <a:pt x="253217" y="73025"/>
                    <a:pt x="291597" y="34645"/>
                    <a:pt x="338942" y="34645"/>
                  </a:cubicBezTo>
                  <a:close/>
                  <a:moveTo>
                    <a:pt x="38520" y="0"/>
                  </a:moveTo>
                  <a:cubicBezTo>
                    <a:pt x="47835" y="-28"/>
                    <a:pt x="57160" y="3498"/>
                    <a:pt x="64288" y="10584"/>
                  </a:cubicBezTo>
                  <a:lnTo>
                    <a:pt x="277636" y="222666"/>
                  </a:lnTo>
                  <a:cubicBezTo>
                    <a:pt x="278863" y="223886"/>
                    <a:pt x="279986" y="225172"/>
                    <a:pt x="279666" y="227527"/>
                  </a:cubicBezTo>
                  <a:lnTo>
                    <a:pt x="404988" y="227527"/>
                  </a:lnTo>
                  <a:cubicBezTo>
                    <a:pt x="404835" y="226271"/>
                    <a:pt x="405417" y="225650"/>
                    <a:pt x="406025" y="225046"/>
                  </a:cubicBezTo>
                  <a:lnTo>
                    <a:pt x="619372" y="12964"/>
                  </a:lnTo>
                  <a:cubicBezTo>
                    <a:pt x="633628" y="-1208"/>
                    <a:pt x="656674" y="-1139"/>
                    <a:pt x="670846" y="13117"/>
                  </a:cubicBezTo>
                  <a:lnTo>
                    <a:pt x="673076" y="15360"/>
                  </a:lnTo>
                  <a:cubicBezTo>
                    <a:pt x="687248" y="29617"/>
                    <a:pt x="687180" y="52663"/>
                    <a:pt x="672923" y="66835"/>
                  </a:cubicBezTo>
                  <a:lnTo>
                    <a:pt x="459576" y="278917"/>
                  </a:lnTo>
                  <a:lnTo>
                    <a:pt x="455624" y="280540"/>
                  </a:lnTo>
                  <a:lnTo>
                    <a:pt x="455624" y="622284"/>
                  </a:lnTo>
                  <a:lnTo>
                    <a:pt x="451314" y="632690"/>
                  </a:lnTo>
                  <a:lnTo>
                    <a:pt x="452447" y="635426"/>
                  </a:lnTo>
                  <a:lnTo>
                    <a:pt x="452447" y="1073649"/>
                  </a:lnTo>
                  <a:cubicBezTo>
                    <a:pt x="452447" y="1094699"/>
                    <a:pt x="435382" y="1111764"/>
                    <a:pt x="414332" y="1111764"/>
                  </a:cubicBezTo>
                  <a:lnTo>
                    <a:pt x="411020" y="1111764"/>
                  </a:lnTo>
                  <a:cubicBezTo>
                    <a:pt x="389970" y="1111764"/>
                    <a:pt x="372905" y="1094699"/>
                    <a:pt x="372905" y="1073649"/>
                  </a:cubicBezTo>
                  <a:lnTo>
                    <a:pt x="372905" y="642658"/>
                  </a:lnTo>
                  <a:lnTo>
                    <a:pt x="316716" y="642658"/>
                  </a:lnTo>
                  <a:lnTo>
                    <a:pt x="316716" y="1076030"/>
                  </a:lnTo>
                  <a:cubicBezTo>
                    <a:pt x="316716" y="1097080"/>
                    <a:pt x="299651" y="1114145"/>
                    <a:pt x="278601" y="1114145"/>
                  </a:cubicBezTo>
                  <a:lnTo>
                    <a:pt x="275289" y="1114145"/>
                  </a:lnTo>
                  <a:cubicBezTo>
                    <a:pt x="254239" y="1114145"/>
                    <a:pt x="237174" y="1097080"/>
                    <a:pt x="237174" y="1076030"/>
                  </a:cubicBezTo>
                  <a:lnTo>
                    <a:pt x="237174" y="637807"/>
                  </a:lnTo>
                  <a:cubicBezTo>
                    <a:pt x="237174" y="636704"/>
                    <a:pt x="237221" y="635612"/>
                    <a:pt x="238489" y="634633"/>
                  </a:cubicBezTo>
                  <a:cubicBezTo>
                    <a:pt x="235073" y="631601"/>
                    <a:pt x="233374" y="627141"/>
                    <a:pt x="233374" y="622284"/>
                  </a:cubicBezTo>
                  <a:lnTo>
                    <a:pt x="233374" y="280352"/>
                  </a:lnTo>
                  <a:lnTo>
                    <a:pt x="224084" y="276537"/>
                  </a:lnTo>
                  <a:lnTo>
                    <a:pt x="10737" y="64455"/>
                  </a:lnTo>
                  <a:cubicBezTo>
                    <a:pt x="-3519" y="50283"/>
                    <a:pt x="-3588" y="27237"/>
                    <a:pt x="10584" y="12980"/>
                  </a:cubicBezTo>
                  <a:lnTo>
                    <a:pt x="12814" y="10737"/>
                  </a:lnTo>
                  <a:cubicBezTo>
                    <a:pt x="19900" y="3609"/>
                    <a:pt x="29205" y="28"/>
                    <a:pt x="385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0" name="圆角矩形 24"/>
            <p:cNvSpPr/>
            <p:nvPr/>
          </p:nvSpPr>
          <p:spPr>
            <a:xfrm rot="2733359" flipH="1">
              <a:off x="8571262" y="4136227"/>
              <a:ext cx="303212" cy="301625"/>
            </a:xfrm>
            <a:custGeom>
              <a:rect l="l" t="t" r="r" b="b"/>
              <a:pathLst>
                <a:path w="663787" h="661145">
                  <a:moveTo>
                    <a:pt x="458243" y="575693"/>
                  </a:moveTo>
                  <a:lnTo>
                    <a:pt x="445813" y="569527"/>
                  </a:lnTo>
                  <a:lnTo>
                    <a:pt x="449906" y="567192"/>
                  </a:lnTo>
                  <a:lnTo>
                    <a:pt x="99723" y="213549"/>
                  </a:lnTo>
                  <a:lnTo>
                    <a:pt x="99480" y="213841"/>
                  </a:lnTo>
                  <a:cubicBezTo>
                    <a:pt x="97834" y="209289"/>
                    <a:pt x="94955" y="205285"/>
                    <a:pt x="91419" y="201680"/>
                  </a:cubicBezTo>
                  <a:cubicBezTo>
                    <a:pt x="72081" y="181962"/>
                    <a:pt x="40421" y="181655"/>
                    <a:pt x="20703" y="200994"/>
                  </a:cubicBezTo>
                  <a:cubicBezTo>
                    <a:pt x="11800" y="209725"/>
                    <a:pt x="6855" y="220969"/>
                    <a:pt x="6465" y="232539"/>
                  </a:cubicBezTo>
                  <a:cubicBezTo>
                    <a:pt x="1137" y="236481"/>
                    <a:pt x="0" y="242181"/>
                    <a:pt x="0" y="248148"/>
                  </a:cubicBezTo>
                  <a:lnTo>
                    <a:pt x="0" y="483772"/>
                  </a:lnTo>
                  <a:cubicBezTo>
                    <a:pt x="0" y="509148"/>
                    <a:pt x="20572" y="529720"/>
                    <a:pt x="45948" y="529720"/>
                  </a:cubicBezTo>
                  <a:lnTo>
                    <a:pt x="46921" y="529720"/>
                  </a:lnTo>
                  <a:cubicBezTo>
                    <a:pt x="72297" y="529720"/>
                    <a:pt x="92869" y="509148"/>
                    <a:pt x="92869" y="483772"/>
                  </a:cubicBezTo>
                  <a:lnTo>
                    <a:pt x="92869" y="338096"/>
                  </a:lnTo>
                  <a:lnTo>
                    <a:pt x="321732" y="566706"/>
                  </a:lnTo>
                  <a:lnTo>
                    <a:pt x="167951" y="563721"/>
                  </a:lnTo>
                  <a:cubicBezTo>
                    <a:pt x="142579" y="563229"/>
                    <a:pt x="121612" y="583398"/>
                    <a:pt x="121120" y="608769"/>
                  </a:cubicBezTo>
                  <a:lnTo>
                    <a:pt x="121101" y="609742"/>
                  </a:lnTo>
                  <a:cubicBezTo>
                    <a:pt x="120608" y="635113"/>
                    <a:pt x="140777" y="656080"/>
                    <a:pt x="166149" y="656573"/>
                  </a:cubicBezTo>
                  <a:lnTo>
                    <a:pt x="401728" y="661145"/>
                  </a:lnTo>
                  <a:lnTo>
                    <a:pt x="409433" y="658128"/>
                  </a:lnTo>
                  <a:cubicBezTo>
                    <a:pt x="425832" y="663490"/>
                    <a:pt x="444366" y="659345"/>
                    <a:pt x="457556" y="646408"/>
                  </a:cubicBezTo>
                  <a:cubicBezTo>
                    <a:pt x="477274" y="627070"/>
                    <a:pt x="477581" y="595410"/>
                    <a:pt x="458243" y="575693"/>
                  </a:cubicBezTo>
                  <a:close/>
                  <a:moveTo>
                    <a:pt x="569072" y="221656"/>
                  </a:moveTo>
                  <a:lnTo>
                    <a:pt x="441982" y="92076"/>
                  </a:lnTo>
                  <a:cubicBezTo>
                    <a:pt x="435553" y="85521"/>
                    <a:pt x="425782" y="84231"/>
                    <a:pt x="418716" y="89562"/>
                  </a:cubicBezTo>
                  <a:cubicBezTo>
                    <a:pt x="419027" y="85888"/>
                    <a:pt x="417143" y="83751"/>
                    <a:pt x="415039" y="81859"/>
                  </a:cubicBezTo>
                  <a:cubicBezTo>
                    <a:pt x="408115" y="75628"/>
                    <a:pt x="398814" y="72038"/>
                    <a:pt x="388777" y="72567"/>
                  </a:cubicBezTo>
                  <a:lnTo>
                    <a:pt x="135408" y="85922"/>
                  </a:lnTo>
                  <a:cubicBezTo>
                    <a:pt x="115333" y="86980"/>
                    <a:pt x="99918" y="104111"/>
                    <a:pt x="100976" y="124185"/>
                  </a:cubicBezTo>
                  <a:lnTo>
                    <a:pt x="101142" y="127344"/>
                  </a:lnTo>
                  <a:cubicBezTo>
                    <a:pt x="102200" y="147418"/>
                    <a:pt x="119331" y="162834"/>
                    <a:pt x="139405" y="161775"/>
                  </a:cubicBezTo>
                  <a:lnTo>
                    <a:pt x="353315" y="150501"/>
                  </a:lnTo>
                  <a:lnTo>
                    <a:pt x="208787" y="292251"/>
                  </a:lnTo>
                  <a:cubicBezTo>
                    <a:pt x="200753" y="300130"/>
                    <a:pt x="200628" y="313029"/>
                    <a:pt x="208507" y="321063"/>
                  </a:cubicBezTo>
                  <a:lnTo>
                    <a:pt x="335597" y="450643"/>
                  </a:lnTo>
                  <a:cubicBezTo>
                    <a:pt x="343476" y="458676"/>
                    <a:pt x="356376" y="458802"/>
                    <a:pt x="364409" y="450923"/>
                  </a:cubicBezTo>
                  <a:lnTo>
                    <a:pt x="507413" y="310668"/>
                  </a:lnTo>
                  <a:lnTo>
                    <a:pt x="492194" y="521477"/>
                  </a:lnTo>
                  <a:cubicBezTo>
                    <a:pt x="490747" y="541526"/>
                    <a:pt x="505827" y="558954"/>
                    <a:pt x="525877" y="560401"/>
                  </a:cubicBezTo>
                  <a:lnTo>
                    <a:pt x="529032" y="560629"/>
                  </a:lnTo>
                  <a:cubicBezTo>
                    <a:pt x="549081" y="562076"/>
                    <a:pt x="566509" y="546996"/>
                    <a:pt x="567956" y="526946"/>
                  </a:cubicBezTo>
                  <a:lnTo>
                    <a:pt x="586225" y="273883"/>
                  </a:lnTo>
                  <a:cubicBezTo>
                    <a:pt x="586948" y="263858"/>
                    <a:pt x="583540" y="254489"/>
                    <a:pt x="577445" y="247445"/>
                  </a:cubicBezTo>
                  <a:lnTo>
                    <a:pt x="571374" y="244402"/>
                  </a:lnTo>
                  <a:cubicBezTo>
                    <a:pt x="576541" y="237513"/>
                    <a:pt x="575338" y="228045"/>
                    <a:pt x="569072" y="221656"/>
                  </a:cubicBezTo>
                  <a:close/>
                  <a:moveTo>
                    <a:pt x="639264" y="25699"/>
                  </a:moveTo>
                  <a:cubicBezTo>
                    <a:pt x="606113" y="-8102"/>
                    <a:pt x="551838" y="-8629"/>
                    <a:pt x="518037" y="24523"/>
                  </a:cubicBezTo>
                  <a:cubicBezTo>
                    <a:pt x="484235" y="57674"/>
                    <a:pt x="483709" y="111949"/>
                    <a:pt x="516860" y="145750"/>
                  </a:cubicBezTo>
                  <a:cubicBezTo>
                    <a:pt x="550012" y="179552"/>
                    <a:pt x="604287" y="180078"/>
                    <a:pt x="638088" y="146927"/>
                  </a:cubicBezTo>
                  <a:cubicBezTo>
                    <a:pt x="671889" y="113775"/>
                    <a:pt x="672416" y="59500"/>
                    <a:pt x="639264" y="256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3" name="TextBox 9"/>
            <p:cNvSpPr txBox="1">
              <a:spLocks noChangeArrowheads="1"/>
            </p:cNvSpPr>
            <p:nvPr/>
          </p:nvSpPr>
          <p:spPr bwMode="auto">
            <a:xfrm>
              <a:off x="8005317" y="4459284"/>
              <a:ext cx="1692275" cy="492125"/>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pitchFamily="34" charset="-122"/>
                </a:rPr>
                <a:t>用途三</a:t>
              </a:r>
              <a:endParaRPr lang="zh-CN" altLang="en-US" sz="2600" b="1">
                <a:solidFill>
                  <a:srgbClr val="FFFFFF"/>
                </a:solidFill>
                <a:ea typeface="微软雅黑" panose="020b0503020204020204" pitchFamily="34" charset="-122"/>
              </a:endParaRPr>
            </a:p>
          </p:txBody>
        </p:sp>
      </p:grpSp>
      <p:sp>
        <p:nvSpPr>
          <p:cNvPr id="14" name="流程图: 联系 13"/>
          <p:cNvSpPr/>
          <p:nvPr/>
        </p:nvSpPr>
        <p:spPr>
          <a:xfrm>
            <a:off x="9759505" y="4792659"/>
            <a:ext cx="239712" cy="2397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5" name="流程图: 联系 14"/>
          <p:cNvSpPr/>
          <p:nvPr/>
        </p:nvSpPr>
        <p:spPr>
          <a:xfrm>
            <a:off x="10305605" y="4114572"/>
            <a:ext cx="211137" cy="211137"/>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6" name="流程图: 联系 15"/>
          <p:cNvSpPr/>
          <p:nvPr/>
        </p:nvSpPr>
        <p:spPr>
          <a:xfrm>
            <a:off x="7298880" y="4783134"/>
            <a:ext cx="261937" cy="261937"/>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7" name="流程图: 联系 16"/>
          <p:cNvSpPr/>
          <p:nvPr/>
        </p:nvSpPr>
        <p:spPr>
          <a:xfrm>
            <a:off x="6832155" y="4237034"/>
            <a:ext cx="531812" cy="5318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8" name="流程图: 联系 17"/>
          <p:cNvSpPr/>
          <p:nvPr/>
        </p:nvSpPr>
        <p:spPr>
          <a:xfrm>
            <a:off x="7470330" y="4370384"/>
            <a:ext cx="398462" cy="39846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9" name="流程图: 联系 18"/>
          <p:cNvSpPr/>
          <p:nvPr/>
        </p:nvSpPr>
        <p:spPr>
          <a:xfrm>
            <a:off x="9891267" y="4228872"/>
            <a:ext cx="419100" cy="4175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22" name="Rectangle 5"/>
          <p:cNvSpPr/>
          <p:nvPr/>
        </p:nvSpPr>
        <p:spPr bwMode="auto">
          <a:xfrm>
            <a:off x="1017811" y="3343271"/>
            <a:ext cx="5166643" cy="227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此处添加详细文本描述，建议与标题相关并符合整体语言风格，语言描述尽量简洁生动。尽量将每页幻灯片的字数控制在  </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200</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字以内，据统计每页幻灯片的最好控制在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5</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分钟之内。此处添加详细文本描述</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 </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，建议与标题相关并符合整体语言风格，语言描述尽量简洁生动</a:t>
            </a:r>
            <a:r>
              <a:rPr lang="zh-CN" altLang="en-US" sz="1400">
                <a:solidFill>
                  <a:schemeClr val="tx1">
                    <a:lumMod val="75000"/>
                    <a:lumOff val="25000"/>
                  </a:schemeClr>
                </a:solidFill>
                <a:latin typeface="微软雅黑" panose="020b0503020204020204" pitchFamily="34" charset="-122"/>
                <a:sym typeface="Gill Sans"/>
              </a:rPr>
              <a:t>。尽量将每页幻灯片的字数控制在  </a:t>
            </a:r>
            <a:r>
              <a:rPr lang="en-US" altLang="zh-CN" sz="1400">
                <a:solidFill>
                  <a:schemeClr val="tx1">
                    <a:lumMod val="75000"/>
                    <a:lumOff val="25000"/>
                  </a:schemeClr>
                </a:solidFill>
                <a:latin typeface="微软雅黑" panose="020b0503020204020204" pitchFamily="34" charset="-122"/>
                <a:sym typeface="Gill Sans"/>
              </a:rPr>
              <a:t>200</a:t>
            </a:r>
            <a:r>
              <a:rPr lang="zh-CN" altLang="en-US" sz="1400">
                <a:solidFill>
                  <a:schemeClr val="tx1">
                    <a:lumMod val="75000"/>
                    <a:lumOff val="25000"/>
                  </a:schemeClr>
                </a:solidFill>
                <a:latin typeface="微软雅黑" panose="020b0503020204020204" pitchFamily="34" charset="-122"/>
                <a:sym typeface="Gill Sans"/>
              </a:rPr>
              <a:t>字以内，据统计每页幻灯片的最好控制在</a:t>
            </a:r>
            <a:r>
              <a:rPr lang="en-US" altLang="zh-CN" sz="1400">
                <a:solidFill>
                  <a:schemeClr val="tx1">
                    <a:lumMod val="75000"/>
                    <a:lumOff val="25000"/>
                  </a:schemeClr>
                </a:solidFill>
                <a:latin typeface="微软雅黑" panose="020b0503020204020204" pitchFamily="34" charset="-122"/>
                <a:sym typeface="Gill Sans"/>
              </a:rPr>
              <a:t>5</a:t>
            </a:r>
            <a:r>
              <a:rPr lang="zh-CN" altLang="en-US" sz="1400">
                <a:solidFill>
                  <a:schemeClr val="tx1">
                    <a:lumMod val="75000"/>
                    <a:lumOff val="25000"/>
                  </a:schemeClr>
                </a:solidFill>
                <a:latin typeface="微软雅黑" panose="020b0503020204020204" pitchFamily="34" charset="-122"/>
                <a:sym typeface="Gill Sans"/>
              </a:rPr>
              <a:t>分钟之内。</a:t>
            </a:r>
            <a:endParaRPr lang="en-US" sz="140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文本框 22"/>
          <p:cNvSpPr txBox="1"/>
          <p:nvPr/>
        </p:nvSpPr>
        <p:spPr>
          <a:xfrm>
            <a:off x="11487150" y="-647700"/>
            <a:ext cx="877163" cy="369332"/>
          </a:xfrm>
          <a:prstGeom prst="rect">
            <a:avLst/>
          </a:prstGeom>
          <a:noFill/>
        </p:spPr>
        <p:txBody>
          <a:bodyPr wrap="none" rtlCol="0">
            <a:spAutoFit/>
          </a:bodyPr>
          <a:lstStyle/>
          <a:p>
            <a:r>
              <a:rPr lang="zh-CN" altLang="en-US"/>
              <a:t>延迟符</a:t>
            </a:r>
            <a:endParaRPr lang="zh-CN" altLang="en-US"/>
          </a:p>
        </p:txBody>
      </p:sp>
      <p:sp>
        <p:nvSpPr>
          <p:cNvPr id="25" name="灯片编号占位符 24"/>
          <p:cNvSpPr>
            <a:spLocks noGrp="1"/>
          </p:cNvSpPr>
          <p:nvPr>
            <p:ph type="sldNum" sz="quarter" idx="12"/>
          </p:nvPr>
        </p:nvSpPr>
        <p:spPr/>
        <p:txBody>
          <a:bodyPr/>
          <a:lstStyle/>
          <a:p>
            <a:fld id="{E0596BC5-39E9-41F1-BBD9-DF4DEBACD03C}" type="slidenum">
              <a:rPr lang="zh-CN" altLang="en-US" smtClean="0"/>
              <a:t>36</a:t>
            </a:fld>
            <a:endParaRPr lang="zh-CN" altLang="en-US"/>
          </a:p>
        </p:txBody>
      </p:sp>
    </p:spTree>
  </p:cSld>
  <p:clrMapOvr>
    <a:masterClrMapping/>
  </p:clrMapOvr>
  <mc:AlternateContent>
    <mc:Choice xmlns:p14="http://schemas.microsoft.com/office/powerpoint/2010/main" Requires="p14">
      <p:transition spd="slow" advTm="3607">
        <p14:reveal/>
      </p:transition>
    </mc:Choice>
    <mc:Fallback>
      <p:transition spd="slow" advTm="360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500" decel="50000" fill="hold">
                                          <p:stCondLst>
                                            <p:cond delay="0"/>
                                          </p:stCondLst>
                                        </p:cTn>
                                        <p:tgtEl>
                                          <p:spTgt spid="3"/>
                                        </p:tgtEl>
                                        <p:attrNameLst>
                                          <p:attrName>ppt_x</p:attrName>
                                          <p:attrName>ppt_y</p:attrName>
                                        </p:attrNameLst>
                                      </p:cBhvr>
                                    </p:animMotion>
                                    <p:animEffect transition="in" filter="fade">
                                      <p:cBhvr>
                                        <p:cTn id="9" dur="500"/>
                                        <p:tgtEl>
                                          <p:spTgt spid="3"/>
                                        </p:tgtEl>
                                      </p:cBhvr>
                                    </p:animEffect>
                                  </p:childTnLst>
                                </p:cTn>
                              </p:par>
                              <p:par>
                                <p:cTn id="10" presetID="52" presetClass="entr" presetSubtype="0" fill="hold" nodeType="withEffect">
                                  <p:stCondLst>
                                    <p:cond delay="200"/>
                                  </p:stCondLst>
                                  <p:childTnLst>
                                    <p:set>
                                      <p:cBhvr>
                                        <p:cTn id="11" dur="1" fill="hold">
                                          <p:stCondLst>
                                            <p:cond delay="0"/>
                                          </p:stCondLst>
                                        </p:cTn>
                                        <p:tgtEl>
                                          <p:spTgt spid="20"/>
                                        </p:tgtEl>
                                        <p:attrNameLst>
                                          <p:attrName>style.visibility</p:attrName>
                                        </p:attrNameLst>
                                      </p:cBhvr>
                                      <p:to>
                                        <p:strVal val="visible"/>
                                      </p:to>
                                    </p:set>
                                    <p:animScale>
                                      <p:cBhvr>
                                        <p:cTn id="12"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500" decel="50000" fill="hold">
                                          <p:stCondLst>
                                            <p:cond delay="0"/>
                                          </p:stCondLst>
                                        </p:cTn>
                                        <p:tgtEl>
                                          <p:spTgt spid="20"/>
                                        </p:tgtEl>
                                        <p:attrNameLst>
                                          <p:attrName>ppt_x</p:attrName>
                                          <p:attrName>ppt_y</p:attrName>
                                        </p:attrNameLst>
                                      </p:cBhvr>
                                    </p:animMotion>
                                    <p:animEffect transition="in" filter="fade">
                                      <p:cBhvr>
                                        <p:cTn id="14" dur="500"/>
                                        <p:tgtEl>
                                          <p:spTgt spid="20"/>
                                        </p:tgtEl>
                                      </p:cBhvr>
                                    </p:animEffect>
                                  </p:childTnLst>
                                </p:cTn>
                              </p:par>
                              <p:par>
                                <p:cTn id="15" presetID="52" presetClass="entr" presetSubtype="0" fill="hold" nodeType="withEffect">
                                  <p:stCondLst>
                                    <p:cond delay="400"/>
                                  </p:stCondLst>
                                  <p:childTnLst>
                                    <p:set>
                                      <p:cBhvr>
                                        <p:cTn id="16" dur="1" fill="hold">
                                          <p:stCondLst>
                                            <p:cond delay="0"/>
                                          </p:stCondLst>
                                        </p:cTn>
                                        <p:tgtEl>
                                          <p:spTgt spid="21"/>
                                        </p:tgtEl>
                                        <p:attrNameLst>
                                          <p:attrName>style.visibility</p:attrName>
                                        </p:attrNameLst>
                                      </p:cBhvr>
                                      <p:to>
                                        <p:strVal val="visible"/>
                                      </p:to>
                                    </p:set>
                                    <p:animScale>
                                      <p:cBhvr>
                                        <p:cTn id="17"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500" decel="50000" fill="hold">
                                          <p:stCondLst>
                                            <p:cond delay="0"/>
                                          </p:stCondLst>
                                        </p:cTn>
                                        <p:tgtEl>
                                          <p:spTgt spid="21"/>
                                        </p:tgtEl>
                                        <p:attrNameLst>
                                          <p:attrName>ppt_x</p:attrName>
                                          <p:attrName>ppt_y</p:attrName>
                                        </p:attrNameLst>
                                      </p:cBhvr>
                                    </p:animMotion>
                                    <p:animEffect transition="in" filter="fade">
                                      <p:cBhvr>
                                        <p:cTn id="19" dur="500"/>
                                        <p:tgtEl>
                                          <p:spTgt spid="21"/>
                                        </p:tgtEl>
                                      </p:cBhvr>
                                    </p:animEffect>
                                  </p:childTnLst>
                                </p:cTn>
                              </p:par>
                            </p:childTnLst>
                          </p:cTn>
                        </p:par>
                        <p:par>
                          <p:cTn id="20" fill="hold" nodeType="afterGroup">
                            <p:stCondLst>
                              <p:cond delay="9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nodeType="afterGroup">
                            <p:stCondLst>
                              <p:cond delay="18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p:bldP spid="23"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5" name="Group 104"/>
          <p:cNvGrpSpPr/>
          <p:nvPr/>
        </p:nvGrpSpPr>
        <p:grpSpPr>
          <a:xfrm>
            <a:off x="5425687" y="2108555"/>
            <a:ext cx="1338700" cy="1338700"/>
            <a:chOff x="5286041" y="1769387"/>
            <a:chExt cx="1619915" cy="1619915"/>
          </a:xfrm>
        </p:grpSpPr>
        <p:sp>
          <p:nvSpPr>
            <p:cNvPr id="66" name="Oval 65"/>
            <p:cNvSpPr/>
            <p:nvPr/>
          </p:nvSpPr>
          <p:spPr>
            <a:xfrm>
              <a:off x="5286041"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71" name="Group 70"/>
            <p:cNvGrpSpPr/>
            <p:nvPr/>
          </p:nvGrpSpPr>
          <p:grpSpPr>
            <a:xfrm>
              <a:off x="5754618" y="2290827"/>
              <a:ext cx="681009" cy="572931"/>
              <a:chOff x="5368132" y="2625725"/>
              <a:chExt cx="465138" cy="391319"/>
            </a:xfrm>
            <a:solidFill>
              <a:schemeClr val="accent3"/>
            </a:solidFill>
          </p:grpSpPr>
          <p:sp>
            <p:nvSpPr>
              <p:cNvPr id="72"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4" name="Group 103"/>
          <p:cNvGrpSpPr/>
          <p:nvPr/>
        </p:nvGrpSpPr>
        <p:grpSpPr>
          <a:xfrm>
            <a:off x="3310358" y="3192507"/>
            <a:ext cx="1338700" cy="1338700"/>
            <a:chOff x="3171077" y="1769386"/>
            <a:chExt cx="1619915" cy="1619915"/>
          </a:xfrm>
        </p:grpSpPr>
        <p:sp>
          <p:nvSpPr>
            <p:cNvPr id="68" name="Oval 67"/>
            <p:cNvSpPr/>
            <p:nvPr/>
          </p:nvSpPr>
          <p:spPr>
            <a:xfrm>
              <a:off x="3171077" y="1769386"/>
              <a:ext cx="1619915" cy="1619915"/>
            </a:xfrm>
            <a:prstGeom prst="ellipse">
              <a:avLst/>
            </a:prstGeom>
            <a:solidFill>
              <a:srgbClr val="843C0C"/>
            </a:solidFill>
            <a:ln w="44450">
              <a:noFill/>
              <a:prstDash val="sysDot"/>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grpSp>
          <p:nvGrpSpPr>
            <p:cNvPr id="75" name="Group 74"/>
            <p:cNvGrpSpPr/>
            <p:nvPr/>
          </p:nvGrpSpPr>
          <p:grpSpPr>
            <a:xfrm>
              <a:off x="3672013" y="2245786"/>
              <a:ext cx="618042" cy="618042"/>
              <a:chOff x="4439444" y="1652588"/>
              <a:chExt cx="464344" cy="464344"/>
            </a:xfrm>
            <a:solidFill>
              <a:schemeClr val="accent2"/>
            </a:solidFill>
          </p:grpSpPr>
          <p:sp>
            <p:nvSpPr>
              <p:cNvPr id="76"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7"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8"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6" name="Group 105"/>
          <p:cNvGrpSpPr/>
          <p:nvPr/>
        </p:nvGrpSpPr>
        <p:grpSpPr>
          <a:xfrm>
            <a:off x="7541016" y="3192508"/>
            <a:ext cx="1338700" cy="1338700"/>
            <a:chOff x="7401005" y="1769387"/>
            <a:chExt cx="1619915" cy="1619915"/>
          </a:xfrm>
        </p:grpSpPr>
        <p:sp>
          <p:nvSpPr>
            <p:cNvPr id="67" name="Oval 66"/>
            <p:cNvSpPr/>
            <p:nvPr/>
          </p:nvSpPr>
          <p:spPr>
            <a:xfrm>
              <a:off x="7401005" y="1769387"/>
              <a:ext cx="1619915" cy="1619915"/>
            </a:xfrm>
            <a:prstGeom prst="ellipse">
              <a:avLst/>
            </a:prstGeom>
            <a:solidFill>
              <a:srgbClr val="843C0C"/>
            </a:solidFill>
            <a:ln w="44450">
              <a:noFill/>
              <a:prstDash val="sysDash"/>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grpSp>
          <p:nvGrpSpPr>
            <p:cNvPr id="79" name="Group 78"/>
            <p:cNvGrpSpPr/>
            <p:nvPr/>
          </p:nvGrpSpPr>
          <p:grpSpPr>
            <a:xfrm>
              <a:off x="7930034" y="2313880"/>
              <a:ext cx="561856" cy="562817"/>
              <a:chOff x="9145588" y="4435475"/>
              <a:chExt cx="464344" cy="465138"/>
            </a:xfrm>
            <a:solidFill>
              <a:schemeClr val="accent4"/>
            </a:solidFill>
          </p:grpSpPr>
          <p:sp>
            <p:nvSpPr>
              <p:cNvPr id="80"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1"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2"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3"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4"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6"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7"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3" name="Group 102"/>
          <p:cNvGrpSpPr/>
          <p:nvPr/>
        </p:nvGrpSpPr>
        <p:grpSpPr>
          <a:xfrm>
            <a:off x="1195029" y="2165384"/>
            <a:ext cx="1338700" cy="1338700"/>
            <a:chOff x="1056113" y="1769387"/>
            <a:chExt cx="1619915" cy="1619915"/>
          </a:xfrm>
          <a:solidFill>
            <a:srgbClr val="00B0F0"/>
          </a:solidFill>
        </p:grpSpPr>
        <p:sp>
          <p:nvSpPr>
            <p:cNvPr id="69" name="Oval 68"/>
            <p:cNvSpPr/>
            <p:nvPr/>
          </p:nvSpPr>
          <p:spPr>
            <a:xfrm>
              <a:off x="1056113"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89" name="Group 88"/>
            <p:cNvGrpSpPr/>
            <p:nvPr/>
          </p:nvGrpSpPr>
          <p:grpSpPr>
            <a:xfrm>
              <a:off x="1557049" y="2272825"/>
              <a:ext cx="618042" cy="618042"/>
              <a:chOff x="4439443" y="2582069"/>
              <a:chExt cx="464344" cy="464344"/>
            </a:xfrm>
            <a:grpFill/>
          </p:grpSpPr>
          <p:sp>
            <p:nvSpPr>
              <p:cNvPr id="90" name="AutoShape 123"/>
              <p:cNvSpPr/>
              <p:nvPr/>
            </p:nvSpPr>
            <p:spPr bwMode="auto">
              <a:xfrm>
                <a:off x="4439443"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2"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7" name="Group 106"/>
          <p:cNvGrpSpPr/>
          <p:nvPr/>
        </p:nvGrpSpPr>
        <p:grpSpPr>
          <a:xfrm>
            <a:off x="9656345" y="2108555"/>
            <a:ext cx="1338700" cy="1338700"/>
            <a:chOff x="9515969" y="1769387"/>
            <a:chExt cx="1619915" cy="1619915"/>
          </a:xfrm>
        </p:grpSpPr>
        <p:sp>
          <p:nvSpPr>
            <p:cNvPr id="70" name="Oval 69"/>
            <p:cNvSpPr/>
            <p:nvPr/>
          </p:nvSpPr>
          <p:spPr>
            <a:xfrm>
              <a:off x="9515969"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93" name="Group 92"/>
            <p:cNvGrpSpPr/>
            <p:nvPr/>
          </p:nvGrpSpPr>
          <p:grpSpPr>
            <a:xfrm>
              <a:off x="10044998" y="2300063"/>
              <a:ext cx="561856" cy="562817"/>
              <a:chOff x="7287419" y="3505994"/>
              <a:chExt cx="464344" cy="465138"/>
            </a:xfrm>
            <a:solidFill>
              <a:schemeClr val="accent5"/>
            </a:solidFill>
          </p:grpSpPr>
          <p:sp>
            <p:nvSpPr>
              <p:cNvPr id="94"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6"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7"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9"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6" name="TextBox 23"/>
          <p:cNvSpPr txBox="1"/>
          <p:nvPr/>
        </p:nvSpPr>
        <p:spPr>
          <a:xfrm>
            <a:off x="1072447" y="4315910"/>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7" name="TextBox 24"/>
          <p:cNvSpPr txBox="1"/>
          <p:nvPr/>
        </p:nvSpPr>
        <p:spPr>
          <a:xfrm>
            <a:off x="1072446" y="3932975"/>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58" name="TextBox 23"/>
          <p:cNvSpPr txBox="1"/>
          <p:nvPr/>
        </p:nvSpPr>
        <p:spPr>
          <a:xfrm>
            <a:off x="3340624" y="5174139"/>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3340623" y="4791204"/>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60" name="TextBox 23"/>
          <p:cNvSpPr txBox="1"/>
          <p:nvPr/>
        </p:nvSpPr>
        <p:spPr>
          <a:xfrm>
            <a:off x="5144657" y="4315910"/>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1" name="TextBox 24"/>
          <p:cNvSpPr txBox="1"/>
          <p:nvPr/>
        </p:nvSpPr>
        <p:spPr>
          <a:xfrm>
            <a:off x="5144656" y="3932975"/>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62" name="TextBox 23"/>
          <p:cNvSpPr txBox="1"/>
          <p:nvPr/>
        </p:nvSpPr>
        <p:spPr>
          <a:xfrm>
            <a:off x="9155564" y="4315910"/>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3" name="TextBox 24"/>
          <p:cNvSpPr txBox="1"/>
          <p:nvPr/>
        </p:nvSpPr>
        <p:spPr>
          <a:xfrm>
            <a:off x="9155563" y="3932975"/>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64" name="TextBox 23"/>
          <p:cNvSpPr txBox="1"/>
          <p:nvPr/>
        </p:nvSpPr>
        <p:spPr>
          <a:xfrm>
            <a:off x="7482893" y="5174139"/>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5" name="TextBox 24"/>
          <p:cNvSpPr txBox="1"/>
          <p:nvPr/>
        </p:nvSpPr>
        <p:spPr>
          <a:xfrm>
            <a:off x="7482892" y="4791204"/>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3" name="文本占位符 2"/>
          <p:cNvSpPr>
            <a:spLocks noGrp="1"/>
          </p:cNvSpPr>
          <p:nvPr>
            <p:ph type="body" sz="quarter" idx="10"/>
          </p:nvPr>
        </p:nvSpPr>
        <p:spPr/>
        <p:txBody>
          <a:bodyPr/>
          <a:lstStyle/>
          <a:p>
            <a:r>
              <a:rPr lang="zh-CN" altLang="en-US"/>
              <a:t>工作存在不足之处</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37</a:t>
            </a:fld>
            <a:endParaRPr lang="zh-CN" altLang="en-US"/>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900" decel="100000" fill="hold"/>
                                        <p:tgtEl>
                                          <p:spTgt spid="1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900" decel="100000" fill="hold"/>
                                        <p:tgtEl>
                                          <p:spTgt spid="10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000"/>
                                        <p:tgtEl>
                                          <p:spTgt spid="105"/>
                                        </p:tgtEl>
                                      </p:cBhvr>
                                    </p:animEffect>
                                    <p:anim calcmode="lin" valueType="num">
                                      <p:cBhvr>
                                        <p:cTn id="22" dur="1000" fill="hold"/>
                                        <p:tgtEl>
                                          <p:spTgt spid="105"/>
                                        </p:tgtEl>
                                        <p:attrNameLst>
                                          <p:attrName>ppt_x</p:attrName>
                                        </p:attrNameLst>
                                      </p:cBhvr>
                                      <p:tavLst>
                                        <p:tav tm="0">
                                          <p:val>
                                            <p:strVal val="#ppt_x"/>
                                          </p:val>
                                        </p:tav>
                                        <p:tav tm="100000">
                                          <p:val>
                                            <p:strVal val="#ppt_x"/>
                                          </p:val>
                                        </p:tav>
                                      </p:tavLst>
                                    </p:anim>
                                    <p:anim calcmode="lin" valueType="num">
                                      <p:cBhvr>
                                        <p:cTn id="23" dur="900" decel="100000" fill="hold"/>
                                        <p:tgtEl>
                                          <p:spTgt spid="10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1000"/>
                                        <p:tgtEl>
                                          <p:spTgt spid="107"/>
                                        </p:tgtEl>
                                      </p:cBhvr>
                                    </p:animEffect>
                                    <p:anim calcmode="lin" valueType="num">
                                      <p:cBhvr>
                                        <p:cTn id="36" dur="1000" fill="hold"/>
                                        <p:tgtEl>
                                          <p:spTgt spid="107"/>
                                        </p:tgtEl>
                                        <p:attrNameLst>
                                          <p:attrName>ppt_x</p:attrName>
                                        </p:attrNameLst>
                                      </p:cBhvr>
                                      <p:tavLst>
                                        <p:tav tm="0">
                                          <p:val>
                                            <p:strVal val="#ppt_x"/>
                                          </p:val>
                                        </p:tav>
                                        <p:tav tm="100000">
                                          <p:val>
                                            <p:strVal val="#ppt_x"/>
                                          </p:val>
                                        </p:tav>
                                      </p:tavLst>
                                    </p:anim>
                                    <p:anim calcmode="lin" valueType="num">
                                      <p:cBhvr>
                                        <p:cTn id="37" dur="900" decel="100000" fill="hold"/>
                                        <p:tgtEl>
                                          <p:spTgt spid="10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p:tgtEl>
                                          <p:spTgt spid="56"/>
                                        </p:tgtEl>
                                        <p:attrNameLst>
                                          <p:attrName>ppt_y</p:attrName>
                                        </p:attrNameLst>
                                      </p:cBhvr>
                                      <p:tavLst>
                                        <p:tav tm="0">
                                          <p:val>
                                            <p:strVal val="#ppt_y+#ppt_h*1.125000"/>
                                          </p:val>
                                        </p:tav>
                                        <p:tav tm="100000">
                                          <p:val>
                                            <p:strVal val="#ppt_y"/>
                                          </p:val>
                                        </p:tav>
                                      </p:tavLst>
                                    </p:anim>
                                    <p:animEffect transition="in" filter="wipe(up)">
                                      <p:cBhvr>
                                        <p:cTn id="43" dur="500"/>
                                        <p:tgtEl>
                                          <p:spTgt spid="56"/>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p:tgtEl>
                                          <p:spTgt spid="57"/>
                                        </p:tgtEl>
                                        <p:attrNameLst>
                                          <p:attrName>ppt_y</p:attrName>
                                        </p:attrNameLst>
                                      </p:cBhvr>
                                      <p:tavLst>
                                        <p:tav tm="0">
                                          <p:val>
                                            <p:strVal val="#ppt_y-#ppt_h*1.125000"/>
                                          </p:val>
                                        </p:tav>
                                        <p:tav tm="100000">
                                          <p:val>
                                            <p:strVal val="#ppt_y"/>
                                          </p:val>
                                        </p:tav>
                                      </p:tavLst>
                                    </p:anim>
                                    <p:animEffect transition="in" filter="wipe(down)">
                                      <p:cBhvr>
                                        <p:cTn id="47" dur="500"/>
                                        <p:tgtEl>
                                          <p:spTgt spid="57"/>
                                        </p:tgtEl>
                                      </p:cBhvr>
                                    </p:animEffect>
                                  </p:childTnLst>
                                </p:cTn>
                              </p:par>
                            </p:childTnLst>
                          </p:cTn>
                        </p:par>
                        <p:par>
                          <p:cTn id="48" fill="hold" nodeType="afterGroup">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ppt_y</p:attrName>
                                        </p:attrNameLst>
                                      </p:cBhvr>
                                      <p:tavLst>
                                        <p:tav tm="0">
                                          <p:val>
                                            <p:strVal val="#ppt_y+#ppt_h*1.125000"/>
                                          </p:val>
                                        </p:tav>
                                        <p:tav tm="100000">
                                          <p:val>
                                            <p:strVal val="#ppt_y"/>
                                          </p:val>
                                        </p:tav>
                                      </p:tavLst>
                                    </p:anim>
                                    <p:animEffect transition="in" filter="wipe(up)">
                                      <p:cBhvr>
                                        <p:cTn id="52" dur="500"/>
                                        <p:tgtEl>
                                          <p:spTgt spid="5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p:tgtEl>
                                          <p:spTgt spid="59"/>
                                        </p:tgtEl>
                                        <p:attrNameLst>
                                          <p:attrName>ppt_y</p:attrName>
                                        </p:attrNameLst>
                                      </p:cBhvr>
                                      <p:tavLst>
                                        <p:tav tm="0">
                                          <p:val>
                                            <p:strVal val="#ppt_y-#ppt_h*1.125000"/>
                                          </p:val>
                                        </p:tav>
                                        <p:tav tm="100000">
                                          <p:val>
                                            <p:strVal val="#ppt_y"/>
                                          </p:val>
                                        </p:tav>
                                      </p:tavLst>
                                    </p:anim>
                                    <p:animEffect transition="in" filter="wipe(down)">
                                      <p:cBhvr>
                                        <p:cTn id="56" dur="500"/>
                                        <p:tgtEl>
                                          <p:spTgt spid="59"/>
                                        </p:tgtEl>
                                      </p:cBhvr>
                                    </p:animEffect>
                                  </p:childTnLst>
                                </p:cTn>
                              </p:par>
                            </p:childTnLst>
                          </p:cTn>
                        </p:par>
                        <p:par>
                          <p:cTn id="57" fill="hold" nodeType="afterGroup">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p:tgtEl>
                                          <p:spTgt spid="60"/>
                                        </p:tgtEl>
                                        <p:attrNameLst>
                                          <p:attrName>ppt_y</p:attrName>
                                        </p:attrNameLst>
                                      </p:cBhvr>
                                      <p:tavLst>
                                        <p:tav tm="0">
                                          <p:val>
                                            <p:strVal val="#ppt_y+#ppt_h*1.125000"/>
                                          </p:val>
                                        </p:tav>
                                        <p:tav tm="100000">
                                          <p:val>
                                            <p:strVal val="#ppt_y"/>
                                          </p:val>
                                        </p:tav>
                                      </p:tavLst>
                                    </p:anim>
                                    <p:animEffect transition="in" filter="wipe(up)">
                                      <p:cBhvr>
                                        <p:cTn id="61" dur="500"/>
                                        <p:tgtEl>
                                          <p:spTgt spid="60"/>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p:tgtEl>
                                          <p:spTgt spid="61"/>
                                        </p:tgtEl>
                                        <p:attrNameLst>
                                          <p:attrName>ppt_y</p:attrName>
                                        </p:attrNameLst>
                                      </p:cBhvr>
                                      <p:tavLst>
                                        <p:tav tm="0">
                                          <p:val>
                                            <p:strVal val="#ppt_y-#ppt_h*1.125000"/>
                                          </p:val>
                                        </p:tav>
                                        <p:tav tm="100000">
                                          <p:val>
                                            <p:strVal val="#ppt_y"/>
                                          </p:val>
                                        </p:tav>
                                      </p:tavLst>
                                    </p:anim>
                                    <p:animEffect transition="in" filter="wipe(down)">
                                      <p:cBhvr>
                                        <p:cTn id="65" dur="500"/>
                                        <p:tgtEl>
                                          <p:spTgt spid="61"/>
                                        </p:tgtEl>
                                      </p:cBhvr>
                                    </p:animEffect>
                                  </p:childTnLst>
                                </p:cTn>
                              </p:par>
                            </p:childTnLst>
                          </p:cTn>
                        </p:par>
                        <p:par>
                          <p:cTn id="66" fill="hold" nodeType="afterGroup">
                            <p:stCondLst>
                              <p:cond delay="6500"/>
                            </p:stCondLst>
                            <p:childTnLst>
                              <p:par>
                                <p:cTn id="67" presetID="12" presetClass="entr" presetSubtype="4"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p:tgtEl>
                                          <p:spTgt spid="64"/>
                                        </p:tgtEl>
                                        <p:attrNameLst>
                                          <p:attrName>ppt_y</p:attrName>
                                        </p:attrNameLst>
                                      </p:cBhvr>
                                      <p:tavLst>
                                        <p:tav tm="0">
                                          <p:val>
                                            <p:strVal val="#ppt_y+#ppt_h*1.125000"/>
                                          </p:val>
                                        </p:tav>
                                        <p:tav tm="100000">
                                          <p:val>
                                            <p:strVal val="#ppt_y"/>
                                          </p:val>
                                        </p:tav>
                                      </p:tavLst>
                                    </p:anim>
                                    <p:animEffect transition="in" filter="wipe(up)">
                                      <p:cBhvr>
                                        <p:cTn id="70" dur="500"/>
                                        <p:tgtEl>
                                          <p:spTgt spid="64"/>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ppt_y</p:attrName>
                                        </p:attrNameLst>
                                      </p:cBhvr>
                                      <p:tavLst>
                                        <p:tav tm="0">
                                          <p:val>
                                            <p:strVal val="#ppt_y-#ppt_h*1.125000"/>
                                          </p:val>
                                        </p:tav>
                                        <p:tav tm="100000">
                                          <p:val>
                                            <p:strVal val="#ppt_y"/>
                                          </p:val>
                                        </p:tav>
                                      </p:tavLst>
                                    </p:anim>
                                    <p:animEffect transition="in" filter="wipe(down)">
                                      <p:cBhvr>
                                        <p:cTn id="74" dur="500"/>
                                        <p:tgtEl>
                                          <p:spTgt spid="65"/>
                                        </p:tgtEl>
                                      </p:cBhvr>
                                    </p:animEffect>
                                  </p:childTnLst>
                                </p:cTn>
                              </p:par>
                            </p:childTnLst>
                          </p:cTn>
                        </p:par>
                        <p:par>
                          <p:cTn id="75" fill="hold" nodeType="afterGroup">
                            <p:stCondLst>
                              <p:cond delay="7000"/>
                            </p:stCondLst>
                            <p:childTnLst>
                              <p:par>
                                <p:cTn id="76" presetID="12" presetClass="entr" presetSubtype="4"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500"/>
                                        <p:tgtEl>
                                          <p:spTgt spid="62"/>
                                        </p:tgtEl>
                                        <p:attrNameLst>
                                          <p:attrName>ppt_y</p:attrName>
                                        </p:attrNameLst>
                                      </p:cBhvr>
                                      <p:tavLst>
                                        <p:tav tm="0">
                                          <p:val>
                                            <p:strVal val="#ppt_y+#ppt_h*1.125000"/>
                                          </p:val>
                                        </p:tav>
                                        <p:tav tm="100000">
                                          <p:val>
                                            <p:strVal val="#ppt_y"/>
                                          </p:val>
                                        </p:tav>
                                      </p:tavLst>
                                    </p:anim>
                                    <p:animEffect transition="in" filter="wipe(up)">
                                      <p:cBhvr>
                                        <p:cTn id="79" dur="500"/>
                                        <p:tgtEl>
                                          <p:spTgt spid="62"/>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500"/>
                                        <p:tgtEl>
                                          <p:spTgt spid="63"/>
                                        </p:tgtEl>
                                        <p:attrNameLst>
                                          <p:attrName>ppt_y</p:attrName>
                                        </p:attrNameLst>
                                      </p:cBhvr>
                                      <p:tavLst>
                                        <p:tav tm="0">
                                          <p:val>
                                            <p:strVal val="#ppt_y-#ppt_h*1.125000"/>
                                          </p:val>
                                        </p:tav>
                                        <p:tav tm="100000">
                                          <p:val>
                                            <p:strVal val="#ppt_y"/>
                                          </p:val>
                                        </p:tav>
                                      </p:tavLst>
                                    </p:anim>
                                    <p:animEffect transition="in" filter="wipe(down)">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4"/>
          <p:cNvSpPr/>
          <p:nvPr/>
        </p:nvSpPr>
        <p:spPr>
          <a:xfrm>
            <a:off x="1122035" y="-32151"/>
            <a:ext cx="11046536" cy="6871827"/>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43 w 14041100"/>
              <a:gd name="connsiteY0-122" fmla="*/ 1912316 h 4284526"/>
              <a:gd name="connsiteX1-123" fmla="*/ 4509920 w 14041100"/>
              <a:gd name="connsiteY1-124" fmla="*/ 0 h 4284526"/>
              <a:gd name="connsiteX2-125" fmla="*/ 14041100 w 14041100"/>
              <a:gd name="connsiteY2-126" fmla="*/ 1678274 h 4284526"/>
              <a:gd name="connsiteX3-127" fmla="*/ 371235 w 14041100"/>
              <a:gd name="connsiteY3-128" fmla="*/ 4284526 h 4284526"/>
              <a:gd name="connsiteX4-129" fmla="*/ 43 w 14041100"/>
              <a:gd name="connsiteY4-130" fmla="*/ 1912316 h 4284526"/>
              <a:gd name="connsiteX0-131" fmla="*/ 4 w 14041061"/>
              <a:gd name="connsiteY0-132" fmla="*/ 1912316 h 5139110"/>
              <a:gd name="connsiteX1-133" fmla="*/ 4509881 w 14041061"/>
              <a:gd name="connsiteY1-134" fmla="*/ 0 h 5139110"/>
              <a:gd name="connsiteX2-135" fmla="*/ 14041061 w 14041061"/>
              <a:gd name="connsiteY2-136" fmla="*/ 1678274 h 5139110"/>
              <a:gd name="connsiteX3-137" fmla="*/ 6100458 w 14041061"/>
              <a:gd name="connsiteY3-138" fmla="*/ 5139110 h 5139110"/>
              <a:gd name="connsiteX4-139" fmla="*/ 4 w 14041061"/>
              <a:gd name="connsiteY4-140" fmla="*/ 1912316 h 513911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1061" h="5139110">
                <a:moveTo>
                  <a:pt x="4" y="1912316"/>
                </a:moveTo>
                <a:lnTo>
                  <a:pt x="4509881" y="0"/>
                </a:lnTo>
                <a:lnTo>
                  <a:pt x="14041061" y="1678274"/>
                </a:lnTo>
                <a:lnTo>
                  <a:pt x="6100458" y="5139110"/>
                </a:lnTo>
                <a:cubicBezTo>
                  <a:pt x="6218809" y="4544612"/>
                  <a:pt x="-5376" y="3143005"/>
                  <a:pt x="4" y="1912316"/>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5"/>
              <a:t>0</a:t>
            </a:r>
            <a:endParaRPr lang="zh-CN" altLang="en-US" sz="1705"/>
          </a:p>
        </p:txBody>
      </p:sp>
      <p:sp>
        <p:nvSpPr>
          <p:cNvPr id="13" name="矩形 4"/>
          <p:cNvSpPr/>
          <p:nvPr/>
        </p:nvSpPr>
        <p:spPr>
          <a:xfrm>
            <a:off x="1111289" y="-22774"/>
            <a:ext cx="10221238" cy="6884524"/>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2 w 11539549"/>
              <a:gd name="connsiteY0-122" fmla="*/ 1912316 h 5148605"/>
              <a:gd name="connsiteX1-123" fmla="*/ 4509879 w 11539549"/>
              <a:gd name="connsiteY1-124" fmla="*/ 0 h 5148605"/>
              <a:gd name="connsiteX2-125" fmla="*/ 11539549 w 11539549"/>
              <a:gd name="connsiteY2-126" fmla="*/ 2665793 h 5148605"/>
              <a:gd name="connsiteX3-127" fmla="*/ 9166822 w 11539549"/>
              <a:gd name="connsiteY3-128" fmla="*/ 5148605 h 5148605"/>
              <a:gd name="connsiteX4-129" fmla="*/ 2 w 11539549"/>
              <a:gd name="connsiteY4-130" fmla="*/ 1912316 h 5148605"/>
              <a:gd name="connsiteX0-131" fmla="*/ 4 w 11539551"/>
              <a:gd name="connsiteY0-132" fmla="*/ 1912316 h 5148605"/>
              <a:gd name="connsiteX1-133" fmla="*/ 4509881 w 11539551"/>
              <a:gd name="connsiteY1-134" fmla="*/ 0 h 5148605"/>
              <a:gd name="connsiteX2-135" fmla="*/ 11539551 w 11539551"/>
              <a:gd name="connsiteY2-136" fmla="*/ 2665793 h 5148605"/>
              <a:gd name="connsiteX3-137" fmla="*/ 9166824 w 11539551"/>
              <a:gd name="connsiteY3-138" fmla="*/ 5148605 h 5148605"/>
              <a:gd name="connsiteX4-139" fmla="*/ 4 w 11539551"/>
              <a:gd name="connsiteY4-140" fmla="*/ 1912316 h 5148605"/>
              <a:gd name="connsiteX0-141" fmla="*/ 4 w 12992040"/>
              <a:gd name="connsiteY0-142" fmla="*/ 1912316 h 5148605"/>
              <a:gd name="connsiteX1-143" fmla="*/ 4509881 w 12992040"/>
              <a:gd name="connsiteY1-144" fmla="*/ 0 h 5148605"/>
              <a:gd name="connsiteX2-145" fmla="*/ 12992040 w 12992040"/>
              <a:gd name="connsiteY2-146" fmla="*/ 2475886 h 5148605"/>
              <a:gd name="connsiteX3-147" fmla="*/ 9166824 w 12992040"/>
              <a:gd name="connsiteY3-148" fmla="*/ 5148605 h 5148605"/>
              <a:gd name="connsiteX4-149" fmla="*/ 4 w 12992040"/>
              <a:gd name="connsiteY4-150" fmla="*/ 1912316 h 514860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92040" h="5148605">
                <a:moveTo>
                  <a:pt x="4" y="1912316"/>
                </a:moveTo>
                <a:lnTo>
                  <a:pt x="4509881" y="0"/>
                </a:lnTo>
                <a:lnTo>
                  <a:pt x="12992040" y="2475886"/>
                </a:lnTo>
                <a:lnTo>
                  <a:pt x="9166824" y="5148605"/>
                </a:lnTo>
                <a:cubicBezTo>
                  <a:pt x="6590001" y="4639565"/>
                  <a:pt x="-5376" y="3143005"/>
                  <a:pt x="4" y="1912316"/>
                </a:cubicBezTo>
                <a:close/>
              </a:path>
            </a:pathLst>
          </a:custGeom>
          <a:solidFill>
            <a:srgbClr val="E61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 name="矩形 4"/>
          <p:cNvSpPr/>
          <p:nvPr/>
        </p:nvSpPr>
        <p:spPr>
          <a:xfrm>
            <a:off x="-25170" y="-14674"/>
            <a:ext cx="7326349" cy="6878480"/>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12397" h="5144085">
                <a:moveTo>
                  <a:pt x="16139" y="1447042"/>
                </a:moveTo>
                <a:lnTo>
                  <a:pt x="5930088" y="0"/>
                </a:lnTo>
                <a:lnTo>
                  <a:pt x="9312397" y="5144085"/>
                </a:lnTo>
                <a:lnTo>
                  <a:pt x="0" y="5139110"/>
                </a:lnTo>
                <a:cubicBezTo>
                  <a:pt x="5380" y="3908421"/>
                  <a:pt x="10759" y="2677731"/>
                  <a:pt x="16139" y="1447042"/>
                </a:cubicBez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2" name="文本框 11"/>
          <p:cNvSpPr txBox="1"/>
          <p:nvPr/>
        </p:nvSpPr>
        <p:spPr>
          <a:xfrm>
            <a:off x="6251667" y="2150953"/>
            <a:ext cx="2935068" cy="880113"/>
          </a:xfrm>
          <a:prstGeom prst="rect">
            <a:avLst/>
          </a:prstGeom>
          <a:noFill/>
        </p:spPr>
        <p:txBody>
          <a:bodyPr wrap="square" rtlCol="0">
            <a:spAutoFit/>
          </a:bodyPr>
          <a:lstStyle/>
          <a:p>
            <a:pPr>
              <a:lnSpc>
                <a:spcPct val="90000"/>
              </a:lnSpc>
            </a:pPr>
            <a:r>
              <a:rPr lang="en-US" altLang="zh-CN" sz="2275" cap="all">
                <a:solidFill>
                  <a:schemeClr val="bg1"/>
                </a:solidFill>
              </a:rPr>
              <a:t>Add related</a:t>
            </a:r>
            <a:endParaRPr lang="en-US" altLang="zh-CN" sz="2275" cap="all">
              <a:solidFill>
                <a:schemeClr val="bg1"/>
              </a:solidFill>
            </a:endParaRPr>
          </a:p>
          <a:p>
            <a:pPr>
              <a:lnSpc>
                <a:spcPct val="90000"/>
              </a:lnSpc>
            </a:pPr>
            <a:r>
              <a:rPr lang="en-US" altLang="zh-CN" sz="3415" cap="all">
                <a:solidFill>
                  <a:schemeClr val="bg1"/>
                </a:solidFill>
              </a:rPr>
              <a:t>title words</a:t>
            </a:r>
            <a:endParaRPr lang="zh-CN" altLang="en-US" sz="3415" cap="all">
              <a:solidFill>
                <a:schemeClr val="bg1"/>
              </a:solidFill>
              <a:latin typeface="Impact" panose="020b0806030902050204" pitchFamily="34" charset="0"/>
              <a:ea typeface="DFMincho-SU" panose="02010609010101010101" pitchFamily="1" charset="-128"/>
              <a:cs typeface="Arial" panose="020b0604020202020204" pitchFamily="34" charset="0"/>
            </a:endParaRPr>
          </a:p>
        </p:txBody>
      </p:sp>
      <p:sp>
        <p:nvSpPr>
          <p:cNvPr id="7" name="TextBox 32"/>
          <p:cNvSpPr txBox="1"/>
          <p:nvPr/>
        </p:nvSpPr>
        <p:spPr>
          <a:xfrm>
            <a:off x="6669689" y="3167111"/>
            <a:ext cx="3249670" cy="2308324"/>
          </a:xfrm>
          <a:prstGeom prst="rect">
            <a:avLst/>
          </a:prstGeom>
          <a:noFill/>
        </p:spPr>
        <p:txBody>
          <a:bodyPr wrap="square" rtlCol="0">
            <a:spAutoFit/>
          </a:bodyPr>
          <a:lstStyle/>
          <a:p>
            <a:pPr>
              <a:lnSpc>
                <a:spcPct val="150000"/>
              </a:lnSpc>
            </a:pPr>
            <a:r>
              <a:rPr lang="zh-CN" altLang="en-US" sz="120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 name="灯片编号占位符 1"/>
          <p:cNvSpPr>
            <a:spLocks noGrp="1"/>
          </p:cNvSpPr>
          <p:nvPr>
            <p:ph type="sldNum" sz="quarter" idx="12"/>
          </p:nvPr>
        </p:nvSpPr>
        <p:spPr/>
        <p:txBody>
          <a:bodyPr/>
          <a:lstStyle/>
          <a:p>
            <a:pPr defTabSz="913765">
              <a:defRPr/>
            </a:pPr>
            <a:fld id="{7BFAD5A2-A9B7-4689-8044-8AF5D52A28E6}" type="slidenum">
              <a:rPr lang="zh-CN" altLang="en-US" smtClean="0">
                <a:solidFill>
                  <a:prstClr val="black">
                    <a:tint val="75000"/>
                  </a:prstClr>
                </a:solidFill>
                <a:latin typeface="Calibri" panose="020f0502020204030204"/>
                <a:ea typeface="等线" panose="02010600030101010101" pitchFamily="2" charset="-122"/>
              </a:rPr>
              <a:t>38</a:t>
            </a:fld>
            <a:endParaRPr lang="zh-CN" altLang="en-US">
              <a:solidFill>
                <a:prstClr val="black">
                  <a:tint val="75000"/>
                </a:prstClr>
              </a:solidFill>
              <a:latin typeface="Calibri" panose="020f0502020204030204"/>
              <a:ea typeface="等线" panose="02010600030101010101" pitchFamily="2"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nodeType="afterGroup">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animBg="1"/>
      <p:bldP spid="12" grpId="0"/>
      <p:bldP spid="7"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同心圆 4"/>
          <p:cNvSpPr/>
          <p:nvPr/>
        </p:nvSpPr>
        <p:spPr>
          <a:xfrm>
            <a:off x="4364695" y="775513"/>
            <a:ext cx="2787650" cy="2787650"/>
          </a:xfrm>
          <a:prstGeom prst="donut">
            <a:avLst/>
          </a:prstGeom>
          <a:gradFill>
            <a:gsLst>
              <a:gs pos="0">
                <a:srgbClr val="FC0226"/>
              </a:gs>
              <a:gs pos="100000">
                <a:srgbClr val="A40022"/>
              </a:gs>
            </a:gsLst>
            <a:lin ang="5400000" scaled="1"/>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3"/>
          <p:cNvSpPr txBox="1">
            <a:spLocks noChangeArrowheads="1"/>
          </p:cNvSpPr>
          <p:nvPr/>
        </p:nvSpPr>
        <p:spPr>
          <a:xfrm>
            <a:off x="2258108" y="3915542"/>
            <a:ext cx="74866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b="1">
                <a:solidFill>
                  <a:schemeClr val="accent2">
                    <a:lumMod val="50000"/>
                  </a:schemeClr>
                </a:solidFill>
                <a:latin typeface="+mn-lt"/>
                <a:ea typeface="+mn-ea"/>
                <a:cs typeface="+mn-ea"/>
                <a:sym typeface="+mn-lt"/>
              </a:rPr>
              <a:t>谢谢观看 欢迎下载</a:t>
            </a:r>
            <a:endParaRPr lang="zh-CN" altLang="en-US" b="1">
              <a:solidFill>
                <a:schemeClr val="accent2">
                  <a:lumMod val="50000"/>
                </a:schemeClr>
              </a:solidFill>
              <a:latin typeface="+mn-lt"/>
              <a:ea typeface="+mn-ea"/>
              <a:cs typeface="+mn-ea"/>
              <a:sym typeface="+mn-lt"/>
            </a:endParaRPr>
          </a:p>
        </p:txBody>
      </p:sp>
      <p:sp>
        <p:nvSpPr>
          <p:cNvPr id="16" name="Rectangle 4"/>
          <p:cNvSpPr txBox="1">
            <a:spLocks noChangeArrowheads="1"/>
          </p:cNvSpPr>
          <p:nvPr/>
        </p:nvSpPr>
        <p:spPr>
          <a:xfrm>
            <a:off x="2176479" y="4918023"/>
            <a:ext cx="6409408" cy="430212"/>
          </a:xfrm>
          <a:prstGeom prst="rect">
            <a:avLst/>
          </a:prstGeom>
        </p:spPr>
        <p:txBody>
          <a:bodyPr vert="horz" lIns="121920" tIns="60960" rIns="121920" bIns="6096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框架完整的年终总结、工作汇报、述职报告</a:t>
            </a:r>
            <a:r>
              <a:rPr lang="en-US" altLang="zh-CN"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模板</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17" name="直接连接符 5"/>
          <p:cNvCxnSpPr>
            <a:cxnSpLocks noChangeShapeType="1"/>
          </p:cNvCxnSpPr>
          <p:nvPr/>
        </p:nvCxnSpPr>
        <p:spPr bwMode="auto">
          <a:xfrm flipH="1">
            <a:off x="2258108" y="4801584"/>
            <a:ext cx="7486650" cy="0"/>
          </a:xfrm>
          <a:prstGeom prst="line">
            <a:avLst/>
          </a:prstGeom>
          <a:noFill/>
          <a:ln w="2857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7613051" y="384203"/>
            <a:ext cx="1678305" cy="3844925"/>
          </a:xfrm>
          <a:prstGeom prst="rect">
            <a:avLst/>
          </a:prstGeom>
          <a:ln w="3175">
            <a:noFill/>
          </a:ln>
          <a:effectLst>
            <a:outerShdw blurRad="419100" dist="419100" dir="5400000" algn="ctr" rotWithShape="0">
              <a:srgbClr val="000000">
                <a:alpha val="43137"/>
              </a:srgbClr>
            </a:outerShdw>
          </a:effectLst>
        </p:spPr>
        <p:txBody>
          <a:bodyPr wrap="none" lIns="91428" tIns="45713" rIns="91428" bIns="45713">
            <a:spAutoFit/>
          </a:bodyPr>
          <a:lstStyle/>
          <a:p>
            <a:pPr algn="r"/>
            <a:r>
              <a:rPr lang="en-US" altLang="zh-CN" sz="24400" b="1">
                <a:ln>
                  <a:solidFill>
                    <a:schemeClr val="bg1"/>
                  </a:solidFill>
                </a:ln>
                <a:gradFill>
                  <a:gsLst>
                    <a:gs pos="0">
                      <a:srgbClr val="FC0226"/>
                    </a:gs>
                    <a:gs pos="100000">
                      <a:srgbClr val="A40022"/>
                    </a:gs>
                  </a:gsLst>
                  <a:lin ang="5400000" scaled="0"/>
                </a:gradFill>
                <a:cs typeface="+mn-ea"/>
                <a:sym typeface="+mn-lt"/>
              </a:rPr>
              <a:t>X</a:t>
            </a:r>
            <a:endParaRPr lang="en-US" altLang="zh-CN" sz="24400" b="1">
              <a:ln>
                <a:solidFill>
                  <a:schemeClr val="bg1"/>
                </a:solidFill>
              </a:ln>
              <a:gradFill>
                <a:gsLst>
                  <a:gs pos="0">
                    <a:srgbClr val="FC0226"/>
                  </a:gs>
                  <a:gs pos="100000">
                    <a:srgbClr val="A40022"/>
                  </a:gs>
                </a:gsLst>
                <a:lin ang="5400000" scaled="0"/>
              </a:gradFill>
              <a:cs typeface="+mn-ea"/>
              <a:sym typeface="+mn-lt"/>
            </a:endParaRPr>
          </a:p>
        </p:txBody>
      </p:sp>
      <p:sp>
        <p:nvSpPr>
          <p:cNvPr id="3" name="矩形 2"/>
          <p:cNvSpPr/>
          <p:nvPr/>
        </p:nvSpPr>
        <p:spPr>
          <a:xfrm>
            <a:off x="3459919" y="654001"/>
            <a:ext cx="1656223"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a:ln>
                  <a:solidFill>
                    <a:schemeClr val="bg1"/>
                  </a:solidFill>
                </a:ln>
                <a:gradFill>
                  <a:gsLst>
                    <a:gs pos="0">
                      <a:srgbClr val="FC0226"/>
                    </a:gs>
                    <a:gs pos="100000">
                      <a:srgbClr val="A40022"/>
                    </a:gs>
                  </a:gsLst>
                  <a:lin ang="5400000" scaled="0"/>
                </a:gradFill>
                <a:cs typeface="+mn-ea"/>
                <a:sym typeface="+mn-lt"/>
              </a:rPr>
              <a:t>2 </a:t>
            </a:r>
            <a:endParaRPr lang="zh-CN" altLang="en-US" sz="2000">
              <a:ln>
                <a:solidFill>
                  <a:schemeClr val="bg1"/>
                </a:solidFill>
              </a:ln>
              <a:gradFill>
                <a:gsLst>
                  <a:gs pos="0">
                    <a:srgbClr val="FC0226"/>
                  </a:gs>
                  <a:gs pos="100000">
                    <a:srgbClr val="A40022"/>
                  </a:gs>
                </a:gsLst>
                <a:lin ang="5400000" scaled="0"/>
              </a:gradFill>
            </a:endParaRPr>
          </a:p>
        </p:txBody>
      </p:sp>
      <p:sp>
        <p:nvSpPr>
          <p:cNvPr id="4" name="矩形 3"/>
          <p:cNvSpPr/>
          <p:nvPr/>
        </p:nvSpPr>
        <p:spPr>
          <a:xfrm>
            <a:off x="6624287" y="1477917"/>
            <a:ext cx="310515" cy="398780"/>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2000">
                <a:ln>
                  <a:solidFill>
                    <a:schemeClr val="bg1"/>
                  </a:solidFill>
                </a:ln>
                <a:gradFill>
                  <a:gsLst>
                    <a:gs pos="0">
                      <a:srgbClr val="FC0226"/>
                    </a:gs>
                    <a:gs pos="100000">
                      <a:srgbClr val="A40022"/>
                    </a:gs>
                  </a:gsLst>
                  <a:lin ang="5400000" scaled="0"/>
                </a:gradFill>
              </a:rPr>
              <a:t>2</a:t>
            </a:r>
            <a:endParaRPr lang="en-US" altLang="zh-CN" sz="2000">
              <a:ln>
                <a:solidFill>
                  <a:schemeClr val="bg1"/>
                </a:solidFill>
              </a:ln>
              <a:gradFill>
                <a:gsLst>
                  <a:gs pos="0">
                    <a:srgbClr val="FC0226"/>
                  </a:gs>
                  <a:gs pos="100000">
                    <a:srgbClr val="A40022"/>
                  </a:gs>
                </a:gsLst>
                <a:lin ang="5400000" scaled="0"/>
              </a:gradFill>
            </a:endParaRPr>
          </a:p>
        </p:txBody>
      </p:sp>
      <p:sp>
        <p:nvSpPr>
          <p:cNvPr id="6" name="文本框 5"/>
          <p:cNvSpPr txBox="1"/>
          <p:nvPr/>
        </p:nvSpPr>
        <p:spPr>
          <a:xfrm>
            <a:off x="5116142" y="1789729"/>
            <a:ext cx="1317477" cy="769441"/>
          </a:xfrm>
          <a:prstGeom prst="rect">
            <a:avLst/>
          </a:prstGeom>
          <a:noFill/>
          <a:effectLst>
            <a:outerShdw blurRad="419100" dist="419100" dir="5400000" algn="ctr" rotWithShape="0">
              <a:srgbClr val="000000">
                <a:alpha val="43137"/>
              </a:srgbClr>
            </a:outerShdw>
          </a:effectLst>
        </p:spPr>
        <p:txBody>
          <a:bodyPr wrap="none" rtlCol="0">
            <a:spAutoFit/>
          </a:bodyPr>
          <a:lstStyle/>
          <a:p>
            <a:r>
              <a:rPr lang="en-US" altLang="zh-CN" sz="4400">
                <a:solidFill>
                  <a:schemeClr val="accent2">
                    <a:lumMod val="50000"/>
                  </a:schemeClr>
                </a:solidFill>
              </a:rPr>
              <a:t>LOGO</a:t>
            </a:r>
            <a:endParaRPr lang="zh-CN" altLang="en-US" sz="4400">
              <a:solidFill>
                <a:schemeClr val="accent2">
                  <a:lumMod val="50000"/>
                </a:schemeClr>
              </a:solidFill>
            </a:endParaRPr>
          </a:p>
        </p:txBody>
      </p:sp>
      <p:sp>
        <p:nvSpPr>
          <p:cNvPr id="7" name="灯片编号占位符 6"/>
          <p:cNvSpPr>
            <a:spLocks noGrp="1"/>
          </p:cNvSpPr>
          <p:nvPr>
            <p:ph type="sldNum" sz="quarter" idx="12"/>
          </p:nvPr>
        </p:nvSpPr>
        <p:spPr/>
        <p:txBody>
          <a:bodyPr/>
          <a:lstStyle/>
          <a:p>
            <a:fld id="{E0596BC5-39E9-41F1-BBD9-DF4DEBACD03C}" type="slidenum">
              <a:rPr lang="zh-CN" altLang="en-US" smtClean="0"/>
              <a:t>39</a:t>
            </a:fld>
            <a:endParaRPr lang="zh-CN" altLang="en-US"/>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年度工作内容概述</a:t>
            </a:r>
            <a:endParaRPr lang="en-GB" altLang="zh-CN">
              <a:solidFill>
                <a:schemeClr val="tx1">
                  <a:lumMod val="75000"/>
                  <a:lumOff val="25000"/>
                </a:schemeClr>
              </a:solidFill>
            </a:endParaRPr>
          </a:p>
        </p:txBody>
      </p:sp>
      <p:grpSp>
        <p:nvGrpSpPr>
          <p:cNvPr id="3" name="Group 6"/>
          <p:cNvGrpSpPr/>
          <p:nvPr/>
        </p:nvGrpSpPr>
        <p:grpSpPr>
          <a:xfrm>
            <a:off x="7125312" y="3223143"/>
            <a:ext cx="3485499" cy="644384"/>
            <a:chOff x="7125311" y="3386950"/>
            <a:chExt cx="3485499" cy="644384"/>
          </a:xfrm>
          <a:solidFill>
            <a:schemeClr val="accent2">
              <a:lumMod val="50000"/>
            </a:schemeClr>
          </a:solidFill>
          <a:effectLst>
            <a:outerShdw blurRad="419100" dist="419100" dir="5400000" algn="ctr" rotWithShape="0">
              <a:srgbClr val="000000">
                <a:alpha val="43137"/>
              </a:srgbClr>
            </a:outerShdw>
          </a:effectLst>
        </p:grpSpPr>
        <p:sp>
          <p:nvSpPr>
            <p:cNvPr id="4" name="Shape 533"/>
            <p:cNvSpPr/>
            <p:nvPr/>
          </p:nvSpPr>
          <p:spPr>
            <a:xfrm>
              <a:off x="7465374" y="3386950"/>
              <a:ext cx="3145436" cy="644384"/>
            </a:xfrm>
            <a:custGeom>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5" name="Shape 534"/>
            <p:cNvSpPr/>
            <p:nvPr/>
          </p:nvSpPr>
          <p:spPr>
            <a:xfrm>
              <a:off x="7125311" y="3386950"/>
              <a:ext cx="345204" cy="644384"/>
            </a:xfrm>
            <a:custGeom>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6" name="Group 10"/>
          <p:cNvGrpSpPr/>
          <p:nvPr/>
        </p:nvGrpSpPr>
        <p:grpSpPr>
          <a:xfrm>
            <a:off x="1545760" y="3223143"/>
            <a:ext cx="3493936" cy="644384"/>
            <a:chOff x="1545760" y="3386950"/>
            <a:chExt cx="3493936" cy="64438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7" name="Shape 536"/>
            <p:cNvSpPr/>
            <p:nvPr/>
          </p:nvSpPr>
          <p:spPr>
            <a:xfrm>
              <a:off x="4694491" y="3386950"/>
              <a:ext cx="345205" cy="644384"/>
            </a:xfrm>
            <a:custGeom>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8" name="Shape 537"/>
            <p:cNvSpPr/>
            <p:nvPr/>
          </p:nvSpPr>
          <p:spPr>
            <a:xfrm>
              <a:off x="1545760" y="3386950"/>
              <a:ext cx="3151081" cy="644384"/>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9" name="Group 14"/>
          <p:cNvGrpSpPr/>
          <p:nvPr/>
        </p:nvGrpSpPr>
        <p:grpSpPr>
          <a:xfrm>
            <a:off x="6772656" y="1796819"/>
            <a:ext cx="3840113" cy="860072"/>
            <a:chOff x="6772654" y="2152648"/>
            <a:chExt cx="3840113" cy="860072"/>
          </a:xfrm>
          <a:solidFill>
            <a:schemeClr val="accent2">
              <a:lumMod val="50000"/>
            </a:schemeClr>
          </a:solidFill>
          <a:effectLst>
            <a:outerShdw blurRad="419100" dist="419100" dir="5400000" algn="ctr" rotWithShape="0">
              <a:srgbClr val="000000">
                <a:alpha val="43137"/>
              </a:srgbClr>
            </a:outerShdw>
          </a:effectLst>
        </p:grpSpPr>
        <p:sp>
          <p:nvSpPr>
            <p:cNvPr id="10" name="Shape 539"/>
            <p:cNvSpPr/>
            <p:nvPr/>
          </p:nvSpPr>
          <p:spPr>
            <a:xfrm>
              <a:off x="7289045" y="2152648"/>
              <a:ext cx="3323722" cy="644383"/>
            </a:xfrm>
            <a:custGeom>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1" name="Shape 540"/>
            <p:cNvSpPr/>
            <p:nvPr/>
          </p:nvSpPr>
          <p:spPr>
            <a:xfrm>
              <a:off x="6772654" y="2152648"/>
              <a:ext cx="516147" cy="860072"/>
            </a:xfrm>
            <a:custGeom>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2" name="Group 18"/>
          <p:cNvGrpSpPr/>
          <p:nvPr/>
        </p:nvGrpSpPr>
        <p:grpSpPr>
          <a:xfrm>
            <a:off x="1545761" y="1796819"/>
            <a:ext cx="3853815" cy="860072"/>
            <a:chOff x="1545760" y="2152648"/>
            <a:chExt cx="3853814" cy="860072"/>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3" name="Shape 542"/>
            <p:cNvSpPr/>
            <p:nvPr/>
          </p:nvSpPr>
          <p:spPr>
            <a:xfrm>
              <a:off x="1545760" y="2152648"/>
              <a:ext cx="3344236" cy="644383"/>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4" name="Shape 543"/>
            <p:cNvSpPr/>
            <p:nvPr/>
          </p:nvSpPr>
          <p:spPr>
            <a:xfrm>
              <a:off x="4883415" y="2152648"/>
              <a:ext cx="516159" cy="860072"/>
            </a:xfrm>
            <a:custGeom>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5" name="Group 21"/>
          <p:cNvGrpSpPr/>
          <p:nvPr/>
        </p:nvGrpSpPr>
        <p:grpSpPr>
          <a:xfrm>
            <a:off x="6760061" y="4490235"/>
            <a:ext cx="3869841" cy="860072"/>
            <a:chOff x="6760059" y="4457519"/>
            <a:chExt cx="3869841" cy="860072"/>
          </a:xfrm>
          <a:solidFill>
            <a:schemeClr val="accent2">
              <a:lumMod val="50000"/>
            </a:schemeClr>
          </a:solidFill>
          <a:effectLst>
            <a:outerShdw blurRad="419100" dist="419100" dir="5400000" algn="ctr" rotWithShape="0">
              <a:srgbClr val="000000">
                <a:alpha val="43137"/>
              </a:srgbClr>
            </a:outerShdw>
          </a:effectLst>
        </p:grpSpPr>
        <p:sp>
          <p:nvSpPr>
            <p:cNvPr id="16" name="Shape 545"/>
            <p:cNvSpPr/>
            <p:nvPr/>
          </p:nvSpPr>
          <p:spPr>
            <a:xfrm>
              <a:off x="7276450" y="4671632"/>
              <a:ext cx="3353450" cy="644371"/>
            </a:xfrm>
            <a:custGeom>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7" name="Shape 546"/>
            <p:cNvSpPr/>
            <p:nvPr/>
          </p:nvSpPr>
          <p:spPr>
            <a:xfrm>
              <a:off x="6760059" y="4457519"/>
              <a:ext cx="516158" cy="860072"/>
            </a:xfrm>
            <a:custGeom>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8" name="Group 24"/>
          <p:cNvGrpSpPr/>
          <p:nvPr/>
        </p:nvGrpSpPr>
        <p:grpSpPr>
          <a:xfrm>
            <a:off x="1545760" y="4490235"/>
            <a:ext cx="3853808" cy="860072"/>
            <a:chOff x="1545760" y="4457519"/>
            <a:chExt cx="3853808" cy="860072"/>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9" name="Shape 548"/>
            <p:cNvSpPr/>
            <p:nvPr/>
          </p:nvSpPr>
          <p:spPr>
            <a:xfrm>
              <a:off x="1545760" y="4671632"/>
              <a:ext cx="3336278" cy="644371"/>
            </a:xfrm>
            <a:custGeom>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0" name="Shape 549"/>
            <p:cNvSpPr/>
            <p:nvPr/>
          </p:nvSpPr>
          <p:spPr>
            <a:xfrm>
              <a:off x="4883415" y="4457519"/>
              <a:ext cx="516153" cy="860072"/>
            </a:xfrm>
            <a:custGeom>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sp>
        <p:nvSpPr>
          <p:cNvPr id="21" name="Shape 558"/>
          <p:cNvSpPr/>
          <p:nvPr/>
        </p:nvSpPr>
        <p:spPr>
          <a:xfrm>
            <a:off x="1546537" y="2029656"/>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2" name="Shape 562"/>
          <p:cNvSpPr/>
          <p:nvPr/>
        </p:nvSpPr>
        <p:spPr>
          <a:xfrm>
            <a:off x="1546537" y="3457861"/>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3" name="Shape 566"/>
          <p:cNvSpPr/>
          <p:nvPr/>
        </p:nvSpPr>
        <p:spPr>
          <a:xfrm>
            <a:off x="1546537" y="4951660"/>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4" name="Shape 568"/>
          <p:cNvSpPr/>
          <p:nvPr/>
        </p:nvSpPr>
        <p:spPr>
          <a:xfrm>
            <a:off x="10419301" y="2029656"/>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5" name="Shape 572"/>
          <p:cNvSpPr/>
          <p:nvPr/>
        </p:nvSpPr>
        <p:spPr>
          <a:xfrm>
            <a:off x="10419301" y="3457861"/>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6" name="Shape 576"/>
          <p:cNvSpPr/>
          <p:nvPr/>
        </p:nvSpPr>
        <p:spPr>
          <a:xfrm>
            <a:off x="10419301" y="4951660"/>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7" name="Text Placeholder 12"/>
          <p:cNvSpPr txBox="1"/>
          <p:nvPr/>
        </p:nvSpPr>
        <p:spPr>
          <a:xfrm>
            <a:off x="2000251" y="1978359"/>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8" name="Text Placeholder 12"/>
          <p:cNvSpPr txBox="1"/>
          <p:nvPr/>
        </p:nvSpPr>
        <p:spPr>
          <a:xfrm>
            <a:off x="2000251" y="340157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9" name="Text Placeholder 12"/>
          <p:cNvSpPr txBox="1"/>
          <p:nvPr/>
        </p:nvSpPr>
        <p:spPr>
          <a:xfrm>
            <a:off x="2000250" y="4882215"/>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0" name="Text Placeholder 12"/>
          <p:cNvSpPr txBox="1"/>
          <p:nvPr/>
        </p:nvSpPr>
        <p:spPr>
          <a:xfrm>
            <a:off x="7546936" y="1978359"/>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1" name="Text Placeholder 12"/>
          <p:cNvSpPr txBox="1"/>
          <p:nvPr/>
        </p:nvSpPr>
        <p:spPr>
          <a:xfrm>
            <a:off x="7546936" y="340157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7546935" y="4882215"/>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3" name="Text Placeholder 12"/>
          <p:cNvSpPr txBox="1"/>
          <p:nvPr/>
        </p:nvSpPr>
        <p:spPr>
          <a:xfrm>
            <a:off x="2000249" y="262090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2000248" y="405126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2000248" y="5568005"/>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7920204" y="262507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7920203" y="405543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7920203" y="5572178"/>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755866" y="2237223"/>
            <a:ext cx="2663929" cy="2663928"/>
            <a:chOff x="3566899" y="1605909"/>
            <a:chExt cx="1997947" cy="1997946"/>
          </a:xfrm>
          <a:effectLst>
            <a:outerShdw blurRad="419100" dist="419100" dir="5400000" algn="ctr" rotWithShape="0">
              <a:srgbClr val="000000">
                <a:alpha val="43137"/>
              </a:srgbClr>
            </a:outerShdw>
          </a:effectLst>
        </p:grpSpPr>
        <p:sp>
          <p:nvSpPr>
            <p:cNvPr id="40" name="Shape 551"/>
            <p:cNvSpPr/>
            <p:nvPr/>
          </p:nvSpPr>
          <p:spPr>
            <a:xfrm>
              <a:off x="3566899" y="1605909"/>
              <a:ext cx="1997947" cy="199794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1" name="椭圆 40"/>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665" b="1">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665" b="1">
                  <a:solidFill>
                    <a:schemeClr val="tx1">
                      <a:lumMod val="75000"/>
                      <a:lumOff val="25000"/>
                    </a:schemeClr>
                  </a:solidFill>
                  <a:latin typeface="微软雅黑" panose="020b0503020204020204" pitchFamily="34" charset="-122"/>
                  <a:ea typeface="微软雅黑" panose="020b0503020204020204" pitchFamily="34" charset="-122"/>
                </a:rPr>
                <a:t>内容概述</a:t>
              </a:r>
              <a:endParaRPr lang="zh-CN" altLang="en-US" sz="2665"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灯片编号占位符 41"/>
          <p:cNvSpPr>
            <a:spLocks noGrp="1"/>
          </p:cNvSpPr>
          <p:nvPr>
            <p:ph type="sldNum" sz="quarter" idx="12"/>
          </p:nvPr>
        </p:nvSpPr>
        <p:spPr/>
        <p:txBody>
          <a:bodyPr/>
          <a:lstStyle/>
          <a:p>
            <a:fld id="{E0596BC5-39E9-41F1-BBD9-DF4DEBACD03C}" type="slidenum">
              <a:rPr lang="zh-CN" altLang="en-US" smtClean="0"/>
              <a:t>4</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childTnLst>
                                </p:cTn>
                              </p:par>
                            </p:childTnLst>
                          </p:cTn>
                        </p:par>
                        <p:par>
                          <p:cTn id="25" fill="hold" nodeType="afterGroup">
                            <p:stCondLst>
                              <p:cond delay="2000"/>
                            </p:stCondLst>
                            <p:childTnLst>
                              <p:par>
                                <p:cTn id="26" presetID="2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par>
                          <p:cTn id="29" fill="hold" nodeType="afterGroup">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fade">
                                      <p:cBhvr>
                                        <p:cTn id="39" dur="500"/>
                                        <p:tgtEl>
                                          <p:spTgt spid="34">
                                            <p:txEl>
                                              <p:pRg st="0" end="0"/>
                                            </p:txEl>
                                          </p:spTgt>
                                        </p:tgtEl>
                                      </p:cBhvr>
                                    </p:animEffect>
                                  </p:childTnLst>
                                </p:cTn>
                              </p:par>
                            </p:childTnLst>
                          </p:cTn>
                        </p:par>
                        <p:par>
                          <p:cTn id="40" fill="hold" nodeType="afterGroup">
                            <p:stCondLst>
                              <p:cond delay="35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500"/>
                                        <p:tgtEl>
                                          <p:spTgt spid="29">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nodeType="afterGroup">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nodeType="afterGroup">
                            <p:stCondLst>
                              <p:cond delay="50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nodeType="afterGroup">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nodeType="afterGroup">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Effect transition="in" filter="fade">
                                      <p:cBhvr>
                                        <p:cTn id="69" dur="500"/>
                                        <p:tgtEl>
                                          <p:spTgt spid="36">
                                            <p:txEl>
                                              <p:pRg st="0" end="0"/>
                                            </p:txEl>
                                          </p:spTgt>
                                        </p:tgtEl>
                                      </p:cBhvr>
                                    </p:animEffect>
                                  </p:childTnLst>
                                </p:cTn>
                              </p:par>
                            </p:childTnLst>
                          </p:cTn>
                        </p:par>
                        <p:par>
                          <p:cTn id="70" fill="hold" nodeType="afterGroup">
                            <p:stCondLst>
                              <p:cond delay="65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par>
                          <p:cTn id="74" fill="hold" nodeType="afterGroup">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500"/>
                                        <p:tgtEl>
                                          <p:spTgt spid="31">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nodeType="afterGroup">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fade">
                                      <p:cBhvr>
                                        <p:cTn id="84" dur="500"/>
                                        <p:tgtEl>
                                          <p:spTgt spid="37">
                                            <p:txEl>
                                              <p:pRg st="0" end="0"/>
                                            </p:txEl>
                                          </p:spTgt>
                                        </p:tgtEl>
                                      </p:cBhvr>
                                    </p:animEffect>
                                  </p:childTnLst>
                                </p:cTn>
                              </p:par>
                            </p:childTnLst>
                          </p:cTn>
                        </p:par>
                        <p:par>
                          <p:cTn id="85" fill="hold" nodeType="afterGroup">
                            <p:stCondLst>
                              <p:cond delay="8000"/>
                            </p:stCondLst>
                            <p:childTnLst>
                              <p:par>
                                <p:cTn id="86" presetID="22" presetClass="entr" presetSubtype="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nodeType="afterGroup">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32">
                                            <p:txEl>
                                              <p:pRg st="0" end="0"/>
                                            </p:txEl>
                                          </p:spTgt>
                                        </p:tgtEl>
                                        <p:attrNameLst>
                                          <p:attrName>style.visibility</p:attrName>
                                        </p:attrNameLst>
                                      </p:cBhvr>
                                      <p:to>
                                        <p:strVal val="visible"/>
                                      </p:to>
                                    </p:set>
                                    <p:animEffect transition="in" filter="fade">
                                      <p:cBhvr>
                                        <p:cTn id="92" dur="500"/>
                                        <p:tgtEl>
                                          <p:spTgt spid="32">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par>
                          <p:cTn id="96" fill="hold" nodeType="afterGroup">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build="p"/>
      <p:bldP spid="28" grpId="0" build="p"/>
      <p:bldP spid="29" grpId="0" build="p"/>
      <p:bldP spid="30" grpId="0" build="p"/>
      <p:bldP spid="31" grpId="0" build="p"/>
      <p:bldP spid="32" grpId="0" build="p"/>
      <p:bldP spid="33" grpId="0" build="p"/>
      <p:bldP spid="34" grpId="0" build="p"/>
      <p:bldP spid="35" grpId="0" build="p"/>
      <p:bldP spid="36" grpId="0" build="p"/>
      <p:bldP spid="37" grpId="0" build="p"/>
      <p:bldP spid="38" grpId="0" build="p"/>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年度工作内容概述</a:t>
            </a:r>
            <a:endParaRPr lang="en-GB" altLang="zh-CN">
              <a:solidFill>
                <a:schemeClr val="tx1">
                  <a:lumMod val="75000"/>
                  <a:lumOff val="25000"/>
                </a:schemeClr>
              </a:solidFill>
            </a:endParaRPr>
          </a:p>
        </p:txBody>
      </p:sp>
      <p:sp>
        <p:nvSpPr>
          <p:cNvPr id="42" name="Freeform 5"/>
          <p:cNvSpPr/>
          <p:nvPr/>
        </p:nvSpPr>
        <p:spPr bwMode="auto">
          <a:xfrm>
            <a:off x="9702598" y="3254699"/>
            <a:ext cx="499685" cy="1039972"/>
          </a:xfrm>
          <a:custGeom>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3" name="Freeform 8"/>
          <p:cNvSpPr/>
          <p:nvPr/>
        </p:nvSpPr>
        <p:spPr bwMode="auto">
          <a:xfrm>
            <a:off x="8171418" y="3254699"/>
            <a:ext cx="501471" cy="1354859"/>
          </a:xfrm>
          <a:custGeom>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4" name="Freeform 10"/>
          <p:cNvSpPr/>
          <p:nvPr/>
        </p:nvSpPr>
        <p:spPr bwMode="auto">
          <a:xfrm>
            <a:off x="6642022" y="3254699"/>
            <a:ext cx="501471" cy="1354859"/>
          </a:xfrm>
          <a:custGeom>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5" name="Freeform 12"/>
          <p:cNvSpPr/>
          <p:nvPr/>
        </p:nvSpPr>
        <p:spPr bwMode="auto">
          <a:xfrm>
            <a:off x="5112626" y="3254699"/>
            <a:ext cx="499685" cy="1354859"/>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6" name="Freeform 14"/>
          <p:cNvSpPr/>
          <p:nvPr/>
        </p:nvSpPr>
        <p:spPr bwMode="auto">
          <a:xfrm>
            <a:off x="3583230" y="3254699"/>
            <a:ext cx="499685" cy="1354859"/>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7" name="Freeform 16"/>
          <p:cNvSpPr/>
          <p:nvPr/>
        </p:nvSpPr>
        <p:spPr bwMode="auto">
          <a:xfrm>
            <a:off x="2053834" y="3254699"/>
            <a:ext cx="499685" cy="1354859"/>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8" name="Freeform 17"/>
          <p:cNvSpPr/>
          <p:nvPr/>
        </p:nvSpPr>
        <p:spPr bwMode="auto">
          <a:xfrm>
            <a:off x="10202284" y="3429636"/>
            <a:ext cx="1101093" cy="1024288"/>
          </a:xfrm>
          <a:custGeom>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grpSp>
        <p:nvGrpSpPr>
          <p:cNvPr id="49" name="组合 48"/>
          <p:cNvGrpSpPr/>
          <p:nvPr/>
        </p:nvGrpSpPr>
        <p:grpSpPr>
          <a:xfrm>
            <a:off x="911425" y="3254700"/>
            <a:ext cx="1279553" cy="1350033"/>
            <a:chOff x="882491" y="2261909"/>
            <a:chExt cx="959665" cy="1012525"/>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0" name="Freeform 15"/>
            <p:cNvSpPr/>
            <p:nvPr/>
          </p:nvSpPr>
          <p:spPr bwMode="auto">
            <a:xfrm>
              <a:off x="967016" y="2261909"/>
              <a:ext cx="772282" cy="1012525"/>
            </a:xfrm>
            <a:custGeom>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1" name="Text Placeholder 59"/>
            <p:cNvSpPr txBox="1"/>
            <p:nvPr/>
          </p:nvSpPr>
          <p:spPr>
            <a:xfrm>
              <a:off x="882491"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2015</a:t>
              </a:r>
              <a:endParaRPr lang="en-US" sz="2665">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2440821" y="3254699"/>
            <a:ext cx="1279553" cy="1354859"/>
            <a:chOff x="2029538"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3" name="Rectangle 13"/>
            <p:cNvSpPr>
              <a:spLocks noChangeArrowheads="1"/>
            </p:cNvSpPr>
            <p:nvPr/>
          </p:nvSpPr>
          <p:spPr bwMode="auto">
            <a:xfrm>
              <a:off x="2114063"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4" name="Text Placeholder 59"/>
            <p:cNvSpPr txBox="1"/>
            <p:nvPr/>
          </p:nvSpPr>
          <p:spPr>
            <a:xfrm>
              <a:off x="2029538"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2016</a:t>
              </a:r>
              <a:endParaRPr lang="en-US" sz="2665">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970217" y="3254699"/>
            <a:ext cx="1279553" cy="1354859"/>
            <a:chOff x="3176585"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6" name="Rectangle 11"/>
            <p:cNvSpPr>
              <a:spLocks noChangeArrowheads="1"/>
            </p:cNvSpPr>
            <p:nvPr/>
          </p:nvSpPr>
          <p:spPr bwMode="auto">
            <a:xfrm>
              <a:off x="3261110"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7" name="Text Placeholder 59"/>
            <p:cNvSpPr txBox="1"/>
            <p:nvPr/>
          </p:nvSpPr>
          <p:spPr>
            <a:xfrm>
              <a:off x="3176585"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2017</a:t>
              </a:r>
              <a:endParaRPr lang="en-US" sz="2665">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99613" y="3254699"/>
            <a:ext cx="1279553" cy="1354859"/>
            <a:chOff x="4323632"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9" name="Rectangle 9"/>
            <p:cNvSpPr>
              <a:spLocks noChangeArrowheads="1"/>
            </p:cNvSpPr>
            <p:nvPr/>
          </p:nvSpPr>
          <p:spPr bwMode="auto">
            <a:xfrm>
              <a:off x="4408157"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0" name="Text Placeholder 59"/>
            <p:cNvSpPr txBox="1"/>
            <p:nvPr/>
          </p:nvSpPr>
          <p:spPr>
            <a:xfrm>
              <a:off x="4323632"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solidFill>
                    <a:schemeClr val="bg1"/>
                  </a:solidFill>
                  <a:latin typeface="微软雅黑" panose="020b0503020204020204" pitchFamily="34" charset="-122"/>
                  <a:ea typeface="微软雅黑" panose="020b0503020204020204" pitchFamily="34" charset="-122"/>
                </a:rPr>
                <a:t>2018</a:t>
              </a:r>
              <a:endParaRPr lang="en-US" sz="2665">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7025646" y="3254699"/>
            <a:ext cx="1279553" cy="1354859"/>
            <a:chOff x="5468157"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62" name="Rectangle 7"/>
            <p:cNvSpPr>
              <a:spLocks noChangeArrowheads="1"/>
            </p:cNvSpPr>
            <p:nvPr/>
          </p:nvSpPr>
          <p:spPr bwMode="auto">
            <a:xfrm>
              <a:off x="5556542" y="2261909"/>
              <a:ext cx="770944"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3" name="Text Placeholder 59"/>
            <p:cNvSpPr txBox="1"/>
            <p:nvPr/>
          </p:nvSpPr>
          <p:spPr>
            <a:xfrm>
              <a:off x="5468157"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2019</a:t>
              </a:r>
              <a:endParaRPr lang="en-US" sz="2665">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560189" y="3254699"/>
            <a:ext cx="1279553" cy="1354859"/>
            <a:chOff x="6619064"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65" name="Rectangle 6"/>
            <p:cNvSpPr>
              <a:spLocks noChangeArrowheads="1"/>
            </p:cNvSpPr>
            <p:nvPr/>
          </p:nvSpPr>
          <p:spPr bwMode="auto">
            <a:xfrm>
              <a:off x="6703589"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6" name="Text Placeholder 59"/>
            <p:cNvSpPr txBox="1"/>
            <p:nvPr/>
          </p:nvSpPr>
          <p:spPr>
            <a:xfrm>
              <a:off x="6619064"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2020</a:t>
              </a:r>
              <a:endParaRPr lang="en-US" sz="2665">
                <a:latin typeface="微软雅黑" panose="020b0503020204020204" pitchFamily="34" charset="-122"/>
                <a:ea typeface="微软雅黑" panose="020b0503020204020204" pitchFamily="34" charset="-122"/>
              </a:endParaRPr>
            </a:p>
          </p:txBody>
        </p:sp>
      </p:grpSp>
      <p:sp>
        <p:nvSpPr>
          <p:cNvPr id="67" name="Text Placeholder 59"/>
          <p:cNvSpPr txBox="1"/>
          <p:nvPr/>
        </p:nvSpPr>
        <p:spPr>
          <a:xfrm>
            <a:off x="2553520"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68" name="Straight Connector 54"/>
          <p:cNvCxnSpPr/>
          <p:nvPr/>
        </p:nvCxnSpPr>
        <p:spPr>
          <a:xfrm flipH="1">
            <a:off x="25535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59"/>
          <p:cNvSpPr txBox="1"/>
          <p:nvPr/>
        </p:nvSpPr>
        <p:spPr>
          <a:xfrm>
            <a:off x="5611554"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70" name="Straight Connector 56"/>
          <p:cNvCxnSpPr/>
          <p:nvPr/>
        </p:nvCxnSpPr>
        <p:spPr>
          <a:xfrm flipH="1">
            <a:off x="5611555"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59"/>
          <p:cNvSpPr txBox="1"/>
          <p:nvPr/>
        </p:nvSpPr>
        <p:spPr>
          <a:xfrm>
            <a:off x="8672888"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72" name="Straight Connector 58"/>
          <p:cNvCxnSpPr/>
          <p:nvPr/>
        </p:nvCxnSpPr>
        <p:spPr>
          <a:xfrm flipH="1">
            <a:off x="8672888"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59"/>
          <p:cNvSpPr txBox="1"/>
          <p:nvPr/>
        </p:nvSpPr>
        <p:spPr>
          <a:xfrm>
            <a:off x="1024124"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sp>
        <p:nvSpPr>
          <p:cNvPr id="74" name="Text Placeholder 59"/>
          <p:cNvSpPr txBox="1"/>
          <p:nvPr/>
        </p:nvSpPr>
        <p:spPr>
          <a:xfrm>
            <a:off x="4082158"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sp>
        <p:nvSpPr>
          <p:cNvPr id="75" name="Text Placeholder 59"/>
          <p:cNvSpPr txBox="1"/>
          <p:nvPr/>
        </p:nvSpPr>
        <p:spPr>
          <a:xfrm>
            <a:off x="7143492"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76" name="Straight Connector 62"/>
          <p:cNvCxnSpPr/>
          <p:nvPr/>
        </p:nvCxnSpPr>
        <p:spPr>
          <a:xfrm flipH="1">
            <a:off x="1034668"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3"/>
          <p:cNvCxnSpPr/>
          <p:nvPr/>
        </p:nvCxnSpPr>
        <p:spPr>
          <a:xfrm flipH="1">
            <a:off x="4092268"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64"/>
          <p:cNvCxnSpPr/>
          <p:nvPr/>
        </p:nvCxnSpPr>
        <p:spPr>
          <a:xfrm flipH="1">
            <a:off x="7147900"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E0596BC5-39E9-41F1-BBD9-DF4DEBACD03C}" type="slidenum">
              <a:rPr lang="zh-CN" altLang="en-US" smtClean="0"/>
              <a:t>5</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300"/>
                                        <p:tgtEl>
                                          <p:spTgt spid="49"/>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300"/>
                                        <p:tgtEl>
                                          <p:spTgt spid="47"/>
                                        </p:tgtEl>
                                      </p:cBhvr>
                                    </p:animEffect>
                                  </p:childTnLst>
                                </p:cTn>
                              </p:par>
                            </p:childTnLst>
                          </p:cTn>
                        </p:par>
                        <p:par>
                          <p:cTn id="12" fill="hold" nodeType="afterGroup">
                            <p:stCondLst>
                              <p:cond delay="600"/>
                            </p:stCondLst>
                            <p:childTnLst>
                              <p:par>
                                <p:cTn id="13" presetID="2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300"/>
                                        <p:tgtEl>
                                          <p:spTgt spid="52"/>
                                        </p:tgtEl>
                                      </p:cBhvr>
                                    </p:animEffect>
                                  </p:childTnLst>
                                </p:cTn>
                              </p:par>
                            </p:childTnLst>
                          </p:cTn>
                        </p:par>
                        <p:par>
                          <p:cTn id="16" fill="hold" nodeType="afterGroup">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300"/>
                                        <p:tgtEl>
                                          <p:spTgt spid="46"/>
                                        </p:tgtEl>
                                      </p:cBhvr>
                                    </p:animEffect>
                                  </p:childTnLst>
                                </p:cTn>
                              </p:par>
                            </p:childTnLst>
                          </p:cTn>
                        </p:par>
                        <p:par>
                          <p:cTn id="20" fill="hold" nodeType="afterGroup">
                            <p:stCondLst>
                              <p:cond delay="1200"/>
                            </p:stCondLst>
                            <p:childTnLst>
                              <p:par>
                                <p:cTn id="21" presetID="2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300"/>
                                        <p:tgtEl>
                                          <p:spTgt spid="55"/>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300"/>
                                        <p:tgtEl>
                                          <p:spTgt spid="45"/>
                                        </p:tgtEl>
                                      </p:cBhvr>
                                    </p:animEffect>
                                  </p:childTnLst>
                                </p:cTn>
                              </p:par>
                            </p:childTnLst>
                          </p:cTn>
                        </p:par>
                        <p:par>
                          <p:cTn id="28" fill="hold" nodeType="afterGroup">
                            <p:stCondLst>
                              <p:cond delay="1800"/>
                            </p:stCondLst>
                            <p:childTnLst>
                              <p:par>
                                <p:cTn id="29" presetID="2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300"/>
                                        <p:tgtEl>
                                          <p:spTgt spid="58"/>
                                        </p:tgtEl>
                                      </p:cBhvr>
                                    </p:animEffect>
                                  </p:childTnLst>
                                </p:cTn>
                              </p:par>
                            </p:childTnLst>
                          </p:cTn>
                        </p:par>
                        <p:par>
                          <p:cTn id="32" fill="hold" nodeType="afterGroup">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300"/>
                                        <p:tgtEl>
                                          <p:spTgt spid="44"/>
                                        </p:tgtEl>
                                      </p:cBhvr>
                                    </p:animEffect>
                                  </p:childTnLst>
                                </p:cTn>
                              </p:par>
                            </p:childTnLst>
                          </p:cTn>
                        </p:par>
                        <p:par>
                          <p:cTn id="36" fill="hold" nodeType="afterGroup">
                            <p:stCondLst>
                              <p:cond delay="2400"/>
                            </p:stCondLst>
                            <p:childTnLst>
                              <p:par>
                                <p:cTn id="37" presetID="22" presetClass="entr" presetSubtype="4"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down)">
                                      <p:cBhvr>
                                        <p:cTn id="39" dur="300"/>
                                        <p:tgtEl>
                                          <p:spTgt spid="61"/>
                                        </p:tgtEl>
                                      </p:cBhvr>
                                    </p:animEffect>
                                  </p:childTnLst>
                                </p:cTn>
                              </p:par>
                            </p:childTnLst>
                          </p:cTn>
                        </p:par>
                        <p:par>
                          <p:cTn id="40" fill="hold" nodeType="afterGroup">
                            <p:stCondLst>
                              <p:cond delay="27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300"/>
                                        <p:tgtEl>
                                          <p:spTgt spid="43"/>
                                        </p:tgtEl>
                                      </p:cBhvr>
                                    </p:animEffect>
                                  </p:childTnLst>
                                </p:cTn>
                              </p:par>
                            </p:childTnLst>
                          </p:cTn>
                        </p:par>
                        <p:par>
                          <p:cTn id="44" fill="hold" nodeType="afterGroup">
                            <p:stCondLst>
                              <p:cond delay="30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300"/>
                                        <p:tgtEl>
                                          <p:spTgt spid="64"/>
                                        </p:tgtEl>
                                      </p:cBhvr>
                                    </p:animEffect>
                                  </p:childTnLst>
                                </p:cTn>
                              </p:par>
                            </p:childTnLst>
                          </p:cTn>
                        </p:par>
                        <p:par>
                          <p:cTn id="48" fill="hold" nodeType="afterGroup">
                            <p:stCondLst>
                              <p:cond delay="3300"/>
                            </p:stCondLst>
                            <p:childTnLst>
                              <p:par>
                                <p:cTn id="49" presetID="22" presetClass="entr" presetSubtype="8"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300"/>
                                        <p:tgtEl>
                                          <p:spTgt spid="42"/>
                                        </p:tgtEl>
                                      </p:cBhvr>
                                    </p:animEffect>
                                  </p:childTnLst>
                                </p:cTn>
                              </p:par>
                            </p:childTnLst>
                          </p:cTn>
                        </p:par>
                        <p:par>
                          <p:cTn id="52" fill="hold" nodeType="afterGroup">
                            <p:stCondLst>
                              <p:cond delay="36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300"/>
                                        <p:tgtEl>
                                          <p:spTgt spid="48"/>
                                        </p:tgtEl>
                                      </p:cBhvr>
                                    </p:animEffect>
                                  </p:childTnLst>
                                </p:cTn>
                              </p:par>
                            </p:childTnLst>
                          </p:cTn>
                        </p:par>
                        <p:par>
                          <p:cTn id="56" fill="hold" nodeType="afterGroup">
                            <p:stCondLst>
                              <p:cond delay="3900"/>
                            </p:stCondLst>
                            <p:childTnLst>
                              <p:par>
                                <p:cTn id="57" presetID="22" presetClass="entr" presetSubtype="4"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down)">
                                      <p:cBhvr>
                                        <p:cTn id="59" dur="500"/>
                                        <p:tgtEl>
                                          <p:spTgt spid="76"/>
                                        </p:tgtEl>
                                      </p:cBhvr>
                                    </p:animEffect>
                                  </p:childTnLst>
                                </p:cTn>
                              </p:par>
                            </p:childTnLst>
                          </p:cTn>
                        </p:par>
                        <p:par>
                          <p:cTn id="60" fill="hold" nodeType="afterGroup">
                            <p:stCondLst>
                              <p:cond delay="4400"/>
                            </p:stCondLst>
                            <p:childTnLst>
                              <p:par>
                                <p:cTn id="61" presetID="22" presetClass="entr" presetSubtype="8"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left)">
                                      <p:cBhvr>
                                        <p:cTn id="63" dur="500"/>
                                        <p:tgtEl>
                                          <p:spTgt spid="73"/>
                                        </p:tgtEl>
                                      </p:cBhvr>
                                    </p:animEffect>
                                  </p:childTnLst>
                                </p:cTn>
                              </p:par>
                            </p:childTnLst>
                          </p:cTn>
                        </p:par>
                        <p:par>
                          <p:cTn id="64" fill="hold" nodeType="afterGroup">
                            <p:stCondLst>
                              <p:cond delay="4900"/>
                            </p:stCondLst>
                            <p:childTnLst>
                              <p:par>
                                <p:cTn id="65" presetID="22" presetClass="entr" presetSubtype="1"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up)">
                                      <p:cBhvr>
                                        <p:cTn id="67" dur="500"/>
                                        <p:tgtEl>
                                          <p:spTgt spid="68"/>
                                        </p:tgtEl>
                                      </p:cBhvr>
                                    </p:animEffect>
                                  </p:childTnLst>
                                </p:cTn>
                              </p:par>
                            </p:childTnLst>
                          </p:cTn>
                        </p:par>
                        <p:par>
                          <p:cTn id="68" fill="hold" nodeType="afterGroup">
                            <p:stCondLst>
                              <p:cond delay="5400"/>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childTnLst>
                          </p:cTn>
                        </p:par>
                        <p:par>
                          <p:cTn id="72" fill="hold" nodeType="afterGroup">
                            <p:stCondLst>
                              <p:cond delay="5900"/>
                            </p:stCondLst>
                            <p:childTnLst>
                              <p:par>
                                <p:cTn id="73" presetID="22" presetClass="entr" presetSubtype="4" fill="hold"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childTnLst>
                          </p:cTn>
                        </p:par>
                        <p:par>
                          <p:cTn id="76" fill="hold" nodeType="afterGroup">
                            <p:stCondLst>
                              <p:cond delay="6400"/>
                            </p:stCondLst>
                            <p:childTnLst>
                              <p:par>
                                <p:cTn id="77" presetID="22" presetClass="entr" presetSubtype="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childTnLst>
                          </p:cTn>
                        </p:par>
                        <p:par>
                          <p:cTn id="80" fill="hold" nodeType="afterGroup">
                            <p:stCondLst>
                              <p:cond delay="6900"/>
                            </p:stCondLst>
                            <p:childTnLst>
                              <p:par>
                                <p:cTn id="81" presetID="22" presetClass="entr" presetSubtype="1"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up)">
                                      <p:cBhvr>
                                        <p:cTn id="83" dur="500"/>
                                        <p:tgtEl>
                                          <p:spTgt spid="70"/>
                                        </p:tgtEl>
                                      </p:cBhvr>
                                    </p:animEffect>
                                  </p:childTnLst>
                                </p:cTn>
                              </p:par>
                            </p:childTnLst>
                          </p:cTn>
                        </p:par>
                        <p:par>
                          <p:cTn id="84" fill="hold" nodeType="afterGroup">
                            <p:stCondLst>
                              <p:cond delay="7400"/>
                            </p:stCondLst>
                            <p:childTnLst>
                              <p:par>
                                <p:cTn id="85" presetID="22" presetClass="entr" presetSubtype="8"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par>
                          <p:cTn id="88" fill="hold" nodeType="afterGroup">
                            <p:stCondLst>
                              <p:cond delay="7900"/>
                            </p:stCondLst>
                            <p:childTnLst>
                              <p:par>
                                <p:cTn id="89" presetID="22" presetClass="entr" presetSubtype="4"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down)">
                                      <p:cBhvr>
                                        <p:cTn id="91" dur="500"/>
                                        <p:tgtEl>
                                          <p:spTgt spid="78"/>
                                        </p:tgtEl>
                                      </p:cBhvr>
                                    </p:animEffect>
                                  </p:childTnLst>
                                </p:cTn>
                              </p:par>
                            </p:childTnLst>
                          </p:cTn>
                        </p:par>
                        <p:par>
                          <p:cTn id="92" fill="hold" nodeType="afterGroup">
                            <p:stCondLst>
                              <p:cond delay="8400"/>
                            </p:stCondLst>
                            <p:childTnLst>
                              <p:par>
                                <p:cTn id="93" presetID="22" presetClass="entr" presetSubtype="8"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ipe(left)">
                                      <p:cBhvr>
                                        <p:cTn id="95" dur="500"/>
                                        <p:tgtEl>
                                          <p:spTgt spid="75"/>
                                        </p:tgtEl>
                                      </p:cBhvr>
                                    </p:animEffect>
                                  </p:childTnLst>
                                </p:cTn>
                              </p:par>
                            </p:childTnLst>
                          </p:cTn>
                        </p:par>
                        <p:par>
                          <p:cTn id="96" fill="hold" nodeType="afterGroup">
                            <p:stCondLst>
                              <p:cond delay="8900"/>
                            </p:stCondLst>
                            <p:childTnLst>
                              <p:par>
                                <p:cTn id="97" presetID="22" presetClass="entr" presetSubtype="1" fill="hold"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up)">
                                      <p:cBhvr>
                                        <p:cTn id="99" dur="500"/>
                                        <p:tgtEl>
                                          <p:spTgt spid="72"/>
                                        </p:tgtEl>
                                      </p:cBhvr>
                                    </p:animEffect>
                                  </p:childTnLst>
                                </p:cTn>
                              </p:par>
                            </p:childTnLst>
                          </p:cTn>
                        </p:par>
                        <p:par>
                          <p:cTn id="100" fill="hold" nodeType="afterGroup">
                            <p:stCondLst>
                              <p:cond delay="9400"/>
                            </p:stCondLst>
                            <p:childTnLst>
                              <p:par>
                                <p:cTn id="101" presetID="22" presetClass="entr" presetSubtype="8" fill="hold" grpId="0"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left)">
                                      <p:cBhvr>
                                        <p:cTn id="10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67" grpId="0"/>
      <p:bldP spid="69" grpId="0"/>
      <p:bldP spid="71" grpId="0"/>
      <p:bldP spid="73" grpId="0"/>
      <p:bldP spid="74" grpId="0"/>
      <p:bldP spid="7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年度工作内容概述</a:t>
            </a:r>
            <a:endParaRPr lang="en-GB" altLang="zh-CN">
              <a:solidFill>
                <a:schemeClr val="tx1">
                  <a:lumMod val="75000"/>
                  <a:lumOff val="25000"/>
                </a:schemeClr>
              </a:solidFill>
            </a:endParaRPr>
          </a:p>
        </p:txBody>
      </p:sp>
      <p:sp>
        <p:nvSpPr>
          <p:cNvPr id="3" name="平行四边形 2"/>
          <p:cNvSpPr/>
          <p:nvPr/>
        </p:nvSpPr>
        <p:spPr>
          <a:xfrm>
            <a:off x="3927336" y="2299338"/>
            <a:ext cx="2798305" cy="1564553"/>
          </a:xfrm>
          <a:prstGeom prst="parallelogram">
            <a:avLst>
              <a:gd name="adj" fmla="val 35443"/>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sp>
        <p:nvSpPr>
          <p:cNvPr id="4" name="平行四边形 3"/>
          <p:cNvSpPr/>
          <p:nvPr/>
        </p:nvSpPr>
        <p:spPr>
          <a:xfrm>
            <a:off x="6267884" y="1250150"/>
            <a:ext cx="2798305" cy="1564553"/>
          </a:xfrm>
          <a:prstGeom prst="parallelogram">
            <a:avLst>
              <a:gd name="adj" fmla="val 35443"/>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sp>
        <p:nvSpPr>
          <p:cNvPr id="5" name="平行四边形 4"/>
          <p:cNvSpPr/>
          <p:nvPr/>
        </p:nvSpPr>
        <p:spPr>
          <a:xfrm>
            <a:off x="3219932" y="4397713"/>
            <a:ext cx="2798305" cy="1564553"/>
          </a:xfrm>
          <a:prstGeom prst="parallelogram">
            <a:avLst>
              <a:gd name="adj" fmla="val 35443"/>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sp>
        <p:nvSpPr>
          <p:cNvPr id="6" name="平行四边形 5"/>
          <p:cNvSpPr/>
          <p:nvPr/>
        </p:nvSpPr>
        <p:spPr>
          <a:xfrm>
            <a:off x="5515320" y="3348526"/>
            <a:ext cx="2798305" cy="1564553"/>
          </a:xfrm>
          <a:prstGeom prst="parallelogram">
            <a:avLst>
              <a:gd name="adj" fmla="val 35443"/>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grpSp>
        <p:nvGrpSpPr>
          <p:cNvPr id="7" name="组合 6"/>
          <p:cNvGrpSpPr/>
          <p:nvPr/>
        </p:nvGrpSpPr>
        <p:grpSpPr>
          <a:xfrm>
            <a:off x="6699098" y="1220290"/>
            <a:ext cx="2068501" cy="1385602"/>
            <a:chOff x="13290179" y="2434361"/>
            <a:chExt cx="4213036" cy="2764150"/>
          </a:xfrm>
          <a:effectLst>
            <a:outerShdw blurRad="419100" dist="419100" dir="5400000" algn="ctr" rotWithShape="0">
              <a:srgbClr val="000000">
                <a:alpha val="43137"/>
              </a:srgbClr>
            </a:outerShdw>
          </a:effectLst>
        </p:grpSpPr>
        <p:sp>
          <p:nvSpPr>
            <p:cNvPr id="8" name="TextBox 7"/>
            <p:cNvSpPr txBox="1"/>
            <p:nvPr/>
          </p:nvSpPr>
          <p:spPr>
            <a:xfrm>
              <a:off x="16578590" y="2434361"/>
              <a:ext cx="924627" cy="1061302"/>
            </a:xfrm>
            <a:prstGeom prst="rect">
              <a:avLst/>
            </a:prstGeom>
            <a:noFill/>
          </p:spPr>
          <p:txBody>
            <a:bodyPr wrap="none" rtlCol="0">
              <a:spAutoFit/>
            </a:bodyPr>
            <a:lstStyle/>
            <a:p>
              <a:pPr defTabSz="913765">
                <a:defRPr/>
              </a:pPr>
              <a:r>
                <a:rPr lang="en-US" altLang="zh-CN" sz="2855">
                  <a:solidFill>
                    <a:prstClr val="white"/>
                  </a:solidFill>
                  <a:latin typeface="DIN Mittelschrift Std" panose="00000500000000000000" pitchFamily="50" charset="0"/>
                  <a:ea typeface="等线" panose="02010600030101010101" pitchFamily="2" charset="-122"/>
                  <a:cs typeface="Raavi" panose="020b0502040204020203" pitchFamily="34" charset="0"/>
                </a:rPr>
                <a:t>01</a:t>
              </a:r>
              <a:endParaRPr lang="zh-CN" altLang="en-US" sz="2855">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sp>
          <p:nvSpPr>
            <p:cNvPr id="9" name="矩形 24"/>
            <p:cNvSpPr>
              <a:spLocks noChangeArrowheads="1"/>
            </p:cNvSpPr>
            <p:nvPr/>
          </p:nvSpPr>
          <p:spPr bwMode="auto">
            <a:xfrm>
              <a:off x="13290179" y="3118872"/>
              <a:ext cx="3718191" cy="2079639"/>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64743" y="2560063"/>
            <a:ext cx="2112579" cy="1127247"/>
            <a:chOff x="8128318" y="5107084"/>
            <a:chExt cx="4302813" cy="2248754"/>
          </a:xfrm>
          <a:effectLst>
            <a:outerShdw blurRad="419100" dist="419100" dir="5400000" algn="ctr" rotWithShape="0">
              <a:srgbClr val="000000">
                <a:alpha val="43137"/>
              </a:srgbClr>
            </a:outerShdw>
          </a:effectLst>
        </p:grpSpPr>
        <p:sp>
          <p:nvSpPr>
            <p:cNvPr id="11" name="矩形 24"/>
            <p:cNvSpPr>
              <a:spLocks noChangeArrowheads="1"/>
            </p:cNvSpPr>
            <p:nvPr/>
          </p:nvSpPr>
          <p:spPr bwMode="auto">
            <a:xfrm>
              <a:off x="8902889" y="5107084"/>
              <a:ext cx="3528242" cy="2079637"/>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sp>
          <p:nvSpPr>
            <p:cNvPr id="12" name="TextBox 10"/>
            <p:cNvSpPr txBox="1"/>
            <p:nvPr/>
          </p:nvSpPr>
          <p:spPr>
            <a:xfrm>
              <a:off x="8128318" y="6812716"/>
              <a:ext cx="598135" cy="543122"/>
            </a:xfrm>
            <a:prstGeom prst="rect">
              <a:avLst/>
            </a:prstGeom>
            <a:noFill/>
          </p:spPr>
          <p:txBody>
            <a:bodyPr wrap="none" rtlCol="0">
              <a:spAutoFit/>
            </a:bodyPr>
            <a:lstStyle/>
            <a:p>
              <a:pPr defTabSz="913765">
                <a:defRPr/>
              </a:pPr>
              <a:r>
                <a:rPr lang="en-US" altLang="zh-CN" sz="1170">
                  <a:solidFill>
                    <a:prstClr val="white"/>
                  </a:solidFill>
                  <a:latin typeface="DIN Mittelschrift Std" panose="00000500000000000000" pitchFamily="50" charset="0"/>
                  <a:ea typeface="等线" panose="02010600030101010101" pitchFamily="2" charset="-122"/>
                  <a:cs typeface="Raavi" panose="020b0502040204020203" pitchFamily="34" charset="0"/>
                </a:rPr>
                <a:t>02</a:t>
              </a:r>
              <a:endParaRPr lang="zh-CN" altLang="en-US" sz="117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grpSp>
        <p:nvGrpSpPr>
          <p:cNvPr id="13" name="组合 12"/>
          <p:cNvGrpSpPr/>
          <p:nvPr/>
        </p:nvGrpSpPr>
        <p:grpSpPr>
          <a:xfrm>
            <a:off x="6013299" y="3325692"/>
            <a:ext cx="2018199" cy="1367553"/>
            <a:chOff x="11893375" y="6634441"/>
            <a:chExt cx="4110582" cy="2728139"/>
          </a:xfrm>
          <a:effectLst>
            <a:outerShdw blurRad="419100" dist="419100" dir="5400000" algn="ctr" rotWithShape="0">
              <a:srgbClr val="000000">
                <a:alpha val="43137"/>
              </a:srgbClr>
            </a:outerShdw>
          </a:effectLst>
        </p:grpSpPr>
        <p:sp>
          <p:nvSpPr>
            <p:cNvPr id="14" name="矩形 24"/>
            <p:cNvSpPr>
              <a:spLocks noChangeArrowheads="1"/>
            </p:cNvSpPr>
            <p:nvPr/>
          </p:nvSpPr>
          <p:spPr bwMode="auto">
            <a:xfrm>
              <a:off x="11893375" y="7282945"/>
              <a:ext cx="3528241" cy="2079635"/>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sp>
          <p:nvSpPr>
            <p:cNvPr id="15" name="TextBox 12"/>
            <p:cNvSpPr txBox="1"/>
            <p:nvPr/>
          </p:nvSpPr>
          <p:spPr>
            <a:xfrm>
              <a:off x="15144629" y="6634441"/>
              <a:ext cx="859328" cy="955003"/>
            </a:xfrm>
            <a:prstGeom prst="rect">
              <a:avLst/>
            </a:prstGeom>
            <a:noFill/>
          </p:spPr>
          <p:txBody>
            <a:bodyPr wrap="none" rtlCol="0">
              <a:spAutoFit/>
            </a:bodyPr>
            <a:lstStyle/>
            <a:p>
              <a:pPr defTabSz="913765">
                <a:defRPr/>
              </a:pPr>
              <a:r>
                <a:rPr lang="en-US" altLang="zh-CN" sz="2510">
                  <a:solidFill>
                    <a:prstClr val="white"/>
                  </a:solidFill>
                  <a:latin typeface="DIN Mittelschrift Std" panose="00000500000000000000" pitchFamily="50" charset="0"/>
                  <a:ea typeface="等线" panose="02010600030101010101" pitchFamily="2" charset="-122"/>
                  <a:cs typeface="Raavi" panose="020b0502040204020203" pitchFamily="34" charset="0"/>
                </a:rPr>
                <a:t>03</a:t>
              </a:r>
              <a:endParaRPr lang="zh-CN" altLang="en-US" sz="251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grpSp>
        <p:nvGrpSpPr>
          <p:cNvPr id="16" name="组合 15"/>
          <p:cNvGrpSpPr/>
          <p:nvPr/>
        </p:nvGrpSpPr>
        <p:grpSpPr>
          <a:xfrm>
            <a:off x="3494674" y="4598531"/>
            <a:ext cx="2037449" cy="1362791"/>
            <a:chOff x="6763544" y="9173637"/>
            <a:chExt cx="4149793" cy="2718639"/>
          </a:xfrm>
          <a:effectLst>
            <a:outerShdw blurRad="419100" dist="419100" dir="5400000" algn="ctr" rotWithShape="0">
              <a:srgbClr val="000000">
                <a:alpha val="43137"/>
              </a:srgbClr>
            </a:outerShdw>
          </a:effectLst>
        </p:grpSpPr>
        <p:sp>
          <p:nvSpPr>
            <p:cNvPr id="17" name="矩形 24"/>
            <p:cNvSpPr>
              <a:spLocks noChangeArrowheads="1"/>
            </p:cNvSpPr>
            <p:nvPr/>
          </p:nvSpPr>
          <p:spPr bwMode="auto">
            <a:xfrm>
              <a:off x="7385096" y="9173637"/>
              <a:ext cx="3528241" cy="2079635"/>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sp>
          <p:nvSpPr>
            <p:cNvPr id="18" name="TextBox 14"/>
            <p:cNvSpPr txBox="1"/>
            <p:nvPr/>
          </p:nvSpPr>
          <p:spPr>
            <a:xfrm>
              <a:off x="6763544" y="10937273"/>
              <a:ext cx="859329" cy="955003"/>
            </a:xfrm>
            <a:prstGeom prst="rect">
              <a:avLst/>
            </a:prstGeom>
            <a:noFill/>
          </p:spPr>
          <p:txBody>
            <a:bodyPr wrap="none" rtlCol="0">
              <a:spAutoFit/>
            </a:bodyPr>
            <a:lstStyle/>
            <a:p>
              <a:pPr defTabSz="913765">
                <a:defRPr/>
              </a:pPr>
              <a:r>
                <a:rPr lang="en-US" altLang="zh-CN" sz="2510">
                  <a:solidFill>
                    <a:prstClr val="white"/>
                  </a:solidFill>
                  <a:latin typeface="DIN Mittelschrift Std" panose="00000500000000000000" pitchFamily="50" charset="0"/>
                  <a:ea typeface="等线" panose="02010600030101010101" pitchFamily="2" charset="-122"/>
                  <a:cs typeface="Raavi" panose="020b0502040204020203" pitchFamily="34" charset="0"/>
                </a:rPr>
                <a:t>04</a:t>
              </a:r>
              <a:endParaRPr lang="zh-CN" altLang="en-US" sz="251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sp>
        <p:nvSpPr>
          <p:cNvPr id="19" name="燕尾形 18"/>
          <p:cNvSpPr/>
          <p:nvPr/>
        </p:nvSpPr>
        <p:spPr>
          <a:xfrm>
            <a:off x="8457828" y="2863360"/>
            <a:ext cx="349397" cy="476169"/>
          </a:xfrm>
          <a:prstGeom prst="chevron">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black"/>
              </a:solidFill>
              <a:latin typeface="Calibri" panose="020f0502020204030204"/>
              <a:ea typeface="等线" panose="02010600030101010101" pitchFamily="2" charset="-122"/>
            </a:endParaRPr>
          </a:p>
        </p:txBody>
      </p:sp>
      <p:sp>
        <p:nvSpPr>
          <p:cNvPr id="20" name="燕尾形 19"/>
          <p:cNvSpPr/>
          <p:nvPr/>
        </p:nvSpPr>
        <p:spPr>
          <a:xfrm flipH="1">
            <a:off x="3447186" y="3650772"/>
            <a:ext cx="349397" cy="476169"/>
          </a:xfrm>
          <a:prstGeom prst="chevron">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black"/>
              </a:solidFill>
              <a:latin typeface="Calibri" panose="020f0502020204030204"/>
              <a:ea typeface="等线" panose="02010600030101010101" pitchFamily="2" charset="-122"/>
            </a:endParaRPr>
          </a:p>
        </p:txBody>
      </p:sp>
      <p:sp>
        <p:nvSpPr>
          <p:cNvPr id="21" name="TextBox 17"/>
          <p:cNvSpPr txBox="1"/>
          <p:nvPr/>
        </p:nvSpPr>
        <p:spPr>
          <a:xfrm>
            <a:off x="8889039" y="2814701"/>
            <a:ext cx="1840759" cy="1151385"/>
          </a:xfrm>
          <a:prstGeom prst="rect">
            <a:avLst/>
          </a:prstGeom>
          <a:noFill/>
        </p:spPr>
        <p:txBody>
          <a:bodyPr wrap="square" lIns="42969" tIns="21485" rIns="42969" bIns="21485" rtlCol="0">
            <a:spAutoFit/>
          </a:bodyPr>
          <a:lstStyle/>
          <a:p>
            <a:pPr defTabSz="913765">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2" name="TextBox 18"/>
          <p:cNvSpPr txBox="1"/>
          <p:nvPr/>
        </p:nvSpPr>
        <p:spPr>
          <a:xfrm>
            <a:off x="1606425" y="3609249"/>
            <a:ext cx="1840759" cy="1151385"/>
          </a:xfrm>
          <a:prstGeom prst="rect">
            <a:avLst/>
          </a:prstGeom>
          <a:noFill/>
        </p:spPr>
        <p:txBody>
          <a:bodyPr wrap="square" lIns="42969" tIns="21485" rIns="42969" bIns="21485" rtlCol="0">
            <a:spAutoFit/>
          </a:bodyPr>
          <a:lstStyle/>
          <a:p>
            <a:pPr defTabSz="913765">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p:txBody>
          <a:bodyPr/>
          <a:lstStyle/>
          <a:p>
            <a:fld id="{E0596BC5-39E9-41F1-BBD9-DF4DEBACD03C}" type="slidenum">
              <a:rPr lang="zh-CN" altLang="en-US" smtClean="0"/>
              <a:t>6</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129"/>
          <p:cNvGrpSpPr/>
          <p:nvPr/>
        </p:nvGrpSpPr>
        <p:grpSpPr>
          <a:xfrm>
            <a:off x="3379910" y="3917142"/>
            <a:ext cx="899391" cy="899391"/>
            <a:chOff x="2502224" y="2594793"/>
            <a:chExt cx="905504" cy="905504"/>
          </a:xfrm>
        </p:grpSpPr>
        <p:sp>
          <p:nvSpPr>
            <p:cNvPr id="131" name="Freeform 130"/>
            <p:cNvSpPr/>
            <p:nvPr/>
          </p:nvSpPr>
          <p:spPr>
            <a:xfrm>
              <a:off x="2596064" y="2688633"/>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303845" y="4366839"/>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022862" y="2978579"/>
            <a:ext cx="899391" cy="899391"/>
            <a:chOff x="5714220" y="3605271"/>
            <a:chExt cx="905504" cy="905504"/>
          </a:xfrm>
        </p:grpSpPr>
        <p:sp>
          <p:nvSpPr>
            <p:cNvPr id="137" name="Freeform 136"/>
            <p:cNvSpPr/>
            <p:nvPr/>
          </p:nvSpPr>
          <p:spPr>
            <a:xfrm>
              <a:off x="5808060" y="3699111"/>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078035" y="3428275"/>
            <a:ext cx="933358"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123123" y="4841933"/>
            <a:ext cx="933358"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067949" y="4392237"/>
            <a:ext cx="899391" cy="899391"/>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303845" y="2761157"/>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379910" y="2311461"/>
            <a:ext cx="899391" cy="899391"/>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067811" y="4531998"/>
            <a:ext cx="2343139"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952500" y="4001463"/>
            <a:ext cx="2300263"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067811" y="3096977"/>
            <a:ext cx="2343139"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952500" y="2422979"/>
            <a:ext cx="2300263"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a:spLocks noGrp="1"/>
          </p:cNvSpPr>
          <p:nvPr>
            <p:ph type="body" sz="quarter" idx="10"/>
          </p:nvPr>
        </p:nvSpPr>
        <p:spPr/>
        <p:txBody>
          <a:bodyPr/>
          <a:lstStyle/>
          <a:p>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l="24008" r="26191" b="19705"/>
          <a:stretch>
            <a:fillRect/>
          </a:stretch>
        </p:blipFill>
        <p:spPr>
          <a:xfrm>
            <a:off x="5015006" y="2407884"/>
            <a:ext cx="2312523" cy="2883744"/>
          </a:xfrm>
          <a:prstGeom prst="roundRect">
            <a:avLst/>
          </a:prstGeom>
          <a:effectLst>
            <a:outerShdw blurRad="419100" dist="419100" dir="5400000" algn="ctr" rotWithShape="0">
              <a:srgbClr val="000000">
                <a:alpha val="43137"/>
              </a:srgbClr>
            </a:outerShdw>
          </a:effectLst>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wipe(left)">
                                      <p:cBhvr>
                                        <p:cTn id="23" dur="500"/>
                                        <p:tgtEl>
                                          <p:spTgt spid="158"/>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right)">
                                      <p:cBhvr>
                                        <p:cTn id="27" dur="500"/>
                                        <p:tgtEl>
                                          <p:spTgt spid="134"/>
                                        </p:tgtEl>
                                      </p:cBhvr>
                                    </p:animEffect>
                                  </p:childTnLst>
                                </p:cTn>
                              </p:par>
                            </p:childTnLst>
                          </p:cTn>
                        </p:par>
                        <p:par>
                          <p:cTn id="28" fill="hold" nodeType="afterGroup">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nodeType="afterGroup">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right)">
                                      <p:cBhvr>
                                        <p:cTn id="37" dur="500"/>
                                        <p:tgtEl>
                                          <p:spTgt spid="159"/>
                                        </p:tgtEl>
                                      </p:cBhvr>
                                    </p:animEffect>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wipe(left)">
                                      <p:cBhvr>
                                        <p:cTn id="41" dur="500"/>
                                        <p:tgtEl>
                                          <p:spTgt spid="141"/>
                                        </p:tgtEl>
                                      </p:cBhvr>
                                    </p:animEffect>
                                  </p:childTnLst>
                                </p:cTn>
                              </p:par>
                            </p:childTnLst>
                          </p:cTn>
                        </p:par>
                        <p:par>
                          <p:cTn id="42" fill="hold" nodeType="afterGroup">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nodeType="afterGroup">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wipe(left)">
                                      <p:cBhvr>
                                        <p:cTn id="51" dur="500"/>
                                        <p:tgtEl>
                                          <p:spTgt spid="160"/>
                                        </p:tgtEl>
                                      </p:cBhvr>
                                    </p:animEffect>
                                  </p:childTnLst>
                                </p:cTn>
                              </p:par>
                            </p:childTnLst>
                          </p:cTn>
                        </p:par>
                        <p:par>
                          <p:cTn id="52" fill="hold" nodeType="afterGroup">
                            <p:stCondLst>
                              <p:cond delay="5500"/>
                            </p:stCondLst>
                            <p:childTnLst>
                              <p:par>
                                <p:cTn id="53" presetID="22" presetClass="entr" presetSubtype="2" fill="hold" nodeType="after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wipe(right)">
                                      <p:cBhvr>
                                        <p:cTn id="55" dur="500"/>
                                        <p:tgtEl>
                                          <p:spTgt spid="154"/>
                                        </p:tgtEl>
                                      </p:cBhvr>
                                    </p:animEffect>
                                  </p:childTnLst>
                                </p:cTn>
                              </p:par>
                            </p:childTnLst>
                          </p:cTn>
                        </p:par>
                        <p:par>
                          <p:cTn id="56" fill="hold" nodeType="afterGroup">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nodeType="afterGroup">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right)">
                                      <p:cBhvr>
                                        <p:cTn id="65"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Block Arc 45"/>
          <p:cNvSpPr/>
          <p:nvPr/>
        </p:nvSpPr>
        <p:spPr>
          <a:xfrm rot="2700000">
            <a:off x="2346629" y="2736351"/>
            <a:ext cx="2161097" cy="2161096"/>
          </a:xfrm>
          <a:prstGeom prst="blockArc">
            <a:avLst>
              <a:gd name="adj1" fmla="val 19782491"/>
              <a:gd name="adj2" fmla="val 13507335"/>
              <a:gd name="adj3" fmla="val 653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10"/>
          <p:cNvGrpSpPr/>
          <p:nvPr/>
        </p:nvGrpSpPr>
        <p:grpSpPr>
          <a:xfrm>
            <a:off x="1404794" y="2367334"/>
            <a:ext cx="3477950" cy="3616449"/>
            <a:chOff x="630206" y="1507089"/>
            <a:chExt cx="2608605" cy="2712486"/>
          </a:xfrm>
        </p:grpSpPr>
        <p:grpSp>
          <p:nvGrpSpPr>
            <p:cNvPr id="5"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Block Arc 29"/>
            <p:cNvSpPr/>
            <p:nvPr/>
          </p:nvSpPr>
          <p:spPr>
            <a:xfrm rot="2700000">
              <a:off x="1114680" y="1507089"/>
              <a:ext cx="2124132" cy="2124131"/>
            </a:xfrm>
            <a:prstGeom prst="blockArc">
              <a:avLst>
                <a:gd name="adj1" fmla="val 21433357"/>
                <a:gd name="adj2" fmla="val 13378235"/>
                <a:gd name="adj3" fmla="val 4744"/>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Block Arc 48"/>
          <p:cNvSpPr/>
          <p:nvPr/>
        </p:nvSpPr>
        <p:spPr>
          <a:xfrm rot="2700000">
            <a:off x="2643203" y="3032924"/>
            <a:ext cx="1567949" cy="1567947"/>
          </a:xfrm>
          <a:prstGeom prst="blockArc">
            <a:avLst>
              <a:gd name="adj1" fmla="val 17805926"/>
              <a:gd name="adj2" fmla="val 13444767"/>
              <a:gd name="adj3" fmla="val 748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51"/>
          <p:cNvSpPr/>
          <p:nvPr/>
        </p:nvSpPr>
        <p:spPr>
          <a:xfrm rot="2700000">
            <a:off x="2880460" y="3270182"/>
            <a:ext cx="1093433" cy="1093431"/>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73"/>
          <p:cNvGrpSpPr/>
          <p:nvPr/>
        </p:nvGrpSpPr>
        <p:grpSpPr>
          <a:xfrm>
            <a:off x="3478566" y="2444528"/>
            <a:ext cx="3002852" cy="290331"/>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Group 73"/>
          <p:cNvGrpSpPr/>
          <p:nvPr/>
        </p:nvGrpSpPr>
        <p:grpSpPr>
          <a:xfrm>
            <a:off x="3478567" y="2812657"/>
            <a:ext cx="2508817" cy="290331"/>
            <a:chOff x="2901397" y="1463917"/>
            <a:chExt cx="1881716" cy="221448"/>
          </a:xfrm>
        </p:grpSpPr>
        <p:cxnSp>
          <p:nvCxnSpPr>
            <p:cNvPr id="68" name="Straight Connector 67"/>
            <p:cNvCxnSpPr/>
            <p:nvPr/>
          </p:nvCxnSpPr>
          <p:spPr>
            <a:xfrm flipH="1" flipV="1">
              <a:off x="4544059"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901397" y="1463917"/>
              <a:ext cx="1642662"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3"/>
          <p:cNvGrpSpPr/>
          <p:nvPr/>
        </p:nvGrpSpPr>
        <p:grpSpPr>
          <a:xfrm>
            <a:off x="3478567" y="3094375"/>
            <a:ext cx="2088501" cy="290333"/>
            <a:chOff x="2683251" y="1463915"/>
            <a:chExt cx="1566462" cy="221450"/>
          </a:xfrm>
        </p:grpSpPr>
        <p:cxnSp>
          <p:nvCxnSpPr>
            <p:cNvPr id="82" name="Straight Connector 81"/>
            <p:cNvCxnSpPr/>
            <p:nvPr/>
          </p:nvCxnSpPr>
          <p:spPr>
            <a:xfrm flipH="1" flipV="1">
              <a:off x="4010659"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a:off x="3854466" y="3425128"/>
            <a:ext cx="1218568" cy="288784"/>
            <a:chOff x="2683251" y="1465095"/>
            <a:chExt cx="913976" cy="220268"/>
          </a:xfrm>
        </p:grpSpPr>
        <p:cxnSp>
          <p:nvCxnSpPr>
            <p:cNvPr id="88" name="Straight Connector 87"/>
            <p:cNvCxnSpPr/>
            <p:nvPr/>
          </p:nvCxnSpPr>
          <p:spPr>
            <a:xfrm flipH="1" flipV="1">
              <a:off x="3358173" y="1465095"/>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683251" y="1465097"/>
              <a:ext cx="674922"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1" name="Text Placeholder 3"/>
          <p:cNvSpPr txBox="1"/>
          <p:nvPr/>
        </p:nvSpPr>
        <p:spPr>
          <a:xfrm>
            <a:off x="6341316" y="2851250"/>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3"/>
          <p:cNvSpPr txBox="1"/>
          <p:nvPr/>
        </p:nvSpPr>
        <p:spPr>
          <a:xfrm>
            <a:off x="5861300" y="3217293"/>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65%</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5341867" y="3506077"/>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 Placeholder 3"/>
          <p:cNvSpPr txBox="1"/>
          <p:nvPr/>
        </p:nvSpPr>
        <p:spPr>
          <a:xfrm>
            <a:off x="4846840" y="3865626"/>
            <a:ext cx="4953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6"/>
          <p:cNvSpPr>
            <a:spLocks noEditPoints="1"/>
          </p:cNvSpPr>
          <p:nvPr/>
        </p:nvSpPr>
        <p:spPr bwMode="auto">
          <a:xfrm>
            <a:off x="6965015" y="2379399"/>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6"/>
          <p:cNvSpPr>
            <a:spLocks noEditPoints="1"/>
          </p:cNvSpPr>
          <p:nvPr/>
        </p:nvSpPr>
        <p:spPr bwMode="auto">
          <a:xfrm>
            <a:off x="6965015" y="3357233"/>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6"/>
          <p:cNvSpPr>
            <a:spLocks noEditPoints="1"/>
          </p:cNvSpPr>
          <p:nvPr/>
        </p:nvSpPr>
        <p:spPr bwMode="auto">
          <a:xfrm>
            <a:off x="6965015" y="4322495"/>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6"/>
          <p:cNvSpPr>
            <a:spLocks noEditPoints="1"/>
          </p:cNvSpPr>
          <p:nvPr/>
        </p:nvSpPr>
        <p:spPr bwMode="auto">
          <a:xfrm>
            <a:off x="6965015" y="5287758"/>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30"/>
          <p:cNvGrpSpPr/>
          <p:nvPr/>
        </p:nvGrpSpPr>
        <p:grpSpPr>
          <a:xfrm>
            <a:off x="7777771" y="2381938"/>
            <a:ext cx="2338707" cy="666972"/>
            <a:chOff x="1270277" y="1233504"/>
            <a:chExt cx="3048000" cy="500257"/>
          </a:xfrm>
        </p:grpSpPr>
        <p:sp>
          <p:nvSpPr>
            <p:cNvPr id="100"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30"/>
          <p:cNvGrpSpPr/>
          <p:nvPr/>
        </p:nvGrpSpPr>
        <p:grpSpPr>
          <a:xfrm>
            <a:off x="7777771" y="3359772"/>
            <a:ext cx="2338707" cy="666972"/>
            <a:chOff x="1270277" y="1233504"/>
            <a:chExt cx="3048000" cy="500257"/>
          </a:xfrm>
        </p:grpSpPr>
        <p:sp>
          <p:nvSpPr>
            <p:cNvPr id="103"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0"/>
          <p:cNvGrpSpPr/>
          <p:nvPr/>
        </p:nvGrpSpPr>
        <p:grpSpPr>
          <a:xfrm>
            <a:off x="7777771" y="4325034"/>
            <a:ext cx="2338707" cy="666972"/>
            <a:chOff x="1270277" y="1233504"/>
            <a:chExt cx="3048000" cy="500257"/>
          </a:xfrm>
        </p:grpSpPr>
        <p:sp>
          <p:nvSpPr>
            <p:cNvPr id="106"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30"/>
          <p:cNvGrpSpPr/>
          <p:nvPr/>
        </p:nvGrpSpPr>
        <p:grpSpPr>
          <a:xfrm>
            <a:off x="7777771" y="5290298"/>
            <a:ext cx="2338707" cy="666972"/>
            <a:chOff x="1270277" y="1233504"/>
            <a:chExt cx="3048000" cy="500257"/>
          </a:xfrm>
        </p:grpSpPr>
        <p:sp>
          <p:nvSpPr>
            <p:cNvPr id="109"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文本占位符 1"/>
          <p:cNvSpPr>
            <a:spLocks noGrp="1"/>
          </p:cNvSpPr>
          <p:nvPr>
            <p:ph type="body" sz="quarter" idx="10"/>
          </p:nvPr>
        </p:nvSpPr>
        <p:spPr/>
        <p:txBody>
          <a:bodyPr/>
          <a:lstStyle/>
          <a:p>
            <a:endParaRPr lang="zh-CN" altLang="en-US"/>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par>
                          <p:cTn id="12" fill="hold" nodeType="afterGroup">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nodeType="afterGroup">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par>
                          <p:cTn id="28" fill="hold" nodeType="afterGroup">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nodeType="afterGroup">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nodeType="afterGroup">
                            <p:stCondLst>
                              <p:cond delay="4000"/>
                            </p:stCondLst>
                            <p:childTnLst>
                              <p:par>
                                <p:cTn id="41" presetID="18" presetClass="entr" presetSubtype="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Right)">
                                      <p:cBhvr>
                                        <p:cTn id="43" dur="500"/>
                                        <p:tgtEl>
                                          <p:spTgt spid="8"/>
                                        </p:tgtEl>
                                      </p:cBhvr>
                                    </p:animEffect>
                                  </p:childTnLst>
                                </p:cTn>
                              </p:par>
                            </p:childTnLst>
                          </p:cTn>
                        </p:par>
                        <p:par>
                          <p:cTn id="44" fill="hold" nodeType="afterGroup">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Effect transition="in" filter="fade">
                                      <p:cBhvr>
                                        <p:cTn id="49" dur="500"/>
                                        <p:tgtEl>
                                          <p:spTgt spid="93"/>
                                        </p:tgtEl>
                                      </p:cBhvr>
                                    </p:animEffect>
                                  </p:childTnLst>
                                </p:cTn>
                              </p:par>
                            </p:childTnLst>
                          </p:cTn>
                        </p:par>
                        <p:par>
                          <p:cTn id="50" fill="hold" nodeType="afterGroup">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nodeType="afterGroup">
                            <p:stCondLst>
                              <p:cond delay="5500"/>
                            </p:stCondLst>
                            <p:childTnLst>
                              <p:par>
                                <p:cTn id="57" presetID="18" presetClass="entr" presetSubtype="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trips(downRight)">
                                      <p:cBhvr>
                                        <p:cTn id="59" dur="500"/>
                                        <p:tgtEl>
                                          <p:spTgt spid="9"/>
                                        </p:tgtEl>
                                      </p:cBhvr>
                                    </p:animEffect>
                                  </p:childTnLst>
                                </p:cTn>
                              </p:par>
                            </p:childTnLst>
                          </p:cTn>
                        </p:par>
                        <p:par>
                          <p:cTn id="60" fill="hold" nodeType="afterGroup">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par>
                          <p:cTn id="66" fill="hold" nodeType="afterGroup">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p:cTn id="69" dur="500" fill="hold"/>
                                        <p:tgtEl>
                                          <p:spTgt spid="95"/>
                                        </p:tgtEl>
                                        <p:attrNameLst>
                                          <p:attrName>ppt_w</p:attrName>
                                        </p:attrNameLst>
                                      </p:cBhvr>
                                      <p:tavLst>
                                        <p:tav tm="0">
                                          <p:val>
                                            <p:fltVal val="0"/>
                                          </p:val>
                                        </p:tav>
                                        <p:tav tm="100000">
                                          <p:val>
                                            <p:strVal val="#ppt_w"/>
                                          </p:val>
                                        </p:tav>
                                      </p:tavLst>
                                    </p:anim>
                                    <p:anim calcmode="lin" valueType="num">
                                      <p:cBhvr>
                                        <p:cTn id="70" dur="500" fill="hold"/>
                                        <p:tgtEl>
                                          <p:spTgt spid="95"/>
                                        </p:tgtEl>
                                        <p:attrNameLst>
                                          <p:attrName>ppt_h</p:attrName>
                                        </p:attrNameLst>
                                      </p:cBhvr>
                                      <p:tavLst>
                                        <p:tav tm="0">
                                          <p:val>
                                            <p:fltVal val="0"/>
                                          </p:val>
                                        </p:tav>
                                        <p:tav tm="100000">
                                          <p:val>
                                            <p:strVal val="#ppt_h"/>
                                          </p:val>
                                        </p:tav>
                                      </p:tavLst>
                                    </p:anim>
                                    <p:animEffect transition="in" filter="fade">
                                      <p:cBhvr>
                                        <p:cTn id="71" dur="500"/>
                                        <p:tgtEl>
                                          <p:spTgt spid="95"/>
                                        </p:tgtEl>
                                      </p:cBhvr>
                                    </p:animEffect>
                                  </p:childTnLst>
                                </p:cTn>
                              </p:par>
                            </p:childTnLst>
                          </p:cTn>
                        </p:par>
                        <p:par>
                          <p:cTn id="72" fill="hold" nodeType="afterGroup">
                            <p:stCondLst>
                              <p:cond delay="7000"/>
                            </p:stCondLst>
                            <p:childTnLst>
                              <p:par>
                                <p:cTn id="73" presetID="22" presetClass="entr" presetSubtype="8"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nodeType="afterGroup">
                            <p:stCondLst>
                              <p:cond delay="8000"/>
                            </p:stCondLst>
                            <p:childTnLst>
                              <p:par>
                                <p:cTn id="83" presetID="22" presetClass="entr" presetSubtype="8"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par>
                          <p:cTn id="86" fill="hold" nodeType="afterGroup">
                            <p:stCondLst>
                              <p:cond delay="8500"/>
                            </p:stCondLst>
                            <p:childTnLst>
                              <p:par>
                                <p:cTn id="87" presetID="53" presetClass="entr" presetSubtype="16"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par>
                          <p:cTn id="92" fill="hold" nodeType="afterGroup">
                            <p:stCondLst>
                              <p:cond delay="9000"/>
                            </p:stCondLst>
                            <p:childTnLst>
                              <p:par>
                                <p:cTn id="93" presetID="22" presetClass="entr" presetSubtype="8"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left)">
                                      <p:cBhvr>
                                        <p:cTn id="95" dur="500"/>
                                        <p:tgtEl>
                                          <p:spTgt spid="12"/>
                                        </p:tgtEl>
                                      </p:cBhvr>
                                    </p:animEffect>
                                  </p:childTnLst>
                                </p:cTn>
                              </p:par>
                            </p:childTnLst>
                          </p:cTn>
                        </p:par>
                        <p:par>
                          <p:cTn id="96" fill="hold" nodeType="afterGroup">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transition="in" filter="fade">
                                      <p:cBhvr>
                                        <p:cTn id="101" dur="500"/>
                                        <p:tgtEl>
                                          <p:spTgt spid="98"/>
                                        </p:tgtEl>
                                      </p:cBhvr>
                                    </p:animEffect>
                                  </p:childTnLst>
                                </p:cTn>
                              </p:par>
                            </p:childTnLst>
                          </p:cTn>
                        </p:par>
                        <p:par>
                          <p:cTn id="102" fill="hold" nodeType="afterGroup">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2" grpId="0" animBg="1"/>
      <p:bldP spid="91" grpId="0"/>
      <p:bldP spid="92" grpId="0"/>
      <p:bldP spid="93" grpId="0"/>
      <p:bldP spid="94" grpId="0"/>
      <p:bldP spid="95" grpId="0" animBg="1"/>
      <p:bldP spid="96" grpId="0" animBg="1"/>
      <p:bldP spid="97" grpId="0" animBg="1"/>
      <p:bldP spid="98"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4"/>
          <p:cNvGrpSpPr>
            <a:grpSpLocks noChangeAspect="1"/>
          </p:cNvGrpSpPr>
          <p:nvPr/>
        </p:nvGrpSpPr>
        <p:grpSpPr>
          <a:xfrm>
            <a:off x="4092473" y="2648854"/>
            <a:ext cx="4029398" cy="3129382"/>
            <a:chOff x="2329" y="786"/>
            <a:chExt cx="3022" cy="2347"/>
          </a:xfrm>
        </p:grpSpPr>
        <p:sp>
          <p:nvSpPr>
            <p:cNvPr id="16" name="Freeform 5"/>
            <p:cNvSpPr/>
            <p:nvPr/>
          </p:nvSpPr>
          <p:spPr bwMode="auto">
            <a:xfrm>
              <a:off x="3462" y="1393"/>
              <a:ext cx="389" cy="1740"/>
            </a:xfrm>
            <a:custGeom>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2">
                <a:lumMod val="50000"/>
              </a:schemeClr>
            </a:soli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7"/>
            <p:cNvSpPr/>
            <p:nvPr/>
          </p:nvSpPr>
          <p:spPr bwMode="auto">
            <a:xfrm>
              <a:off x="2329" y="786"/>
              <a:ext cx="1512" cy="1346"/>
            </a:xfrm>
            <a:custGeom>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2">
                <a:lumMod val="50000"/>
              </a:schemeClr>
            </a:soli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
            <p:cNvSpPr/>
            <p:nvPr/>
          </p:nvSpPr>
          <p:spPr bwMode="auto">
            <a:xfrm>
              <a:off x="3083" y="786"/>
              <a:ext cx="755" cy="1341"/>
            </a:xfrm>
            <a:custGeom>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gradFill>
              <a:gsLst>
                <a:gs pos="0">
                  <a:srgbClr val="A40022"/>
                </a:gs>
                <a:gs pos="100000">
                  <a:srgbClr val="FF002A"/>
                </a:gs>
              </a:gsLst>
              <a:lin ang="5400000" scaled="0"/>
            </a:gra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9"/>
            <p:cNvSpPr/>
            <p:nvPr/>
          </p:nvSpPr>
          <p:spPr bwMode="auto">
            <a:xfrm>
              <a:off x="3838" y="786"/>
              <a:ext cx="755" cy="1346"/>
            </a:xfrm>
            <a:custGeom>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gradFill>
              <a:gsLst>
                <a:gs pos="0">
                  <a:srgbClr val="A40022"/>
                </a:gs>
                <a:gs pos="100000">
                  <a:srgbClr val="FF002A"/>
                </a:gs>
              </a:gsLst>
              <a:lin ang="5400000" scaled="0"/>
            </a:gra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 Placeholder 7"/>
          <p:cNvSpPr txBox="1"/>
          <p:nvPr/>
        </p:nvSpPr>
        <p:spPr>
          <a:xfrm>
            <a:off x="2673335" y="1884392"/>
            <a:ext cx="1297630" cy="339227"/>
          </a:xfrm>
          <a:prstGeom prst="rect">
            <a:avLst/>
          </a:prstGeom>
        </p:spPr>
        <p:txBody>
          <a:bodyPr vert="horz" lIns="0" tIns="98497" rIns="0" bIns="98497" anchor="t"/>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717494" y="2316848"/>
            <a:ext cx="2253470" cy="595858"/>
          </a:xfrm>
          <a:prstGeom prst="rect">
            <a:avLst/>
          </a:prstGeom>
        </p:spPr>
        <p:txBody>
          <a:bodyPr vert="horz" lIns="0" tIns="0" rIns="0" bIns="0"/>
          <a:lstStyle>
            <a:lvl1pPr marL="0" indent="0" algn="r"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161277" y="2038024"/>
            <a:ext cx="719905" cy="720606"/>
          </a:xfrm>
          <a:prstGeom prst="roundRect">
            <a:avLst>
              <a:gd name="adj" fmla="val 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7"/>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01</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7"/>
          <p:cNvSpPr txBox="1"/>
          <p:nvPr/>
        </p:nvSpPr>
        <p:spPr>
          <a:xfrm>
            <a:off x="8415077" y="1884392"/>
            <a:ext cx="1527532" cy="339227"/>
          </a:xfrm>
          <a:prstGeom prst="rect">
            <a:avLst/>
          </a:prstGeom>
        </p:spPr>
        <p:txBody>
          <a:bodyPr vert="horz" lIns="0" tIns="98497" rIns="0" bIns="98497"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415077" y="2316848"/>
            <a:ext cx="2283749" cy="582097"/>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560481" y="2038024"/>
            <a:ext cx="719905" cy="720606"/>
          </a:xfrm>
          <a:prstGeom prst="roundRect">
            <a:avLst>
              <a:gd name="adj" fmla="val 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7"/>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02</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7"/>
          <p:cNvSpPr txBox="1"/>
          <p:nvPr/>
        </p:nvSpPr>
        <p:spPr>
          <a:xfrm>
            <a:off x="2673335" y="4682976"/>
            <a:ext cx="1297630" cy="339227"/>
          </a:xfrm>
          <a:prstGeom prst="rect">
            <a:avLst/>
          </a:prstGeom>
        </p:spPr>
        <p:txBody>
          <a:bodyPr vert="horz" lIns="0" tIns="98497" rIns="0" bIns="98497"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717494" y="5115432"/>
            <a:ext cx="2253470" cy="595858"/>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112474" y="4836608"/>
            <a:ext cx="719905" cy="720606"/>
          </a:xfrm>
          <a:prstGeom prst="roundRect">
            <a:avLst>
              <a:gd name="adj" fmla="val 0"/>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7"/>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03</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p:nvPr/>
        </p:nvSpPr>
        <p:spPr>
          <a:xfrm>
            <a:off x="8409877" y="4682976"/>
            <a:ext cx="1527532" cy="339227"/>
          </a:xfrm>
          <a:prstGeom prst="rect">
            <a:avLst/>
          </a:prstGeom>
        </p:spPr>
        <p:txBody>
          <a:bodyPr vert="horz" lIns="0" tIns="98497" rIns="0" bIns="98497"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409877" y="5115432"/>
            <a:ext cx="2283749" cy="582097"/>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560481" y="4836608"/>
            <a:ext cx="719905" cy="720606"/>
          </a:xfrm>
          <a:prstGeom prst="roundRect">
            <a:avLst>
              <a:gd name="adj" fmla="val 0"/>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7"/>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04</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0"/>
          </p:nvPr>
        </p:nvSpPr>
        <p:spPr/>
        <p:txBody>
          <a:bodyPr/>
          <a:lstStyle/>
          <a:p>
            <a:endParaRPr lang="zh-CN" altLang="en-US"/>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23" grpId="0" animBg="1"/>
      <p:bldP spid="24" grpId="0" build="p"/>
      <p:bldP spid="25" grpId="0" build="p"/>
      <p:bldP spid="26" grpId="0" build="p"/>
      <p:bldP spid="27" grpId="0" animBg="1"/>
      <p:bldP spid="28" grpId="0" build="p"/>
      <p:bldP spid="29" grpId="0" build="p"/>
      <p:bldP spid="30" grpId="0" build="p"/>
      <p:bldP spid="31" grpId="0" animBg="1"/>
      <p:bldP spid="32" grpId="0" build="p"/>
      <p:bldP spid="33" grpId="0" build="p"/>
      <p:bldP spid="34" grpId="0" build="p"/>
      <p:bldP spid="35" grpId="0" animBg="1"/>
      <p:bldP spid="36" grpId="0" build="p"/>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107092852"/>
  <p:tag name="MH_LIBRARY" val="GRAPHIC"/>
  <p:tag name="MH_ORDER" val="4"/>
  <p:tag name="MH_TYPE" val="Other"/>
</p:tagLst>
</file>

<file path=ppt/tags/tag62.xml><?xml version="1.0" encoding="utf-8"?>
<p:tagLst xmlns:p="http://schemas.openxmlformats.org/presentationml/2006/main">
  <p:tag name="MH" val="20151107092852"/>
  <p:tag name="MH_LIBRARY" val="GRAPHIC"/>
  <p:tag name="MH_ORDER" val="2"/>
  <p:tag name="MH_TYPE" val="Text"/>
</p:tagLst>
</file>

<file path=ppt/tags/tag63.xml><?xml version="1.0" encoding="utf-8"?>
<p:tagLst xmlns:p="http://schemas.openxmlformats.org/presentationml/2006/main">
  <p:tag name="MH" val="20151107092852"/>
  <p:tag name="MH_LIBRARY" val="GRAPHIC"/>
  <p:tag name="MH_ORDER" val="2"/>
  <p:tag name="MH_TYPE" val="SubTitle"/>
</p:tagLst>
</file>

<file path=ppt/tags/tag64.xml><?xml version="1.0" encoding="utf-8"?>
<p:tagLst xmlns:p="http://schemas.openxmlformats.org/presentationml/2006/main">
  <p:tag name="MH" val="20151107092852"/>
  <p:tag name="MH_LIBRARY" val="GRAPHIC"/>
  <p:tag name="MH_ORDER" val="1"/>
  <p:tag name="MH_TYPE" val="Other"/>
</p:tagLst>
</file>

<file path=ppt/tags/tag65.xml><?xml version="1.0" encoding="utf-8"?>
<p:tagLst xmlns:p="http://schemas.openxmlformats.org/presentationml/2006/main">
  <p:tag name="MH" val="20151107092852"/>
  <p:tag name="MH_LIBRARY" val="GRAPHIC"/>
  <p:tag name="MH_ORDER" val="3"/>
  <p:tag name="MH_TYPE" val="Other"/>
</p:tagLst>
</file>

<file path=ppt/tags/tag66.xml><?xml version="1.0" encoding="utf-8"?>
<p:tagLst xmlns:p="http://schemas.openxmlformats.org/presentationml/2006/main">
  <p:tag name="MH" val="20151107092852"/>
  <p:tag name="MH_LIBRARY" val="GRAPHIC"/>
  <p:tag name="MH_ORDER" val="1"/>
  <p:tag name="MH_TYPE" val="Other"/>
</p:tagLst>
</file>

<file path=ppt/tags/tag67.xml><?xml version="1.0" encoding="utf-8"?>
<p:tagLst xmlns:p="http://schemas.openxmlformats.org/presentationml/2006/main">
  <p:tag name="MH" val="20151107092852"/>
  <p:tag name="MH_LIBRARY" val="GRAPHIC"/>
  <p:tag name="MH_ORDER" val="1"/>
  <p:tag name="MH_TYPE" val="Other"/>
</p:tagLst>
</file>

<file path=ppt/tags/tag68.xml><?xml version="1.0" encoding="utf-8"?>
<p:tagLst xmlns:p="http://schemas.openxmlformats.org/presentationml/2006/main">
  <p:tag name="MH" val="20151107092852"/>
  <p:tag name="MH_LIBRARY" val="GRAPHIC"/>
  <p:tag name="MH_ORDER" val="5"/>
  <p:tag name="MH_TYPE" val="Other"/>
</p:tagLst>
</file>

<file path=ppt/tags/tag69.xml><?xml version="1.0" encoding="utf-8"?>
<p:tagLst xmlns:p="http://schemas.openxmlformats.org/presentationml/2006/main">
  <p:tag name="MH" val="20151107092852"/>
  <p:tag name="MH_LIBRARY" val="GRAPHIC"/>
  <p:tag name="MH_ORDER" val="4"/>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107092852"/>
  <p:tag name="MH_LIBRARY" val="GRAPHIC"/>
  <p:tag name="MH_ORDER" val="4"/>
  <p:tag name="MH_TYPE" val="Other"/>
</p:tagLst>
</file>

<file path=ppt/tags/tag71.xml><?xml version="1.0" encoding="utf-8"?>
<p:tagLst xmlns:p="http://schemas.openxmlformats.org/presentationml/2006/main">
  <p:tag name="MH" val="20151107092852"/>
  <p:tag name="MH_LIBRARY" val="GRAPHIC"/>
  <p:tag name="MH_ORDER" val="4"/>
  <p:tag name="MH_TYPE" val="Other"/>
</p:tagLst>
</file>

<file path=ppt/tags/tag72.xml><?xml version="1.0" encoding="utf-8"?>
<p:tagLst xmlns:p="http://schemas.openxmlformats.org/presentationml/2006/main">
  <p:tag name="MH" val="20151107092852"/>
  <p:tag name="MH_LIBRARY" val="GRAPHIC"/>
  <p:tag name="MH_ORDER" val="2"/>
  <p:tag name="MH_TYPE" val="Text"/>
</p:tagLst>
</file>

<file path=ppt/tags/tag73.xml><?xml version="1.0" encoding="utf-8"?>
<p:tagLst xmlns:p="http://schemas.openxmlformats.org/presentationml/2006/main">
  <p:tag name="MH" val="20151107092852"/>
  <p:tag name="MH_LIBRARY" val="GRAPHIC"/>
  <p:tag name="MH_ORDER" val="2"/>
  <p:tag name="MH_TYPE" val="SubTitle"/>
</p:tagLst>
</file>

<file path=ppt/tags/tag74.xml><?xml version="1.0" encoding="utf-8"?>
<p:tagLst xmlns:p="http://schemas.openxmlformats.org/presentationml/2006/main">
  <p:tag name="MH" val="20151107092852"/>
  <p:tag name="MH_LIBRARY" val="GRAPHIC"/>
  <p:tag name="MH_ORDER" val="2"/>
  <p:tag name="MH_TYPE" val="Text"/>
</p:tagLst>
</file>

<file path=ppt/tags/tag75.xml><?xml version="1.0" encoding="utf-8"?>
<p:tagLst xmlns:p="http://schemas.openxmlformats.org/presentationml/2006/main">
  <p:tag name="MH" val="20151107092852"/>
  <p:tag name="MH_LIBRARY" val="GRAPHIC"/>
  <p:tag name="MH_ORDER" val="2"/>
  <p:tag name="MH_TYPE" val="SubTitle"/>
</p:tagLst>
</file>

<file path=ppt/tags/tag76.xml><?xml version="1.0" encoding="utf-8"?>
<p:tagLst xmlns:p="http://schemas.openxmlformats.org/presentationml/2006/main">
  <p:tag name="MH" val="20151107092852"/>
  <p:tag name="MH_LIBRARY" val="GRAPHIC"/>
  <p:tag name="MH_ORDER" val="2"/>
  <p:tag name="MH_TYPE" val="Text"/>
</p:tagLst>
</file>

<file path=ppt/tags/tag77.xml><?xml version="1.0" encoding="utf-8"?>
<p:tagLst xmlns:p="http://schemas.openxmlformats.org/presentationml/2006/main">
  <p:tag name="MH" val="20151107092852"/>
  <p:tag name="MH_LIBRARY" val="GRAPHIC"/>
  <p:tag name="MH_ORDER" val="2"/>
  <p:tag name="MH_TYPE" val="SubTitle"/>
</p:tagLst>
</file>

<file path=ppt/tags/tag7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Arial"/>
      </a:majorFont>
      <a:minorFont>
        <a:latin typeface="Impact"/>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510</Paragraphs>
  <Slides>41</Slides>
  <Notes>41</Notes>
  <TotalTime>0</TotalTime>
  <HiddenSlides>0</HiddenSlides>
  <MMClips>1</MMClips>
  <ScaleCrop>0</ScaleCrop>
  <HeadingPairs>
    <vt:vector baseType="variant" size="6">
      <vt:variant>
        <vt:lpstr>Fonts used</vt:lpstr>
      </vt:variant>
      <vt:variant>
        <vt:i4>36</vt:i4>
      </vt:variant>
      <vt:variant>
        <vt:lpstr>Theme</vt:lpstr>
      </vt:variant>
      <vt:variant>
        <vt:i4>1</vt:i4>
      </vt:variant>
      <vt:variant>
        <vt:lpstr>Slide Titles</vt:lpstr>
      </vt:variant>
      <vt:variant>
        <vt:i4>41</vt:i4>
      </vt:variant>
    </vt:vector>
  </HeadingPairs>
  <TitlesOfParts>
    <vt:vector baseType="lpstr" size="78">
      <vt:lpstr>Arial</vt:lpstr>
      <vt:lpstr>Impact</vt:lpstr>
      <vt:lpstr>微软雅黑</vt:lpstr>
      <vt:lpstr>Calibri</vt:lpstr>
      <vt:lpstr>等线</vt:lpstr>
      <vt:lpstr>微软雅黑 Light</vt:lpstr>
      <vt:lpstr>Calibri Light</vt:lpstr>
      <vt:lpstr>Aller Light</vt:lpstr>
      <vt:lpstr>U.S. 101</vt:lpstr>
      <vt:lpstr>Roboto</vt:lpstr>
      <vt:lpstr>Roboto Light</vt:lpstr>
      <vt:lpstr>思源黑体 CN Light</vt:lpstr>
      <vt:lpstr>DIN Mittelschrift Std</vt:lpstr>
      <vt:lpstr>Raavi</vt:lpstr>
      <vt:lpstr>Lato Regular</vt:lpstr>
      <vt:lpstr>FontAwesome</vt:lpstr>
      <vt:lpstr>思源黑体 CN Medium</vt:lpstr>
      <vt:lpstr>方正兰亭纤黑_GBK</vt:lpstr>
      <vt:lpstr>华文黑体</vt:lpstr>
      <vt:lpstr>Lato</vt:lpstr>
      <vt:lpstr>Open Sans</vt:lpstr>
      <vt:lpstr>Gill Sans</vt:lpstr>
      <vt:lpstr>Roboto Bold</vt:lpstr>
      <vt:lpstr>Roboto Lt</vt:lpstr>
      <vt:lpstr>STIXGeneral-Bold</vt:lpstr>
      <vt:lpstr>Oxygen</vt:lpstr>
      <vt:lpstr>宋体</vt:lpstr>
      <vt:lpstr>Swiss911 UCm BT</vt:lpstr>
      <vt:lpstr>Helvetica Light</vt:lpstr>
      <vt:lpstr>Roboto Regular</vt:lpstr>
      <vt:lpstr>方正黑体_GBK</vt:lpstr>
      <vt:lpstr>Segoe UI Semilight</vt:lpstr>
      <vt:lpstr>Lato Light</vt:lpstr>
      <vt:lpstr>DFMincho-SU</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85</cp:revision>
  <dcterms:created xsi:type="dcterms:W3CDTF">2016-12-26T14:56:00Z</dcterms:created>
  <dcterms:modified xsi:type="dcterms:W3CDTF">2023-05-08T04:26:46Z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