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7" r:id="rId2"/>
  </p:sldMasterIdLst>
  <p:notesMasterIdLst>
    <p:notesMasterId r:id="rId3"/>
  </p:notesMasterIdLst>
  <p:sldIdLst>
    <p:sldId id="317" r:id="rId4"/>
    <p:sldId id="258" r:id="rId5"/>
    <p:sldId id="259" r:id="rId6"/>
    <p:sldId id="368" r:id="rId7"/>
    <p:sldId id="349" r:id="rId8"/>
    <p:sldId id="367" r:id="rId9"/>
    <p:sldId id="351" r:id="rId10"/>
    <p:sldId id="260" r:id="rId11"/>
    <p:sldId id="299" r:id="rId12"/>
    <p:sldId id="354" r:id="rId13"/>
    <p:sldId id="358" r:id="rId14"/>
    <p:sldId id="359" r:id="rId15"/>
    <p:sldId id="261" r:id="rId16"/>
    <p:sldId id="348" r:id="rId17"/>
    <p:sldId id="360" r:id="rId18"/>
    <p:sldId id="353" r:id="rId19"/>
    <p:sldId id="362" r:id="rId20"/>
    <p:sldId id="262" r:id="rId21"/>
    <p:sldId id="363" r:id="rId22"/>
    <p:sldId id="364" r:id="rId23"/>
    <p:sldId id="369" r:id="rId24"/>
    <p:sldId id="365" r:id="rId25"/>
    <p:sldId id="356" r:id="rId26"/>
    <p:sldId id="366" r:id="rId27"/>
    <p:sldId id="389" r:id="rId28"/>
    <p:sldId id="413"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0" autoAdjust="0"/>
    <p:restoredTop sz="87179" autoAdjust="0"/>
  </p:normalViewPr>
  <p:slideViewPr>
    <p:cSldViewPr snapToGrid="0">
      <p:cViewPr varScale="1">
        <p:scale>
          <a:sx n="51" d="100"/>
          <a:sy n="51" d="100"/>
        </p:scale>
        <p:origin x="372" y="72"/>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notesViewPr>
    <p:cSldViewPr>
      <p:cViewPr>
        <p:scale>
          <a:sx n="1" d="100"/>
          <a:sy n="1" d="100"/>
        </p:scale>
        <p:origin x="0" y="0"/>
      </p:cViewPr>
    </p:cSldViewPr>
  </p:notesViewPr>
  <p:gridSpacing cx="36004" cy="36004"/>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68.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61306655406952"/>
          <c:y val="0.18580661714076996"/>
          <c:w val="0.8993072509765625"/>
          <c:h val="0.696404218673706"/>
        </c:manualLayout>
      </c:layout>
      <c:lineChart>
        <c:grouping val="stacked"/>
        <c:varyColors val="0"/>
        <c:ser>
          <c:idx val="0"/>
          <c:order val="0"/>
          <c:tx>
            <c:strRef>
              <c:f>Sheet1!$B$1</c:f>
              <c:strCache>
                <c:ptCount val="1"/>
                <c:pt idx="0">
                  <c:v>Series 1</c:v>
                </c:pt>
              </c:strCache>
            </c:strRef>
          </c:tx>
          <c:spPr>
            <a:ln w="19050" cap="rnd" cmpd="sng" algn="ctr">
              <a:solidFill>
                <a:schemeClr val="accent6"/>
              </a:solidFill>
              <a:prstDash val="solid"/>
              <a:round/>
            </a:ln>
          </c:spPr>
          <c:marker>
            <c:symbol val="circle"/>
            <c:size val="8"/>
            <c:spPr>
              <a:solidFill>
                <a:schemeClr val="bg1">
                  <a:lumMod val="95000"/>
                </a:schemeClr>
              </a:solidFill>
              <a:ln w="6350" cap="flat" cmpd="sng" algn="ctr">
                <a:solidFill>
                  <a:schemeClr val="accent6"/>
                </a:solidFill>
                <a:prstDash val="solid"/>
                <a:bevel/>
              </a:ln>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4.1</c:v>
                </c:pt>
                <c:pt idx="5">
                  <c:v>1.5</c:v>
                </c:pt>
                <c:pt idx="6">
                  <c:v>2.6</c:v>
                </c:pt>
                <c:pt idx="7">
                  <c:v>2</c:v>
                </c:pt>
                <c:pt idx="8">
                  <c:v>4.6</c:v>
                </c:pt>
                <c:pt idx="9">
                  <c:v>4.9</c:v>
                </c:pt>
                <c:pt idx="10">
                  <c:v>2.6</c:v>
                </c:pt>
                <c:pt idx="11">
                  <c:v>3.1</c:v>
                </c:pt>
              </c:numCache>
            </c:numRef>
          </c:val>
          <c:smooth val="1"/>
        </c:ser>
        <c:dLbls>
          <c:showLegendKey val="0"/>
          <c:showVal val="0"/>
          <c:showCatName val="0"/>
          <c:showSerName val="0"/>
          <c:showPercent val="0"/>
          <c:showBubbleSize val="0"/>
          <c:showLeaderLines val="0"/>
        </c:dLbls>
        <c:axId val="230683008"/>
        <c:axId val="231184640"/>
      </c:lineChart>
      <c:catAx>
        <c:axId val="230683008"/>
        <c:scaling>
          <c:orientation/>
        </c:scaling>
        <c:delete val="0"/>
        <c:axPos val="b"/>
        <c:numFmt formatCode="General" sourceLinked="0"/>
        <c:majorTickMark val="out"/>
        <c:minorTickMark val="none"/>
        <c:txPr>
          <a:bodyPr rot="-60000000" spcFirstLastPara="0" vertOverflow="ellipsis" vert="horz" wrap="square" anchor="ctr" anchorCtr="1"/>
          <a:p>
            <a:pPr>
              <a:defRPr lang="zh-CN" sz="1200" b="0" i="0" u="none" strike="noStrike" kern="1200" baseline="0" smtId="4294967295">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200" b="0" i="0" u="none" strike="noStrike" kern="1200" baseline="0" smtId="4294967295">
              <a:solidFill>
                <a:schemeClr val="tx1"/>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1184640"/>
        <c:crosses val="autoZero"/>
        <c:auto val="0"/>
        <c:lblAlgn val="ctr"/>
        <c:lblOffset/>
        <c:noMultiLvlLbl val="0"/>
      </c:catAx>
      <c:valAx>
        <c:axId val="231184640"/>
        <c:scaling>
          <c:orientation/>
        </c:scaling>
        <c:delete val="0"/>
        <c:axPos val="l"/>
        <c:majorGridlines>
          <c:spPr>
            <a:ln w="6350" cap="flat" cmpd="sng" algn="ctr">
              <a:solidFill>
                <a:schemeClr val="bg1">
                  <a:lumMod val="85000"/>
                </a:schemeClr>
              </a:solidFill>
              <a:prstDash val="solid"/>
              <a:round/>
            </a:ln>
          </c:spPr>
        </c:majorGridlines>
        <c:numFmt formatCode="[$$-1009]#,##0.00" sourceLinked="0"/>
        <c:majorTickMark val="in"/>
        <c:minorTickMark val="in"/>
        <c:tickLblPos val="low"/>
        <c:txPr>
          <a:bodyPr rot="-60000000" spcFirstLastPara="0" vertOverflow="ellipsis" vert="horz" wrap="square" anchor="ctr" anchorCtr="1"/>
          <a:p>
            <a:pPr>
              <a:defRPr lang="zh-CN" sz="1400" b="0" i="0" u="none" strike="noStrike" kern="1200" baseline="0" smtId="4294967295">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sz="1400" b="0" i="0" u="none" strike="noStrike" kern="1200" baseline="0" smtId="4294967295">
              <a:solidFill>
                <a:schemeClr val="tx1"/>
              </a:solidFill>
              <a:latin typeface="Arial" panose="020b0604020202020204" pitchFamily="34" charset="0"/>
              <a:ea typeface="微软雅黑" panose="020b0503020204020204" pitchFamily="34" charset="-122"/>
              <a:cs typeface="+mn-cs"/>
              <a:sym typeface="Arial" panose="020b0604020202020204" pitchFamily="34" charset="0"/>
            </a:endParaRPr>
          </a:p>
        </c:txPr>
        <c:crossAx val="230683008"/>
        <c:crosses val="autoZero"/>
        <c:crossBetween val="between"/>
      </c:valAx>
      <c:spPr>
        <a:noFill/>
        <a:ln>
          <a:noFill/>
        </a:ln>
      </c:spPr>
    </c:plotArea>
    <c:plotVisOnly val="1"/>
    <c:dispBlanksAs/>
    <c:showDLblsOverMax val="0"/>
  </c:chart>
  <c:txPr>
    <a:bodyPr/>
    <a:p>
      <a:pPr>
        <a:defRPr lang="zh-CN" sz="1800" smtId="4294967295">
          <a:latin typeface="Arial" panose="020b0604020202020204" pitchFamily="34" charset="0"/>
          <a:ea typeface="微软雅黑" panose="020b0503020204020204" pitchFamily="34" charset="-122"/>
          <a:sym typeface="Arial" panose="020b0604020202020204" pitchFamily="34" charset="0"/>
        </a:defRPr>
      </a:pPr>
      <a:endParaRPr lang="zh-CN" sz="1800" smtId="4294967295">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4C25CC-09EF-4EB7-A235-1C555322F0EF}"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303885-BE8B-41DA-867E-71767820FE02}"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t>13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标题幻灯片">
    <p:spTree>
      <p:nvGrpSpPr>
        <p:cNvPr id="1" name=""/>
        <p:cNvGrpSpPr/>
        <p:nvPr/>
      </p:nvGrpSpPr>
      <p:grpSpPr>
        <a:xfrm>
          <a:off x="0" y="0"/>
          <a: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00">
              <a:defRPr/>
            </a:pPr>
            <a:r>
              <a:rPr lang="zh-CN" altLang="en-US" sz="2400" b="0">
                <a:solidFill>
                  <a:schemeClr val="accent1"/>
                </a:solidFill>
                <a:latin typeface="微软雅黑" panose="020b0503020204020204" pitchFamily="34" charset="-122"/>
                <a:ea typeface="微软雅黑" panose="020b0503020204020204" pitchFamily="34" charset="-122"/>
              </a:rPr>
              <a:t>市场分析</a:t>
            </a:r>
            <a:endParaRPr kumimoji="0" lang="zh-CN" altLang="en-US" sz="24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标题幻灯片">
    <p:spTree>
      <p:nvGrpSpPr>
        <p:cNvPr id="1" name=""/>
        <p:cNvGrpSpPr/>
        <p:nvPr/>
      </p:nvGrpSpPr>
      <p:grpSpPr>
        <a:xfrm>
          <a:off x="0" y="0"/>
          <a: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00">
              <a:defRPr/>
            </a:pPr>
            <a:r>
              <a:rPr lang="zh-CN" altLang="en-US" sz="2400" b="0">
                <a:solidFill>
                  <a:schemeClr val="accent1"/>
                </a:solidFill>
                <a:latin typeface="微软雅黑" panose="020b0503020204020204" pitchFamily="34" charset="-122"/>
                <a:ea typeface="微软雅黑" panose="020b0503020204020204" pitchFamily="34" charset="-122"/>
              </a:rPr>
              <a:t>投资回报</a:t>
            </a:r>
            <a:endParaRPr kumimoji="0" lang="zh-CN" altLang="en-US" sz="24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20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cSld>
  <p:clrMapOvr>
    <a:masterClrMapping/>
  </p:clrMapOvr>
  <p:transition spd="slow" advClick="0" advTm="0">
    <p:random/>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ustom Layout">
    <p:spTree>
      <p:nvGrpSpPr>
        <p:cNvPr id="1" name=""/>
        <p:cNvGrpSpPr/>
        <p:nvPr/>
      </p:nvGrpSpPr>
      <p:grpSpPr>
        <a:xfrm>
          <a:off x="0" y="0"/>
          <a:ext cx="0" cy="0"/>
        </a:xfrm>
      </p:grpSpPr>
    </p:spTree>
  </p:cSld>
  <p:clrMapOvr>
    <a:masterClrMapping/>
  </p:clrMapOvr>
  <p:transition spd="slow" advClick="0" advTm="0">
    <p:random/>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第一节">
    <p:spTree>
      <p:nvGrpSpPr>
        <p:cNvPr id="1" name=""/>
        <p:cNvGrpSpPr/>
        <p:nvPr/>
      </p:nvGrpSpPr>
      <p:grpSpPr>
        <a:xfrm>
          <a:off x="0" y="0"/>
          <a:ext cx="0" cy="0"/>
        </a:xfrm>
      </p:grpSpPr>
    </p:spTree>
  </p:cSld>
  <p:clrMapOvr>
    <a:masterClrMapping/>
  </p:clrMapOvr>
  <p:transition spd="slow" advClick="0" advTm="0">
    <p:checke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第五章">
    <p:spTree>
      <p:nvGrpSpPr>
        <p:cNvPr id="1" name=""/>
        <p:cNvGrpSpPr/>
        <p:nvPr/>
      </p:nvGrpSpPr>
      <p:grpSpPr>
        <a:xfrm>
          <a:off x="0" y="0"/>
          <a:ext cx="0" cy="0"/>
        </a:xfrm>
      </p:grpSpPr>
    </p:spTree>
  </p:cSld>
  <p:clrMapOvr>
    <a:masterClrMapping/>
  </p:clrMapOvr>
  <p:transition spd="slow" advClick="0" advTm="0"/>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5_标题和内容">
    <p:spTree>
      <p:nvGrpSpPr>
        <p:cNvPr id="1" name=""/>
        <p:cNvGrpSpPr/>
        <p:nvPr/>
      </p:nvGrpSpPr>
      <p:grpSpPr>
        <a:xfrm>
          <a:off x="0" y="0"/>
          <a:ext cx="0" cy="0"/>
        </a:xfrm>
      </p:grpSpPr>
    </p:spTree>
  </p:cSld>
  <p:clrMapOvr>
    <a:masterClrMapping/>
  </p:clrMapOvr>
  <p:transition spd="slow" advClick="0" advTm="0">
    <p:fad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_Footer">
    <p:spTree>
      <p:nvGrpSpPr>
        <p:cNvPr id="1" name=""/>
        <p:cNvGrpSpPr/>
        <p:nvPr/>
      </p:nvGrpSpPr>
      <p:grpSpPr>
        <a:xfrm>
          <a:off x="0" y="0"/>
          <a:ext cx="0" cy="0"/>
        </a:xfrm>
      </p:grpSpPr>
    </p:spTree>
  </p:cSld>
  <p:clrMapOvr>
    <a:masterClrMapping/>
  </p:clrMapOvr>
  <p:transition advClick="0" advTm="0"/>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cSld>
  <p:clrMapOvr>
    <a:masterClrMapping/>
  </p:clrMapOvr>
  <p:transition spd="slow" advClick="0" advTm="0"/>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Title Slide">
    <p:spTree>
      <p:nvGrpSpPr>
        <p:cNvPr id="1" name=""/>
        <p:cNvGrpSpPr/>
        <p:nvPr/>
      </p:nvGrpSpPr>
      <p:grpSpPr>
        <a:xfrm>
          <a:off x="0" y="0"/>
          <a:ext cx="0" cy="0"/>
        </a:xfrm>
      </p:grpSpPr>
    </p:spTree>
  </p:cSld>
  <p:clrMapOvr>
    <a:masterClrMapping/>
  </p:clrMapOvr>
  <p:transition spd="med" advClick="0" advTm="0">
    <p:random/>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t/>
            </a:fld>
            <a:endParaRPr lang="zh-CN" altLang="en-US" sz="1865">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t/>
            </a:fld>
            <a:endParaRPr lang="zh-CN" altLang="en-US" sz="1865">
              <a:solidFill>
                <a:schemeClr val="tx1"/>
              </a:solidFill>
            </a:endParaRPr>
          </a:p>
        </p:txBody>
      </p:sp>
    </p:spTree>
  </p:cSld>
  <p:clrMapOvr>
    <a:masterClrMapping/>
  </p:clrMapOvr>
  <p:transition spd="slow" advClick="0" advTm="0"/>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两栏内容">
    <p:spTree>
      <p:nvGrpSpPr>
        <p:cNvPr id="1" name=""/>
        <p:cNvGrpSpPr/>
        <p:nvPr/>
      </p:nvGrpSpPr>
      <p:grpSpPr>
        <a:xfrm>
          <a:off x="0" y="0"/>
          <a:ext cx="0" cy="0"/>
        </a:xfrm>
      </p:grpSpPr>
    </p:spTree>
  </p:cSld>
  <p:clrMapOvr>
    <a:masterClrMapping/>
  </p:clrMapOvr>
  <p:transition spd="slow" advClick="0" advTm="0">
    <p:fad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内容与标题">
    <p:spTree>
      <p:nvGrpSpPr>
        <p:cNvPr id="1" name=""/>
        <p:cNvGrpSpPr/>
        <p:nvPr/>
      </p:nvGrpSpPr>
      <p:grpSpPr>
        <a:xfrm>
          <a:off x="0" y="0"/>
          <a: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advTm="0"/>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C656BBA-ABFE-41B3-B648-AB586EB40D1B}"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5F372B-0072-4BE8-B1FF-3116CE4E13A7}" type="slidenum">
              <a:rPr lang="zh-CN" altLang="en-US" smtClean="0"/>
              <a:t/>
            </a:fld>
            <a:endParaRPr lang="zh-CN" altLang="en-US"/>
          </a:p>
        </p:txBody>
      </p:sp>
    </p:spTree>
  </p:cSld>
  <p:clrMapOvr>
    <a:masterClrMapping/>
  </p:clrMapOvr>
  <p:transition spd="slow" advClick="0" advTm="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00">
              <a:defRPr/>
            </a:pPr>
            <a:r>
              <a:rPr lang="zh-CN" altLang="en-US" sz="2400" b="0">
                <a:solidFill>
                  <a:schemeClr val="accent1"/>
                </a:solidFill>
                <a:latin typeface="微软雅黑" panose="020b0503020204020204" pitchFamily="34" charset="-122"/>
                <a:ea typeface="微软雅黑" panose="020b0503020204020204" pitchFamily="34" charset="-122"/>
              </a:rPr>
              <a:t>项目介绍</a:t>
            </a:r>
            <a:endParaRPr kumimoji="0" lang="zh-CN" altLang="en-US" sz="24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标题幻灯片">
    <p:spTree>
      <p:nvGrpSpPr>
        <p:cNvPr id="1" name=""/>
        <p:cNvGrpSpPr/>
        <p:nvPr/>
      </p:nvGrpSpPr>
      <p:grpSpPr>
        <a:xfrm>
          <a:off x="0" y="0"/>
          <a: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00">
              <a:defRPr/>
            </a:pPr>
            <a:r>
              <a:rPr lang="zh-CN" altLang="en-US" sz="2400" b="0">
                <a:solidFill>
                  <a:schemeClr val="accent1"/>
                </a:solidFill>
                <a:latin typeface="微软雅黑" panose="020b0503020204020204" pitchFamily="34" charset="-122"/>
                <a:ea typeface="微软雅黑" panose="020b0503020204020204" pitchFamily="34" charset="-122"/>
              </a:rPr>
              <a:t>产品运行</a:t>
            </a:r>
            <a:endParaRPr kumimoji="0" lang="zh-CN" altLang="en-US" sz="2400" b="0" i="0" u="none" strike="noStrike" kern="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8.xml" /><Relationship Id="rId10" Type="http://schemas.openxmlformats.org/officeDocument/2006/relationships/slideLayout" Target="../slideLayouts/slideLayout37.xml" /><Relationship Id="rId11" Type="http://schemas.openxmlformats.org/officeDocument/2006/relationships/slideLayout" Target="../slideLayouts/slideLayout3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9.xml" /><Relationship Id="rId3" Type="http://schemas.openxmlformats.org/officeDocument/2006/relationships/slideLayout" Target="../slideLayouts/slideLayout30.xml" /><Relationship Id="rId4" Type="http://schemas.openxmlformats.org/officeDocument/2006/relationships/slideLayout" Target="../slideLayouts/slideLayout31.xml" /><Relationship Id="rId5" Type="http://schemas.openxmlformats.org/officeDocument/2006/relationships/slideLayout" Target="../slideLayouts/slideLayout32.xml" /><Relationship Id="rId6" Type="http://schemas.openxmlformats.org/officeDocument/2006/relationships/slideLayout" Target="../slideLayouts/slideLayout33.xml" /><Relationship Id="rId7" Type="http://schemas.openxmlformats.org/officeDocument/2006/relationships/slideLayout" Target="../slideLayouts/slideLayout34.xml" /><Relationship Id="rId8" Type="http://schemas.openxmlformats.org/officeDocument/2006/relationships/slideLayout" Target="../slideLayouts/slideLayout35.xml" /><Relationship Id="rId9" Type="http://schemas.openxmlformats.org/officeDocument/2006/relationships/slideLayout" Target="../slideLayouts/slideLayout3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slow" advClick="0" advTm="0">
    <p:random/>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2.png"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 Id="rId3"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 Id="rId3" Type="http://schemas.openxmlformats.org/officeDocument/2006/relationships/tags" Target="../tags/tag6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9.xml" /><Relationship Id="rId3"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0.xml" /><Relationship Id="rId3" Type="http://schemas.openxmlformats.org/officeDocument/2006/relationships/image" Target="../media/image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1.xml"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3.xml" /><Relationship Id="rId3" Type="http://schemas.openxmlformats.org/officeDocument/2006/relationships/image" Target="../media/image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4.xml" /><Relationship Id="rId3" Type="http://schemas.openxmlformats.org/officeDocument/2006/relationships/image" Target="../media/image14.jpeg" /><Relationship Id="rId4" Type="http://schemas.openxmlformats.org/officeDocument/2006/relationships/chart" Target="../charts/chart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5.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6.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4.jpeg"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image" Target="../media/image5.jpeg" /><Relationship Id="rId7" Type="http://schemas.openxmlformats.org/officeDocument/2006/relationships/tags" Target="../tags/tag64.xml" /><Relationship Id="rId8" Type="http://schemas.openxmlformats.org/officeDocument/2006/relationships/tags" Target="../tags/tag65.xml" /><Relationship Id="rId9" Type="http://schemas.openxmlformats.org/officeDocument/2006/relationships/tags" Target="../tags/tag6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 Id="rId3"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5.xml" /><Relationship Id="rId3"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D:\1\20fdea7edcf0d4518f2ad60a15774243.png"/>
          <p:cNvPicPr>
            <a:picLocks noChangeAspect="1" noChangeArrowheads="1"/>
          </p:cNvPicPr>
          <p:nvPr/>
        </p:nvPicPr>
        <p:blipFill>
          <a:blip r:embed="rId2"/>
          <a:srcRect t="82885" b="956"/>
          <a:stretch>
            <a:fillRect/>
          </a:stretch>
        </p:blipFill>
        <p:spPr bwMode="auto">
          <a:xfrm>
            <a:off x="0" y="3937216"/>
            <a:ext cx="12672811" cy="2940104"/>
          </a:xfrm>
          <a:prstGeom prst="rect">
            <a:avLst/>
          </a:prstGeom>
          <a:noFill/>
        </p:spPr>
      </p:pic>
      <p:pic>
        <p:nvPicPr>
          <p:cNvPr id="10" name="Picture 2" descr="D:\1\20fdea7edcf0d4518f2ad60a15774243.png"/>
          <p:cNvPicPr>
            <a:picLocks noChangeAspect="1" noChangeArrowheads="1"/>
          </p:cNvPicPr>
          <p:nvPr/>
        </p:nvPicPr>
        <p:blipFill>
          <a:blip r:embed="rId2"/>
          <a:srcRect l="2903" t="12113" r="5000" b="34351"/>
          <a:stretch>
            <a:fillRect/>
          </a:stretch>
        </p:blipFill>
        <p:spPr bwMode="auto">
          <a:xfrm>
            <a:off x="7469870" y="1"/>
            <a:ext cx="4722130" cy="3940934"/>
          </a:xfrm>
          <a:prstGeom prst="rect">
            <a:avLst/>
          </a:prstGeom>
          <a:noFill/>
        </p:spPr>
      </p:pic>
      <p:sp>
        <p:nvSpPr>
          <p:cNvPr id="5" name="文本框 3"/>
          <p:cNvSpPr txBox="1"/>
          <p:nvPr/>
        </p:nvSpPr>
        <p:spPr>
          <a:xfrm>
            <a:off x="77274" y="1986731"/>
            <a:ext cx="7473055" cy="769413"/>
          </a:xfrm>
          <a:prstGeom prst="rect">
            <a:avLst/>
          </a:prstGeom>
          <a:noFill/>
        </p:spPr>
        <p:txBody>
          <a:bodyPr wrap="square" lIns="91412" tIns="45706" rIns="91412" bIns="45706" rtlCol="0">
            <a:spAutoFit/>
          </a:bodyPr>
          <a:lstStyle/>
          <a:p>
            <a:pPr algn="ctr"/>
            <a:r>
              <a:rPr lang="zh-CN" altLang="en-US" sz="4400" b="1" spc="30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互联网企业招聘</a:t>
            </a:r>
            <a:r>
              <a:rPr lang="en-US" altLang="zh-CN" sz="4400" b="1" spc="30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PPT</a:t>
            </a:r>
            <a:r>
              <a:rPr lang="zh-CN" altLang="en-US" sz="4400" b="1" spc="30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模板</a:t>
            </a:r>
            <a:endParaRPr lang="zh-CN" altLang="en-US" sz="4400" b="1" spc="30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pic>
        <p:nvPicPr>
          <p:cNvPr id="2" name="纯音乐 - 阿兰蒂斯之恋 - aranjuez mon auour">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1104459" y="1993830"/>
            <a:ext cx="812549" cy="812549"/>
          </a:xfrm>
          <a:prstGeom prst="rect">
            <a:avLst/>
          </a:prstGeom>
        </p:spPr>
      </p:pic>
      <p:cxnSp>
        <p:nvCxnSpPr>
          <p:cNvPr id="14" name="直接连接符 13"/>
          <p:cNvCxnSpPr/>
          <p:nvPr/>
        </p:nvCxnSpPr>
        <p:spPr>
          <a:xfrm>
            <a:off x="557179" y="2790487"/>
            <a:ext cx="646525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2236847" y="3651757"/>
            <a:ext cx="3407327" cy="274320"/>
          </a:xfrm>
          <a:prstGeom prst="rect">
            <a:avLst/>
          </a:prstGeom>
          <a:solidFill>
            <a:schemeClr val="accent1"/>
          </a:solidFill>
          <a:ln>
            <a:noFill/>
          </a:ln>
        </p:spPr>
        <p:txBody>
          <a:bodyPr wrap="square" lIns="91412" tIns="45706" rIns="91412" bIns="45706" rtlCol="0">
            <a:spAutoFit/>
          </a:bodyPr>
          <a:lstStyle/>
          <a:p>
            <a:pPr algn="ctr"/>
            <a:r>
              <a:rPr lang="zh-CN" altLang="zh-CN" sz="1200">
                <a:solidFill>
                  <a:schemeClr val="bg1"/>
                </a:solidFill>
                <a:latin typeface="锐字云字库美黑体1.0" panose="02010604000000000000" charset="-122"/>
                <a:ea typeface="锐字云字库美黑体1.0" panose="02010604000000000000" charset="-122"/>
              </a:rPr>
              <a:t>汇报人：</a:t>
            </a:r>
            <a:r>
              <a:rPr lang="en-US" altLang="zh-CN" sz="1200">
                <a:solidFill>
                  <a:schemeClr val="bg1"/>
                </a:solidFill>
                <a:latin typeface="锐字云字库美黑体1.0" panose="02010604000000000000" charset="-122"/>
                <a:ea typeface="锐字云字库美黑体1.0" panose="02010604000000000000" charset="-122"/>
              </a:rPr>
              <a:t>PPT</a:t>
            </a:r>
            <a:r>
              <a:rPr lang="zh-CN" altLang="en-US" sz="1200">
                <a:solidFill>
                  <a:schemeClr val="bg1"/>
                </a:solidFill>
                <a:latin typeface="锐字云字库美黑体1.0" panose="02010604000000000000" charset="-122"/>
                <a:ea typeface="锐字云字库美黑体1.0" panose="02010604000000000000" charset="-122"/>
              </a:rPr>
              <a:t>汇   </a:t>
            </a:r>
            <a:r>
              <a:rPr lang="en-US" altLang="zh-CN" sz="1200">
                <a:solidFill>
                  <a:schemeClr val="bg1"/>
                </a:solidFill>
                <a:latin typeface="锐字云字库美黑体1.0" panose="02010604000000000000" charset="-122"/>
                <a:ea typeface="锐字云字库美黑体1.0" panose="02010604000000000000" charset="-122"/>
              </a:rPr>
              <a:t> </a:t>
            </a:r>
            <a:r>
              <a:rPr lang="zh-CN" altLang="en-US" sz="1200">
                <a:solidFill>
                  <a:schemeClr val="bg1"/>
                </a:solidFill>
                <a:latin typeface="锐字云字库美黑体1.0" panose="02010604000000000000" charset="-122"/>
                <a:ea typeface="锐字云字库美黑体1.0" panose="02010604000000000000" charset="-122"/>
              </a:rPr>
              <a:t>时间：</a:t>
            </a:r>
            <a:r>
              <a:rPr lang="en-US" altLang="zh-CN" sz="1200">
                <a:solidFill>
                  <a:schemeClr val="bg1"/>
                </a:solidFill>
                <a:latin typeface="锐字云字库美黑体1.0" panose="02010604000000000000" charset="-122"/>
                <a:ea typeface="锐字云字库美黑体1.0" panose="02010604000000000000" charset="-122"/>
              </a:rPr>
              <a:t>202X</a:t>
            </a:r>
            <a:r>
              <a:rPr lang="zh-CN" altLang="en-US" sz="1200">
                <a:solidFill>
                  <a:schemeClr val="bg1"/>
                </a:solidFill>
                <a:latin typeface="锐字云字库美黑体1.0" panose="02010604000000000000" charset="-122"/>
                <a:ea typeface="锐字云字库美黑体1.0" panose="02010604000000000000" charset="-122"/>
              </a:rPr>
              <a:t>年</a:t>
            </a:r>
            <a:r>
              <a:rPr lang="en-US" altLang="zh-CN" sz="1200">
                <a:solidFill>
                  <a:schemeClr val="bg1"/>
                </a:solidFill>
                <a:latin typeface="锐字云字库美黑体1.0" panose="02010604000000000000" charset="-122"/>
                <a:ea typeface="锐字云字库美黑体1.0" panose="02010604000000000000" charset="-122"/>
              </a:rPr>
              <a:t>x</a:t>
            </a:r>
            <a:r>
              <a:rPr lang="zh-CN" altLang="en-US" sz="1200">
                <a:solidFill>
                  <a:schemeClr val="bg1"/>
                </a:solidFill>
                <a:latin typeface="锐字云字库美黑体1.0" panose="02010604000000000000" charset="-122"/>
                <a:ea typeface="锐字云字库美黑体1.0" panose="02010604000000000000" charset="-122"/>
              </a:rPr>
              <a:t>月</a:t>
            </a:r>
            <a:r>
              <a:rPr lang="en-US" altLang="zh-CN" sz="1200">
                <a:solidFill>
                  <a:schemeClr val="bg1"/>
                </a:solidFill>
                <a:latin typeface="锐字云字库美黑体1.0" panose="02010604000000000000" charset="-122"/>
                <a:ea typeface="锐字云字库美黑体1.0" panose="02010604000000000000" charset="-122"/>
              </a:rPr>
              <a:t>x</a:t>
            </a:r>
            <a:r>
              <a:rPr lang="zh-CN" altLang="en-US" sz="1200">
                <a:solidFill>
                  <a:schemeClr val="bg1"/>
                </a:solidFill>
                <a:latin typeface="锐字云字库美黑体1.0" panose="02010604000000000000" charset="-122"/>
                <a:ea typeface="锐字云字库美黑体1.0" panose="02010604000000000000" charset="-122"/>
              </a:rPr>
              <a:t>日</a:t>
            </a:r>
            <a:endParaRPr lang="zh-CN" altLang="zh-CN" sz="1200">
              <a:solidFill>
                <a:schemeClr val="bg1"/>
              </a:solidFill>
              <a:latin typeface="锐字云字库美黑体1.0" panose="02010604000000000000" charset="-122"/>
              <a:ea typeface="锐字云字库美黑体1.0" panose="02010604000000000000" charset="-122"/>
            </a:endParaRPr>
          </a:p>
        </p:txBody>
      </p:sp>
      <p:sp>
        <p:nvSpPr>
          <p:cNvPr id="15" name="TextBox 4"/>
          <p:cNvSpPr txBox="1"/>
          <p:nvPr/>
        </p:nvSpPr>
        <p:spPr>
          <a:xfrm>
            <a:off x="593047" y="2942785"/>
            <a:ext cx="6634815" cy="584362"/>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1065">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a:solidFill>
                <a:schemeClr val="tx1">
                  <a:lumMod val="75000"/>
                  <a:lumOff val="25000"/>
                </a:schemeClr>
              </a:solidFill>
              <a:latin typeface="Lato" pitchFamily="34" charset="0"/>
              <a:ea typeface="Clear Sans Light" pitchFamily="34" charset="0"/>
              <a:cs typeface="Clear Sans Light" pitchFamily="34" charset="0"/>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8" fill="hold" nodeType="afterGroup">
                            <p:stCondLst>
                              <p:cond delay="1"/>
                            </p:stCondLst>
                            <p:childTnLst>
                              <p:par>
                                <p:cTn id="9" presetID="50" presetClass="entr" presetSubtype="0"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nodeType="afterGroup">
                            <p:stCondLst>
                              <p:cond delay="1001"/>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1"/>
                            </p:stCondLst>
                            <p:childTnLst>
                              <p:par>
                                <p:cTn id="20" presetID="26" presetClass="emph" presetSubtype="0" fill="hold" nodeType="after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par>
                          <p:cTn id="23" fill="hold" nodeType="afterGroup">
                            <p:stCondLst>
                              <p:cond delay="2001"/>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by="(-#ppt_w*2)" calcmode="lin" valueType="num">
                                      <p:cBhvr rctx="PPT">
                                        <p:cTn id="26" dur="500" autoRev="1" fill="hold">
                                          <p:stCondLst>
                                            <p:cond delay="0"/>
                                          </p:stCondLst>
                                        </p:cTn>
                                        <p:tgtEl>
                                          <p:spTgt spid="5"/>
                                        </p:tgtEl>
                                        <p:attrNameLst>
                                          <p:attrName>ppt_w</p:attrName>
                                        </p:attrNameLst>
                                      </p:cBhvr>
                                    </p:anim>
                                    <p:anim by="(#ppt_w*0.50)" calcmode="lin" valueType="num">
                                      <p:cBhvr>
                                        <p:cTn id="27" dur="500" decel="50000" autoRev="1" fill="hold">
                                          <p:stCondLst>
                                            <p:cond delay="0"/>
                                          </p:stCondLst>
                                        </p:cTn>
                                        <p:tgtEl>
                                          <p:spTgt spid="5"/>
                                        </p:tgtEl>
                                        <p:attrNameLst>
                                          <p:attrName>ppt_x</p:attrName>
                                        </p:attrNameLst>
                                      </p:cBhvr>
                                    </p:anim>
                                    <p:anim from="(-#ppt_h/2)" to="(#ppt_y)" calcmode="lin" valueType="num">
                                      <p:cBhvr>
                                        <p:cTn id="28" dur="1000" fill="hold">
                                          <p:stCondLst>
                                            <p:cond delay="0"/>
                                          </p:stCondLst>
                                        </p:cTn>
                                        <p:tgtEl>
                                          <p:spTgt spid="5"/>
                                        </p:tgtEl>
                                        <p:attrNameLst>
                                          <p:attrName>ppt_y</p:attrName>
                                        </p:attrNameLst>
                                      </p:cBhvr>
                                    </p:anim>
                                    <p:animRot by="21600000">
                                      <p:cBhvr>
                                        <p:cTn id="29" dur="1000" fill="hold">
                                          <p:stCondLst>
                                            <p:cond delay="0"/>
                                          </p:stCondLst>
                                        </p:cTn>
                                        <p:tgtEl>
                                          <p:spTgt spid="5"/>
                                        </p:tgtEl>
                                        <p:attrNameLst>
                                          <p:attrName>r</p:attrName>
                                        </p:attrNameLst>
                                      </p:cBhvr>
                                    </p:animRot>
                                  </p:childTnLst>
                                </p:cTn>
                              </p:par>
                            </p:childTnLst>
                          </p:cTn>
                        </p:par>
                        <p:par>
                          <p:cTn id="30" fill="hold" nodeType="afterGroup">
                            <p:stCondLst>
                              <p:cond delay="3001"/>
                            </p:stCondLst>
                            <p:childTnLst>
                              <p:par>
                                <p:cTn id="31" presetID="22" presetClass="entr" presetSubtype="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par>
                          <p:cTn id="34" fill="hold" nodeType="afterGroup">
                            <p:stCondLst>
                              <p:cond delay="3501"/>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nodeType="afterGroup">
                            <p:stCondLst>
                              <p:cond delay="4501"/>
                            </p:stCondLst>
                            <p:childTnLst>
                              <p:par>
                                <p:cTn id="39" presetID="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2"/>
                </p:tgtEl>
              </p:cMediaNode>
            </p:audio>
          </p:childTnLst>
        </p:cTn>
      </p:par>
    </p:tnLst>
    <p:bldLst>
      <p:bldP spid="5" grpId="0"/>
      <p:bldP spid="7" grpId="0" animBg="1"/>
      <p:bldP spid="1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40"/>
          <p:cNvSpPr txBox="1"/>
          <p:nvPr/>
        </p:nvSpPr>
        <p:spPr>
          <a:xfrm>
            <a:off x="6559428" y="2675354"/>
            <a:ext cx="5356107" cy="646315"/>
          </a:xfrm>
          <a:prstGeom prst="rect">
            <a:avLst/>
          </a:prstGeom>
          <a:noFill/>
          <a:ln w="9525">
            <a:noFill/>
          </a:ln>
        </p:spPr>
        <p:txBody>
          <a:bodyPr wrap="square" lIns="91424" tIns="45712" rIns="91424" bIns="45712">
            <a:spAutoFit/>
          </a:bodyPr>
          <a:lstStyle/>
          <a:p>
            <a:pPr defTabSz="913765">
              <a:lnSpc>
                <a:spcPct val="150000"/>
              </a:lnSpc>
              <a:defRPr/>
            </a:pP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聊天窗口复制进入，无需调整格式，简单快捷，在行祝愿您汇报顺利！</a:t>
            </a:r>
            <a:endPar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矩形 4"/>
          <p:cNvSpPr/>
          <p:nvPr/>
        </p:nvSpPr>
        <p:spPr>
          <a:xfrm>
            <a:off x="6662298" y="2266466"/>
            <a:ext cx="3403439" cy="408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dist" defTabSz="913765">
              <a:defRPr/>
            </a:pPr>
            <a:r>
              <a:rPr lang="en-US" altLang="zh-CN"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文本框 40"/>
          <p:cNvSpPr txBox="1"/>
          <p:nvPr/>
        </p:nvSpPr>
        <p:spPr>
          <a:xfrm>
            <a:off x="6559428" y="3797406"/>
            <a:ext cx="5356107" cy="646315"/>
          </a:xfrm>
          <a:prstGeom prst="rect">
            <a:avLst/>
          </a:prstGeom>
          <a:noFill/>
          <a:ln w="9525">
            <a:noFill/>
          </a:ln>
        </p:spPr>
        <p:txBody>
          <a:bodyPr wrap="square" lIns="91424" tIns="45712" rIns="91424" bIns="45712">
            <a:spAutoFit/>
          </a:bodyPr>
          <a:lstStyle/>
          <a:p>
            <a:pPr defTabSz="913765">
              <a:lnSpc>
                <a:spcPct val="150000"/>
              </a:lnSpc>
              <a:defRPr/>
            </a:pP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聊天窗口复制进入，无需调整格式，简单快捷，在行祝愿您汇报顺利！</a:t>
            </a:r>
            <a:endPar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矩形 6"/>
          <p:cNvSpPr/>
          <p:nvPr/>
        </p:nvSpPr>
        <p:spPr>
          <a:xfrm>
            <a:off x="6662298" y="3388520"/>
            <a:ext cx="3403439" cy="408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dist" defTabSz="913765">
              <a:defRPr/>
            </a:pPr>
            <a:r>
              <a:rPr lang="en-US" altLang="zh-CN"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40"/>
          <p:cNvSpPr txBox="1"/>
          <p:nvPr/>
        </p:nvSpPr>
        <p:spPr>
          <a:xfrm>
            <a:off x="6559428" y="4850772"/>
            <a:ext cx="5356107" cy="646315"/>
          </a:xfrm>
          <a:prstGeom prst="rect">
            <a:avLst/>
          </a:prstGeom>
          <a:noFill/>
          <a:ln w="9525">
            <a:noFill/>
          </a:ln>
        </p:spPr>
        <p:txBody>
          <a:bodyPr wrap="square" lIns="91424" tIns="45712" rIns="91424" bIns="45712">
            <a:spAutoFit/>
          </a:bodyPr>
          <a:lstStyle/>
          <a:p>
            <a:pPr defTabSz="913765">
              <a:lnSpc>
                <a:spcPct val="150000"/>
              </a:lnSpc>
              <a:defRPr/>
            </a:pP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聊天窗口复制进入，无需调整格式，简单快捷，在行祝愿您汇报顺利！</a:t>
            </a:r>
            <a:endParaRPr lang="zh-CN" altLang="en-US" sz="1200" kern="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8"/>
          <p:cNvSpPr/>
          <p:nvPr/>
        </p:nvSpPr>
        <p:spPr>
          <a:xfrm>
            <a:off x="6662298" y="4441884"/>
            <a:ext cx="3403439" cy="408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dist" defTabSz="913765">
              <a:defRPr/>
            </a:pPr>
            <a:r>
              <a:rPr lang="en-US" altLang="zh-CN"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ker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Rectangle 7"/>
          <p:cNvSpPr>
            <a:spLocks noChangeArrowheads="1"/>
          </p:cNvSpPr>
          <p:nvPr/>
        </p:nvSpPr>
        <p:spPr bwMode="auto">
          <a:xfrm>
            <a:off x="266990" y="1981401"/>
            <a:ext cx="6121935" cy="3689767"/>
          </a:xfrm>
          <a:prstGeom prst="rect">
            <a:avLst/>
          </a:prstGeom>
          <a:blipFill>
            <a:blip r:embed="rId3"/>
            <a:stretch>
              <a:fillRect/>
            </a:stretch>
          </a:blipFill>
          <a:ln>
            <a:noFill/>
          </a:ln>
        </p:spPr>
        <p:txBody>
          <a:bodyPr lIns="91424" tIns="45712" rIns="91424" bIns="45712"/>
          <a:lstStyle/>
          <a:p>
            <a:pPr defTabSz="913765">
              <a:defRPr/>
            </a:pPr>
            <a:endParaRPr lang="id-ID" sz="1900" ker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Freeform 192"/>
          <p:cNvSpPr>
            <a:spLocks noEditPoints="1"/>
          </p:cNvSpPr>
          <p:nvPr/>
        </p:nvSpPr>
        <p:spPr bwMode="auto">
          <a:xfrm>
            <a:off x="1271155" y="3026106"/>
            <a:ext cx="1153054" cy="2724335"/>
          </a:xfrm>
          <a:custGeom>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85000"/>
              <a:lumOff val="15000"/>
            </a:schemeClr>
          </a:solidFill>
          <a:ln>
            <a:noFill/>
          </a:ln>
          <a:effectLst/>
        </p:spPr>
        <p:txBody>
          <a:bodyPr vert="horz" wrap="square" lIns="121906" tIns="60953" rIns="121906" bIns="60953" numCol="1" anchor="t" anchorCtr="0" compatLnSpc="1"/>
          <a:lstStyle/>
          <a:p>
            <a:endParaRPr lang="id-ID">
              <a:solidFill>
                <a:srgbClr val="F6AC1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p:nvPr/>
        </p:nvSpPr>
        <p:spPr>
          <a:xfrm>
            <a:off x="2315225" y="3320017"/>
            <a:ext cx="217967" cy="21796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3721279" y="2470931"/>
            <a:ext cx="217967" cy="21796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5040601" y="2993321"/>
            <a:ext cx="217967" cy="21796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p:nvPr/>
        </p:nvSpPr>
        <p:spPr>
          <a:xfrm>
            <a:off x="6499288" y="1964804"/>
            <a:ext cx="217967" cy="21796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7804156" y="2024858"/>
            <a:ext cx="217967" cy="21796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9056013" y="2884338"/>
            <a:ext cx="217967" cy="21796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10968251" y="1746837"/>
            <a:ext cx="217967" cy="21796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1" name="Straight Connector 20"/>
          <p:cNvCxnSpPr>
            <a:stCxn id="13" idx="7"/>
            <a:endCxn id="14" idx="3"/>
          </p:cNvCxnSpPr>
          <p:nvPr/>
        </p:nvCxnSpPr>
        <p:spPr>
          <a:xfrm flipV="1">
            <a:off x="2501270" y="2656976"/>
            <a:ext cx="1251931" cy="69496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5"/>
            <a:endCxn id="15" idx="2"/>
          </p:cNvCxnSpPr>
          <p:nvPr/>
        </p:nvCxnSpPr>
        <p:spPr>
          <a:xfrm>
            <a:off x="3907325" y="2656977"/>
            <a:ext cx="1133277" cy="445329"/>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7"/>
            <a:endCxn id="16" idx="3"/>
          </p:cNvCxnSpPr>
          <p:nvPr/>
        </p:nvCxnSpPr>
        <p:spPr>
          <a:xfrm flipV="1">
            <a:off x="5226648" y="2150851"/>
            <a:ext cx="1304561" cy="87439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6"/>
            <a:endCxn id="17" idx="2"/>
          </p:cNvCxnSpPr>
          <p:nvPr/>
        </p:nvCxnSpPr>
        <p:spPr>
          <a:xfrm>
            <a:off x="6717255" y="2073788"/>
            <a:ext cx="1086901" cy="60053"/>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5"/>
            <a:endCxn id="18" idx="1"/>
          </p:cNvCxnSpPr>
          <p:nvPr/>
        </p:nvCxnSpPr>
        <p:spPr>
          <a:xfrm>
            <a:off x="7990200" y="2210903"/>
            <a:ext cx="1097732" cy="705356"/>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6"/>
            <a:endCxn id="19" idx="3"/>
          </p:cNvCxnSpPr>
          <p:nvPr/>
        </p:nvCxnSpPr>
        <p:spPr>
          <a:xfrm flipV="1">
            <a:off x="9273979" y="1932883"/>
            <a:ext cx="1726194" cy="10604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53222" y="2161775"/>
            <a:ext cx="954086" cy="323155"/>
          </a:xfrm>
          <a:prstGeom prst="rect">
            <a:avLst/>
          </a:prstGeom>
          <a:noFill/>
        </p:spPr>
        <p:txBody>
          <a:bodyPr wrap="none" lIns="91429" tIns="45715" rIns="91429" bIns="45715" rtlCol="0">
            <a:spAutoFit/>
          </a:bodyPr>
          <a:lstStyle/>
          <a:p>
            <a:pPr lvl="0" algn="ctr"/>
            <a:r>
              <a:rPr lang="zh-CN" altLang="en-US"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4" name="TextBox 33"/>
          <p:cNvSpPr txBox="1"/>
          <p:nvPr/>
        </p:nvSpPr>
        <p:spPr>
          <a:xfrm>
            <a:off x="2329643" y="3670496"/>
            <a:ext cx="954086" cy="323155"/>
          </a:xfrm>
          <a:prstGeom prst="rect">
            <a:avLst/>
          </a:prstGeom>
          <a:noFill/>
        </p:spPr>
        <p:txBody>
          <a:bodyPr wrap="none" lIns="91429" tIns="45715" rIns="91429" bIns="45715" rtlCol="0">
            <a:spAutoFit/>
          </a:bodyPr>
          <a:lstStyle/>
          <a:p>
            <a:pPr lvl="0" algn="ctr"/>
            <a:r>
              <a:rPr lang="zh-CN" altLang="en-US"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TextBox 34"/>
          <p:cNvSpPr txBox="1"/>
          <p:nvPr/>
        </p:nvSpPr>
        <p:spPr>
          <a:xfrm>
            <a:off x="4672545" y="3372016"/>
            <a:ext cx="954086" cy="323155"/>
          </a:xfrm>
          <a:prstGeom prst="rect">
            <a:avLst/>
          </a:prstGeom>
          <a:noFill/>
        </p:spPr>
        <p:txBody>
          <a:bodyPr wrap="none" lIns="91429" tIns="45715" rIns="91429" bIns="45715" rtlCol="0">
            <a:spAutoFit/>
          </a:bodyPr>
          <a:lstStyle/>
          <a:p>
            <a:pPr lvl="0" algn="ctr"/>
            <a:r>
              <a:rPr lang="zh-CN" altLang="en-US"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TextBox 35"/>
          <p:cNvSpPr txBox="1"/>
          <p:nvPr/>
        </p:nvSpPr>
        <p:spPr>
          <a:xfrm>
            <a:off x="6126469" y="1618032"/>
            <a:ext cx="954086" cy="323155"/>
          </a:xfrm>
          <a:prstGeom prst="rect">
            <a:avLst/>
          </a:prstGeom>
          <a:noFill/>
        </p:spPr>
        <p:txBody>
          <a:bodyPr wrap="none" lIns="91429" tIns="45715" rIns="91429" bIns="45715" rtlCol="0">
            <a:spAutoFit/>
          </a:bodyPr>
          <a:lstStyle/>
          <a:p>
            <a:pPr algn="ctr"/>
            <a:r>
              <a:rPr lang="zh-CN" alt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 name="TextBox 36"/>
          <p:cNvSpPr txBox="1"/>
          <p:nvPr/>
        </p:nvSpPr>
        <p:spPr>
          <a:xfrm>
            <a:off x="7436098" y="1618032"/>
            <a:ext cx="954086" cy="323155"/>
          </a:xfrm>
          <a:prstGeom prst="rect">
            <a:avLst/>
          </a:prstGeom>
          <a:noFill/>
        </p:spPr>
        <p:txBody>
          <a:bodyPr wrap="none" lIns="91429" tIns="45715" rIns="91429" bIns="45715" rtlCol="0">
            <a:spAutoFit/>
          </a:bodyPr>
          <a:lstStyle/>
          <a:p>
            <a:pPr lvl="0" algn="ctr"/>
            <a:r>
              <a:rPr lang="zh-CN" altLang="en-US"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8" name="TextBox 37"/>
          <p:cNvSpPr txBox="1"/>
          <p:nvPr/>
        </p:nvSpPr>
        <p:spPr>
          <a:xfrm>
            <a:off x="8687955" y="3216838"/>
            <a:ext cx="954086" cy="323155"/>
          </a:xfrm>
          <a:prstGeom prst="rect">
            <a:avLst/>
          </a:prstGeom>
          <a:noFill/>
        </p:spPr>
        <p:txBody>
          <a:bodyPr wrap="none" lIns="91429" tIns="45715" rIns="91429" bIns="45715" rtlCol="0">
            <a:spAutoFit/>
          </a:bodyPr>
          <a:lstStyle/>
          <a:p>
            <a:pPr lvl="0" algn="ctr"/>
            <a:r>
              <a:rPr lang="zh-CN" altLang="en-US"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9" name="TextBox 38"/>
          <p:cNvSpPr txBox="1"/>
          <p:nvPr/>
        </p:nvSpPr>
        <p:spPr>
          <a:xfrm>
            <a:off x="9865284" y="1730765"/>
            <a:ext cx="954086" cy="323155"/>
          </a:xfrm>
          <a:prstGeom prst="rect">
            <a:avLst/>
          </a:prstGeom>
          <a:noFill/>
        </p:spPr>
        <p:txBody>
          <a:bodyPr wrap="none" lIns="91429" tIns="45715" rIns="91429" bIns="45715" rtlCol="0">
            <a:spAutoFit/>
          </a:bodyPr>
          <a:lstStyle/>
          <a:p>
            <a:pPr lvl="0" algn="ctr"/>
            <a:r>
              <a:rPr lang="zh-CN" altLang="en-US"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500" b="1">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TextBox 39"/>
          <p:cNvSpPr txBox="1"/>
          <p:nvPr/>
        </p:nvSpPr>
        <p:spPr>
          <a:xfrm>
            <a:off x="3561599" y="2871354"/>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45%</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1" name="TextBox 40"/>
          <p:cNvSpPr txBox="1"/>
          <p:nvPr/>
        </p:nvSpPr>
        <p:spPr>
          <a:xfrm>
            <a:off x="4880920" y="2535193"/>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35%</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2" name="TextBox 41"/>
          <p:cNvSpPr txBox="1"/>
          <p:nvPr/>
        </p:nvSpPr>
        <p:spPr>
          <a:xfrm>
            <a:off x="6334846" y="2347552"/>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55%</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3" name="TextBox 42"/>
          <p:cNvSpPr txBox="1"/>
          <p:nvPr/>
        </p:nvSpPr>
        <p:spPr>
          <a:xfrm>
            <a:off x="7649237" y="2399059"/>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50%</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4" name="TextBox 43"/>
          <p:cNvSpPr txBox="1"/>
          <p:nvPr/>
        </p:nvSpPr>
        <p:spPr>
          <a:xfrm>
            <a:off x="8901093" y="2413020"/>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30%</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5" name="TextBox 44"/>
          <p:cNvSpPr txBox="1"/>
          <p:nvPr/>
        </p:nvSpPr>
        <p:spPr>
          <a:xfrm>
            <a:off x="10808571" y="2150020"/>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6" name="TextBox 45"/>
          <p:cNvSpPr txBox="1"/>
          <p:nvPr/>
        </p:nvSpPr>
        <p:spPr>
          <a:xfrm>
            <a:off x="2155543" y="2839432"/>
            <a:ext cx="570968" cy="323155"/>
          </a:xfrm>
          <a:prstGeom prst="rect">
            <a:avLst/>
          </a:prstGeom>
          <a:noFill/>
        </p:spPr>
        <p:txBody>
          <a:bodyPr wrap="none" lIns="91429" tIns="45715" rIns="91429" bIns="45715" rtlCol="0">
            <a:spAutoFit/>
          </a:bodyPr>
          <a:lstStyle/>
          <a:p>
            <a:r>
              <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30%</a:t>
            </a:r>
            <a:endParaRPr lang="en-US" sz="150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7" name="TextBox 46"/>
          <p:cNvSpPr txBox="1"/>
          <p:nvPr/>
        </p:nvSpPr>
        <p:spPr>
          <a:xfrm>
            <a:off x="5581957" y="4621509"/>
            <a:ext cx="5695643" cy="1015653"/>
          </a:xfrm>
          <a:prstGeom prst="rect">
            <a:avLst/>
          </a:prstGeom>
          <a:noFill/>
        </p:spPr>
        <p:txBody>
          <a:bodyPr wrap="square" lIns="91429" tIns="45715" rIns="91429" bIns="45715" rtlCol="0">
            <a:spAutoFit/>
          </a:bodyPr>
          <a:lstStyle/>
          <a:p>
            <a:r>
              <a:rPr lang="zh-CN" altLang="en-US" sz="1600" b="1">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600" b="1">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r>
              <a:rPr lang="zh-CN" alt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r>
              <a:rPr lang="zh-CN" alt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r>
              <a:rPr lang="zh-CN" alt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endParaRPr lang="en-US" sz="11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2" name="组合 1"/>
          <p:cNvGrpSpPr/>
          <p:nvPr/>
        </p:nvGrpSpPr>
        <p:grpSpPr>
          <a:xfrm>
            <a:off x="4001754" y="4526713"/>
            <a:ext cx="1430881" cy="1411295"/>
            <a:chOff x="3830471" y="4471629"/>
            <a:chExt cx="1430881" cy="1411295"/>
          </a:xfrm>
        </p:grpSpPr>
        <p:sp>
          <p:nvSpPr>
            <p:cNvPr id="48" name="Oval 47"/>
            <p:cNvSpPr/>
            <p:nvPr/>
          </p:nvSpPr>
          <p:spPr>
            <a:xfrm>
              <a:off x="3830471" y="4471629"/>
              <a:ext cx="1407757" cy="140775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85%</a:t>
              </a:r>
              <a:endParaRPr lang="en-US" b="1">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algn="ctr"/>
              <a:r>
                <a:rPr lang="zh-CN" altLang="en-US" sz="130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30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9" name="Arc 48"/>
            <p:cNvSpPr/>
            <p:nvPr/>
          </p:nvSpPr>
          <p:spPr>
            <a:xfrm>
              <a:off x="3853176" y="4474748"/>
              <a:ext cx="1408176" cy="1408176"/>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nodeType="afterGroup">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ppt_w</p:attrName>
                                        </p:attrNameLst>
                                      </p:cBhvr>
                                      <p:tavLst>
                                        <p:tav tm="0">
                                          <p:val>
                                            <p:strVal val="4*#ppt_w"/>
                                          </p:val>
                                        </p:tav>
                                        <p:tav tm="100000">
                                          <p:val>
                                            <p:strVal val="#ppt_w"/>
                                          </p:val>
                                        </p:tav>
                                      </p:tavLst>
                                    </p:anim>
                                    <p:anim calcmode="lin" valueType="num">
                                      <p:cBhvr>
                                        <p:cTn id="13" dur="250" fill="hold"/>
                                        <p:tgtEl>
                                          <p:spTgt spid="13"/>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750"/>
                            </p:stCondLst>
                            <p:childTnLst>
                              <p:par>
                                <p:cTn id="15" presetID="23" presetClass="entr" presetSubtype="3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50" fill="hold"/>
                                        <p:tgtEl>
                                          <p:spTgt spid="14"/>
                                        </p:tgtEl>
                                        <p:attrNameLst>
                                          <p:attrName>ppt_w</p:attrName>
                                        </p:attrNameLst>
                                      </p:cBhvr>
                                      <p:tavLst>
                                        <p:tav tm="0">
                                          <p:val>
                                            <p:strVal val="4*#ppt_w"/>
                                          </p:val>
                                        </p:tav>
                                        <p:tav tm="100000">
                                          <p:val>
                                            <p:strVal val="#ppt_w"/>
                                          </p:val>
                                        </p:tav>
                                      </p:tavLst>
                                    </p:anim>
                                    <p:anim calcmode="lin" valueType="num">
                                      <p:cBhvr>
                                        <p:cTn id="18" dur="250" fill="hold"/>
                                        <p:tgtEl>
                                          <p:spTgt spid="14"/>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1000"/>
                            </p:stCondLst>
                            <p:childTnLst>
                              <p:par>
                                <p:cTn id="20" presetID="23" presetClass="entr" presetSubtype="3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50" fill="hold"/>
                                        <p:tgtEl>
                                          <p:spTgt spid="15"/>
                                        </p:tgtEl>
                                        <p:attrNameLst>
                                          <p:attrName>ppt_w</p:attrName>
                                        </p:attrNameLst>
                                      </p:cBhvr>
                                      <p:tavLst>
                                        <p:tav tm="0">
                                          <p:val>
                                            <p:strVal val="4*#ppt_w"/>
                                          </p:val>
                                        </p:tav>
                                        <p:tav tm="100000">
                                          <p:val>
                                            <p:strVal val="#ppt_w"/>
                                          </p:val>
                                        </p:tav>
                                      </p:tavLst>
                                    </p:anim>
                                    <p:anim calcmode="lin" valueType="num">
                                      <p:cBhvr>
                                        <p:cTn id="23" dur="250" fill="hold"/>
                                        <p:tgtEl>
                                          <p:spTgt spid="15"/>
                                        </p:tgtEl>
                                        <p:attrNameLst>
                                          <p:attrName>ppt_h</p:attrName>
                                        </p:attrNameLst>
                                      </p:cBhvr>
                                      <p:tavLst>
                                        <p:tav tm="0">
                                          <p:val>
                                            <p:strVal val="4*#ppt_h"/>
                                          </p:val>
                                        </p:tav>
                                        <p:tav tm="100000">
                                          <p:val>
                                            <p:strVal val="#ppt_h"/>
                                          </p:val>
                                        </p:tav>
                                      </p:tavLst>
                                    </p:anim>
                                  </p:childTnLst>
                                </p:cTn>
                              </p:par>
                            </p:childTnLst>
                          </p:cTn>
                        </p:par>
                        <p:par>
                          <p:cTn id="24" fill="hold" nodeType="afterGroup">
                            <p:stCondLst>
                              <p:cond delay="1250"/>
                            </p:stCondLst>
                            <p:childTnLst>
                              <p:par>
                                <p:cTn id="25" presetID="23" presetClass="entr" presetSubtype="3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50" fill="hold"/>
                                        <p:tgtEl>
                                          <p:spTgt spid="16"/>
                                        </p:tgtEl>
                                        <p:attrNameLst>
                                          <p:attrName>ppt_w</p:attrName>
                                        </p:attrNameLst>
                                      </p:cBhvr>
                                      <p:tavLst>
                                        <p:tav tm="0">
                                          <p:val>
                                            <p:strVal val="4*#ppt_w"/>
                                          </p:val>
                                        </p:tav>
                                        <p:tav tm="100000">
                                          <p:val>
                                            <p:strVal val="#ppt_w"/>
                                          </p:val>
                                        </p:tav>
                                      </p:tavLst>
                                    </p:anim>
                                    <p:anim calcmode="lin" valueType="num">
                                      <p:cBhvr>
                                        <p:cTn id="28" dur="250" fill="hold"/>
                                        <p:tgtEl>
                                          <p:spTgt spid="16"/>
                                        </p:tgtEl>
                                        <p:attrNameLst>
                                          <p:attrName>ppt_h</p:attrName>
                                        </p:attrNameLst>
                                      </p:cBhvr>
                                      <p:tavLst>
                                        <p:tav tm="0">
                                          <p:val>
                                            <p:strVal val="4*#ppt_h"/>
                                          </p:val>
                                        </p:tav>
                                        <p:tav tm="100000">
                                          <p:val>
                                            <p:strVal val="#ppt_h"/>
                                          </p:val>
                                        </p:tav>
                                      </p:tavLst>
                                    </p:anim>
                                  </p:childTnLst>
                                </p:cTn>
                              </p:par>
                            </p:childTnLst>
                          </p:cTn>
                        </p:par>
                        <p:par>
                          <p:cTn id="29" fill="hold" nodeType="afterGroup">
                            <p:stCondLst>
                              <p:cond delay="1500"/>
                            </p:stCondLst>
                            <p:childTnLst>
                              <p:par>
                                <p:cTn id="30" presetID="23" presetClass="entr" presetSubtype="3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50" fill="hold"/>
                                        <p:tgtEl>
                                          <p:spTgt spid="17"/>
                                        </p:tgtEl>
                                        <p:attrNameLst>
                                          <p:attrName>ppt_w</p:attrName>
                                        </p:attrNameLst>
                                      </p:cBhvr>
                                      <p:tavLst>
                                        <p:tav tm="0">
                                          <p:val>
                                            <p:strVal val="4*#ppt_w"/>
                                          </p:val>
                                        </p:tav>
                                        <p:tav tm="100000">
                                          <p:val>
                                            <p:strVal val="#ppt_w"/>
                                          </p:val>
                                        </p:tav>
                                      </p:tavLst>
                                    </p:anim>
                                    <p:anim calcmode="lin" valueType="num">
                                      <p:cBhvr>
                                        <p:cTn id="33" dur="250" fill="hold"/>
                                        <p:tgtEl>
                                          <p:spTgt spid="17"/>
                                        </p:tgtEl>
                                        <p:attrNameLst>
                                          <p:attrName>ppt_h</p:attrName>
                                        </p:attrNameLst>
                                      </p:cBhvr>
                                      <p:tavLst>
                                        <p:tav tm="0">
                                          <p:val>
                                            <p:strVal val="4*#ppt_h"/>
                                          </p:val>
                                        </p:tav>
                                        <p:tav tm="100000">
                                          <p:val>
                                            <p:strVal val="#ppt_h"/>
                                          </p:val>
                                        </p:tav>
                                      </p:tavLst>
                                    </p:anim>
                                  </p:childTnLst>
                                </p:cTn>
                              </p:par>
                            </p:childTnLst>
                          </p:cTn>
                        </p:par>
                        <p:par>
                          <p:cTn id="34" fill="hold" nodeType="afterGroup">
                            <p:stCondLst>
                              <p:cond delay="1750"/>
                            </p:stCondLst>
                            <p:childTnLst>
                              <p:par>
                                <p:cTn id="35" presetID="23" presetClass="entr" presetSubtype="3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50" fill="hold"/>
                                        <p:tgtEl>
                                          <p:spTgt spid="18"/>
                                        </p:tgtEl>
                                        <p:attrNameLst>
                                          <p:attrName>ppt_w</p:attrName>
                                        </p:attrNameLst>
                                      </p:cBhvr>
                                      <p:tavLst>
                                        <p:tav tm="0">
                                          <p:val>
                                            <p:strVal val="4*#ppt_w"/>
                                          </p:val>
                                        </p:tav>
                                        <p:tav tm="100000">
                                          <p:val>
                                            <p:strVal val="#ppt_w"/>
                                          </p:val>
                                        </p:tav>
                                      </p:tavLst>
                                    </p:anim>
                                    <p:anim calcmode="lin" valueType="num">
                                      <p:cBhvr>
                                        <p:cTn id="38" dur="250" fill="hold"/>
                                        <p:tgtEl>
                                          <p:spTgt spid="18"/>
                                        </p:tgtEl>
                                        <p:attrNameLst>
                                          <p:attrName>ppt_h</p:attrName>
                                        </p:attrNameLst>
                                      </p:cBhvr>
                                      <p:tavLst>
                                        <p:tav tm="0">
                                          <p:val>
                                            <p:strVal val="4*#ppt_h"/>
                                          </p:val>
                                        </p:tav>
                                        <p:tav tm="100000">
                                          <p:val>
                                            <p:strVal val="#ppt_h"/>
                                          </p:val>
                                        </p:tav>
                                      </p:tavLst>
                                    </p:anim>
                                  </p:childTnLst>
                                </p:cTn>
                              </p:par>
                            </p:childTnLst>
                          </p:cTn>
                        </p:par>
                        <p:par>
                          <p:cTn id="39" fill="hold" nodeType="afterGroup">
                            <p:stCondLst>
                              <p:cond delay="2000"/>
                            </p:stCondLst>
                            <p:childTnLst>
                              <p:par>
                                <p:cTn id="40" presetID="23" presetClass="entr" presetSubtype="3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ppt_w</p:attrName>
                                        </p:attrNameLst>
                                      </p:cBhvr>
                                      <p:tavLst>
                                        <p:tav tm="0">
                                          <p:val>
                                            <p:strVal val="4*#ppt_w"/>
                                          </p:val>
                                        </p:tav>
                                        <p:tav tm="100000">
                                          <p:val>
                                            <p:strVal val="#ppt_w"/>
                                          </p:val>
                                        </p:tav>
                                      </p:tavLst>
                                    </p:anim>
                                    <p:anim calcmode="lin" valueType="num">
                                      <p:cBhvr>
                                        <p:cTn id="43" dur="250" fill="hold"/>
                                        <p:tgtEl>
                                          <p:spTgt spid="19"/>
                                        </p:tgtEl>
                                        <p:attrNameLst>
                                          <p:attrName>ppt_h</p:attrName>
                                        </p:attrNameLst>
                                      </p:cBhvr>
                                      <p:tavLst>
                                        <p:tav tm="0">
                                          <p:val>
                                            <p:strVal val="4*#ppt_h"/>
                                          </p:val>
                                        </p:tav>
                                        <p:tav tm="100000">
                                          <p:val>
                                            <p:strVal val="#ppt_h"/>
                                          </p:val>
                                        </p:tav>
                                      </p:tavLst>
                                    </p:anim>
                                  </p:childTnLst>
                                </p:cTn>
                              </p:par>
                            </p:childTnLst>
                          </p:cTn>
                        </p:par>
                        <p:par>
                          <p:cTn id="44" fill="hold" nodeType="afterGroup">
                            <p:stCondLst>
                              <p:cond delay="225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50"/>
                                        <p:tgtEl>
                                          <p:spTgt spid="21"/>
                                        </p:tgtEl>
                                      </p:cBhvr>
                                    </p:animEffect>
                                  </p:childTnLst>
                                </p:cTn>
                              </p:par>
                            </p:childTnLst>
                          </p:cTn>
                        </p:par>
                        <p:par>
                          <p:cTn id="48" fill="hold" nodeType="afterGroup">
                            <p:stCondLst>
                              <p:cond delay="2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250"/>
                                        <p:tgtEl>
                                          <p:spTgt spid="24"/>
                                        </p:tgtEl>
                                      </p:cBhvr>
                                    </p:animEffect>
                                  </p:childTnLst>
                                </p:cTn>
                              </p:par>
                            </p:childTnLst>
                          </p:cTn>
                        </p:par>
                        <p:par>
                          <p:cTn id="52" fill="hold" nodeType="afterGroup">
                            <p:stCondLst>
                              <p:cond delay="275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250"/>
                                        <p:tgtEl>
                                          <p:spTgt spid="26"/>
                                        </p:tgtEl>
                                      </p:cBhvr>
                                    </p:animEffect>
                                  </p:childTnLst>
                                </p:cTn>
                              </p:par>
                            </p:childTnLst>
                          </p:cTn>
                        </p:par>
                        <p:par>
                          <p:cTn id="56" fill="hold" nodeType="afterGroup">
                            <p:stCondLst>
                              <p:cond delay="30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250"/>
                                        <p:tgtEl>
                                          <p:spTgt spid="28"/>
                                        </p:tgtEl>
                                      </p:cBhvr>
                                    </p:animEffect>
                                  </p:childTnLst>
                                </p:cTn>
                              </p:par>
                            </p:childTnLst>
                          </p:cTn>
                        </p:par>
                        <p:par>
                          <p:cTn id="60" fill="hold" nodeType="afterGroup">
                            <p:stCondLst>
                              <p:cond delay="325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250"/>
                                        <p:tgtEl>
                                          <p:spTgt spid="30"/>
                                        </p:tgtEl>
                                      </p:cBhvr>
                                    </p:animEffect>
                                  </p:childTnLst>
                                </p:cTn>
                              </p:par>
                            </p:childTnLst>
                          </p:cTn>
                        </p:par>
                        <p:par>
                          <p:cTn id="64" fill="hold" nodeType="afterGroup">
                            <p:stCondLst>
                              <p:cond delay="3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250"/>
                                        <p:tgtEl>
                                          <p:spTgt spid="32"/>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par>
                    <p:cTn id="91" fill="hold" nodeType="clickPar">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par>
                                <p:cTn id="99" presetID="49" presetClass="entr" presetSubtype="0" decel="10000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 calcmode="lin" valueType="num">
                                      <p:cBhvr>
                                        <p:cTn id="103" dur="500" fill="hold"/>
                                        <p:tgtEl>
                                          <p:spTgt spid="40"/>
                                        </p:tgtEl>
                                        <p:attrNameLst>
                                          <p:attrName>style.rotation</p:attrName>
                                        </p:attrNameLst>
                                      </p:cBhvr>
                                      <p:tavLst>
                                        <p:tav tm="0">
                                          <p:val>
                                            <p:fltVal val="360"/>
                                          </p:val>
                                        </p:tav>
                                        <p:tav tm="100000">
                                          <p:val>
                                            <p:fltVal val="0"/>
                                          </p:val>
                                        </p:tav>
                                      </p:tavLst>
                                    </p:anim>
                                    <p:animEffect transition="in" filter="fade">
                                      <p:cBhvr>
                                        <p:cTn id="104" dur="500"/>
                                        <p:tgtEl>
                                          <p:spTgt spid="40"/>
                                        </p:tgtEl>
                                      </p:cBhvr>
                                    </p:animEffect>
                                  </p:childTnLst>
                                </p:cTn>
                              </p:par>
                              <p:par>
                                <p:cTn id="105" presetID="49" presetClass="entr" presetSubtype="0" decel="10000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fltVal val="0"/>
                                          </p:val>
                                        </p:tav>
                                        <p:tav tm="100000">
                                          <p:val>
                                            <p:strVal val="#ppt_h"/>
                                          </p:val>
                                        </p:tav>
                                      </p:tavLst>
                                    </p:anim>
                                    <p:anim calcmode="lin" valueType="num">
                                      <p:cBhvr>
                                        <p:cTn id="109" dur="500" fill="hold"/>
                                        <p:tgtEl>
                                          <p:spTgt spid="41"/>
                                        </p:tgtEl>
                                        <p:attrNameLst>
                                          <p:attrName>style.rotation</p:attrName>
                                        </p:attrNameLst>
                                      </p:cBhvr>
                                      <p:tavLst>
                                        <p:tav tm="0">
                                          <p:val>
                                            <p:fltVal val="360"/>
                                          </p:val>
                                        </p:tav>
                                        <p:tav tm="100000">
                                          <p:val>
                                            <p:fltVal val="0"/>
                                          </p:val>
                                        </p:tav>
                                      </p:tavLst>
                                    </p:anim>
                                    <p:animEffect transition="in" filter="fade">
                                      <p:cBhvr>
                                        <p:cTn id="110" dur="500"/>
                                        <p:tgtEl>
                                          <p:spTgt spid="41"/>
                                        </p:tgtEl>
                                      </p:cBhvr>
                                    </p:animEffect>
                                  </p:childTnLst>
                                </p:cTn>
                              </p:par>
                              <p:par>
                                <p:cTn id="111" presetID="49" presetClass="entr" presetSubtype="0" decel="10000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p:cTn id="113" dur="500" fill="hold"/>
                                        <p:tgtEl>
                                          <p:spTgt spid="42"/>
                                        </p:tgtEl>
                                        <p:attrNameLst>
                                          <p:attrName>ppt_w</p:attrName>
                                        </p:attrNameLst>
                                      </p:cBhvr>
                                      <p:tavLst>
                                        <p:tav tm="0">
                                          <p:val>
                                            <p:fltVal val="0"/>
                                          </p:val>
                                        </p:tav>
                                        <p:tav tm="100000">
                                          <p:val>
                                            <p:strVal val="#ppt_w"/>
                                          </p:val>
                                        </p:tav>
                                      </p:tavLst>
                                    </p:anim>
                                    <p:anim calcmode="lin" valueType="num">
                                      <p:cBhvr>
                                        <p:cTn id="114" dur="500" fill="hold"/>
                                        <p:tgtEl>
                                          <p:spTgt spid="42"/>
                                        </p:tgtEl>
                                        <p:attrNameLst>
                                          <p:attrName>ppt_h</p:attrName>
                                        </p:attrNameLst>
                                      </p:cBhvr>
                                      <p:tavLst>
                                        <p:tav tm="0">
                                          <p:val>
                                            <p:fltVal val="0"/>
                                          </p:val>
                                        </p:tav>
                                        <p:tav tm="100000">
                                          <p:val>
                                            <p:strVal val="#ppt_h"/>
                                          </p:val>
                                        </p:tav>
                                      </p:tavLst>
                                    </p:anim>
                                    <p:anim calcmode="lin" valueType="num">
                                      <p:cBhvr>
                                        <p:cTn id="115" dur="500" fill="hold"/>
                                        <p:tgtEl>
                                          <p:spTgt spid="42"/>
                                        </p:tgtEl>
                                        <p:attrNameLst>
                                          <p:attrName>style.rotation</p:attrName>
                                        </p:attrNameLst>
                                      </p:cBhvr>
                                      <p:tavLst>
                                        <p:tav tm="0">
                                          <p:val>
                                            <p:fltVal val="360"/>
                                          </p:val>
                                        </p:tav>
                                        <p:tav tm="100000">
                                          <p:val>
                                            <p:fltVal val="0"/>
                                          </p:val>
                                        </p:tav>
                                      </p:tavLst>
                                    </p:anim>
                                    <p:animEffect transition="in" filter="fade">
                                      <p:cBhvr>
                                        <p:cTn id="116" dur="500"/>
                                        <p:tgtEl>
                                          <p:spTgt spid="42"/>
                                        </p:tgtEl>
                                      </p:cBhvr>
                                    </p:animEffect>
                                  </p:childTnLst>
                                </p:cTn>
                              </p:par>
                              <p:par>
                                <p:cTn id="117" presetID="49" presetClass="entr" presetSubtype="0" decel="10000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p:cTn id="119" dur="500" fill="hold"/>
                                        <p:tgtEl>
                                          <p:spTgt spid="43"/>
                                        </p:tgtEl>
                                        <p:attrNameLst>
                                          <p:attrName>ppt_w</p:attrName>
                                        </p:attrNameLst>
                                      </p:cBhvr>
                                      <p:tavLst>
                                        <p:tav tm="0">
                                          <p:val>
                                            <p:fltVal val="0"/>
                                          </p:val>
                                        </p:tav>
                                        <p:tav tm="100000">
                                          <p:val>
                                            <p:strVal val="#ppt_w"/>
                                          </p:val>
                                        </p:tav>
                                      </p:tavLst>
                                    </p:anim>
                                    <p:anim calcmode="lin" valueType="num">
                                      <p:cBhvr>
                                        <p:cTn id="120" dur="500" fill="hold"/>
                                        <p:tgtEl>
                                          <p:spTgt spid="43"/>
                                        </p:tgtEl>
                                        <p:attrNameLst>
                                          <p:attrName>ppt_h</p:attrName>
                                        </p:attrNameLst>
                                      </p:cBhvr>
                                      <p:tavLst>
                                        <p:tav tm="0">
                                          <p:val>
                                            <p:fltVal val="0"/>
                                          </p:val>
                                        </p:tav>
                                        <p:tav tm="100000">
                                          <p:val>
                                            <p:strVal val="#ppt_h"/>
                                          </p:val>
                                        </p:tav>
                                      </p:tavLst>
                                    </p:anim>
                                    <p:anim calcmode="lin" valueType="num">
                                      <p:cBhvr>
                                        <p:cTn id="121" dur="500" fill="hold"/>
                                        <p:tgtEl>
                                          <p:spTgt spid="43"/>
                                        </p:tgtEl>
                                        <p:attrNameLst>
                                          <p:attrName>style.rotation</p:attrName>
                                        </p:attrNameLst>
                                      </p:cBhvr>
                                      <p:tavLst>
                                        <p:tav tm="0">
                                          <p:val>
                                            <p:fltVal val="360"/>
                                          </p:val>
                                        </p:tav>
                                        <p:tav tm="100000">
                                          <p:val>
                                            <p:fltVal val="0"/>
                                          </p:val>
                                        </p:tav>
                                      </p:tavLst>
                                    </p:anim>
                                    <p:animEffect transition="in" filter="fade">
                                      <p:cBhvr>
                                        <p:cTn id="122" dur="500"/>
                                        <p:tgtEl>
                                          <p:spTgt spid="4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p:cTn id="125" dur="500" fill="hold"/>
                                        <p:tgtEl>
                                          <p:spTgt spid="44"/>
                                        </p:tgtEl>
                                        <p:attrNameLst>
                                          <p:attrName>ppt_w</p:attrName>
                                        </p:attrNameLst>
                                      </p:cBhvr>
                                      <p:tavLst>
                                        <p:tav tm="0">
                                          <p:val>
                                            <p:fltVal val="0"/>
                                          </p:val>
                                        </p:tav>
                                        <p:tav tm="100000">
                                          <p:val>
                                            <p:strVal val="#ppt_w"/>
                                          </p:val>
                                        </p:tav>
                                      </p:tavLst>
                                    </p:anim>
                                    <p:anim calcmode="lin" valueType="num">
                                      <p:cBhvr>
                                        <p:cTn id="126" dur="500" fill="hold"/>
                                        <p:tgtEl>
                                          <p:spTgt spid="44"/>
                                        </p:tgtEl>
                                        <p:attrNameLst>
                                          <p:attrName>ppt_h</p:attrName>
                                        </p:attrNameLst>
                                      </p:cBhvr>
                                      <p:tavLst>
                                        <p:tav tm="0">
                                          <p:val>
                                            <p:fltVal val="0"/>
                                          </p:val>
                                        </p:tav>
                                        <p:tav tm="100000">
                                          <p:val>
                                            <p:strVal val="#ppt_h"/>
                                          </p:val>
                                        </p:tav>
                                      </p:tavLst>
                                    </p:anim>
                                    <p:anim calcmode="lin" valueType="num">
                                      <p:cBhvr>
                                        <p:cTn id="127" dur="500" fill="hold"/>
                                        <p:tgtEl>
                                          <p:spTgt spid="44"/>
                                        </p:tgtEl>
                                        <p:attrNameLst>
                                          <p:attrName>style.rotation</p:attrName>
                                        </p:attrNameLst>
                                      </p:cBhvr>
                                      <p:tavLst>
                                        <p:tav tm="0">
                                          <p:val>
                                            <p:fltVal val="360"/>
                                          </p:val>
                                        </p:tav>
                                        <p:tav tm="100000">
                                          <p:val>
                                            <p:fltVal val="0"/>
                                          </p:val>
                                        </p:tav>
                                      </p:tavLst>
                                    </p:anim>
                                    <p:animEffect transition="in" filter="fade">
                                      <p:cBhvr>
                                        <p:cTn id="128" dur="500"/>
                                        <p:tgtEl>
                                          <p:spTgt spid="44"/>
                                        </p:tgtEl>
                                      </p:cBhvr>
                                    </p:animEffect>
                                  </p:childTnLst>
                                </p:cTn>
                              </p:par>
                              <p:par>
                                <p:cTn id="129" presetID="49" presetClass="entr" presetSubtype="0" decel="100000"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p:cTn id="131" dur="500" fill="hold"/>
                                        <p:tgtEl>
                                          <p:spTgt spid="45"/>
                                        </p:tgtEl>
                                        <p:attrNameLst>
                                          <p:attrName>ppt_w</p:attrName>
                                        </p:attrNameLst>
                                      </p:cBhvr>
                                      <p:tavLst>
                                        <p:tav tm="0">
                                          <p:val>
                                            <p:fltVal val="0"/>
                                          </p:val>
                                        </p:tav>
                                        <p:tav tm="100000">
                                          <p:val>
                                            <p:strVal val="#ppt_w"/>
                                          </p:val>
                                        </p:tav>
                                      </p:tavLst>
                                    </p:anim>
                                    <p:anim calcmode="lin" valueType="num">
                                      <p:cBhvr>
                                        <p:cTn id="132" dur="500" fill="hold"/>
                                        <p:tgtEl>
                                          <p:spTgt spid="45"/>
                                        </p:tgtEl>
                                        <p:attrNameLst>
                                          <p:attrName>ppt_h</p:attrName>
                                        </p:attrNameLst>
                                      </p:cBhvr>
                                      <p:tavLst>
                                        <p:tav tm="0">
                                          <p:val>
                                            <p:fltVal val="0"/>
                                          </p:val>
                                        </p:tav>
                                        <p:tav tm="100000">
                                          <p:val>
                                            <p:strVal val="#ppt_h"/>
                                          </p:val>
                                        </p:tav>
                                      </p:tavLst>
                                    </p:anim>
                                    <p:anim calcmode="lin" valueType="num">
                                      <p:cBhvr>
                                        <p:cTn id="133" dur="500" fill="hold"/>
                                        <p:tgtEl>
                                          <p:spTgt spid="45"/>
                                        </p:tgtEl>
                                        <p:attrNameLst>
                                          <p:attrName>style.rotation</p:attrName>
                                        </p:attrNameLst>
                                      </p:cBhvr>
                                      <p:tavLst>
                                        <p:tav tm="0">
                                          <p:val>
                                            <p:fltVal val="360"/>
                                          </p:val>
                                        </p:tav>
                                        <p:tav tm="100000">
                                          <p:val>
                                            <p:fltVal val="0"/>
                                          </p:val>
                                        </p:tav>
                                      </p:tavLst>
                                    </p:anim>
                                    <p:animEffect transition="in" filter="fade">
                                      <p:cBhvr>
                                        <p:cTn id="134" dur="500"/>
                                        <p:tgtEl>
                                          <p:spTgt spid="45"/>
                                        </p:tgtEl>
                                      </p:cBhvr>
                                    </p:animEffect>
                                  </p:childTnLst>
                                </p:cTn>
                              </p:par>
                            </p:childTnLst>
                          </p:cTn>
                        </p:par>
                      </p:childTnLst>
                    </p:cTn>
                  </p:par>
                  <p:par>
                    <p:cTn id="135" fill="hold" nodeType="clickPar">
                      <p:stCondLst>
                        <p:cond delay="indefinite"/>
                      </p:stCondLst>
                      <p:childTnLst>
                        <p:par>
                          <p:cTn id="136" fill="hold">
                            <p:stCondLst>
                              <p:cond delay="0"/>
                            </p:stCondLst>
                            <p:childTnLst>
                              <p:par>
                                <p:cTn id="137" presetID="21" presetClass="entr" presetSubtype="1" fill="hold" nodeType="click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wheel(1)">
                                      <p:cBhvr>
                                        <p:cTn id="139" dur="2000"/>
                                        <p:tgtEl>
                                          <p:spTgt spid="2"/>
                                        </p:tgtEl>
                                      </p:cBhvr>
                                    </p:animEffect>
                                  </p:childTnLst>
                                </p:cTn>
                              </p:par>
                            </p:childTnLst>
                          </p:cTn>
                        </p:par>
                      </p:childTnLst>
                    </p:cTn>
                  </p:par>
                  <p:par>
                    <p:cTn id="140" fill="hold" nodeType="clickPar">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randombar(horizontal)">
                                      <p:cBhvr>
                                        <p:cTn id="1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5" name="Oval 65"/>
          <p:cNvSpPr>
            <a:spLocks noChangeArrowheads="1"/>
          </p:cNvSpPr>
          <p:nvPr/>
        </p:nvSpPr>
        <p:spPr bwMode="auto">
          <a:xfrm rot="10800000" flipV="1">
            <a:off x="1261276" y="2831050"/>
            <a:ext cx="1939122" cy="18436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42" tIns="67171" rIns="134342" bIns="67171" anchor="ctr"/>
          <a:lstStyle/>
          <a:p>
            <a:pPr defTabSz="91313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46" name="Oval 65"/>
          <p:cNvSpPr>
            <a:spLocks noChangeArrowheads="1"/>
          </p:cNvSpPr>
          <p:nvPr/>
        </p:nvSpPr>
        <p:spPr bwMode="auto">
          <a:xfrm rot="10800000" flipV="1">
            <a:off x="1302761" y="6038112"/>
            <a:ext cx="1939121" cy="18436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42" tIns="67171" rIns="134342" bIns="67171" anchor="ctr"/>
          <a:lstStyle/>
          <a:p>
            <a:pPr defTabSz="91313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47" name="Oval 65"/>
          <p:cNvSpPr>
            <a:spLocks noChangeArrowheads="1"/>
          </p:cNvSpPr>
          <p:nvPr/>
        </p:nvSpPr>
        <p:spPr bwMode="auto">
          <a:xfrm rot="10800000" flipV="1">
            <a:off x="8915140" y="4408715"/>
            <a:ext cx="1939122" cy="184366"/>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42" tIns="67171" rIns="134342" bIns="67171" anchor="ctr"/>
          <a:lstStyle/>
          <a:p>
            <a:pPr defTabSz="913130">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nvGrpSpPr>
          <p:cNvPr id="2" name="组合 147"/>
          <p:cNvGrpSpPr/>
          <p:nvPr/>
        </p:nvGrpSpPr>
        <p:grpSpPr>
          <a:xfrm>
            <a:off x="1615775" y="1489510"/>
            <a:ext cx="1253450" cy="1334512"/>
            <a:chOff x="611306" y="1203674"/>
            <a:chExt cx="1328332" cy="1414234"/>
          </a:xfrm>
          <a:solidFill>
            <a:srgbClr val="325F0B"/>
          </a:solidFill>
        </p:grpSpPr>
        <p:sp>
          <p:nvSpPr>
            <p:cNvPr id="149" name="菱形 148"/>
            <p:cNvSpPr/>
            <p:nvPr/>
          </p:nvSpPr>
          <p:spPr>
            <a:xfrm>
              <a:off x="723313" y="1289437"/>
              <a:ext cx="1104318" cy="1328471"/>
            </a:xfrm>
            <a:prstGeom prst="diamond">
              <a:avLst/>
            </a:prstGeom>
            <a:solidFill>
              <a:schemeClr val="accent1">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700">
                <a:solidFill>
                  <a:srgbClr val="FFFFFF"/>
                </a:solidFill>
                <a:latin typeface="Arial Unicode MS" pitchFamily="34" charset="-122"/>
                <a:ea typeface="Arial Unicode MS" pitchFamily="34" charset="-122"/>
                <a:cs typeface="Arial Unicode MS" pitchFamily="34" charset="-122"/>
              </a:endParaRPr>
            </a:p>
          </p:txBody>
        </p:sp>
        <p:sp>
          <p:nvSpPr>
            <p:cNvPr id="150" name="菱形 149"/>
            <p:cNvSpPr/>
            <p:nvPr/>
          </p:nvSpPr>
          <p:spPr>
            <a:xfrm>
              <a:off x="611306" y="1203674"/>
              <a:ext cx="1328332" cy="1326722"/>
            </a:xfrm>
            <a:prstGeom prst="diamond">
              <a:avLst/>
            </a:prstGeom>
            <a:solidFill>
              <a:schemeClr val="accent1"/>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300">
                  <a:solidFill>
                    <a:srgbClr val="FFFFFF"/>
                  </a:solidFill>
                  <a:latin typeface="Elephant" panose="02020904090505020303" pitchFamily="18" charset="0"/>
                  <a:ea typeface="Arial Unicode MS" pitchFamily="34" charset="-122"/>
                  <a:cs typeface="Arial Unicode MS" pitchFamily="34" charset="-122"/>
                </a:rPr>
                <a:t>A</a:t>
              </a:r>
              <a:endParaRPr lang="zh-CN" altLang="en-US" sz="4300">
                <a:solidFill>
                  <a:srgbClr val="FFFFFF"/>
                </a:solidFill>
                <a:latin typeface="Elephant" panose="02020904090505020303" pitchFamily="18" charset="0"/>
                <a:ea typeface="Arial Unicode MS" pitchFamily="34" charset="-122"/>
                <a:cs typeface="Arial Unicode MS" pitchFamily="34" charset="-122"/>
              </a:endParaRPr>
            </a:p>
          </p:txBody>
        </p:sp>
      </p:grpSp>
      <p:grpSp>
        <p:nvGrpSpPr>
          <p:cNvPr id="3" name="组合 150"/>
          <p:cNvGrpSpPr/>
          <p:nvPr/>
        </p:nvGrpSpPr>
        <p:grpSpPr>
          <a:xfrm>
            <a:off x="1645598" y="4681401"/>
            <a:ext cx="1253450" cy="1354334"/>
            <a:chOff x="1951890" y="2794690"/>
            <a:chExt cx="1328332" cy="1435240"/>
          </a:xfrm>
          <a:solidFill>
            <a:srgbClr val="325F0B"/>
          </a:solidFill>
        </p:grpSpPr>
        <p:sp>
          <p:nvSpPr>
            <p:cNvPr id="152" name="菱形 151"/>
            <p:cNvSpPr/>
            <p:nvPr/>
          </p:nvSpPr>
          <p:spPr>
            <a:xfrm>
              <a:off x="2063897" y="2901458"/>
              <a:ext cx="1104318" cy="1328472"/>
            </a:xfrm>
            <a:prstGeom prst="diamond">
              <a:avLst/>
            </a:prstGeom>
            <a:solidFill>
              <a:schemeClr val="accent3">
                <a:lumMod val="5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700">
                <a:solidFill>
                  <a:srgbClr val="FFFFFF"/>
                </a:solidFill>
                <a:latin typeface="Arial Unicode MS" pitchFamily="34" charset="-122"/>
                <a:ea typeface="Arial Unicode MS" pitchFamily="34" charset="-122"/>
                <a:cs typeface="Arial Unicode MS" pitchFamily="34" charset="-122"/>
              </a:endParaRPr>
            </a:p>
          </p:txBody>
        </p:sp>
        <p:sp>
          <p:nvSpPr>
            <p:cNvPr id="153" name="菱形 152"/>
            <p:cNvSpPr/>
            <p:nvPr/>
          </p:nvSpPr>
          <p:spPr>
            <a:xfrm>
              <a:off x="1951890" y="2794690"/>
              <a:ext cx="1328332" cy="1328471"/>
            </a:xfrm>
            <a:prstGeom prst="diamond">
              <a:avLst/>
            </a:prstGeom>
            <a:solidFill>
              <a:schemeClr val="accent3"/>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300">
                  <a:solidFill>
                    <a:srgbClr val="FFFFFF"/>
                  </a:solidFill>
                  <a:latin typeface="Elephant" panose="02020904090505020303" pitchFamily="18" charset="0"/>
                  <a:ea typeface="Arial Unicode MS" pitchFamily="34" charset="-122"/>
                  <a:cs typeface="Arial Unicode MS" pitchFamily="34" charset="-122"/>
                </a:rPr>
                <a:t>C</a:t>
              </a:r>
              <a:endParaRPr lang="zh-CN" altLang="en-US" sz="4300">
                <a:solidFill>
                  <a:srgbClr val="FFFFFF"/>
                </a:solidFill>
                <a:latin typeface="Elephant" panose="02020904090505020303" pitchFamily="18" charset="0"/>
                <a:ea typeface="Arial Unicode MS" pitchFamily="34" charset="-122"/>
                <a:cs typeface="Arial Unicode MS" pitchFamily="34" charset="-122"/>
              </a:endParaRPr>
            </a:p>
          </p:txBody>
        </p:sp>
      </p:grpSp>
      <p:grpSp>
        <p:nvGrpSpPr>
          <p:cNvPr id="4" name="组合 153"/>
          <p:cNvGrpSpPr/>
          <p:nvPr/>
        </p:nvGrpSpPr>
        <p:grpSpPr>
          <a:xfrm>
            <a:off x="9257974" y="3085455"/>
            <a:ext cx="1253453" cy="1334512"/>
            <a:chOff x="4056282" y="1203598"/>
            <a:chExt cx="1328333" cy="1414234"/>
          </a:xfrm>
          <a:solidFill>
            <a:srgbClr val="325F0B"/>
          </a:solidFill>
        </p:grpSpPr>
        <p:sp>
          <p:nvSpPr>
            <p:cNvPr id="155" name="菱形 154"/>
            <p:cNvSpPr/>
            <p:nvPr/>
          </p:nvSpPr>
          <p:spPr>
            <a:xfrm>
              <a:off x="4168289" y="1289361"/>
              <a:ext cx="1104319" cy="1328471"/>
            </a:xfrm>
            <a:prstGeom prst="diamond">
              <a:avLst/>
            </a:prstGeom>
            <a:solidFill>
              <a:schemeClr val="accent2">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endParaRPr lang="zh-CN" altLang="en-US" sz="2700">
                <a:solidFill>
                  <a:srgbClr val="FFFFFF"/>
                </a:solidFill>
                <a:latin typeface="Arial Unicode MS" pitchFamily="34" charset="-122"/>
                <a:ea typeface="Arial Unicode MS" pitchFamily="34" charset="-122"/>
                <a:cs typeface="Arial Unicode MS" pitchFamily="34" charset="-122"/>
              </a:endParaRPr>
            </a:p>
          </p:txBody>
        </p:sp>
        <p:sp>
          <p:nvSpPr>
            <p:cNvPr id="156" name="菱形 155"/>
            <p:cNvSpPr/>
            <p:nvPr/>
          </p:nvSpPr>
          <p:spPr>
            <a:xfrm>
              <a:off x="4056282" y="1203598"/>
              <a:ext cx="1328333" cy="1326722"/>
            </a:xfrm>
            <a:prstGeom prst="diamond">
              <a:avLst/>
            </a:prstGeom>
            <a:solidFill>
              <a:schemeClr val="accent2"/>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300">
                  <a:solidFill>
                    <a:srgbClr val="FFFFFF"/>
                  </a:solidFill>
                  <a:latin typeface="Elephant" panose="02020904090505020303" pitchFamily="18" charset="0"/>
                  <a:ea typeface="Arial Unicode MS" pitchFamily="34" charset="-122"/>
                  <a:cs typeface="Arial Unicode MS" pitchFamily="34" charset="-122"/>
                </a:rPr>
                <a:t>B</a:t>
              </a:r>
              <a:endParaRPr lang="zh-CN" altLang="en-US" sz="4300">
                <a:solidFill>
                  <a:srgbClr val="FFFFFF"/>
                </a:solidFill>
                <a:latin typeface="Elephant" panose="02020904090505020303" pitchFamily="18" charset="0"/>
                <a:ea typeface="Arial Unicode MS" pitchFamily="34" charset="-122"/>
                <a:cs typeface="Arial Unicode MS" pitchFamily="34" charset="-122"/>
              </a:endParaRPr>
            </a:p>
          </p:txBody>
        </p:sp>
      </p:grpSp>
      <p:sp>
        <p:nvSpPr>
          <p:cNvPr id="157" name="文本框 17"/>
          <p:cNvSpPr txBox="1"/>
          <p:nvPr/>
        </p:nvSpPr>
        <p:spPr>
          <a:xfrm>
            <a:off x="2936982" y="1670498"/>
            <a:ext cx="5940222" cy="689652"/>
          </a:xfrm>
          <a:prstGeom prst="rect">
            <a:avLst/>
          </a:prstGeom>
          <a:noFill/>
        </p:spPr>
        <p:txBody>
          <a:bodyPr wrap="square" lIns="134342" tIns="67171" rIns="134342" bIns="67171">
            <a:spAutoFit/>
          </a:bodyPr>
          <a:lstStyle/>
          <a:p>
            <a:pPr algn="just" defTabSz="913130">
              <a:lnSpc>
                <a:spcPct val="150000"/>
              </a:lnSpc>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8" name="文本框 22"/>
          <p:cNvSpPr txBox="1"/>
          <p:nvPr/>
        </p:nvSpPr>
        <p:spPr>
          <a:xfrm>
            <a:off x="3077621" y="4967375"/>
            <a:ext cx="5658951" cy="689652"/>
          </a:xfrm>
          <a:prstGeom prst="rect">
            <a:avLst/>
          </a:prstGeom>
          <a:noFill/>
        </p:spPr>
        <p:txBody>
          <a:bodyPr wrap="square" lIns="134342" tIns="67171" rIns="134342" bIns="67171">
            <a:spAutoFit/>
          </a:bodyPr>
          <a:lstStyle/>
          <a:p>
            <a:pPr algn="just" defTabSz="913130">
              <a:lnSpc>
                <a:spcPct val="150000"/>
              </a:lnSpc>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9" name="文本框 23"/>
          <p:cNvSpPr txBox="1"/>
          <p:nvPr/>
        </p:nvSpPr>
        <p:spPr>
          <a:xfrm>
            <a:off x="2945614" y="3318937"/>
            <a:ext cx="5922955" cy="689652"/>
          </a:xfrm>
          <a:prstGeom prst="rect">
            <a:avLst/>
          </a:prstGeom>
          <a:noFill/>
        </p:spPr>
        <p:txBody>
          <a:bodyPr wrap="square" lIns="134342" tIns="67171" rIns="134342" bIns="67171">
            <a:spAutoFit/>
          </a:bodyPr>
          <a:lstStyle/>
          <a:p>
            <a:pPr algn="just" defTabSz="913130">
              <a:lnSpc>
                <a:spcPct val="150000"/>
              </a:lnSpc>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400" ker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spd="med"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p:cTn id="7" dur="500" fill="hold"/>
                                        <p:tgtEl>
                                          <p:spTgt spid="145"/>
                                        </p:tgtEl>
                                        <p:attrNameLst>
                                          <p:attrName>ppt_w</p:attrName>
                                        </p:attrNameLst>
                                      </p:cBhvr>
                                      <p:tavLst>
                                        <p:tav tm="0">
                                          <p:val>
                                            <p:fltVal val="0"/>
                                          </p:val>
                                        </p:tav>
                                        <p:tav tm="100000">
                                          <p:val>
                                            <p:strVal val="#ppt_w"/>
                                          </p:val>
                                        </p:tav>
                                      </p:tavLst>
                                    </p:anim>
                                    <p:anim calcmode="lin" valueType="num">
                                      <p:cBhvr>
                                        <p:cTn id="8" dur="500" fill="hold"/>
                                        <p:tgtEl>
                                          <p:spTgt spid="145"/>
                                        </p:tgtEl>
                                        <p:attrNameLst>
                                          <p:attrName>ppt_h</p:attrName>
                                        </p:attrNameLst>
                                      </p:cBhvr>
                                      <p:tavLst>
                                        <p:tav tm="0">
                                          <p:val>
                                            <p:fltVal val="0"/>
                                          </p:val>
                                        </p:tav>
                                        <p:tav tm="100000">
                                          <p:val>
                                            <p:strVal val="#ppt_h"/>
                                          </p:val>
                                        </p:tav>
                                      </p:tavLst>
                                    </p:anim>
                                    <p:animEffect transition="in" filter="fade">
                                      <p:cBhvr>
                                        <p:cTn id="9" dur="500"/>
                                        <p:tgtEl>
                                          <p:spTgt spid="145"/>
                                        </p:tgtEl>
                                      </p:cBhvr>
                                    </p:animEffect>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500"/>
                                        <p:tgtEl>
                                          <p:spTgt spid="157"/>
                                        </p:tgtEl>
                                      </p:cBhvr>
                                    </p:animEffect>
                                  </p:childTnLst>
                                </p:cTn>
                              </p:par>
                            </p:childTnLst>
                          </p:cTn>
                        </p:par>
                        <p:par>
                          <p:cTn id="20" fill="hold" nodeType="afterGroup">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47"/>
                                        </p:tgtEl>
                                        <p:attrNameLst>
                                          <p:attrName>style.visibility</p:attrName>
                                        </p:attrNameLst>
                                      </p:cBhvr>
                                      <p:to>
                                        <p:strVal val="visible"/>
                                      </p:to>
                                    </p:set>
                                    <p:anim calcmode="lin" valueType="num">
                                      <p:cBhvr>
                                        <p:cTn id="23" dur="500" fill="hold"/>
                                        <p:tgtEl>
                                          <p:spTgt spid="147"/>
                                        </p:tgtEl>
                                        <p:attrNameLst>
                                          <p:attrName>ppt_w</p:attrName>
                                        </p:attrNameLst>
                                      </p:cBhvr>
                                      <p:tavLst>
                                        <p:tav tm="0">
                                          <p:val>
                                            <p:fltVal val="0"/>
                                          </p:val>
                                        </p:tav>
                                        <p:tav tm="100000">
                                          <p:val>
                                            <p:strVal val="#ppt_w"/>
                                          </p:val>
                                        </p:tav>
                                      </p:tavLst>
                                    </p:anim>
                                    <p:anim calcmode="lin" valueType="num">
                                      <p:cBhvr>
                                        <p:cTn id="24" dur="500" fill="hold"/>
                                        <p:tgtEl>
                                          <p:spTgt spid="147"/>
                                        </p:tgtEl>
                                        <p:attrNameLst>
                                          <p:attrName>ppt_h</p:attrName>
                                        </p:attrNameLst>
                                      </p:cBhvr>
                                      <p:tavLst>
                                        <p:tav tm="0">
                                          <p:val>
                                            <p:fltVal val="0"/>
                                          </p:val>
                                        </p:tav>
                                        <p:tav tm="100000">
                                          <p:val>
                                            <p:strVal val="#ppt_h"/>
                                          </p:val>
                                        </p:tav>
                                      </p:tavLst>
                                    </p:anim>
                                    <p:animEffect transition="in" filter="fade">
                                      <p:cBhvr>
                                        <p:cTn id="25" dur="500"/>
                                        <p:tgtEl>
                                          <p:spTgt spid="147"/>
                                        </p:tgtEl>
                                      </p:cBhvr>
                                    </p:animEffect>
                                  </p:childTnLst>
                                </p:cTn>
                              </p:par>
                            </p:childTnLst>
                          </p:cTn>
                        </p:par>
                        <p:par>
                          <p:cTn id="26" fill="hold" nodeType="afterGroup">
                            <p:stCondLst>
                              <p:cond delay="25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left)">
                                      <p:cBhvr>
                                        <p:cTn id="35" dur="500"/>
                                        <p:tgtEl>
                                          <p:spTgt spid="159"/>
                                        </p:tgtEl>
                                      </p:cBhvr>
                                    </p:animEffect>
                                  </p:childTnLst>
                                </p:cTn>
                              </p:par>
                            </p:childTnLst>
                          </p:cTn>
                        </p:par>
                        <p:par>
                          <p:cTn id="36" fill="hold" nodeType="afterGroup">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childTnLst>
                          </p:cTn>
                        </p:par>
                        <p:par>
                          <p:cTn id="42" fill="hold" nodeType="afterGroup">
                            <p:stCondLst>
                              <p:cond delay="4500"/>
                            </p:stCondLst>
                            <p:childTnLst>
                              <p:par>
                                <p:cTn id="43" presetID="47"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wipe(left)">
                                      <p:cBhvr>
                                        <p:cTn id="51"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57" grpId="0"/>
      <p:bldP spid="158" grpId="0"/>
      <p:bldP spid="15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4" name="Oval 4"/>
          <p:cNvSpPr/>
          <p:nvPr/>
        </p:nvSpPr>
        <p:spPr>
          <a:xfrm>
            <a:off x="5232170" y="1100777"/>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8" name="矩形 77"/>
          <p:cNvSpPr/>
          <p:nvPr/>
        </p:nvSpPr>
        <p:spPr>
          <a:xfrm>
            <a:off x="5134979" y="3260350"/>
            <a:ext cx="1826060" cy="584733"/>
          </a:xfrm>
          <a:prstGeom prst="rect">
            <a:avLst/>
          </a:prstGeom>
        </p:spPr>
        <p:txBody>
          <a:bodyPr wrap="none" lIns="91400" tIns="45699" rIns="91400" bIns="45699">
            <a:spAutoFit/>
          </a:bodyPr>
          <a:lstStyle/>
          <a:p>
            <a:pPr lvl="0" defTabSz="914400">
              <a:defRPr/>
            </a:pPr>
            <a:r>
              <a:rPr lang="zh-CN" altLang="en-US" sz="3200" b="1">
                <a:solidFill>
                  <a:schemeClr val="accent1"/>
                </a:solidFill>
                <a:latin typeface="微软雅黑" panose="020b0503020204020204" pitchFamily="34" charset="-122"/>
                <a:ea typeface="微软雅黑" panose="020b0503020204020204" pitchFamily="34" charset="-122"/>
              </a:rPr>
              <a:t>市场分析</a:t>
            </a: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6" y="8397551"/>
            <a:ext cx="1107915" cy="461494"/>
          </a:xfrm>
          <a:prstGeom prst="rect">
            <a:avLst/>
          </a:prstGeom>
          <a:noFill/>
        </p:spPr>
        <p:txBody>
          <a:bodyPr wrap="none" lIns="91400" tIns="45699" rIns="91400" bIns="45699" rtlCol="0">
            <a:spAutoFit/>
          </a:bodyPr>
          <a:lstStyle/>
          <a:p>
            <a:r>
              <a:rPr lang="zh-CN" altLang="en-US" sz="2400"/>
              <a:t>延时符</a:t>
            </a:r>
            <a:endParaRPr lang="zh-CN" altLang="en-US" sz="2400"/>
          </a:p>
        </p:txBody>
      </p:sp>
      <p:sp>
        <p:nvSpPr>
          <p:cNvPr id="26" name="矩形 25"/>
          <p:cNvSpPr/>
          <p:nvPr/>
        </p:nvSpPr>
        <p:spPr>
          <a:xfrm>
            <a:off x="5406572" y="1681762"/>
            <a:ext cx="1384593" cy="525486"/>
          </a:xfrm>
          <a:prstGeom prst="rect">
            <a:avLst/>
          </a:prstGeom>
        </p:spPr>
        <p:txBody>
          <a:bodyPr wrap="none" lIns="91400" tIns="45699" rIns="91400" bIns="45699">
            <a:spAutoFit/>
          </a:bodyPr>
          <a:lstStyle/>
          <a:p>
            <a:pPr algn="ctr">
              <a:lnSpc>
                <a:spcPct val="130000"/>
              </a:lnSpc>
              <a:defRPr/>
            </a:pPr>
            <a:r>
              <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3911844"/>
            <a:ext cx="4799052" cy="646331"/>
          </a:xfrm>
          <a:prstGeom prst="rect">
            <a:avLst/>
          </a:prstGeom>
        </p:spPr>
        <p:txBody>
          <a:bodyPr wrap="square">
            <a:spAutoFit/>
          </a:bodyPr>
          <a:lstStyle/>
          <a:p>
            <a:pPr algn="ctr">
              <a:lnSpc>
                <a:spcPct val="150000"/>
              </a:lnSpc>
            </a:pPr>
            <a:r>
              <a:rPr lang="zh-CN" altLang="en-US" sz="1200" spc="3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Picture 2" descr="D:\1\20fdea7edcf0d4518f2ad60a15774243.png"/>
          <p:cNvPicPr>
            <a:picLocks noChangeAspect="1" noChangeArrowheads="1"/>
          </p:cNvPicPr>
          <p:nvPr/>
        </p:nvPicPr>
        <p:blipFill>
          <a:blip r:embed="rId3"/>
          <a:srcRect t="82885" b="2867"/>
          <a:stretch>
            <a:fillRect/>
          </a:stretch>
        </p:blipFill>
        <p:spPr bwMode="auto">
          <a:xfrm>
            <a:off x="0" y="4272070"/>
            <a:ext cx="12672811" cy="2592373"/>
          </a:xfrm>
          <a:prstGeom prst="rect">
            <a:avLst/>
          </a:prstGeom>
          <a:noFill/>
        </p:spPr>
      </p:pic>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Scale>
                                      <p:cBhvr>
                                        <p:cTn id="1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74"/>
                                        </p:tgtEl>
                                        <p:attrNameLst>
                                          <p:attrName>ppt_x</p:attrName>
                                          <p:attrName>ppt_y</p:attrName>
                                        </p:attrNameLst>
                                      </p:cBhvr>
                                    </p:animMotion>
                                    <p:animEffect transition="in" filter="fade">
                                      <p:cBhvr>
                                        <p:cTn id="15" dur="1000"/>
                                        <p:tgtEl>
                                          <p:spTgt spid="74"/>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nodeType="afterGroup">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nodeType="afterGroup">
                            <p:stCondLst>
                              <p:cond delay="3000"/>
                            </p:stCondLst>
                            <p:childTnLst>
                              <p:par>
                                <p:cTn id="25" presetID="39" presetClass="entr" presetSubtype="0" accel="10000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6"/>
          <p:cNvGrpSpPr/>
          <p:nvPr/>
        </p:nvGrpSpPr>
        <p:grpSpPr>
          <a:xfrm>
            <a:off x="1413911" y="2328863"/>
            <a:ext cx="3711712" cy="523876"/>
            <a:chExt cx="3396604" cy="479288"/>
          </a:xfrm>
        </p:grpSpPr>
        <p:sp>
          <p:nvSpPr>
            <p:cNvPr id="5174" name="椭圆 84"/>
            <p:cNvSpPr>
              <a:spLocks noChangeArrowheads="1"/>
            </p:cNvSpPr>
            <p:nvPr/>
          </p:nvSpPr>
          <p:spPr bwMode="auto">
            <a:xfrm>
              <a:off x="3123750" y="206434"/>
              <a:ext cx="272854" cy="272854"/>
            </a:xfrm>
            <a:prstGeom prst="ellipse">
              <a:avLst/>
            </a:prstGeom>
            <a:solidFill>
              <a:srgbClr val="A9BECB">
                <a:alpha val="50195"/>
              </a:srgbClr>
            </a:solidFill>
            <a:ln>
              <a:solidFill>
                <a:schemeClr val="accent1"/>
              </a:solidFill>
            </a:ln>
          </p:spPr>
          <p:txBody>
            <a:bodyPr/>
            <a:lstStyle/>
            <a:p>
              <a:endParaRPr lang="zh-CN" altLang="en-US">
                <a:solidFill>
                  <a:srgbClr val="000000"/>
                </a:solidFill>
              </a:endParaRPr>
            </a:p>
          </p:txBody>
        </p:sp>
        <p:cxnSp>
          <p:nvCxnSpPr>
            <p:cNvPr id="5175" name="直接连接符 85"/>
            <p:cNvCxnSpPr>
              <a:cxnSpLocks noChangeShapeType="1"/>
            </p:cNvCxnSpPr>
            <p:nvPr/>
          </p:nvCxnSpPr>
          <p:spPr bwMode="auto">
            <a:xfrm>
              <a:off x="0" y="0"/>
              <a:ext cx="2833304" cy="0"/>
            </a:xfrm>
            <a:prstGeom prst="line">
              <a:avLst/>
            </a:prstGeom>
            <a:noFill/>
            <a:ln w="19050">
              <a:solidFill>
                <a:schemeClr val="accent1"/>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6" name="直接连接符 86"/>
            <p:cNvCxnSpPr>
              <a:cxnSpLocks noChangeShapeType="1"/>
            </p:cNvCxnSpPr>
            <p:nvPr/>
          </p:nvCxnSpPr>
          <p:spPr bwMode="auto">
            <a:xfrm>
              <a:off x="2833304" y="0"/>
              <a:ext cx="426874" cy="334908"/>
            </a:xfrm>
            <a:prstGeom prst="line">
              <a:avLst/>
            </a:prstGeom>
            <a:noFill/>
            <a:ln w="19050">
              <a:solidFill>
                <a:schemeClr val="accent1"/>
              </a:solidFill>
              <a:prstDash val="sysDash"/>
              <a:rou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10"/>
          <p:cNvGrpSpPr/>
          <p:nvPr/>
        </p:nvGrpSpPr>
        <p:grpSpPr>
          <a:xfrm flipH="1">
            <a:off x="7160004" y="2328863"/>
            <a:ext cx="3711713" cy="523876"/>
            <a:chExt cx="3396604" cy="479288"/>
          </a:xfrm>
        </p:grpSpPr>
        <p:sp>
          <p:nvSpPr>
            <p:cNvPr id="5171" name="椭圆 88"/>
            <p:cNvSpPr>
              <a:spLocks noChangeArrowheads="1"/>
            </p:cNvSpPr>
            <p:nvPr/>
          </p:nvSpPr>
          <p:spPr bwMode="auto">
            <a:xfrm>
              <a:off x="3123750" y="206434"/>
              <a:ext cx="272854" cy="272854"/>
            </a:xfrm>
            <a:prstGeom prst="ellipse">
              <a:avLst/>
            </a:prstGeom>
            <a:solidFill>
              <a:srgbClr val="A9BECB">
                <a:alpha val="50195"/>
              </a:srgbClr>
            </a:solidFill>
            <a:ln>
              <a:solidFill>
                <a:schemeClr val="accent1"/>
              </a:solidFill>
            </a:ln>
          </p:spPr>
          <p:txBody>
            <a:bodyPr/>
            <a:lstStyle/>
            <a:p>
              <a:endParaRPr lang="zh-CN" altLang="en-US">
                <a:solidFill>
                  <a:srgbClr val="000000"/>
                </a:solidFill>
              </a:endParaRPr>
            </a:p>
          </p:txBody>
        </p:sp>
        <p:cxnSp>
          <p:nvCxnSpPr>
            <p:cNvPr id="5172" name="直接连接符 89"/>
            <p:cNvCxnSpPr>
              <a:cxnSpLocks noChangeShapeType="1"/>
            </p:cNvCxnSpPr>
            <p:nvPr/>
          </p:nvCxnSpPr>
          <p:spPr bwMode="auto">
            <a:xfrm>
              <a:off x="0" y="0"/>
              <a:ext cx="2833304" cy="0"/>
            </a:xfrm>
            <a:prstGeom prst="line">
              <a:avLst/>
            </a:prstGeom>
            <a:noFill/>
            <a:ln w="19050">
              <a:solidFill>
                <a:schemeClr val="accent1"/>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3" name="直接连接符 90"/>
            <p:cNvCxnSpPr>
              <a:cxnSpLocks noChangeShapeType="1"/>
            </p:cNvCxnSpPr>
            <p:nvPr/>
          </p:nvCxnSpPr>
          <p:spPr bwMode="auto">
            <a:xfrm>
              <a:off x="2833304" y="0"/>
              <a:ext cx="426874" cy="334908"/>
            </a:xfrm>
            <a:prstGeom prst="line">
              <a:avLst/>
            </a:prstGeom>
            <a:noFill/>
            <a:ln w="19050">
              <a:solidFill>
                <a:schemeClr val="accent1"/>
              </a:solidFill>
              <a:prstDash val="sysDash"/>
              <a:rou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Group 14"/>
          <p:cNvGrpSpPr/>
          <p:nvPr/>
        </p:nvGrpSpPr>
        <p:grpSpPr>
          <a:xfrm flipV="1">
            <a:off x="1413911" y="4584700"/>
            <a:ext cx="3711712" cy="523876"/>
            <a:chExt cx="3396604" cy="479288"/>
          </a:xfrm>
        </p:grpSpPr>
        <p:sp>
          <p:nvSpPr>
            <p:cNvPr id="5168" name="椭圆 92"/>
            <p:cNvSpPr>
              <a:spLocks noChangeArrowheads="1"/>
            </p:cNvSpPr>
            <p:nvPr/>
          </p:nvSpPr>
          <p:spPr bwMode="auto">
            <a:xfrm>
              <a:off x="3123750" y="206434"/>
              <a:ext cx="272854" cy="272854"/>
            </a:xfrm>
            <a:prstGeom prst="ellipse">
              <a:avLst/>
            </a:prstGeom>
            <a:solidFill>
              <a:srgbClr val="A9BECB">
                <a:alpha val="50195"/>
              </a:srgbClr>
            </a:solidFill>
            <a:ln>
              <a:solidFill>
                <a:schemeClr val="accent1"/>
              </a:solidFill>
            </a:ln>
          </p:spPr>
          <p:txBody>
            <a:bodyPr/>
            <a:lstStyle/>
            <a:p>
              <a:endParaRPr lang="zh-CN" altLang="en-US">
                <a:solidFill>
                  <a:srgbClr val="000000"/>
                </a:solidFill>
              </a:endParaRPr>
            </a:p>
          </p:txBody>
        </p:sp>
        <p:cxnSp>
          <p:nvCxnSpPr>
            <p:cNvPr id="5169" name="直接连接符 93"/>
            <p:cNvCxnSpPr>
              <a:cxnSpLocks noChangeShapeType="1"/>
            </p:cNvCxnSpPr>
            <p:nvPr/>
          </p:nvCxnSpPr>
          <p:spPr bwMode="auto">
            <a:xfrm>
              <a:off x="0" y="0"/>
              <a:ext cx="2833304" cy="0"/>
            </a:xfrm>
            <a:prstGeom prst="line">
              <a:avLst/>
            </a:prstGeom>
            <a:noFill/>
            <a:ln w="19050">
              <a:solidFill>
                <a:schemeClr val="accent1"/>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0" name="直接连接符 94"/>
            <p:cNvCxnSpPr>
              <a:cxnSpLocks noChangeShapeType="1"/>
            </p:cNvCxnSpPr>
            <p:nvPr/>
          </p:nvCxnSpPr>
          <p:spPr bwMode="auto">
            <a:xfrm>
              <a:off x="2833304" y="0"/>
              <a:ext cx="426874" cy="334908"/>
            </a:xfrm>
            <a:prstGeom prst="line">
              <a:avLst/>
            </a:prstGeom>
            <a:noFill/>
            <a:ln w="19050">
              <a:solidFill>
                <a:schemeClr val="accent1"/>
              </a:solidFill>
              <a:prstDash val="sysDash"/>
              <a:rou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18"/>
          <p:cNvGrpSpPr/>
          <p:nvPr/>
        </p:nvGrpSpPr>
        <p:grpSpPr>
          <a:xfrm flipH="1" flipV="1">
            <a:off x="7160004" y="4584700"/>
            <a:ext cx="3711713" cy="523876"/>
            <a:chExt cx="3396604" cy="479288"/>
          </a:xfrm>
        </p:grpSpPr>
        <p:sp>
          <p:nvSpPr>
            <p:cNvPr id="5165" name="椭圆 96"/>
            <p:cNvSpPr>
              <a:spLocks noChangeArrowheads="1"/>
            </p:cNvSpPr>
            <p:nvPr/>
          </p:nvSpPr>
          <p:spPr bwMode="auto">
            <a:xfrm>
              <a:off x="3123750" y="206434"/>
              <a:ext cx="272854" cy="272854"/>
            </a:xfrm>
            <a:prstGeom prst="ellipse">
              <a:avLst/>
            </a:prstGeom>
            <a:solidFill>
              <a:srgbClr val="A9BECB">
                <a:alpha val="50195"/>
              </a:srgbClr>
            </a:solidFill>
            <a:ln>
              <a:solidFill>
                <a:schemeClr val="accent1"/>
              </a:solidFill>
            </a:ln>
          </p:spPr>
          <p:txBody>
            <a:bodyPr/>
            <a:lstStyle/>
            <a:p>
              <a:endParaRPr lang="zh-CN" altLang="en-US">
                <a:solidFill>
                  <a:srgbClr val="000000"/>
                </a:solidFill>
              </a:endParaRPr>
            </a:p>
          </p:txBody>
        </p:sp>
        <p:cxnSp>
          <p:nvCxnSpPr>
            <p:cNvPr id="5166" name="直接连接符 97"/>
            <p:cNvCxnSpPr>
              <a:cxnSpLocks noChangeShapeType="1"/>
            </p:cNvCxnSpPr>
            <p:nvPr/>
          </p:nvCxnSpPr>
          <p:spPr bwMode="auto">
            <a:xfrm>
              <a:off x="0" y="0"/>
              <a:ext cx="2833304" cy="0"/>
            </a:xfrm>
            <a:prstGeom prst="line">
              <a:avLst/>
            </a:prstGeom>
            <a:noFill/>
            <a:ln w="19050">
              <a:solidFill>
                <a:schemeClr val="accent1"/>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7" name="直接连接符 98"/>
            <p:cNvCxnSpPr>
              <a:cxnSpLocks noChangeShapeType="1"/>
            </p:cNvCxnSpPr>
            <p:nvPr/>
          </p:nvCxnSpPr>
          <p:spPr bwMode="auto">
            <a:xfrm>
              <a:off x="2833304" y="0"/>
              <a:ext cx="426874" cy="334908"/>
            </a:xfrm>
            <a:prstGeom prst="line">
              <a:avLst/>
            </a:prstGeom>
            <a:noFill/>
            <a:ln w="19050">
              <a:solidFill>
                <a:schemeClr val="accent1"/>
              </a:solidFill>
              <a:prstDash val="sysDash"/>
              <a:round/>
              <a:tailEnd type="oval"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Group 22"/>
          <p:cNvGrpSpPr/>
          <p:nvPr/>
        </p:nvGrpSpPr>
        <p:grpSpPr>
          <a:xfrm>
            <a:off x="4563867" y="2185989"/>
            <a:ext cx="3124568" cy="3125787"/>
            <a:chExt cx="4922" cy="4922"/>
          </a:xfrm>
        </p:grpSpPr>
        <p:sp>
          <p:nvSpPr>
            <p:cNvPr id="5147" name="椭圆 77"/>
            <p:cNvSpPr>
              <a:spLocks noChangeArrowheads="1"/>
            </p:cNvSpPr>
            <p:nvPr/>
          </p:nvSpPr>
          <p:spPr bwMode="auto">
            <a:xfrm>
              <a:off x="0" y="0"/>
              <a:ext cx="4923" cy="4922"/>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a:lstStyle/>
            <a:p>
              <a:endParaRPr lang="zh-CN" altLang="en-US" sz="1500">
                <a:solidFill>
                  <a:srgbClr val="2B2E30"/>
                </a:solidFill>
              </a:endParaRPr>
            </a:p>
          </p:txBody>
        </p:sp>
        <p:grpSp>
          <p:nvGrpSpPr>
            <p:cNvPr id="7" name="Group 24"/>
            <p:cNvGrpSpPr/>
            <p:nvPr/>
          </p:nvGrpSpPr>
          <p:grpSpPr>
            <a:xfrm>
              <a:off x="415" y="467"/>
              <a:ext cx="4070" cy="4075"/>
              <a:chExt cx="3411642" cy="3417058"/>
            </a:xfrm>
          </p:grpSpPr>
          <p:sp>
            <p:nvSpPr>
              <p:cNvPr id="5149" name="未知"/>
              <p:cNvSpPr/>
              <p:nvPr/>
            </p:nvSpPr>
            <p:spPr bwMode="auto">
              <a:xfrm>
                <a:off x="1713102" y="198810"/>
                <a:ext cx="131072" cy="320905"/>
              </a:xfrm>
              <a:custGeom>
                <a:gdLst>
                  <a:gd name="T0" fmla="*/ 79169904 w 217"/>
                  <a:gd name="T1" fmla="*/ 727465 h 532"/>
                  <a:gd name="T2" fmla="*/ 1824136 w 217"/>
                  <a:gd name="T3" fmla="*/ 0 h 532"/>
                  <a:gd name="T4" fmla="*/ 0 w 217"/>
                  <a:gd name="T5" fmla="*/ 192843999 h 532"/>
                  <a:gd name="T6" fmla="*/ 77345768 w 217"/>
                  <a:gd name="T7" fmla="*/ 193571464 h 532"/>
                  <a:gd name="T8" fmla="*/ 79169904 w 217"/>
                  <a:gd name="T9" fmla="*/ 727465 h 53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6" h="532">
                    <a:moveTo>
                      <a:pt x="217" y="2"/>
                    </a:moveTo>
                    <a:lnTo>
                      <a:pt x="5" y="0"/>
                    </a:lnTo>
                    <a:lnTo>
                      <a:pt x="0" y="530"/>
                    </a:lnTo>
                    <a:lnTo>
                      <a:pt x="212" y="532"/>
                    </a:lnTo>
                    <a:lnTo>
                      <a:pt x="217" y="2"/>
                    </a:lnTo>
                    <a:close/>
                  </a:path>
                </a:pathLst>
              </a:custGeom>
              <a:solidFill>
                <a:schemeClr val="accent1"/>
              </a:solidFill>
              <a:ln>
                <a:solidFill>
                  <a:schemeClr val="accent1"/>
                </a:solidFill>
              </a:ln>
            </p:spPr>
            <p:txBody>
              <a:bodyPr/>
              <a:lstStyle/>
              <a:p>
                <a:endParaRPr lang="zh-CN" altLang="en-US"/>
              </a:p>
            </p:txBody>
          </p:sp>
          <p:sp>
            <p:nvSpPr>
              <p:cNvPr id="5150" name="未知"/>
              <p:cNvSpPr/>
              <p:nvPr/>
            </p:nvSpPr>
            <p:spPr bwMode="auto">
              <a:xfrm>
                <a:off x="955795" y="344673"/>
                <a:ext cx="271854" cy="340355"/>
              </a:xfrm>
              <a:custGeom>
                <a:gdLst>
                  <a:gd name="T0" fmla="*/ 69043585 w 445"/>
                  <a:gd name="T1" fmla="*/ 0 h 567"/>
                  <a:gd name="T2" fmla="*/ 0 w 445"/>
                  <a:gd name="T3" fmla="*/ 37473866 h 567"/>
                  <a:gd name="T4" fmla="*/ 97034162 w 445"/>
                  <a:gd name="T5" fmla="*/ 204306042 h 567"/>
                  <a:gd name="T6" fmla="*/ 166077747 w 445"/>
                  <a:gd name="T7" fmla="*/ 166832177 h 567"/>
                  <a:gd name="T8" fmla="*/ 69043585 w 445"/>
                  <a:gd name="T9" fmla="*/ 0 h 567"/>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45" h="567">
                    <a:moveTo>
                      <a:pt x="185" y="0"/>
                    </a:moveTo>
                    <a:lnTo>
                      <a:pt x="0" y="104"/>
                    </a:lnTo>
                    <a:lnTo>
                      <a:pt x="260" y="567"/>
                    </a:lnTo>
                    <a:lnTo>
                      <a:pt x="445" y="463"/>
                    </a:lnTo>
                    <a:lnTo>
                      <a:pt x="185" y="0"/>
                    </a:lnTo>
                    <a:close/>
                  </a:path>
                </a:pathLst>
              </a:custGeom>
              <a:solidFill>
                <a:schemeClr val="bg2"/>
              </a:solidFill>
              <a:ln>
                <a:solidFill>
                  <a:schemeClr val="accent1"/>
                </a:solidFill>
              </a:ln>
            </p:spPr>
            <p:txBody>
              <a:bodyPr/>
              <a:lstStyle/>
              <a:p>
                <a:endParaRPr lang="zh-CN" altLang="en-US"/>
              </a:p>
            </p:txBody>
          </p:sp>
          <p:sp>
            <p:nvSpPr>
              <p:cNvPr id="5151" name="未知"/>
              <p:cNvSpPr/>
              <p:nvPr/>
            </p:nvSpPr>
            <p:spPr bwMode="auto">
              <a:xfrm>
                <a:off x="402383" y="855206"/>
                <a:ext cx="339819" cy="277146"/>
              </a:xfrm>
              <a:custGeom>
                <a:gdLst>
                  <a:gd name="T0" fmla="*/ 39290521 w 566"/>
                  <a:gd name="T1" fmla="*/ 0 h 453"/>
                  <a:gd name="T2" fmla="*/ 0 w 566"/>
                  <a:gd name="T3" fmla="*/ 68497276 h 453"/>
                  <a:gd name="T4" fmla="*/ 164732364 w 566"/>
                  <a:gd name="T5" fmla="*/ 169558290 h 453"/>
                  <a:gd name="T6" fmla="*/ 204022885 w 566"/>
                  <a:gd name="T7" fmla="*/ 101061014 h 453"/>
                  <a:gd name="T8" fmla="*/ 39290521 w 566"/>
                  <a:gd name="T9" fmla="*/ 0 h 45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66" h="452">
                    <a:moveTo>
                      <a:pt x="109" y="0"/>
                    </a:moveTo>
                    <a:lnTo>
                      <a:pt x="0" y="183"/>
                    </a:lnTo>
                    <a:lnTo>
                      <a:pt x="457" y="453"/>
                    </a:lnTo>
                    <a:lnTo>
                      <a:pt x="566" y="270"/>
                    </a:lnTo>
                    <a:lnTo>
                      <a:pt x="109" y="0"/>
                    </a:lnTo>
                    <a:close/>
                  </a:path>
                </a:pathLst>
              </a:custGeom>
              <a:solidFill>
                <a:schemeClr val="bg2"/>
              </a:solidFill>
              <a:ln>
                <a:solidFill>
                  <a:schemeClr val="accent1"/>
                </a:solidFill>
              </a:ln>
            </p:spPr>
            <p:txBody>
              <a:bodyPr/>
              <a:lstStyle/>
              <a:p>
                <a:endParaRPr lang="zh-CN" altLang="en-US"/>
              </a:p>
            </p:txBody>
          </p:sp>
          <p:sp>
            <p:nvSpPr>
              <p:cNvPr id="5152" name="未知"/>
              <p:cNvSpPr/>
              <p:nvPr/>
            </p:nvSpPr>
            <p:spPr bwMode="auto">
              <a:xfrm>
                <a:off x="198494" y="1603990"/>
                <a:ext cx="325251" cy="131283"/>
              </a:xfrm>
              <a:custGeom>
                <a:gdLst>
                  <a:gd name="T0" fmla="*/ 744477 w 533"/>
                  <a:gd name="T1" fmla="*/ 0 h 218"/>
                  <a:gd name="T2" fmla="*/ 0 w 533"/>
                  <a:gd name="T3" fmla="*/ 76884865 h 218"/>
                  <a:gd name="T4" fmla="*/ 197359622 w 533"/>
                  <a:gd name="T5" fmla="*/ 79060670 h 218"/>
                  <a:gd name="T6" fmla="*/ 198476947 w 533"/>
                  <a:gd name="T7" fmla="*/ 1813271 h 218"/>
                  <a:gd name="T8" fmla="*/ 744477 w 533"/>
                  <a:gd name="T9" fmla="*/ 0 h 21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33" h="218">
                    <a:moveTo>
                      <a:pt x="2" y="0"/>
                    </a:moveTo>
                    <a:lnTo>
                      <a:pt x="0" y="212"/>
                    </a:lnTo>
                    <a:lnTo>
                      <a:pt x="530" y="218"/>
                    </a:lnTo>
                    <a:lnTo>
                      <a:pt x="533" y="5"/>
                    </a:lnTo>
                    <a:lnTo>
                      <a:pt x="2" y="0"/>
                    </a:lnTo>
                    <a:close/>
                  </a:path>
                </a:pathLst>
              </a:custGeom>
              <a:solidFill>
                <a:schemeClr val="accent1"/>
              </a:solidFill>
              <a:ln>
                <a:solidFill>
                  <a:schemeClr val="accent1"/>
                </a:solidFill>
              </a:ln>
            </p:spPr>
            <p:txBody>
              <a:bodyPr/>
              <a:lstStyle/>
              <a:p>
                <a:endParaRPr lang="zh-CN" altLang="en-US"/>
              </a:p>
            </p:txBody>
          </p:sp>
          <p:sp>
            <p:nvSpPr>
              <p:cNvPr id="5153" name="未知"/>
              <p:cNvSpPr/>
              <p:nvPr/>
            </p:nvSpPr>
            <p:spPr bwMode="auto">
              <a:xfrm>
                <a:off x="344128" y="2221497"/>
                <a:ext cx="339819" cy="272282"/>
              </a:xfrm>
              <a:custGeom>
                <a:gdLst>
                  <a:gd name="T0" fmla="*/ 0 w 567"/>
                  <a:gd name="T1" fmla="*/ 97339897 h 445"/>
                  <a:gd name="T2" fmla="*/ 37715114 w 567"/>
                  <a:gd name="T3" fmla="*/ 166601096 h 445"/>
                  <a:gd name="T4" fmla="*/ 203663056 w 567"/>
                  <a:gd name="T5" fmla="*/ 69261198 h 445"/>
                  <a:gd name="T6" fmla="*/ 166306939 w 567"/>
                  <a:gd name="T7" fmla="*/ 0 h 445"/>
                  <a:gd name="T8" fmla="*/ 0 w 567"/>
                  <a:gd name="T9" fmla="*/ 97339897 h 44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67" h="445">
                    <a:moveTo>
                      <a:pt x="0" y="260"/>
                    </a:moveTo>
                    <a:lnTo>
                      <a:pt x="105" y="445"/>
                    </a:lnTo>
                    <a:lnTo>
                      <a:pt x="567" y="185"/>
                    </a:lnTo>
                    <a:lnTo>
                      <a:pt x="463" y="0"/>
                    </a:lnTo>
                    <a:lnTo>
                      <a:pt x="0" y="260"/>
                    </a:lnTo>
                    <a:close/>
                  </a:path>
                </a:pathLst>
              </a:custGeom>
              <a:solidFill>
                <a:schemeClr val="bg2"/>
              </a:solidFill>
              <a:ln>
                <a:solidFill>
                  <a:schemeClr val="accent1"/>
                </a:solidFill>
              </a:ln>
            </p:spPr>
            <p:txBody>
              <a:bodyPr/>
              <a:lstStyle/>
              <a:p>
                <a:endParaRPr lang="zh-CN" altLang="en-US"/>
              </a:p>
            </p:txBody>
          </p:sp>
          <p:sp>
            <p:nvSpPr>
              <p:cNvPr id="5154" name="未知"/>
              <p:cNvSpPr/>
              <p:nvPr/>
            </p:nvSpPr>
            <p:spPr bwMode="auto">
              <a:xfrm>
                <a:off x="1552905" y="1555367"/>
                <a:ext cx="339819" cy="340355"/>
              </a:xfrm>
              <a:custGeom>
                <a:gdLst>
                  <a:gd name="T0" fmla="*/ 154463674 w 565"/>
                  <a:gd name="T1" fmla="*/ 13789498 h 565"/>
                  <a:gd name="T2" fmla="*/ 140355472 w 565"/>
                  <a:gd name="T3" fmla="*/ 7257694 h 565"/>
                  <a:gd name="T4" fmla="*/ 125524327 w 565"/>
                  <a:gd name="T5" fmla="*/ 2540313 h 565"/>
                  <a:gd name="T6" fmla="*/ 106351919 w 565"/>
                  <a:gd name="T7" fmla="*/ 0 h 565"/>
                  <a:gd name="T8" fmla="*/ 91158702 w 565"/>
                  <a:gd name="T9" fmla="*/ 362644 h 565"/>
                  <a:gd name="T10" fmla="*/ 72348367 w 565"/>
                  <a:gd name="T11" fmla="*/ 4354737 h 565"/>
                  <a:gd name="T12" fmla="*/ 54260975 w 565"/>
                  <a:gd name="T13" fmla="*/ 11975074 h 565"/>
                  <a:gd name="T14" fmla="*/ 33642081 w 565"/>
                  <a:gd name="T15" fmla="*/ 26127818 h 565"/>
                  <a:gd name="T16" fmla="*/ 23151598 w 565"/>
                  <a:gd name="T17" fmla="*/ 37377003 h 565"/>
                  <a:gd name="T18" fmla="*/ 14108202 w 565"/>
                  <a:gd name="T19" fmla="*/ 50440611 h 565"/>
                  <a:gd name="T20" fmla="*/ 5426278 w 565"/>
                  <a:gd name="T21" fmla="*/ 68948092 h 565"/>
                  <a:gd name="T22" fmla="*/ 1447088 w 565"/>
                  <a:gd name="T23" fmla="*/ 83826123 h 565"/>
                  <a:gd name="T24" fmla="*/ 0 w 565"/>
                  <a:gd name="T25" fmla="*/ 98704155 h 565"/>
                  <a:gd name="T26" fmla="*/ 1085015 w 565"/>
                  <a:gd name="T27" fmla="*/ 118300169 h 565"/>
                  <a:gd name="T28" fmla="*/ 7958381 w 565"/>
                  <a:gd name="T29" fmla="*/ 142250318 h 565"/>
                  <a:gd name="T30" fmla="*/ 14469673 w 565"/>
                  <a:gd name="T31" fmla="*/ 155313926 h 565"/>
                  <a:gd name="T32" fmla="*/ 26407244 w 565"/>
                  <a:gd name="T33" fmla="*/ 171281094 h 565"/>
                  <a:gd name="T34" fmla="*/ 37621271 w 565"/>
                  <a:gd name="T35" fmla="*/ 182167634 h 565"/>
                  <a:gd name="T36" fmla="*/ 54984519 w 565"/>
                  <a:gd name="T37" fmla="*/ 193780065 h 565"/>
                  <a:gd name="T38" fmla="*/ 73795455 w 565"/>
                  <a:gd name="T39" fmla="*/ 201037759 h 565"/>
                  <a:gd name="T40" fmla="*/ 88626600 w 565"/>
                  <a:gd name="T41" fmla="*/ 204303360 h 565"/>
                  <a:gd name="T42" fmla="*/ 108160478 w 565"/>
                  <a:gd name="T43" fmla="*/ 205029250 h 565"/>
                  <a:gd name="T44" fmla="*/ 127694958 w 565"/>
                  <a:gd name="T45" fmla="*/ 202126293 h 565"/>
                  <a:gd name="T46" fmla="*/ 146143822 w 565"/>
                  <a:gd name="T47" fmla="*/ 195231242 h 565"/>
                  <a:gd name="T48" fmla="*/ 163145598 w 565"/>
                  <a:gd name="T49" fmla="*/ 185070591 h 565"/>
                  <a:gd name="T50" fmla="*/ 178338816 w 565"/>
                  <a:gd name="T51" fmla="*/ 171281094 h 565"/>
                  <a:gd name="T52" fmla="*/ 190637858 w 565"/>
                  <a:gd name="T53" fmla="*/ 154951282 h 565"/>
                  <a:gd name="T54" fmla="*/ 199319782 w 565"/>
                  <a:gd name="T55" fmla="*/ 136081158 h 565"/>
                  <a:gd name="T56" fmla="*/ 204383987 w 565"/>
                  <a:gd name="T57" fmla="*/ 111405119 h 565"/>
                  <a:gd name="T58" fmla="*/ 204022516 w 565"/>
                  <a:gd name="T59" fmla="*/ 91809707 h 565"/>
                  <a:gd name="T60" fmla="*/ 200043326 w 565"/>
                  <a:gd name="T61" fmla="*/ 72213693 h 565"/>
                  <a:gd name="T62" fmla="*/ 192446416 w 565"/>
                  <a:gd name="T63" fmla="*/ 54069458 h 565"/>
                  <a:gd name="T64" fmla="*/ 184488036 w 565"/>
                  <a:gd name="T65" fmla="*/ 41368494 h 565"/>
                  <a:gd name="T66" fmla="*/ 174721096 w 565"/>
                  <a:gd name="T67" fmla="*/ 29756665 h 565"/>
                  <a:gd name="T68" fmla="*/ 154463674 w 565"/>
                  <a:gd name="T69" fmla="*/ 13789498 h 5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5" h="565">
                    <a:moveTo>
                      <a:pt x="427" y="38"/>
                    </a:moveTo>
                    <a:lnTo>
                      <a:pt x="388" y="20"/>
                    </a:lnTo>
                    <a:lnTo>
                      <a:pt x="347" y="7"/>
                    </a:lnTo>
                    <a:lnTo>
                      <a:pt x="294" y="0"/>
                    </a:lnTo>
                    <a:lnTo>
                      <a:pt x="252" y="1"/>
                    </a:lnTo>
                    <a:lnTo>
                      <a:pt x="200" y="12"/>
                    </a:lnTo>
                    <a:lnTo>
                      <a:pt x="150" y="33"/>
                    </a:lnTo>
                    <a:lnTo>
                      <a:pt x="93" y="72"/>
                    </a:lnTo>
                    <a:lnTo>
                      <a:pt x="64" y="103"/>
                    </a:lnTo>
                    <a:lnTo>
                      <a:pt x="39" y="139"/>
                    </a:lnTo>
                    <a:lnTo>
                      <a:pt x="15" y="190"/>
                    </a:lnTo>
                    <a:lnTo>
                      <a:pt x="4" y="231"/>
                    </a:lnTo>
                    <a:lnTo>
                      <a:pt x="0" y="272"/>
                    </a:lnTo>
                    <a:lnTo>
                      <a:pt x="3" y="326"/>
                    </a:lnTo>
                    <a:lnTo>
                      <a:pt x="22" y="392"/>
                    </a:lnTo>
                    <a:lnTo>
                      <a:pt x="40" y="428"/>
                    </a:lnTo>
                    <a:lnTo>
                      <a:pt x="73" y="472"/>
                    </a:lnTo>
                    <a:lnTo>
                      <a:pt x="104" y="502"/>
                    </a:lnTo>
                    <a:lnTo>
                      <a:pt x="152" y="534"/>
                    </a:lnTo>
                    <a:lnTo>
                      <a:pt x="204" y="554"/>
                    </a:lnTo>
                    <a:lnTo>
                      <a:pt x="245" y="563"/>
                    </a:lnTo>
                    <a:lnTo>
                      <a:pt x="299" y="565"/>
                    </a:lnTo>
                    <a:lnTo>
                      <a:pt x="353" y="557"/>
                    </a:lnTo>
                    <a:lnTo>
                      <a:pt x="404" y="538"/>
                    </a:lnTo>
                    <a:lnTo>
                      <a:pt x="451" y="510"/>
                    </a:lnTo>
                    <a:lnTo>
                      <a:pt x="493" y="472"/>
                    </a:lnTo>
                    <a:lnTo>
                      <a:pt x="527" y="427"/>
                    </a:lnTo>
                    <a:lnTo>
                      <a:pt x="551" y="375"/>
                    </a:lnTo>
                    <a:lnTo>
                      <a:pt x="565" y="307"/>
                    </a:lnTo>
                    <a:lnTo>
                      <a:pt x="564" y="253"/>
                    </a:lnTo>
                    <a:lnTo>
                      <a:pt x="553" y="199"/>
                    </a:lnTo>
                    <a:lnTo>
                      <a:pt x="532" y="149"/>
                    </a:lnTo>
                    <a:lnTo>
                      <a:pt x="510" y="114"/>
                    </a:lnTo>
                    <a:lnTo>
                      <a:pt x="483" y="82"/>
                    </a:lnTo>
                    <a:lnTo>
                      <a:pt x="427" y="38"/>
                    </a:lnTo>
                    <a:close/>
                  </a:path>
                </a:pathLst>
              </a:custGeom>
              <a:solidFill>
                <a:schemeClr val="tx1">
                  <a:lumMod val="50000"/>
                  <a:lumOff val="50000"/>
                </a:schemeClr>
              </a:solidFill>
              <a:ln>
                <a:solidFill>
                  <a:schemeClr val="accent1"/>
                </a:solidFill>
              </a:ln>
            </p:spPr>
            <p:txBody>
              <a:bodyPr/>
              <a:lstStyle/>
              <a:p>
                <a:endParaRPr lang="zh-CN" altLang="en-US"/>
              </a:p>
            </p:txBody>
          </p:sp>
          <p:sp>
            <p:nvSpPr>
              <p:cNvPr id="5155" name="未知"/>
              <p:cNvSpPr/>
              <p:nvPr/>
            </p:nvSpPr>
            <p:spPr bwMode="auto">
              <a:xfrm>
                <a:off x="1193672" y="685028"/>
                <a:ext cx="611673" cy="1074553"/>
              </a:xfrm>
              <a:custGeom>
                <a:gdLst>
                  <a:gd name="T0" fmla="*/ 310641122 w 1013"/>
                  <a:gd name="T1" fmla="*/ 595187706 h 1940"/>
                  <a:gd name="T2" fmla="*/ 0 w 1013"/>
                  <a:gd name="T3" fmla="*/ 22702979 h 1940"/>
                  <a:gd name="T4" fmla="*/ 58701286 w 1013"/>
                  <a:gd name="T5" fmla="*/ 0 h 1940"/>
                  <a:gd name="T6" fmla="*/ 369342408 w 1013"/>
                  <a:gd name="T7" fmla="*/ 572791584 h 1940"/>
                  <a:gd name="T8" fmla="*/ 310641122 w 1013"/>
                  <a:gd name="T9" fmla="*/ 595187706 h 1940"/>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013" h="1940">
                    <a:moveTo>
                      <a:pt x="852" y="1940"/>
                    </a:moveTo>
                    <a:lnTo>
                      <a:pt x="0" y="74"/>
                    </a:lnTo>
                    <a:lnTo>
                      <a:pt x="161" y="0"/>
                    </a:lnTo>
                    <a:lnTo>
                      <a:pt x="1013" y="1867"/>
                    </a:lnTo>
                    <a:lnTo>
                      <a:pt x="852" y="1940"/>
                    </a:lnTo>
                    <a:close/>
                  </a:path>
                </a:pathLst>
              </a:custGeom>
              <a:solidFill>
                <a:schemeClr val="accent3"/>
              </a:solidFill>
              <a:ln>
                <a:solidFill>
                  <a:schemeClr val="accent1"/>
                </a:solidFill>
              </a:ln>
            </p:spPr>
            <p:txBody>
              <a:bodyPr/>
              <a:lstStyle/>
              <a:p>
                <a:endParaRPr lang="zh-CN" altLang="en-US"/>
              </a:p>
            </p:txBody>
          </p:sp>
          <p:sp>
            <p:nvSpPr>
              <p:cNvPr id="5156" name="未知"/>
              <p:cNvSpPr/>
              <p:nvPr/>
            </p:nvSpPr>
            <p:spPr bwMode="auto">
              <a:xfrm>
                <a:off x="853853" y="2707715"/>
                <a:ext cx="276706" cy="340355"/>
              </a:xfrm>
              <a:custGeom>
                <a:gdLst>
                  <a:gd name="T0" fmla="*/ 0 w 453"/>
                  <a:gd name="T1" fmla="*/ 166062463 h 564"/>
                  <a:gd name="T2" fmla="*/ 68279802 w 453"/>
                  <a:gd name="T3" fmla="*/ 205392777 h 564"/>
                  <a:gd name="T4" fmla="*/ 169020332 w 453"/>
                  <a:gd name="T5" fmla="*/ 38966423 h 564"/>
                  <a:gd name="T6" fmla="*/ 100740531 w 453"/>
                  <a:gd name="T7" fmla="*/ 0 h 564"/>
                  <a:gd name="T8" fmla="*/ 0 w 453"/>
                  <a:gd name="T9" fmla="*/ 166062463 h 56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52" h="564">
                    <a:moveTo>
                      <a:pt x="0" y="456"/>
                    </a:moveTo>
                    <a:lnTo>
                      <a:pt x="183" y="564"/>
                    </a:lnTo>
                    <a:lnTo>
                      <a:pt x="453" y="107"/>
                    </a:lnTo>
                    <a:lnTo>
                      <a:pt x="270" y="0"/>
                    </a:lnTo>
                    <a:lnTo>
                      <a:pt x="0" y="456"/>
                    </a:lnTo>
                    <a:close/>
                  </a:path>
                </a:pathLst>
              </a:custGeom>
              <a:solidFill>
                <a:schemeClr val="bg2"/>
              </a:solidFill>
              <a:ln>
                <a:solidFill>
                  <a:schemeClr val="accent1"/>
                </a:solidFill>
              </a:ln>
            </p:spPr>
            <p:txBody>
              <a:bodyPr/>
              <a:lstStyle/>
              <a:p>
                <a:endParaRPr lang="zh-CN" altLang="en-US"/>
              </a:p>
            </p:txBody>
          </p:sp>
          <p:sp>
            <p:nvSpPr>
              <p:cNvPr id="5157" name="未知"/>
              <p:cNvSpPr/>
              <p:nvPr/>
            </p:nvSpPr>
            <p:spPr bwMode="auto">
              <a:xfrm>
                <a:off x="1601450" y="2926516"/>
                <a:ext cx="131072" cy="325769"/>
              </a:xfrm>
              <a:custGeom>
                <a:gdLst>
                  <a:gd name="T0" fmla="*/ 0 w 218"/>
                  <a:gd name="T1" fmla="*/ 197248249 h 534"/>
                  <a:gd name="T2" fmla="*/ 76999389 w 218"/>
                  <a:gd name="T3" fmla="*/ 198736782 h 534"/>
                  <a:gd name="T4" fmla="*/ 78806739 w 218"/>
                  <a:gd name="T5" fmla="*/ 744266 h 534"/>
                  <a:gd name="T6" fmla="*/ 1807351 w 218"/>
                  <a:gd name="T7" fmla="*/ 0 h 534"/>
                  <a:gd name="T8" fmla="*/ 0 w 218"/>
                  <a:gd name="T9" fmla="*/ 197248249 h 534"/>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18" h="534">
                    <a:moveTo>
                      <a:pt x="0" y="530"/>
                    </a:moveTo>
                    <a:lnTo>
                      <a:pt x="213" y="534"/>
                    </a:lnTo>
                    <a:lnTo>
                      <a:pt x="218" y="2"/>
                    </a:lnTo>
                    <a:lnTo>
                      <a:pt x="5" y="0"/>
                    </a:lnTo>
                    <a:lnTo>
                      <a:pt x="0" y="530"/>
                    </a:lnTo>
                    <a:close/>
                  </a:path>
                </a:pathLst>
              </a:custGeom>
              <a:solidFill>
                <a:schemeClr val="accent1"/>
              </a:solidFill>
              <a:ln>
                <a:solidFill>
                  <a:schemeClr val="accent1"/>
                </a:solidFill>
              </a:ln>
            </p:spPr>
            <p:txBody>
              <a:bodyPr/>
              <a:lstStyle/>
              <a:p>
                <a:endParaRPr lang="zh-CN" altLang="en-US"/>
              </a:p>
            </p:txBody>
          </p:sp>
          <p:sp>
            <p:nvSpPr>
              <p:cNvPr id="5158" name="未知"/>
              <p:cNvSpPr/>
              <p:nvPr/>
            </p:nvSpPr>
            <p:spPr bwMode="auto">
              <a:xfrm>
                <a:off x="2217975" y="2761202"/>
                <a:ext cx="271854" cy="345219"/>
              </a:xfrm>
              <a:custGeom>
                <a:gdLst>
                  <a:gd name="T0" fmla="*/ 97471905 w 444"/>
                  <a:gd name="T1" fmla="*/ 210558583 h 566"/>
                  <a:gd name="T2" fmla="*/ 166451796 w 444"/>
                  <a:gd name="T3" fmla="*/ 171497602 h 566"/>
                  <a:gd name="T4" fmla="*/ 68979891 w 444"/>
                  <a:gd name="T5" fmla="*/ 0 h 566"/>
                  <a:gd name="T6" fmla="*/ 0 w 444"/>
                  <a:gd name="T7" fmla="*/ 38688925 h 566"/>
                  <a:gd name="T8" fmla="*/ 97471905 w 444"/>
                  <a:gd name="T9" fmla="*/ 210558583 h 566"/>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43" h="566">
                    <a:moveTo>
                      <a:pt x="260" y="566"/>
                    </a:moveTo>
                    <a:lnTo>
                      <a:pt x="444" y="461"/>
                    </a:lnTo>
                    <a:lnTo>
                      <a:pt x="184" y="0"/>
                    </a:lnTo>
                    <a:lnTo>
                      <a:pt x="0" y="104"/>
                    </a:lnTo>
                    <a:lnTo>
                      <a:pt x="260" y="566"/>
                    </a:lnTo>
                    <a:close/>
                  </a:path>
                </a:pathLst>
              </a:custGeom>
              <a:solidFill>
                <a:schemeClr val="bg2"/>
              </a:solidFill>
              <a:ln>
                <a:solidFill>
                  <a:schemeClr val="accent1"/>
                </a:solidFill>
              </a:ln>
            </p:spPr>
            <p:txBody>
              <a:bodyPr/>
              <a:lstStyle/>
              <a:p>
                <a:endParaRPr lang="zh-CN" altLang="en-US"/>
              </a:p>
            </p:txBody>
          </p:sp>
          <p:sp>
            <p:nvSpPr>
              <p:cNvPr id="5159" name="未知"/>
              <p:cNvSpPr/>
              <p:nvPr/>
            </p:nvSpPr>
            <p:spPr bwMode="auto">
              <a:xfrm>
                <a:off x="2703428" y="2318737"/>
                <a:ext cx="339819" cy="277146"/>
              </a:xfrm>
              <a:custGeom>
                <a:gdLst>
                  <a:gd name="T0" fmla="*/ 165315628 w 565"/>
                  <a:gd name="T1" fmla="*/ 169933419 h 452"/>
                  <a:gd name="T2" fmla="*/ 204383987 w 565"/>
                  <a:gd name="T3" fmla="*/ 101509015 h 452"/>
                  <a:gd name="T4" fmla="*/ 39068359 w 565"/>
                  <a:gd name="T5" fmla="*/ 0 h 452"/>
                  <a:gd name="T6" fmla="*/ 0 w 565"/>
                  <a:gd name="T7" fmla="*/ 68800268 h 452"/>
                  <a:gd name="T8" fmla="*/ 165315628 w 565"/>
                  <a:gd name="T9" fmla="*/ 169933419 h 45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65" h="452">
                    <a:moveTo>
                      <a:pt x="457" y="452"/>
                    </a:moveTo>
                    <a:lnTo>
                      <a:pt x="565" y="270"/>
                    </a:lnTo>
                    <a:lnTo>
                      <a:pt x="108" y="0"/>
                    </a:lnTo>
                    <a:lnTo>
                      <a:pt x="0" y="183"/>
                    </a:lnTo>
                    <a:lnTo>
                      <a:pt x="457" y="452"/>
                    </a:lnTo>
                    <a:close/>
                  </a:path>
                </a:pathLst>
              </a:custGeom>
              <a:solidFill>
                <a:schemeClr val="bg2"/>
              </a:solidFill>
              <a:ln>
                <a:solidFill>
                  <a:schemeClr val="accent1"/>
                </a:solidFill>
              </a:ln>
            </p:spPr>
            <p:txBody>
              <a:bodyPr/>
              <a:lstStyle/>
              <a:p>
                <a:endParaRPr lang="zh-CN" altLang="en-US"/>
              </a:p>
            </p:txBody>
          </p:sp>
          <p:sp>
            <p:nvSpPr>
              <p:cNvPr id="5160" name="未知"/>
              <p:cNvSpPr/>
              <p:nvPr/>
            </p:nvSpPr>
            <p:spPr bwMode="auto">
              <a:xfrm>
                <a:off x="2921879" y="1715822"/>
                <a:ext cx="325251" cy="131283"/>
              </a:xfrm>
              <a:custGeom>
                <a:gdLst>
                  <a:gd name="T0" fmla="*/ 198102314 w 532"/>
                  <a:gd name="T1" fmla="*/ 79060670 h 218"/>
                  <a:gd name="T2" fmla="*/ 198850024 w 532"/>
                  <a:gd name="T3" fmla="*/ 2175805 h 218"/>
                  <a:gd name="T4" fmla="*/ 747710 w 532"/>
                  <a:gd name="T5" fmla="*/ 0 h 218"/>
                  <a:gd name="T6" fmla="*/ 0 w 532"/>
                  <a:gd name="T7" fmla="*/ 76884865 h 218"/>
                  <a:gd name="T8" fmla="*/ 198102314 w 532"/>
                  <a:gd name="T9" fmla="*/ 79060670 h 21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32" h="218">
                    <a:moveTo>
                      <a:pt x="530" y="218"/>
                    </a:moveTo>
                    <a:lnTo>
                      <a:pt x="532" y="6"/>
                    </a:lnTo>
                    <a:lnTo>
                      <a:pt x="2" y="0"/>
                    </a:lnTo>
                    <a:lnTo>
                      <a:pt x="0" y="212"/>
                    </a:lnTo>
                    <a:lnTo>
                      <a:pt x="530" y="218"/>
                    </a:lnTo>
                    <a:close/>
                  </a:path>
                </a:pathLst>
              </a:custGeom>
              <a:solidFill>
                <a:schemeClr val="accent1"/>
              </a:solidFill>
              <a:ln>
                <a:solidFill>
                  <a:schemeClr val="accent1"/>
                </a:solidFill>
              </a:ln>
            </p:spPr>
            <p:txBody>
              <a:bodyPr/>
              <a:lstStyle/>
              <a:p>
                <a:endParaRPr lang="zh-CN" altLang="en-US"/>
              </a:p>
            </p:txBody>
          </p:sp>
          <p:sp>
            <p:nvSpPr>
              <p:cNvPr id="5161" name="未知"/>
              <p:cNvSpPr/>
              <p:nvPr/>
            </p:nvSpPr>
            <p:spPr bwMode="auto">
              <a:xfrm>
                <a:off x="2756824" y="957316"/>
                <a:ext cx="344671" cy="267424"/>
              </a:xfrm>
              <a:custGeom>
                <a:gdLst>
                  <a:gd name="T0" fmla="*/ 209890633 w 566"/>
                  <a:gd name="T1" fmla="*/ 66811529 h 445"/>
                  <a:gd name="T2" fmla="*/ 171324018 w 566"/>
                  <a:gd name="T3" fmla="*/ 0 h 445"/>
                  <a:gd name="T4" fmla="*/ 0 w 566"/>
                  <a:gd name="T5" fmla="*/ 94258847 h 445"/>
                  <a:gd name="T6" fmla="*/ 38937471 w 566"/>
                  <a:gd name="T7" fmla="*/ 160709204 h 445"/>
                  <a:gd name="T8" fmla="*/ 209890633 w 566"/>
                  <a:gd name="T9" fmla="*/ 66811529 h 44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566" h="445">
                    <a:moveTo>
                      <a:pt x="566" y="185"/>
                    </a:moveTo>
                    <a:lnTo>
                      <a:pt x="462" y="0"/>
                    </a:lnTo>
                    <a:lnTo>
                      <a:pt x="0" y="261"/>
                    </a:lnTo>
                    <a:lnTo>
                      <a:pt x="105" y="445"/>
                    </a:lnTo>
                    <a:lnTo>
                      <a:pt x="566" y="185"/>
                    </a:lnTo>
                    <a:close/>
                  </a:path>
                </a:pathLst>
              </a:custGeom>
              <a:solidFill>
                <a:schemeClr val="bg2"/>
              </a:solidFill>
              <a:ln>
                <a:solidFill>
                  <a:schemeClr val="accent1"/>
                </a:solidFill>
              </a:ln>
            </p:spPr>
            <p:txBody>
              <a:bodyPr/>
              <a:lstStyle/>
              <a:p>
                <a:endParaRPr lang="zh-CN" altLang="en-US"/>
              </a:p>
            </p:txBody>
          </p:sp>
          <p:sp>
            <p:nvSpPr>
              <p:cNvPr id="5162" name="未知"/>
              <p:cNvSpPr/>
              <p:nvPr/>
            </p:nvSpPr>
            <p:spPr bwMode="auto">
              <a:xfrm>
                <a:off x="2315064" y="398160"/>
                <a:ext cx="276706" cy="345219"/>
              </a:xfrm>
              <a:custGeom>
                <a:gdLst>
                  <a:gd name="T0" fmla="*/ 169020332 w 453"/>
                  <a:gd name="T1" fmla="*/ 40319746 h 565"/>
                  <a:gd name="T2" fmla="*/ 100740531 w 453"/>
                  <a:gd name="T3" fmla="*/ 0 h 565"/>
                  <a:gd name="T4" fmla="*/ 0 w 453"/>
                  <a:gd name="T5" fmla="*/ 170611507 h 565"/>
                  <a:gd name="T6" fmla="*/ 68279802 w 453"/>
                  <a:gd name="T7" fmla="*/ 210931253 h 565"/>
                  <a:gd name="T8" fmla="*/ 169020332 w 453"/>
                  <a:gd name="T9" fmla="*/ 40319746 h 565"/>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452" h="565">
                    <a:moveTo>
                      <a:pt x="453" y="108"/>
                    </a:moveTo>
                    <a:lnTo>
                      <a:pt x="270" y="0"/>
                    </a:lnTo>
                    <a:lnTo>
                      <a:pt x="0" y="457"/>
                    </a:lnTo>
                    <a:lnTo>
                      <a:pt x="183" y="565"/>
                    </a:lnTo>
                    <a:lnTo>
                      <a:pt x="453" y="108"/>
                    </a:lnTo>
                    <a:close/>
                  </a:path>
                </a:pathLst>
              </a:custGeom>
              <a:solidFill>
                <a:schemeClr val="bg2"/>
              </a:solidFill>
              <a:ln>
                <a:solidFill>
                  <a:schemeClr val="accent1"/>
                </a:solidFill>
              </a:ln>
            </p:spPr>
            <p:txBody>
              <a:bodyPr/>
              <a:lstStyle/>
              <a:p>
                <a:endParaRPr lang="zh-CN" altLang="en-US"/>
              </a:p>
            </p:txBody>
          </p:sp>
          <p:sp>
            <p:nvSpPr>
              <p:cNvPr id="5163" name="未知"/>
              <p:cNvSpPr/>
              <p:nvPr/>
            </p:nvSpPr>
            <p:spPr bwMode="auto">
              <a:xfrm>
                <a:off x="1674267" y="1321980"/>
                <a:ext cx="917503" cy="486224"/>
              </a:xfrm>
              <a:custGeom>
                <a:gdLst>
                  <a:gd name="T0" fmla="*/ 462279931 w 1821"/>
                  <a:gd name="T1" fmla="*/ 113318185 h 799"/>
                  <a:gd name="T2" fmla="*/ 440447794 w 1821"/>
                  <a:gd name="T3" fmla="*/ 0 h 799"/>
                  <a:gd name="T4" fmla="*/ 0 w 1821"/>
                  <a:gd name="T5" fmla="*/ 182568897 h 799"/>
                  <a:gd name="T6" fmla="*/ 21832138 w 1821"/>
                  <a:gd name="T7" fmla="*/ 295887082 h 799"/>
                  <a:gd name="T8" fmla="*/ 462279931 w 1821"/>
                  <a:gd name="T9" fmla="*/ 113318185 h 79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821" h="799">
                    <a:moveTo>
                      <a:pt x="1821" y="306"/>
                    </a:moveTo>
                    <a:lnTo>
                      <a:pt x="1735" y="0"/>
                    </a:lnTo>
                    <a:lnTo>
                      <a:pt x="0" y="493"/>
                    </a:lnTo>
                    <a:lnTo>
                      <a:pt x="86" y="799"/>
                    </a:lnTo>
                    <a:lnTo>
                      <a:pt x="1821" y="306"/>
                    </a:lnTo>
                    <a:close/>
                  </a:path>
                </a:pathLst>
              </a:custGeom>
              <a:solidFill>
                <a:schemeClr val="accent3"/>
              </a:solidFill>
              <a:ln>
                <a:solidFill>
                  <a:schemeClr val="accent1"/>
                </a:solidFill>
              </a:ln>
            </p:spPr>
            <p:txBody>
              <a:bodyPr/>
              <a:lstStyle/>
              <a:p>
                <a:endParaRPr lang="zh-CN" altLang="en-US"/>
              </a:p>
            </p:txBody>
          </p:sp>
          <p:sp>
            <p:nvSpPr>
              <p:cNvPr id="5164" name="Oval 66"/>
              <p:cNvSpPr>
                <a:spLocks noChangeArrowheads="1"/>
              </p:cNvSpPr>
              <p:nvPr/>
            </p:nvSpPr>
            <p:spPr bwMode="auto">
              <a:xfrm>
                <a:off x="0" y="0"/>
                <a:ext cx="3411642" cy="3417058"/>
              </a:xfrm>
              <a:prstGeom prst="ellipse">
                <a:avLst/>
              </a:prstGeom>
              <a:noFill/>
              <a:ln w="57150">
                <a:solidFill>
                  <a:schemeClr val="accent1"/>
                </a:solidFill>
                <a:rou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 name="Group 41"/>
          <p:cNvGrpSpPr/>
          <p:nvPr/>
        </p:nvGrpSpPr>
        <p:grpSpPr>
          <a:xfrm>
            <a:off x="1431366" y="1692276"/>
            <a:ext cx="2940489" cy="1338472"/>
            <a:chExt cx="4633" cy="2107"/>
          </a:xfrm>
        </p:grpSpPr>
        <p:sp>
          <p:nvSpPr>
            <p:cNvPr id="5144" name="TextBox 81"/>
            <p:cNvSpPr txBox="1">
              <a:spLocks noChangeArrowheads="1"/>
            </p:cNvSpPr>
            <p:nvPr/>
          </p:nvSpPr>
          <p:spPr bwMode="auto">
            <a:xfrm>
              <a:off x="773" y="178"/>
              <a:ext cx="3860"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前阶段工作总结</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45" name="TextBox 82"/>
            <p:cNvSpPr txBox="1">
              <a:spLocks noChangeArrowheads="1"/>
            </p:cNvSpPr>
            <p:nvPr/>
          </p:nvSpPr>
          <p:spPr bwMode="auto">
            <a:xfrm>
              <a:off x="0" y="1090"/>
              <a:ext cx="3320"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总体情况</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新产品表现情况</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各区域经营状况</a:t>
              </a:r>
              <a:endParaRPr lang="zh-CN" altLang="en-US" sz="1200">
                <a:solidFill>
                  <a:schemeClr val="tx1">
                    <a:lumMod val="50000"/>
                    <a:lumOff val="50000"/>
                  </a:schemeClr>
                </a:solidFill>
              </a:endParaRPr>
            </a:p>
          </p:txBody>
        </p:sp>
        <p:sp>
          <p:nvSpPr>
            <p:cNvPr id="5146" name="Freeform 8"/>
            <p:cNvSpPr>
              <a:spLocks noEditPoints="1"/>
            </p:cNvSpPr>
            <p:nvPr/>
          </p:nvSpPr>
          <p:spPr bwMode="auto">
            <a:xfrm>
              <a:off x="20" y="0"/>
              <a:ext cx="648" cy="878"/>
            </a:xfrm>
            <a:custGeom>
              <a:gdLst>
                <a:gd name="T0" fmla="*/ 62 w 734"/>
                <a:gd name="T1" fmla="*/ 708 h 993"/>
                <a:gd name="T2" fmla="*/ 96 w 734"/>
                <a:gd name="T3" fmla="*/ 119 h 993"/>
                <a:gd name="T4" fmla="*/ 126 w 734"/>
                <a:gd name="T5" fmla="*/ 171 h 993"/>
                <a:gd name="T6" fmla="*/ 156 w 734"/>
                <a:gd name="T7" fmla="*/ 119 h 993"/>
                <a:gd name="T8" fmla="*/ 256 w 734"/>
                <a:gd name="T9" fmla="*/ 140 h 993"/>
                <a:gd name="T10" fmla="*/ 316 w 734"/>
                <a:gd name="T11" fmla="*/ 140 h 993"/>
                <a:gd name="T12" fmla="*/ 416 w 734"/>
                <a:gd name="T13" fmla="*/ 119 h 993"/>
                <a:gd name="T14" fmla="*/ 446 w 734"/>
                <a:gd name="T15" fmla="*/ 171 h 993"/>
                <a:gd name="T16" fmla="*/ 476 w 734"/>
                <a:gd name="T17" fmla="*/ 119 h 993"/>
                <a:gd name="T18" fmla="*/ 511 w 734"/>
                <a:gd name="T19" fmla="*/ 708 h 993"/>
                <a:gd name="T20" fmla="*/ 476 w 734"/>
                <a:gd name="T21" fmla="*/ 52 h 993"/>
                <a:gd name="T22" fmla="*/ 446 w 734"/>
                <a:gd name="T23" fmla="*/ 0 h 993"/>
                <a:gd name="T24" fmla="*/ 416 w 734"/>
                <a:gd name="T25" fmla="*/ 52 h 993"/>
                <a:gd name="T26" fmla="*/ 316 w 734"/>
                <a:gd name="T27" fmla="*/ 30 h 993"/>
                <a:gd name="T28" fmla="*/ 256 w 734"/>
                <a:gd name="T29" fmla="*/ 30 h 993"/>
                <a:gd name="T30" fmla="*/ 156 w 734"/>
                <a:gd name="T31" fmla="*/ 52 h 993"/>
                <a:gd name="T32" fmla="*/ 126 w 734"/>
                <a:gd name="T33" fmla="*/ 0 h 993"/>
                <a:gd name="T34" fmla="*/ 96 w 734"/>
                <a:gd name="T35" fmla="*/ 52 h 993"/>
                <a:gd name="T36" fmla="*/ 0 w 734"/>
                <a:gd name="T37" fmla="*/ 115 h 993"/>
                <a:gd name="T38" fmla="*/ 63 w 734"/>
                <a:gd name="T39" fmla="*/ 776 h 993"/>
                <a:gd name="T40" fmla="*/ 572 w 734"/>
                <a:gd name="T41" fmla="*/ 714 h 993"/>
                <a:gd name="T42" fmla="*/ 510 w 734"/>
                <a:gd name="T43" fmla="*/ 52 h 993"/>
                <a:gd name="T44" fmla="*/ 447 w 734"/>
                <a:gd name="T45" fmla="*/ 290 h 993"/>
                <a:gd name="T46" fmla="*/ 125 w 734"/>
                <a:gd name="T47" fmla="*/ 248 h 993"/>
                <a:gd name="T48" fmla="*/ 125 w 734"/>
                <a:gd name="T49" fmla="*/ 401 h 993"/>
                <a:gd name="T50" fmla="*/ 447 w 734"/>
                <a:gd name="T51" fmla="*/ 358 h 993"/>
                <a:gd name="T52" fmla="*/ 125 w 734"/>
                <a:gd name="T53" fmla="*/ 401 h 993"/>
                <a:gd name="T54" fmla="*/ 447 w 734"/>
                <a:gd name="T55" fmla="*/ 510 h 993"/>
                <a:gd name="T56" fmla="*/ 125 w 734"/>
                <a:gd name="T57" fmla="*/ 469 h 993"/>
                <a:gd name="T58" fmla="*/ 125 w 734"/>
                <a:gd name="T59" fmla="*/ 621 h 993"/>
                <a:gd name="T60" fmla="*/ 447 w 734"/>
                <a:gd name="T61" fmla="*/ 578 h 993"/>
                <a:gd name="T62" fmla="*/ 125 w 734"/>
                <a:gd name="T63" fmla="*/ 621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tx1">
                    <a:lumMod val="50000"/>
                    <a:lumOff val="50000"/>
                  </a:schemeClr>
                </a:solidFill>
              </a:endParaRPr>
            </a:p>
          </p:txBody>
        </p:sp>
      </p:grpSp>
      <p:grpSp>
        <p:nvGrpSpPr>
          <p:cNvPr id="9" name="Group 45"/>
          <p:cNvGrpSpPr/>
          <p:nvPr/>
        </p:nvGrpSpPr>
        <p:grpSpPr>
          <a:xfrm>
            <a:off x="8245430" y="1639889"/>
            <a:ext cx="2626287" cy="1390809"/>
            <a:chExt cx="4138" cy="2189"/>
          </a:xfrm>
        </p:grpSpPr>
        <p:sp>
          <p:nvSpPr>
            <p:cNvPr id="5141" name="TextBox 102"/>
            <p:cNvSpPr txBox="1">
              <a:spLocks noChangeArrowheads="1"/>
            </p:cNvSpPr>
            <p:nvPr/>
          </p:nvSpPr>
          <p:spPr bwMode="auto">
            <a:xfrm>
              <a:off x="840" y="260"/>
              <a:ext cx="3298"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存在的问题</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42" name="TextBox 111"/>
            <p:cNvSpPr txBox="1">
              <a:spLocks noChangeArrowheads="1"/>
            </p:cNvSpPr>
            <p:nvPr/>
          </p:nvSpPr>
          <p:spPr bwMode="auto">
            <a:xfrm>
              <a:off x="48" y="1172"/>
              <a:ext cx="4090"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区域发展不均</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新措施落实不到位</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管理存在漏洞</a:t>
              </a:r>
              <a:endParaRPr lang="zh-CN" altLang="en-US" sz="1200">
                <a:solidFill>
                  <a:schemeClr val="tx1">
                    <a:lumMod val="50000"/>
                    <a:lumOff val="50000"/>
                  </a:schemeClr>
                </a:solidFill>
              </a:endParaRPr>
            </a:p>
          </p:txBody>
        </p:sp>
        <p:pic>
          <p:nvPicPr>
            <p:cNvPr id="5143" name="组合 141"/>
            <p:cNvPicPr>
              <a:picLocks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0" y="0"/>
              <a:ext cx="643" cy="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49"/>
          <p:cNvGrpSpPr/>
          <p:nvPr/>
        </p:nvGrpSpPr>
        <p:grpSpPr>
          <a:xfrm>
            <a:off x="1372652" y="4421188"/>
            <a:ext cx="2999203" cy="1209040"/>
            <a:chExt cx="4725" cy="1904"/>
          </a:xfrm>
        </p:grpSpPr>
        <p:sp>
          <p:nvSpPr>
            <p:cNvPr id="5138" name="TextBox 106"/>
            <p:cNvSpPr txBox="1">
              <a:spLocks noChangeArrowheads="1"/>
            </p:cNvSpPr>
            <p:nvPr/>
          </p:nvSpPr>
          <p:spPr bwMode="auto">
            <a:xfrm>
              <a:off x="865" y="347"/>
              <a:ext cx="386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解决问题的措施</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39" name="TextBox 112"/>
            <p:cNvSpPr txBox="1">
              <a:spLocks noChangeArrowheads="1"/>
            </p:cNvSpPr>
            <p:nvPr/>
          </p:nvSpPr>
          <p:spPr bwMode="auto">
            <a:xfrm>
              <a:off x="92" y="1177"/>
              <a:ext cx="3320"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人事调整</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加强监督</a:t>
              </a:r>
              <a:endParaRPr lang="zh-CN" altLang="en-US" sz="1200">
                <a:solidFill>
                  <a:schemeClr val="tx1">
                    <a:lumMod val="50000"/>
                    <a:lumOff val="50000"/>
                  </a:schemeClr>
                </a:solidFill>
              </a:endParaRPr>
            </a:p>
          </p:txBody>
        </p:sp>
        <p:sp>
          <p:nvSpPr>
            <p:cNvPr id="5140" name="Freeform 16"/>
            <p:cNvSpPr>
              <a:spLocks noEditPoints="1"/>
            </p:cNvSpPr>
            <p:nvPr/>
          </p:nvSpPr>
          <p:spPr bwMode="auto">
            <a:xfrm>
              <a:off x="0" y="0"/>
              <a:ext cx="900" cy="977"/>
            </a:xfrm>
            <a:custGeom>
              <a:gdLst>
                <a:gd name="T0" fmla="*/ 327 w 1053"/>
                <a:gd name="T1" fmla="*/ 746 h 1145"/>
                <a:gd name="T2" fmla="*/ 315 w 1053"/>
                <a:gd name="T3" fmla="*/ 783 h 1145"/>
                <a:gd name="T4" fmla="*/ 326 w 1053"/>
                <a:gd name="T5" fmla="*/ 801 h 1145"/>
                <a:gd name="T6" fmla="*/ 338 w 1053"/>
                <a:gd name="T7" fmla="*/ 806 h 1145"/>
                <a:gd name="T8" fmla="*/ 360 w 1053"/>
                <a:gd name="T9" fmla="*/ 829 h 1145"/>
                <a:gd name="T10" fmla="*/ 382 w 1053"/>
                <a:gd name="T11" fmla="*/ 834 h 1145"/>
                <a:gd name="T12" fmla="*/ 406 w 1053"/>
                <a:gd name="T13" fmla="*/ 830 h 1145"/>
                <a:gd name="T14" fmla="*/ 431 w 1053"/>
                <a:gd name="T15" fmla="*/ 807 h 1145"/>
                <a:gd name="T16" fmla="*/ 436 w 1053"/>
                <a:gd name="T17" fmla="*/ 806 h 1145"/>
                <a:gd name="T18" fmla="*/ 452 w 1053"/>
                <a:gd name="T19" fmla="*/ 791 h 1145"/>
                <a:gd name="T20" fmla="*/ 455 w 1053"/>
                <a:gd name="T21" fmla="*/ 757 h 1145"/>
                <a:gd name="T22" fmla="*/ 385 w 1053"/>
                <a:gd name="T23" fmla="*/ 175 h 1145"/>
                <a:gd name="T24" fmla="*/ 221 w 1053"/>
                <a:gd name="T25" fmla="*/ 514 h 1145"/>
                <a:gd name="T26" fmla="*/ 313 w 1053"/>
                <a:gd name="T27" fmla="*/ 681 h 1145"/>
                <a:gd name="T28" fmla="*/ 320 w 1053"/>
                <a:gd name="T29" fmla="*/ 725 h 1145"/>
                <a:gd name="T30" fmla="*/ 474 w 1053"/>
                <a:gd name="T31" fmla="*/ 702 h 1145"/>
                <a:gd name="T32" fmla="*/ 529 w 1053"/>
                <a:gd name="T33" fmla="*/ 538 h 1145"/>
                <a:gd name="T34" fmla="*/ 590 w 1053"/>
                <a:gd name="T35" fmla="*/ 387 h 1145"/>
                <a:gd name="T36" fmla="*/ 385 w 1053"/>
                <a:gd name="T37" fmla="*/ 175 h 1145"/>
                <a:gd name="T38" fmla="*/ 666 w 1053"/>
                <a:gd name="T39" fmla="*/ 509 h 1145"/>
                <a:gd name="T40" fmla="*/ 634 w 1053"/>
                <a:gd name="T41" fmla="*/ 564 h 1145"/>
                <a:gd name="T42" fmla="*/ 717 w 1053"/>
                <a:gd name="T43" fmla="*/ 575 h 1145"/>
                <a:gd name="T44" fmla="*/ 247 w 1053"/>
                <a:gd name="T45" fmla="*/ 146 h 1145"/>
                <a:gd name="T46" fmla="*/ 236 w 1053"/>
                <a:gd name="T47" fmla="*/ 63 h 1145"/>
                <a:gd name="T48" fmla="*/ 180 w 1053"/>
                <a:gd name="T49" fmla="*/ 95 h 1145"/>
                <a:gd name="T50" fmla="*/ 247 w 1053"/>
                <a:gd name="T51" fmla="*/ 146 h 1145"/>
                <a:gd name="T52" fmla="*/ 533 w 1053"/>
                <a:gd name="T53" fmla="*/ 63 h 1145"/>
                <a:gd name="T54" fmla="*/ 522 w 1053"/>
                <a:gd name="T55" fmla="*/ 146 h 1145"/>
                <a:gd name="T56" fmla="*/ 589 w 1053"/>
                <a:gd name="T57" fmla="*/ 95 h 1145"/>
                <a:gd name="T58" fmla="*/ 737 w 1053"/>
                <a:gd name="T59" fmla="*/ 352 h 1145"/>
                <a:gd name="T60" fmla="*/ 660 w 1053"/>
                <a:gd name="T61" fmla="*/ 383 h 1145"/>
                <a:gd name="T62" fmla="*/ 737 w 1053"/>
                <a:gd name="T63" fmla="*/ 415 h 1145"/>
                <a:gd name="T64" fmla="*/ 737 w 1053"/>
                <a:gd name="T65" fmla="*/ 352 h 1145"/>
                <a:gd name="T66" fmla="*/ 416 w 1053"/>
                <a:gd name="T67" fmla="*/ 77 h 1145"/>
                <a:gd name="T68" fmla="*/ 385 w 1053"/>
                <a:gd name="T69" fmla="*/ 0 h 1145"/>
                <a:gd name="T70" fmla="*/ 353 w 1053"/>
                <a:gd name="T71" fmla="*/ 77 h 1145"/>
                <a:gd name="T72" fmla="*/ 134 w 1053"/>
                <a:gd name="T73" fmla="*/ 202 h 1145"/>
                <a:gd name="T74" fmla="*/ 51 w 1053"/>
                <a:gd name="T75" fmla="*/ 191 h 1145"/>
                <a:gd name="T76" fmla="*/ 103 w 1053"/>
                <a:gd name="T77" fmla="*/ 258 h 1145"/>
                <a:gd name="T78" fmla="*/ 134 w 1053"/>
                <a:gd name="T79" fmla="*/ 202 h 1145"/>
                <a:gd name="T80" fmla="*/ 706 w 1053"/>
                <a:gd name="T81" fmla="*/ 236 h 1145"/>
                <a:gd name="T82" fmla="*/ 674 w 1053"/>
                <a:gd name="T83" fmla="*/ 180 h 1145"/>
                <a:gd name="T84" fmla="*/ 622 w 1053"/>
                <a:gd name="T85" fmla="*/ 246 h 1145"/>
                <a:gd name="T86" fmla="*/ 103 w 1053"/>
                <a:gd name="T87" fmla="*/ 509 h 1145"/>
                <a:gd name="T88" fmla="*/ 51 w 1053"/>
                <a:gd name="T89" fmla="*/ 575 h 1145"/>
                <a:gd name="T90" fmla="*/ 134 w 1053"/>
                <a:gd name="T91" fmla="*/ 564 h 1145"/>
                <a:gd name="T92" fmla="*/ 103 w 1053"/>
                <a:gd name="T93" fmla="*/ 509 h 1145"/>
                <a:gd name="T94" fmla="*/ 78 w 1053"/>
                <a:gd name="T95" fmla="*/ 352 h 1145"/>
                <a:gd name="T96" fmla="*/ 0 w 1053"/>
                <a:gd name="T97" fmla="*/ 383 h 1145"/>
                <a:gd name="T98" fmla="*/ 78 w 1053"/>
                <a:gd name="T99" fmla="*/ 415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chemeClr val="tx1">
                    <a:lumMod val="50000"/>
                    <a:lumOff val="50000"/>
                  </a:schemeClr>
                </a:solidFill>
              </a:endParaRPr>
            </a:p>
          </p:txBody>
        </p:sp>
      </p:grpSp>
      <p:grpSp>
        <p:nvGrpSpPr>
          <p:cNvPr id="11" name="Group 53"/>
          <p:cNvGrpSpPr/>
          <p:nvPr/>
        </p:nvGrpSpPr>
        <p:grpSpPr>
          <a:xfrm>
            <a:off x="8216865" y="4503739"/>
            <a:ext cx="2774501" cy="1311426"/>
            <a:chExt cx="4370" cy="2064"/>
          </a:xfrm>
        </p:grpSpPr>
        <p:sp>
          <p:nvSpPr>
            <p:cNvPr id="5135" name="TextBox 110"/>
            <p:cNvSpPr txBox="1">
              <a:spLocks noChangeArrowheads="1"/>
            </p:cNvSpPr>
            <p:nvPr/>
          </p:nvSpPr>
          <p:spPr bwMode="auto">
            <a:xfrm>
              <a:off x="885" y="217"/>
              <a:ext cx="3298" cy="48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下一步工作计划</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36" name="TextBox 113"/>
            <p:cNvSpPr txBox="1">
              <a:spLocks noChangeArrowheads="1"/>
            </p:cNvSpPr>
            <p:nvPr/>
          </p:nvSpPr>
          <p:spPr bwMode="auto">
            <a:xfrm>
              <a:off x="93" y="1047"/>
              <a:ext cx="4277" cy="10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继续推进新的管理方式</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营销结构调整</a:t>
              </a:r>
              <a:endParaRPr lang="en-US" sz="1200">
                <a:solidFill>
                  <a:schemeClr val="tx1">
                    <a:lumMod val="50000"/>
                    <a:lumOff val="50000"/>
                  </a:schemeClr>
                </a:solidFill>
                <a:ea typeface="微软雅黑" panose="020b0503020204020204" pitchFamily="34" charset="-122"/>
              </a:endParaRPr>
            </a:p>
            <a:p>
              <a:pPr eaLnBrk="1" hangingPunct="1"/>
              <a:r>
                <a:rPr lang="en-US" sz="1200">
                  <a:solidFill>
                    <a:schemeClr val="tx1">
                      <a:lumMod val="50000"/>
                      <a:lumOff val="50000"/>
                    </a:schemeClr>
                  </a:solidFill>
                  <a:ea typeface="微软雅黑" panose="020b0503020204020204" pitchFamily="34" charset="-122"/>
                </a:rPr>
                <a:t>●</a:t>
              </a:r>
              <a:r>
                <a:rPr lang="zh-CN" altLang="en-US" sz="1200">
                  <a:solidFill>
                    <a:schemeClr val="tx1">
                      <a:lumMod val="50000"/>
                      <a:lumOff val="50000"/>
                    </a:schemeClr>
                  </a:solidFill>
                  <a:ea typeface="微软雅黑" panose="020b0503020204020204" pitchFamily="34" charset="-122"/>
                </a:rPr>
                <a:t>加强新产品开发力度</a:t>
              </a:r>
              <a:endParaRPr lang="zh-CN" altLang="en-US" sz="1200">
                <a:solidFill>
                  <a:schemeClr val="tx1">
                    <a:lumMod val="50000"/>
                    <a:lumOff val="50000"/>
                  </a:schemeClr>
                </a:solidFill>
              </a:endParaRPr>
            </a:p>
          </p:txBody>
        </p:sp>
        <p:sp>
          <p:nvSpPr>
            <p:cNvPr id="5137" name="Freeform 17"/>
            <p:cNvSpPr>
              <a:spLocks noEditPoints="1"/>
            </p:cNvSpPr>
            <p:nvPr/>
          </p:nvSpPr>
          <p:spPr bwMode="auto">
            <a:xfrm>
              <a:off x="0" y="0"/>
              <a:ext cx="928" cy="892"/>
            </a:xfrm>
            <a:custGeom>
              <a:gdLst>
                <a:gd name="T0" fmla="*/ 373 w 1145"/>
                <a:gd name="T1" fmla="*/ 444 h 1102"/>
                <a:gd name="T2" fmla="*/ 364 w 1145"/>
                <a:gd name="T3" fmla="*/ 350 h 1102"/>
                <a:gd name="T4" fmla="*/ 244 w 1145"/>
                <a:gd name="T5" fmla="*/ 349 h 1102"/>
                <a:gd name="T6" fmla="*/ 229 w 1145"/>
                <a:gd name="T7" fmla="*/ 425 h 1102"/>
                <a:gd name="T8" fmla="*/ 272 w 1145"/>
                <a:gd name="T9" fmla="*/ 417 h 1102"/>
                <a:gd name="T10" fmla="*/ 304 w 1145"/>
                <a:gd name="T11" fmla="*/ 376 h 1102"/>
                <a:gd name="T12" fmla="*/ 335 w 1145"/>
                <a:gd name="T13" fmla="*/ 407 h 1102"/>
                <a:gd name="T14" fmla="*/ 316 w 1145"/>
                <a:gd name="T15" fmla="*/ 433 h 1102"/>
                <a:gd name="T16" fmla="*/ 272 w 1145"/>
                <a:gd name="T17" fmla="*/ 445 h 1102"/>
                <a:gd name="T18" fmla="*/ 274 w 1145"/>
                <a:gd name="T19" fmla="*/ 482 h 1102"/>
                <a:gd name="T20" fmla="*/ 280 w 1145"/>
                <a:gd name="T21" fmla="*/ 484 h 1102"/>
                <a:gd name="T22" fmla="*/ 332 w 1145"/>
                <a:gd name="T23" fmla="*/ 495 h 1102"/>
                <a:gd name="T24" fmla="*/ 334 w 1145"/>
                <a:gd name="T25" fmla="*/ 545 h 1102"/>
                <a:gd name="T26" fmla="*/ 272 w 1145"/>
                <a:gd name="T27" fmla="*/ 542 h 1102"/>
                <a:gd name="T28" fmla="*/ 250 w 1145"/>
                <a:gd name="T29" fmla="*/ 497 h 1102"/>
                <a:gd name="T30" fmla="*/ 209 w 1145"/>
                <a:gd name="T31" fmla="*/ 505 h 1102"/>
                <a:gd name="T32" fmla="*/ 303 w 1145"/>
                <a:gd name="T33" fmla="*/ 601 h 1102"/>
                <a:gd name="T34" fmla="*/ 397 w 1145"/>
                <a:gd name="T35" fmla="*/ 517 h 1102"/>
                <a:gd name="T36" fmla="*/ 536 w 1145"/>
                <a:gd name="T37" fmla="*/ 338 h 1102"/>
                <a:gd name="T38" fmla="*/ 460 w 1145"/>
                <a:gd name="T39" fmla="*/ 346 h 1102"/>
                <a:gd name="T40" fmla="*/ 468 w 1145"/>
                <a:gd name="T41" fmla="*/ 384 h 1102"/>
                <a:gd name="T42" fmla="*/ 493 w 1145"/>
                <a:gd name="T43" fmla="*/ 583 h 1102"/>
                <a:gd name="T44" fmla="*/ 536 w 1145"/>
                <a:gd name="T45" fmla="*/ 592 h 1102"/>
                <a:gd name="T46" fmla="*/ 544 w 1145"/>
                <a:gd name="T47" fmla="*/ 346 h 1102"/>
                <a:gd name="T48" fmla="*/ 584 w 1145"/>
                <a:gd name="T49" fmla="*/ 167 h 1102"/>
                <a:gd name="T50" fmla="*/ 606 w 1145"/>
                <a:gd name="T51" fmla="*/ 23 h 1102"/>
                <a:gd name="T52" fmla="*/ 562 w 1145"/>
                <a:gd name="T53" fmla="*/ 23 h 1102"/>
                <a:gd name="T54" fmla="*/ 584 w 1145"/>
                <a:gd name="T55" fmla="*/ 167 h 1102"/>
                <a:gd name="T56" fmla="*/ 664 w 1145"/>
                <a:gd name="T57" fmla="*/ 651 h 1102"/>
                <a:gd name="T58" fmla="*/ 71 w 1145"/>
                <a:gd name="T59" fmla="*/ 631 h 1102"/>
                <a:gd name="T60" fmla="*/ 88 w 1145"/>
                <a:gd name="T61" fmla="*/ 274 h 1102"/>
                <a:gd name="T62" fmla="*/ 682 w 1145"/>
                <a:gd name="T63" fmla="*/ 294 h 1102"/>
                <a:gd name="T64" fmla="*/ 664 w 1145"/>
                <a:gd name="T65" fmla="*/ 84 h 1102"/>
                <a:gd name="T66" fmla="*/ 642 w 1145"/>
                <a:gd name="T67" fmla="*/ 144 h 1102"/>
                <a:gd name="T68" fmla="*/ 526 w 1145"/>
                <a:gd name="T69" fmla="*/ 144 h 1102"/>
                <a:gd name="T70" fmla="*/ 226 w 1145"/>
                <a:gd name="T71" fmla="*/ 84 h 1102"/>
                <a:gd name="T72" fmla="*/ 169 w 1145"/>
                <a:gd name="T73" fmla="*/ 202 h 1102"/>
                <a:gd name="T74" fmla="*/ 111 w 1145"/>
                <a:gd name="T75" fmla="*/ 84 h 1102"/>
                <a:gd name="T76" fmla="*/ 0 w 1145"/>
                <a:gd name="T77" fmla="*/ 173 h 1102"/>
                <a:gd name="T78" fmla="*/ 88 w 1145"/>
                <a:gd name="T79" fmla="*/ 722 h 1102"/>
                <a:gd name="T80" fmla="*/ 752 w 1145"/>
                <a:gd name="T81" fmla="*/ 633 h 1102"/>
                <a:gd name="T82" fmla="*/ 664 w 1145"/>
                <a:gd name="T83" fmla="*/ 84 h 1102"/>
                <a:gd name="T84" fmla="*/ 191 w 1145"/>
                <a:gd name="T85" fmla="*/ 144 h 1102"/>
                <a:gd name="T86" fmla="*/ 169 w 1145"/>
                <a:gd name="T87" fmla="*/ 0 h 1102"/>
                <a:gd name="T88" fmla="*/ 146 w 1145"/>
                <a:gd name="T89" fmla="*/ 144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chemeClr val="accent1"/>
            </a:solidFill>
            <a:ln>
              <a:solidFill>
                <a:schemeClr val="accent1"/>
              </a:solidFill>
            </a:ln>
          </p:spPr>
          <p:txBody>
            <a:bodyPr/>
            <a:lstStyle/>
            <a:p>
              <a:endParaRPr lang="zh-CN" altLang="en-US" sz="1200">
                <a:solidFill>
                  <a:schemeClr val="tx1">
                    <a:lumMod val="50000"/>
                    <a:lumOff val="50000"/>
                  </a:schemeClr>
                </a:solidFill>
              </a:endParaRPr>
            </a:p>
          </p:txBody>
        </p:sp>
      </p:grpSp>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nodeType="afterGroup">
                            <p:stCondLst>
                              <p:cond delay="2500"/>
                            </p:stCondLst>
                            <p:childTnLst>
                              <p:par>
                                <p:cTn id="13" presetID="16" presetClass="entr" presetSubtype="4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par>
                          <p:cTn id="20" fill="hold" nodeType="afterGroup">
                            <p:stCondLst>
                              <p:cond delay="4000"/>
                            </p:stCondLst>
                            <p:childTnLst>
                              <p:par>
                                <p:cTn id="21" presetID="16" presetClass="entr" presetSubtype="4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outHorizontal)">
                                      <p:cBhvr>
                                        <p:cTn id="23" dur="500"/>
                                        <p:tgtEl>
                                          <p:spTgt spid="9"/>
                                        </p:tgtEl>
                                      </p:cBhvr>
                                    </p:animEffect>
                                  </p:childTnLst>
                                </p:cTn>
                              </p:par>
                            </p:childTnLst>
                          </p:cTn>
                        </p:par>
                        <p:par>
                          <p:cTn id="24" fill="hold" nodeType="afterGroup">
                            <p:stCondLst>
                              <p:cond delay="4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nodeType="afterGroup">
                            <p:stCondLst>
                              <p:cond delay="5000"/>
                            </p:stCondLst>
                            <p:childTnLst>
                              <p:par>
                                <p:cTn id="29" presetID="16" presetClass="entr" presetSubtype="2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Horizontal)">
                                      <p:cBhvr>
                                        <p:cTn id="31" dur="500"/>
                                        <p:tgtEl>
                                          <p:spTgt spid="11"/>
                                        </p:tgtEl>
                                      </p:cBhvr>
                                    </p:animEffect>
                                  </p:childTnLst>
                                </p:cTn>
                              </p:par>
                            </p:childTnLst>
                          </p:cTn>
                        </p:par>
                        <p:par>
                          <p:cTn id="32" fill="hold" nodeType="afterGroup">
                            <p:stCondLst>
                              <p:cond delay="5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nodeType="afterGroup">
                            <p:stCondLst>
                              <p:cond delay="6000"/>
                            </p:stCondLst>
                            <p:childTnLst>
                              <p:par>
                                <p:cTn id="37" presetID="16" presetClass="entr" presetSubtype="2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286635" y="1458152"/>
            <a:ext cx="3360372" cy="4192418"/>
            <a:chOff x="1043608" y="977900"/>
            <a:chExt cx="2520279" cy="3144313"/>
          </a:xfrm>
        </p:grpSpPr>
        <p:sp>
          <p:nvSpPr>
            <p:cNvPr id="3" name="矩形 2"/>
            <p:cNvSpPr/>
            <p:nvPr/>
          </p:nvSpPr>
          <p:spPr>
            <a:xfrm>
              <a:off x="1475656" y="2067694"/>
              <a:ext cx="1656184" cy="1944216"/>
            </a:xfrm>
            <a:prstGeom prst="rect">
              <a:avLst/>
            </a:prstGeom>
            <a:solidFill>
              <a:schemeClr val="accent2"/>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pic>
          <p:nvPicPr>
            <p:cNvPr id="4" name="Picture 2" descr="E:\丫头\png\阴影图\Type 3.png"/>
            <p:cNvPicPr>
              <a:picLocks noChangeAspect="1" noChangeArrowheads="1"/>
            </p:cNvPicPr>
            <p:nvPr/>
          </p:nvPicPr>
          <p:blipFill>
            <a:blip r:embed="rId3">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093026" y="1923678"/>
              <a:ext cx="396044" cy="252028"/>
              <a:chOff x="3923928" y="1275606"/>
              <a:chExt cx="792088" cy="504056"/>
            </a:xfrm>
          </p:grpSpPr>
          <p:sp>
            <p:nvSpPr>
              <p:cNvPr id="7" name="矩形 3"/>
              <p:cNvSpPr/>
              <p:nvPr/>
            </p:nvSpPr>
            <p:spPr>
              <a:xfrm>
                <a:off x="3923928" y="1275606"/>
                <a:ext cx="792088" cy="504056"/>
              </a:xfrm>
              <a:custGeom>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8" name="矩形 7"/>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9" name="矩形 8"/>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0" name="矩形 9"/>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1" name="矩形 10"/>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2" name="矩形 11"/>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3" name="矩形 12"/>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4" name="矩形 13"/>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5" name="矩形 14"/>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6" name="矩形 15"/>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7" name="矩形 16"/>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8" name="矩形 17"/>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19" name="矩形 18"/>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20" name="矩形 19"/>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grpSp>
        <p:sp>
          <p:nvSpPr>
            <p:cNvPr id="6" name="任意多边形 5"/>
            <p:cNvSpPr/>
            <p:nvPr/>
          </p:nvSpPr>
          <p:spPr>
            <a:xfrm>
              <a:off x="1308100" y="977900"/>
              <a:ext cx="1045745" cy="958850"/>
            </a:xfrm>
            <a:custGeom>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grpSp>
      <p:grpSp>
        <p:nvGrpSpPr>
          <p:cNvPr id="21" name="组合 20"/>
          <p:cNvGrpSpPr/>
          <p:nvPr/>
        </p:nvGrpSpPr>
        <p:grpSpPr>
          <a:xfrm rot="10800000">
            <a:off x="4499487" y="1458152"/>
            <a:ext cx="3360372" cy="4192418"/>
            <a:chOff x="1043608" y="977900"/>
            <a:chExt cx="2520279" cy="3144313"/>
          </a:xfrm>
        </p:grpSpPr>
        <p:sp>
          <p:nvSpPr>
            <p:cNvPr id="22" name="矩形 21"/>
            <p:cNvSpPr/>
            <p:nvPr/>
          </p:nvSpPr>
          <p:spPr>
            <a:xfrm>
              <a:off x="1475656" y="2067694"/>
              <a:ext cx="1656184" cy="1944216"/>
            </a:xfrm>
            <a:prstGeom prst="rect">
              <a:avLst/>
            </a:prstGeom>
            <a:solidFill>
              <a:schemeClr val="accent1"/>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pic>
          <p:nvPicPr>
            <p:cNvPr id="23" name="Picture 2" descr="E:\丫头\png\阴影图\Type 3.png"/>
            <p:cNvPicPr>
              <a:picLocks noChangeAspect="1" noChangeArrowheads="1"/>
            </p:cNvPicPr>
            <p:nvPr/>
          </p:nvPicPr>
          <p:blipFill>
            <a:blip r:embed="rId3">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2093026" y="1923678"/>
              <a:ext cx="396044" cy="252028"/>
              <a:chOff x="3923928" y="1275606"/>
              <a:chExt cx="792088" cy="504056"/>
            </a:xfrm>
          </p:grpSpPr>
          <p:sp>
            <p:nvSpPr>
              <p:cNvPr id="26" name="矩形 3"/>
              <p:cNvSpPr/>
              <p:nvPr/>
            </p:nvSpPr>
            <p:spPr>
              <a:xfrm>
                <a:off x="3923928" y="1275606"/>
                <a:ext cx="792088" cy="504056"/>
              </a:xfrm>
              <a:custGeom>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27" name="矩形 26"/>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28" name="矩形 27"/>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29" name="矩形 28"/>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0" name="矩形 29"/>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1" name="矩形 30"/>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2" name="矩形 31"/>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3" name="矩形 32"/>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4" name="矩形 33"/>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5" name="矩形 34"/>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6" name="矩形 35"/>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7" name="矩形 36"/>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8" name="矩形 37"/>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39" name="矩形 38"/>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grpSp>
        <p:sp>
          <p:nvSpPr>
            <p:cNvPr id="25" name="任意多边形 24"/>
            <p:cNvSpPr/>
            <p:nvPr/>
          </p:nvSpPr>
          <p:spPr>
            <a:xfrm>
              <a:off x="1308100" y="977900"/>
              <a:ext cx="1045745" cy="958850"/>
            </a:xfrm>
            <a:custGeom>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grpSp>
      <p:grpSp>
        <p:nvGrpSpPr>
          <p:cNvPr id="40" name="组合 39"/>
          <p:cNvGrpSpPr/>
          <p:nvPr/>
        </p:nvGrpSpPr>
        <p:grpSpPr>
          <a:xfrm>
            <a:off x="7623337" y="1458152"/>
            <a:ext cx="3360372" cy="4192418"/>
            <a:chOff x="1043608" y="977900"/>
            <a:chExt cx="2520279" cy="3144313"/>
          </a:xfrm>
        </p:grpSpPr>
        <p:sp>
          <p:nvSpPr>
            <p:cNvPr id="41" name="矩形 40"/>
            <p:cNvSpPr/>
            <p:nvPr/>
          </p:nvSpPr>
          <p:spPr>
            <a:xfrm>
              <a:off x="1475656" y="2067694"/>
              <a:ext cx="1656184" cy="1944216"/>
            </a:xfrm>
            <a:prstGeom prst="rect">
              <a:avLst/>
            </a:prstGeom>
            <a:solidFill>
              <a:schemeClr val="accent3"/>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pic>
          <p:nvPicPr>
            <p:cNvPr id="42" name="Picture 2" descr="E:\丫头\png\阴影图\Type 3.png"/>
            <p:cNvPicPr>
              <a:picLocks noChangeAspect="1" noChangeArrowheads="1"/>
            </p:cNvPicPr>
            <p:nvPr/>
          </p:nvPicPr>
          <p:blipFill>
            <a:blip r:embed="rId3">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2093026" y="1923678"/>
              <a:ext cx="396044" cy="252028"/>
              <a:chOff x="3923928" y="1275606"/>
              <a:chExt cx="792088" cy="504056"/>
            </a:xfrm>
          </p:grpSpPr>
          <p:sp>
            <p:nvSpPr>
              <p:cNvPr id="45" name="矩形 3"/>
              <p:cNvSpPr/>
              <p:nvPr/>
            </p:nvSpPr>
            <p:spPr>
              <a:xfrm>
                <a:off x="3923928" y="1275606"/>
                <a:ext cx="792088" cy="504056"/>
              </a:xfrm>
              <a:custGeom>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46" name="矩形 45"/>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47" name="矩形 46"/>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48" name="矩形 47"/>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49" name="矩形 48"/>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0" name="矩形 49"/>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1" name="矩形 50"/>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2" name="矩形 51"/>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3" name="矩形 52"/>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4" name="矩形 53"/>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5" name="矩形 54"/>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6" name="矩形 55"/>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7" name="矩形 56"/>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sp>
            <p:nvSpPr>
              <p:cNvPr id="58" name="矩形 57"/>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grpSp>
        <p:sp>
          <p:nvSpPr>
            <p:cNvPr id="44" name="任意多边形 43"/>
            <p:cNvSpPr/>
            <p:nvPr/>
          </p:nvSpPr>
          <p:spPr>
            <a:xfrm>
              <a:off x="1308100" y="977900"/>
              <a:ext cx="1045745" cy="958850"/>
            </a:xfrm>
            <a:custGeom>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algn="ctr" defTabSz="1218565">
                <a:defRPr/>
              </a:pPr>
              <a:endParaRPr lang="zh-CN" altLang="en-US" kern="0">
                <a:solidFill>
                  <a:prstClr val="white"/>
                </a:solidFill>
                <a:latin typeface="Arial"/>
                <a:ea typeface="微软雅黑" panose="020b0503020204020204" pitchFamily="34" charset="-122"/>
              </a:endParaRPr>
            </a:p>
          </p:txBody>
        </p:sp>
      </p:grpSp>
      <p:sp>
        <p:nvSpPr>
          <p:cNvPr id="59" name="TextBox 58"/>
          <p:cNvSpPr txBox="1"/>
          <p:nvPr/>
        </p:nvSpPr>
        <p:spPr>
          <a:xfrm>
            <a:off x="2579367" y="5503498"/>
            <a:ext cx="831690" cy="692491"/>
          </a:xfrm>
          <a:prstGeom prst="rect">
            <a:avLst/>
          </a:prstGeom>
          <a:noFill/>
        </p:spPr>
        <p:txBody>
          <a:bodyPr wrap="none" lIns="121914" tIns="60957" rIns="121914" bIns="60957" rtlCol="0">
            <a:spAutoFit/>
          </a:bodyPr>
          <a:lstStyle/>
          <a:p>
            <a:pPr defTabSz="1218565"/>
            <a:r>
              <a:rPr lang="en-US" altLang="zh-CN" sz="3700">
                <a:solidFill>
                  <a:schemeClr val="accent2"/>
                </a:solidFill>
                <a:latin typeface="Broadway" panose="04040905080b02020502" pitchFamily="82" charset="0"/>
              </a:rPr>
              <a:t>01</a:t>
            </a:r>
            <a:endParaRPr lang="zh-CN" altLang="en-US" sz="3700">
              <a:solidFill>
                <a:schemeClr val="accent2"/>
              </a:solidFill>
              <a:latin typeface="Broadway" panose="04040905080b02020502" pitchFamily="82" charset="0"/>
            </a:endParaRPr>
          </a:p>
        </p:txBody>
      </p:sp>
      <p:sp>
        <p:nvSpPr>
          <p:cNvPr id="60" name="TextBox 59"/>
          <p:cNvSpPr txBox="1"/>
          <p:nvPr/>
        </p:nvSpPr>
        <p:spPr>
          <a:xfrm>
            <a:off x="5704312" y="901134"/>
            <a:ext cx="858556" cy="692491"/>
          </a:xfrm>
          <a:prstGeom prst="rect">
            <a:avLst/>
          </a:prstGeom>
          <a:noFill/>
        </p:spPr>
        <p:txBody>
          <a:bodyPr wrap="none" lIns="121914" tIns="60957" rIns="121914" bIns="60957" rtlCol="0">
            <a:spAutoFit/>
          </a:bodyPr>
          <a:lstStyle/>
          <a:p>
            <a:pPr defTabSz="1218565"/>
            <a:r>
              <a:rPr lang="en-US" altLang="zh-CN" sz="3700">
                <a:solidFill>
                  <a:schemeClr val="accent1"/>
                </a:solidFill>
                <a:latin typeface="Broadway" panose="04040905080b02020502" pitchFamily="82" charset="0"/>
              </a:rPr>
              <a:t>02</a:t>
            </a:r>
            <a:endParaRPr lang="zh-CN" altLang="en-US" sz="3700">
              <a:solidFill>
                <a:schemeClr val="accent1"/>
              </a:solidFill>
              <a:latin typeface="Broadway" panose="04040905080b02020502" pitchFamily="82" charset="0"/>
            </a:endParaRPr>
          </a:p>
        </p:txBody>
      </p:sp>
      <p:sp>
        <p:nvSpPr>
          <p:cNvPr id="61" name="TextBox 60"/>
          <p:cNvSpPr txBox="1"/>
          <p:nvPr/>
        </p:nvSpPr>
        <p:spPr>
          <a:xfrm>
            <a:off x="8904068" y="5503498"/>
            <a:ext cx="858556" cy="692491"/>
          </a:xfrm>
          <a:prstGeom prst="rect">
            <a:avLst/>
          </a:prstGeom>
          <a:noFill/>
        </p:spPr>
        <p:txBody>
          <a:bodyPr wrap="none" lIns="121914" tIns="60957" rIns="121914" bIns="60957" rtlCol="0">
            <a:spAutoFit/>
          </a:bodyPr>
          <a:lstStyle/>
          <a:p>
            <a:pPr defTabSz="1218565"/>
            <a:r>
              <a:rPr lang="en-US" altLang="zh-CN" sz="3700">
                <a:solidFill>
                  <a:schemeClr val="accent1"/>
                </a:solidFill>
                <a:latin typeface="Broadway" panose="04040905080b02020502" pitchFamily="82" charset="0"/>
              </a:rPr>
              <a:t>03</a:t>
            </a:r>
            <a:endParaRPr lang="zh-CN" altLang="en-US" sz="3700">
              <a:solidFill>
                <a:schemeClr val="accent1"/>
              </a:solidFill>
              <a:latin typeface="Broadway" panose="04040905080b02020502" pitchFamily="82" charset="0"/>
            </a:endParaRPr>
          </a:p>
        </p:txBody>
      </p:sp>
      <p:sp>
        <p:nvSpPr>
          <p:cNvPr id="62" name="TextBox 61"/>
          <p:cNvSpPr txBox="1"/>
          <p:nvPr/>
        </p:nvSpPr>
        <p:spPr>
          <a:xfrm>
            <a:off x="2171034" y="3355765"/>
            <a:ext cx="1477119" cy="369242"/>
          </a:xfrm>
          <a:prstGeom prst="rect">
            <a:avLst/>
          </a:prstGeom>
          <a:noFill/>
        </p:spPr>
        <p:txBody>
          <a:bodyPr wrap="none" lIns="121914" tIns="60957" rIns="121914" bIns="60957" rtlCol="0">
            <a:spAutoFit/>
          </a:bodyPr>
          <a:lstStyle/>
          <a:p>
            <a:pPr defTabSz="1218565">
              <a:defRPr/>
            </a:pPr>
            <a:r>
              <a:rPr lang="zh-CN" altLang="en-US" sz="1600" b="1" kern="0">
                <a:solidFill>
                  <a:prstClr val="white"/>
                </a:solidFill>
                <a:latin typeface="微软雅黑" panose="020b0503020204020204" pitchFamily="34" charset="-122"/>
                <a:ea typeface="微软雅黑" panose="020b0503020204020204" pitchFamily="34" charset="-122"/>
              </a:rPr>
              <a:t>点击添加标题</a:t>
            </a:r>
            <a:endParaRPr lang="zh-CN" altLang="en-US" sz="1600" b="1" kern="0">
              <a:solidFill>
                <a:prstClr val="white"/>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2430908" y="3904775"/>
            <a:ext cx="1107996" cy="1032079"/>
            <a:chOff x="1711247" y="2630901"/>
            <a:chExt cx="830997" cy="774059"/>
          </a:xfrm>
        </p:grpSpPr>
        <p:sp>
          <p:nvSpPr>
            <p:cNvPr id="64" name="文本框 43"/>
            <p:cNvSpPr>
              <a:spLocks noChangeArrowheads="1"/>
            </p:cNvSpPr>
            <p:nvPr/>
          </p:nvSpPr>
          <p:spPr bwMode="auto">
            <a:xfrm>
              <a:off x="1711247" y="2630901"/>
              <a:ext cx="8309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文本框 43"/>
            <p:cNvSpPr>
              <a:spLocks noChangeArrowheads="1"/>
            </p:cNvSpPr>
            <p:nvPr/>
          </p:nvSpPr>
          <p:spPr bwMode="auto">
            <a:xfrm>
              <a:off x="1711247" y="2844806"/>
              <a:ext cx="8309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文本框 43"/>
            <p:cNvSpPr>
              <a:spLocks noChangeArrowheads="1"/>
            </p:cNvSpPr>
            <p:nvPr/>
          </p:nvSpPr>
          <p:spPr bwMode="auto">
            <a:xfrm>
              <a:off x="1711247" y="3058711"/>
              <a:ext cx="8309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67" name="直接连接符 66"/>
          <p:cNvCxnSpPr/>
          <p:nvPr/>
        </p:nvCxnSpPr>
        <p:spPr>
          <a:xfrm>
            <a:off x="2169273" y="3860604"/>
            <a:ext cx="1682512" cy="0"/>
          </a:xfrm>
          <a:prstGeom prst="line">
            <a:avLst/>
          </a:prstGeom>
          <a:noFill/>
          <a:ln w="12700" cap="flat" cmpd="sng" algn="ctr">
            <a:solidFill>
              <a:sysClr val="window" lastClr="FFFFFF"/>
            </a:solidFill>
            <a:prstDash val="solid"/>
          </a:ln>
          <a:effectLst/>
        </p:spPr>
      </p:cxnSp>
      <p:sp>
        <p:nvSpPr>
          <p:cNvPr id="68" name="TextBox 67"/>
          <p:cNvSpPr txBox="1"/>
          <p:nvPr/>
        </p:nvSpPr>
        <p:spPr>
          <a:xfrm>
            <a:off x="5338836" y="1971600"/>
            <a:ext cx="1477119" cy="369242"/>
          </a:xfrm>
          <a:prstGeom prst="rect">
            <a:avLst/>
          </a:prstGeom>
          <a:noFill/>
        </p:spPr>
        <p:txBody>
          <a:bodyPr wrap="none" lIns="121914" tIns="60957" rIns="121914" bIns="60957" rtlCol="0">
            <a:spAutoFit/>
          </a:bodyPr>
          <a:lstStyle/>
          <a:p>
            <a:pPr defTabSz="1218565">
              <a:defRPr/>
            </a:pPr>
            <a:r>
              <a:rPr lang="zh-CN" altLang="en-US" sz="1600" b="1" kern="0">
                <a:solidFill>
                  <a:prstClr val="white"/>
                </a:solidFill>
                <a:latin typeface="微软雅黑" panose="020b0503020204020204" pitchFamily="34" charset="-122"/>
                <a:ea typeface="微软雅黑" panose="020b0503020204020204" pitchFamily="34" charset="-122"/>
              </a:rPr>
              <a:t>点击添加标题</a:t>
            </a:r>
            <a:endParaRPr lang="zh-CN" altLang="en-US" sz="1600" b="1" kern="0">
              <a:solidFill>
                <a:prstClr val="white"/>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5581290" y="2520611"/>
            <a:ext cx="1107996" cy="1032079"/>
            <a:chOff x="1711247" y="2630901"/>
            <a:chExt cx="830997" cy="774059"/>
          </a:xfrm>
        </p:grpSpPr>
        <p:sp>
          <p:nvSpPr>
            <p:cNvPr id="70" name="文本框 43"/>
            <p:cNvSpPr>
              <a:spLocks noChangeArrowheads="1"/>
            </p:cNvSpPr>
            <p:nvPr/>
          </p:nvSpPr>
          <p:spPr bwMode="auto">
            <a:xfrm>
              <a:off x="1711247" y="2630901"/>
              <a:ext cx="8309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文本框 43"/>
            <p:cNvSpPr>
              <a:spLocks noChangeArrowheads="1"/>
            </p:cNvSpPr>
            <p:nvPr/>
          </p:nvSpPr>
          <p:spPr bwMode="auto">
            <a:xfrm>
              <a:off x="1711247" y="2844806"/>
              <a:ext cx="8309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文本框 43"/>
            <p:cNvSpPr>
              <a:spLocks noChangeArrowheads="1"/>
            </p:cNvSpPr>
            <p:nvPr/>
          </p:nvSpPr>
          <p:spPr bwMode="auto">
            <a:xfrm>
              <a:off x="1711247" y="3058711"/>
              <a:ext cx="8309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73" name="直接连接符 72"/>
          <p:cNvCxnSpPr/>
          <p:nvPr/>
        </p:nvCxnSpPr>
        <p:spPr>
          <a:xfrm>
            <a:off x="5367038" y="2476439"/>
            <a:ext cx="1682512" cy="0"/>
          </a:xfrm>
          <a:prstGeom prst="line">
            <a:avLst/>
          </a:prstGeom>
          <a:noFill/>
          <a:ln w="12700" cap="flat" cmpd="sng" algn="ctr">
            <a:solidFill>
              <a:sysClr val="window" lastClr="FFFFFF"/>
            </a:solidFill>
            <a:prstDash val="solid"/>
          </a:ln>
          <a:effectLst/>
        </p:spPr>
      </p:cxnSp>
      <p:sp>
        <p:nvSpPr>
          <p:cNvPr id="74" name="TextBox 73"/>
          <p:cNvSpPr txBox="1"/>
          <p:nvPr/>
        </p:nvSpPr>
        <p:spPr>
          <a:xfrm>
            <a:off x="8495850" y="3357256"/>
            <a:ext cx="1477119" cy="369242"/>
          </a:xfrm>
          <a:prstGeom prst="rect">
            <a:avLst/>
          </a:prstGeom>
          <a:noFill/>
        </p:spPr>
        <p:txBody>
          <a:bodyPr wrap="none" lIns="121914" tIns="60957" rIns="121914" bIns="60957" rtlCol="0">
            <a:spAutoFit/>
          </a:bodyPr>
          <a:lstStyle/>
          <a:p>
            <a:pPr defTabSz="1218565">
              <a:defRPr/>
            </a:pPr>
            <a:r>
              <a:rPr lang="zh-CN" altLang="en-US" sz="1600" b="1" kern="0">
                <a:solidFill>
                  <a:prstClr val="white"/>
                </a:solidFill>
                <a:latin typeface="微软雅黑" panose="020b0503020204020204" pitchFamily="34" charset="-122"/>
                <a:ea typeface="微软雅黑" panose="020b0503020204020204" pitchFamily="34" charset="-122"/>
              </a:rPr>
              <a:t>点击添加标题</a:t>
            </a:r>
            <a:endParaRPr lang="zh-CN" altLang="en-US" sz="1600" b="1" kern="0">
              <a:solidFill>
                <a:prstClr val="white"/>
              </a:solidFill>
              <a:latin typeface="微软雅黑" panose="020b0503020204020204" pitchFamily="34" charset="-122"/>
              <a:ea typeface="微软雅黑" panose="020b0503020204020204" pitchFamily="34" charset="-122"/>
            </a:endParaRPr>
          </a:p>
        </p:txBody>
      </p:sp>
      <p:grpSp>
        <p:nvGrpSpPr>
          <p:cNvPr id="75" name="组合 74"/>
          <p:cNvGrpSpPr/>
          <p:nvPr/>
        </p:nvGrpSpPr>
        <p:grpSpPr>
          <a:xfrm>
            <a:off x="8752379" y="3906267"/>
            <a:ext cx="1107996" cy="1032079"/>
            <a:chOff x="1711247" y="2630901"/>
            <a:chExt cx="830997" cy="774059"/>
          </a:xfrm>
        </p:grpSpPr>
        <p:sp>
          <p:nvSpPr>
            <p:cNvPr id="76" name="文本框 43"/>
            <p:cNvSpPr>
              <a:spLocks noChangeArrowheads="1"/>
            </p:cNvSpPr>
            <p:nvPr/>
          </p:nvSpPr>
          <p:spPr bwMode="auto">
            <a:xfrm>
              <a:off x="1711247" y="2630901"/>
              <a:ext cx="8309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文本框 43"/>
            <p:cNvSpPr>
              <a:spLocks noChangeArrowheads="1"/>
            </p:cNvSpPr>
            <p:nvPr/>
          </p:nvSpPr>
          <p:spPr bwMode="auto">
            <a:xfrm>
              <a:off x="1711247" y="2844806"/>
              <a:ext cx="8309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文本框 43"/>
            <p:cNvSpPr>
              <a:spLocks noChangeArrowheads="1"/>
            </p:cNvSpPr>
            <p:nvPr/>
          </p:nvSpPr>
          <p:spPr bwMode="auto">
            <a:xfrm>
              <a:off x="1711247" y="3058711"/>
              <a:ext cx="8309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altLang="zh-CN"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18565"/>
              <a:r>
                <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zh-CN" altLang="en-US" sz="12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79" name="直接连接符 78"/>
          <p:cNvCxnSpPr/>
          <p:nvPr/>
        </p:nvCxnSpPr>
        <p:spPr>
          <a:xfrm>
            <a:off x="8473956" y="3862096"/>
            <a:ext cx="1682512" cy="0"/>
          </a:xfrm>
          <a:prstGeom prst="line">
            <a:avLst/>
          </a:prstGeom>
          <a:noFill/>
          <a:ln w="12700" cap="flat" cmpd="sng" algn="ctr">
            <a:solidFill>
              <a:sysClr val="window" lastClr="FFFFFF"/>
            </a:solidFill>
            <a:prstDash val="solid"/>
          </a:ln>
          <a:effectLst/>
        </p:spPr>
      </p:cxnSp>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36"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5" dur="500" fill="hold"/>
                                        <p:tgtEl>
                                          <p:spTgt spid="59"/>
                                        </p:tgtEl>
                                        <p:attrNameLst>
                                          <p:attrName>ppt_x</p:attrName>
                                        </p:attrNameLst>
                                      </p:cBhvr>
                                      <p:tavLst>
                                        <p:tav tm="0">
                                          <p:val>
                                            <p:fltVal val="0.5"/>
                                          </p:val>
                                        </p:tav>
                                        <p:tav tm="100000">
                                          <p:val>
                                            <p:strVal val="#ppt_x"/>
                                          </p:val>
                                        </p:tav>
                                      </p:tavLst>
                                    </p:anim>
                                    <p:anim calcmode="lin" valueType="num">
                                      <p:cBhvr>
                                        <p:cTn id="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7" fill="hold" nodeType="afterGroup">
                            <p:stCondLst>
                              <p:cond delay="1500"/>
                            </p:stCondLst>
                            <p:childTnLst>
                              <p:par>
                                <p:cTn id="18" presetID="16" presetClass="entr" presetSubtype="21"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Vertical)">
                                      <p:cBhvr>
                                        <p:cTn id="20" dur="500"/>
                                        <p:tgtEl>
                                          <p:spTgt spid="67"/>
                                        </p:tgtEl>
                                      </p:cBhvr>
                                    </p:animEffect>
                                  </p:childTnLst>
                                </p:cTn>
                              </p:par>
                            </p:childTnLst>
                          </p:cTn>
                        </p:par>
                        <p:par>
                          <p:cTn id="21" fill="hold" nodeType="afterGroup">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par>
                                <p:cTn id="25" presetID="22" presetClass="entr" presetSubtype="1"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par>
                                <p:cTn id="28" presetID="42" presetClass="entr" presetSubtype="0" fill="hold" nodeType="withEffect">
                                  <p:stCondLst>
                                    <p:cond delay="25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250"/>
                            </p:stCondLst>
                            <p:childTnLst>
                              <p:par>
                                <p:cTn id="34" presetID="23" presetClass="entr" presetSubtype="36"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strVal val="(6*min(max(#ppt_w*#ppt_h,.3),1)-7.4)/-.7*#ppt_w"/>
                                          </p:val>
                                        </p:tav>
                                        <p:tav tm="100000">
                                          <p:val>
                                            <p:strVal val="#ppt_w"/>
                                          </p:val>
                                        </p:tav>
                                      </p:tavLst>
                                    </p:anim>
                                    <p:anim calcmode="lin" valueType="num">
                                      <p:cBhvr>
                                        <p:cTn id="37" dur="500" fill="hold"/>
                                        <p:tgtEl>
                                          <p:spTgt spid="60"/>
                                        </p:tgtEl>
                                        <p:attrNameLst>
                                          <p:attrName>ppt_h</p:attrName>
                                        </p:attrNameLst>
                                      </p:cBhvr>
                                      <p:tavLst>
                                        <p:tav tm="0">
                                          <p:val>
                                            <p:strVal val="(6*min(max(#ppt_w*#ppt_h,.3),1)-7.4)/-.7*#ppt_h"/>
                                          </p:val>
                                        </p:tav>
                                        <p:tav tm="100000">
                                          <p:val>
                                            <p:strVal val="#ppt_h"/>
                                          </p:val>
                                        </p:tav>
                                      </p:tavLst>
                                    </p:anim>
                                    <p:anim calcmode="lin" valueType="num">
                                      <p:cBhvr>
                                        <p:cTn id="38" dur="500" fill="hold"/>
                                        <p:tgtEl>
                                          <p:spTgt spid="60"/>
                                        </p:tgtEl>
                                        <p:attrNameLst>
                                          <p:attrName>ppt_x</p:attrName>
                                        </p:attrNameLst>
                                      </p:cBhvr>
                                      <p:tavLst>
                                        <p:tav tm="0">
                                          <p:val>
                                            <p:fltVal val="0.5"/>
                                          </p:val>
                                        </p:tav>
                                        <p:tav tm="100000">
                                          <p:val>
                                            <p:strVal val="#ppt_x"/>
                                          </p:val>
                                        </p:tav>
                                      </p:tavLst>
                                    </p:anim>
                                    <p:anim calcmode="lin" valueType="num">
                                      <p:cBhvr>
                                        <p:cTn id="3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40" fill="hold" nodeType="afterGroup">
                            <p:stCondLst>
                              <p:cond delay="3750"/>
                            </p:stCondLst>
                            <p:childTnLst>
                              <p:par>
                                <p:cTn id="41" presetID="16" presetClass="entr" presetSubtype="21"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arn(inVertical)">
                                      <p:cBhvr>
                                        <p:cTn id="43" dur="500"/>
                                        <p:tgtEl>
                                          <p:spTgt spid="73"/>
                                        </p:tgtEl>
                                      </p:cBhvr>
                                    </p:animEffect>
                                  </p:childTnLst>
                                </p:cTn>
                              </p:par>
                            </p:childTnLst>
                          </p:cTn>
                        </p:par>
                        <p:par>
                          <p:cTn id="44" fill="hold" nodeType="afterGroup">
                            <p:stCondLst>
                              <p:cond delay="425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par>
                                <p:cTn id="48" presetID="22" presetClass="entr" presetSubtype="1"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up)">
                                      <p:cBhvr>
                                        <p:cTn id="50" dur="500"/>
                                        <p:tgtEl>
                                          <p:spTgt spid="69"/>
                                        </p:tgtEl>
                                      </p:cBhvr>
                                    </p:animEffect>
                                  </p:childTnLst>
                                </p:cTn>
                              </p:par>
                              <p:par>
                                <p:cTn id="51" presetID="47" presetClass="entr" presetSubtype="0" fill="hold" nodeType="withEffect">
                                  <p:stCondLst>
                                    <p:cond delay="25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ppt_w</p:attrName>
                                        </p:attrNameLst>
                                      </p:cBhvr>
                                      <p:tavLst>
                                        <p:tav tm="0">
                                          <p:val>
                                            <p:strVal val="(6*min(max(#ppt_w*#ppt_h,.3),1)-7.4)/-.7*#ppt_w"/>
                                          </p:val>
                                        </p:tav>
                                        <p:tav tm="100000">
                                          <p:val>
                                            <p:strVal val="#ppt_w"/>
                                          </p:val>
                                        </p:tav>
                                      </p:tavLst>
                                    </p:anim>
                                    <p:anim calcmode="lin" valueType="num">
                                      <p:cBhvr>
                                        <p:cTn id="60" dur="500" fill="hold"/>
                                        <p:tgtEl>
                                          <p:spTgt spid="61"/>
                                        </p:tgtEl>
                                        <p:attrNameLst>
                                          <p:attrName>ppt_h</p:attrName>
                                        </p:attrNameLst>
                                      </p:cBhvr>
                                      <p:tavLst>
                                        <p:tav tm="0">
                                          <p:val>
                                            <p:strVal val="(6*min(max(#ppt_w*#ppt_h,.3),1)-7.4)/-.7*#ppt_h"/>
                                          </p:val>
                                        </p:tav>
                                        <p:tav tm="100000">
                                          <p:val>
                                            <p:strVal val="#ppt_h"/>
                                          </p:val>
                                        </p:tav>
                                      </p:tavLst>
                                    </p:anim>
                                    <p:anim calcmode="lin" valueType="num">
                                      <p:cBhvr>
                                        <p:cTn id="61" dur="500" fill="hold"/>
                                        <p:tgtEl>
                                          <p:spTgt spid="61"/>
                                        </p:tgtEl>
                                        <p:attrNameLst>
                                          <p:attrName>ppt_x</p:attrName>
                                        </p:attrNameLst>
                                      </p:cBhvr>
                                      <p:tavLst>
                                        <p:tav tm="0">
                                          <p:val>
                                            <p:fltVal val="0.5"/>
                                          </p:val>
                                        </p:tav>
                                        <p:tav tm="100000">
                                          <p:val>
                                            <p:strVal val="#ppt_x"/>
                                          </p:val>
                                        </p:tav>
                                      </p:tavLst>
                                    </p:anim>
                                    <p:anim calcmode="lin" valueType="num">
                                      <p:cBhvr>
                                        <p:cTn id="62"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63" fill="hold" nodeType="afterGroup">
                            <p:stCondLst>
                              <p:cond delay="6000"/>
                            </p:stCondLst>
                            <p:childTnLst>
                              <p:par>
                                <p:cTn id="64" presetID="16" presetClass="entr" presetSubtype="21" fill="hold" nodeType="after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barn(inVertical)">
                                      <p:cBhvr>
                                        <p:cTn id="66" dur="500"/>
                                        <p:tgtEl>
                                          <p:spTgt spid="79"/>
                                        </p:tgtEl>
                                      </p:cBhvr>
                                    </p:animEffect>
                                  </p:childTnLst>
                                </p:cTn>
                              </p:par>
                            </p:childTnLst>
                          </p:cTn>
                        </p:par>
                        <p:par>
                          <p:cTn id="67" fill="hold" nodeType="afterGroup">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wipe(down)">
                                      <p:cBhvr>
                                        <p:cTn id="70" dur="500"/>
                                        <p:tgtEl>
                                          <p:spTgt spid="74"/>
                                        </p:tgtEl>
                                      </p:cBhvr>
                                    </p:animEffect>
                                  </p:childTnLst>
                                </p:cTn>
                              </p:par>
                              <p:par>
                                <p:cTn id="71" presetID="22" presetClass="entr" presetSubtype="1"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up)">
                                      <p:cBhvr>
                                        <p:cTn id="7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8" grpId="0"/>
      <p:bldP spid="7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1903089" y="2072132"/>
            <a:ext cx="1982640" cy="1982640"/>
          </a:xfrm>
          <a:prstGeom prst="rect">
            <a:avLst/>
          </a:prstGeom>
          <a:blipFill dpi="0" rotWithShape="1">
            <a:blip r:embed="rId3"/>
            <a:stretch>
              <a:fillRect l="-38000" r="-36000"/>
            </a:stretch>
          </a:blipFill>
          <a:ln w="9525" cap="flat" cmpd="sng">
            <a:noFill/>
            <a:prstDash val="solid"/>
            <a:miter/>
            <a:headEnd type="none" w="med" len="med"/>
            <a:tailEnd type="none" w="med" len="med"/>
          </a:ln>
        </p:spPr>
        <p:txBody>
          <a:bodyPr lIns="91424" tIns="45712" rIns="91424" bIns="45712" anchor="ctr"/>
          <a:lstStyle/>
          <a:p>
            <a:pPr algn="ctr" defTabSz="913765">
              <a:defRPr/>
            </a:pP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5" name="矩形 4"/>
          <p:cNvSpPr/>
          <p:nvPr/>
        </p:nvSpPr>
        <p:spPr>
          <a:xfrm>
            <a:off x="5113047" y="2072132"/>
            <a:ext cx="1982640" cy="1982640"/>
          </a:xfrm>
          <a:prstGeom prst="rect">
            <a:avLst/>
          </a:prstGeom>
          <a:blipFill dpi="0" rotWithShape="1">
            <a:blip r:embed="rId4"/>
            <a:stretch>
              <a:fillRect l="-30000" r="-30000"/>
            </a:stretch>
          </a:blipFill>
          <a:ln w="9525" cap="flat" cmpd="sng">
            <a:noFill/>
            <a:prstDash val="solid"/>
            <a:miter/>
            <a:headEnd type="none" w="med" len="med"/>
            <a:tailEnd type="none" w="med" len="med"/>
          </a:ln>
        </p:spPr>
        <p:txBody>
          <a:bodyPr lIns="91424" tIns="45712" rIns="91424" bIns="45712" anchor="ctr"/>
          <a:lstStyle/>
          <a:p>
            <a:pPr algn="ctr" defTabSz="913765">
              <a:defRPr/>
            </a:pP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a:xfrm>
            <a:off x="8323005" y="2072132"/>
            <a:ext cx="1982640" cy="1982640"/>
          </a:xfrm>
          <a:prstGeom prst="rect">
            <a:avLst/>
          </a:prstGeom>
          <a:blipFill rotWithShape="1">
            <a:blip r:embed="rId5"/>
            <a:stretch>
              <a:fillRect/>
            </a:stretch>
          </a:blipFill>
          <a:ln w="9525" cap="flat" cmpd="sng">
            <a:noFill/>
            <a:prstDash val="solid"/>
            <a:miter/>
            <a:headEnd type="none" w="med" len="med"/>
            <a:tailEnd type="none" w="med" len="med"/>
          </a:ln>
        </p:spPr>
        <p:txBody>
          <a:bodyPr lIns="91424" tIns="45712" rIns="91424" bIns="45712" anchor="ctr"/>
          <a:lstStyle/>
          <a:p>
            <a:pPr algn="ctr" defTabSz="913765">
              <a:defRPr/>
            </a:pPr>
            <a:endParaRPr lang="zh-CN" altLang="en-US" sz="2500" kern="0">
              <a:solidFill>
                <a:srgbClr val="FFFFFF"/>
              </a:solidFill>
              <a:latin typeface="微软雅黑" panose="020b0503020204020204" pitchFamily="34" charset="-122"/>
              <a:ea typeface="微软雅黑" panose="020b0503020204020204" pitchFamily="34" charset="-122"/>
            </a:endParaRPr>
          </a:p>
        </p:txBody>
      </p:sp>
      <p:sp>
        <p:nvSpPr>
          <p:cNvPr id="7" name="矩形 57"/>
          <p:cNvSpPr>
            <a:spLocks noChangeArrowheads="1"/>
          </p:cNvSpPr>
          <p:nvPr/>
        </p:nvSpPr>
        <p:spPr bwMode="auto">
          <a:xfrm>
            <a:off x="1990402" y="4268770"/>
            <a:ext cx="1801813" cy="338554"/>
          </a:xfrm>
          <a:prstGeom prst="rect">
            <a:avLst/>
          </a:prstGeom>
          <a:solidFill>
            <a:schemeClr val="accent1"/>
          </a:solidFill>
          <a:ln>
            <a:noFill/>
          </a:ln>
        </p:spPr>
        <p:txBody>
          <a:bodyPr lIns="91424" tIns="45712" rIns="91424" bIns="45712">
            <a:spAutoFit/>
          </a:bodyPr>
          <a:lstStyle/>
          <a:p>
            <a:pPr algn="dist"/>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文本框 40"/>
          <p:cNvSpPr txBox="1"/>
          <p:nvPr/>
        </p:nvSpPr>
        <p:spPr>
          <a:xfrm>
            <a:off x="1850587" y="4821323"/>
            <a:ext cx="2081443" cy="715564"/>
          </a:xfrm>
          <a:prstGeom prst="rect">
            <a:avLst/>
          </a:prstGeom>
          <a:solidFill>
            <a:schemeClr val="accent1"/>
          </a:solidFill>
          <a:ln w="9525">
            <a:noFill/>
          </a:ln>
        </p:spPr>
        <p:txBody>
          <a:bodyPr wrap="square" lIns="91424" tIns="45712" rIns="91424" bIns="45712">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聊天窗口复制进入，无需调整格式，简单快捷，在行祝愿您汇报顺利！</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矩形 57"/>
          <p:cNvSpPr>
            <a:spLocks noChangeArrowheads="1"/>
          </p:cNvSpPr>
          <p:nvPr/>
        </p:nvSpPr>
        <p:spPr bwMode="auto">
          <a:xfrm>
            <a:off x="5200360" y="4268770"/>
            <a:ext cx="1801813" cy="338554"/>
          </a:xfrm>
          <a:prstGeom prst="rect">
            <a:avLst/>
          </a:prstGeom>
          <a:solidFill>
            <a:schemeClr val="accent2"/>
          </a:solidFill>
          <a:ln>
            <a:noFill/>
          </a:ln>
        </p:spPr>
        <p:txBody>
          <a:bodyPr lIns="91424" tIns="45712" rIns="91424" bIns="45712">
            <a:spAutoFit/>
          </a:bodyPr>
          <a:lstStyle/>
          <a:p>
            <a:pPr algn="dist"/>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文本框 40"/>
          <p:cNvSpPr txBox="1"/>
          <p:nvPr/>
        </p:nvSpPr>
        <p:spPr>
          <a:xfrm>
            <a:off x="5060545" y="4821323"/>
            <a:ext cx="2081443" cy="715564"/>
          </a:xfrm>
          <a:prstGeom prst="rect">
            <a:avLst/>
          </a:prstGeom>
          <a:solidFill>
            <a:schemeClr val="accent2"/>
          </a:solidFill>
          <a:ln w="9525">
            <a:noFill/>
          </a:ln>
        </p:spPr>
        <p:txBody>
          <a:bodyPr wrap="square" lIns="91424" tIns="45712" rIns="91424" bIns="45712">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聊天窗口复制进入，无需调整格式，简单快捷，在行祝愿您汇报顺利！</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矩形 57"/>
          <p:cNvSpPr>
            <a:spLocks noChangeArrowheads="1"/>
          </p:cNvSpPr>
          <p:nvPr/>
        </p:nvSpPr>
        <p:spPr bwMode="auto">
          <a:xfrm>
            <a:off x="8410318" y="4268770"/>
            <a:ext cx="1801813" cy="338554"/>
          </a:xfrm>
          <a:prstGeom prst="rect">
            <a:avLst/>
          </a:prstGeom>
          <a:solidFill>
            <a:schemeClr val="accent3"/>
          </a:solidFill>
          <a:ln>
            <a:noFill/>
          </a:ln>
        </p:spPr>
        <p:txBody>
          <a:bodyPr lIns="91424" tIns="45712" rIns="91424" bIns="45712">
            <a:spAutoFit/>
          </a:bodyPr>
          <a:lstStyle/>
          <a:p>
            <a:pPr algn="dist"/>
            <a:r>
              <a:rPr lang="zh-CN"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rPr>
              <a:t>宝贵的标题</a:t>
            </a:r>
            <a:endParaRPr lang="en-US" altLang="en-US" sz="1600"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文本框 40"/>
          <p:cNvSpPr txBox="1"/>
          <p:nvPr/>
        </p:nvSpPr>
        <p:spPr>
          <a:xfrm>
            <a:off x="8270503" y="4821324"/>
            <a:ext cx="2081443" cy="715564"/>
          </a:xfrm>
          <a:prstGeom prst="rect">
            <a:avLst/>
          </a:prstGeom>
          <a:solidFill>
            <a:schemeClr val="accent3"/>
          </a:solidFill>
          <a:ln w="9525">
            <a:noFill/>
          </a:ln>
        </p:spPr>
        <p:txBody>
          <a:bodyPr wrap="square" lIns="91424" tIns="45712" rIns="91424" bIns="45712">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聊天窗口复制进入，无需调整格式，简单快捷，在行祝愿您汇报顺利！</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MH_Text_1"/>
          <p:cNvSpPr/>
          <p:nvPr/>
        </p:nvSpPr>
        <p:spPr>
          <a:xfrm rot="10800000">
            <a:off x="2802407" y="4671593"/>
            <a:ext cx="177800" cy="131762"/>
          </a:xfrm>
          <a:prstGeom prs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4366" tIns="868189" rIns="94366" bIns="0"/>
          <a:lstStyle/>
          <a:p>
            <a:pPr algn="ctr" defTabSz="913765">
              <a:lnSpc>
                <a:spcPct val="130000"/>
              </a:lnSpc>
              <a:defRPr/>
            </a:pPr>
            <a:endParaRPr lang="en-US" altLang="zh-CN" sz="1500" kern="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MH_Text_1"/>
          <p:cNvSpPr/>
          <p:nvPr/>
        </p:nvSpPr>
        <p:spPr>
          <a:xfrm rot="10800000">
            <a:off x="6007099" y="4671593"/>
            <a:ext cx="177800" cy="131762"/>
          </a:xfrm>
          <a:prstGeom prst="triangle">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4366" tIns="868189" rIns="94366" bIns="0"/>
          <a:lstStyle/>
          <a:p>
            <a:pPr algn="ctr" defTabSz="913765">
              <a:lnSpc>
                <a:spcPct val="130000"/>
              </a:lnSpc>
              <a:defRPr/>
            </a:pPr>
            <a:endParaRPr lang="en-US" altLang="zh-CN" sz="1500" kern="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MH_Text_1"/>
          <p:cNvSpPr/>
          <p:nvPr/>
        </p:nvSpPr>
        <p:spPr>
          <a:xfrm rot="10800000">
            <a:off x="9222323" y="4671593"/>
            <a:ext cx="177800" cy="131762"/>
          </a:xfrm>
          <a:prstGeom prst="triangle">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4366" tIns="868189" rIns="94366" bIns="0"/>
          <a:lstStyle/>
          <a:p>
            <a:pPr algn="ctr" defTabSz="913765">
              <a:lnSpc>
                <a:spcPct val="130000"/>
              </a:lnSpc>
              <a:defRPr/>
            </a:pPr>
            <a:endParaRPr lang="en-US" altLang="zh-CN" sz="1500" kern="0" noProof="1">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624"/>
          <p:cNvSpPr/>
          <p:nvPr/>
        </p:nvSpPr>
        <p:spPr>
          <a:xfrm>
            <a:off x="3117879" y="2359237"/>
            <a:ext cx="6016082" cy="3369205"/>
          </a:xfrm>
          <a:custGeom>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248304" y="3939790"/>
            <a:ext cx="1862443" cy="295466"/>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960189" y="4252114"/>
            <a:ext cx="2250644" cy="664797"/>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11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565987" y="4054434"/>
            <a:ext cx="1" cy="1204411"/>
          </a:xfrm>
          <a:prstGeom prst="line">
            <a:avLst/>
          </a:prstGeom>
          <a:ln w="12700">
            <a:solidFill>
              <a:srgbClr val="A6AAA9"/>
            </a:solidFill>
            <a:miter lim="400000"/>
          </a:ln>
        </p:spPr>
        <p:txBody>
          <a:bodyPr lIns="22053" tIns="22053" rIns="22053" bIns="22053" anchor="ctr"/>
          <a:lstStyle/>
          <a:p>
            <a:pPr lvl="0"/>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361" y="2739135"/>
            <a:ext cx="1" cy="1710459"/>
          </a:xfrm>
          <a:prstGeom prst="line">
            <a:avLst/>
          </a:prstGeom>
          <a:ln w="12700">
            <a:solidFill>
              <a:srgbClr val="A6AAA9"/>
            </a:solidFill>
            <a:miter lim="400000"/>
          </a:ln>
        </p:spPr>
        <p:txBody>
          <a:bodyPr lIns="22053" tIns="22053" rIns="22053" bIns="22053" anchor="ctr"/>
          <a:lstStyle/>
          <a:p>
            <a:pPr lvl="0"/>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55" y="2156327"/>
            <a:ext cx="1" cy="1779799"/>
          </a:xfrm>
          <a:prstGeom prst="line">
            <a:avLst/>
          </a:prstGeom>
          <a:ln w="12700">
            <a:solidFill>
              <a:srgbClr val="A6AAA9"/>
            </a:solidFill>
            <a:miter lim="400000"/>
          </a:ln>
        </p:spPr>
        <p:txBody>
          <a:bodyPr lIns="22053" tIns="22053" rIns="22053" bIns="22053" anchor="ctr"/>
          <a:lstStyle/>
          <a:p>
            <a:pPr lvl="0"/>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376" y="3452926"/>
            <a:ext cx="1" cy="1181830"/>
          </a:xfrm>
          <a:prstGeom prst="line">
            <a:avLst/>
          </a:prstGeom>
          <a:ln w="12700">
            <a:solidFill>
              <a:srgbClr val="A6AAA9"/>
            </a:solidFill>
            <a:miter lim="400000"/>
          </a:ln>
        </p:spPr>
        <p:txBody>
          <a:bodyPr lIns="22053" tIns="22053" rIns="22053" bIns="22053" anchor="ctr"/>
          <a:lstStyle/>
          <a:p>
            <a:pPr lvl="0"/>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444" y="3872414"/>
            <a:ext cx="367084" cy="3671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0" tIns="16540" rIns="16540" bIns="16540" numCol="1" anchor="ctr">
            <a:noAutofit/>
          </a:bodyPr>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2914" y="2538718"/>
            <a:ext cx="367084" cy="3671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0" tIns="16540" rIns="16540" bIns="16540" numCol="1" anchor="ctr">
            <a:noAutofit/>
          </a:bodyPr>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265" y="1811284"/>
            <a:ext cx="367084" cy="3671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0" tIns="16540" rIns="16540" bIns="16540" numCol="1" anchor="ctr">
            <a:noAutofit/>
          </a:bodyPr>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288" y="4486228"/>
            <a:ext cx="367084" cy="3671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0" tIns="16540" rIns="16540" bIns="16540" numCol="1" anchor="ctr">
            <a:noAutofit/>
          </a:bodyPr>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5817" y="5215815"/>
            <a:ext cx="100333" cy="10033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310" y="4373674"/>
            <a:ext cx="156096" cy="15610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29" y="3838941"/>
            <a:ext cx="200650" cy="2006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605" y="3331314"/>
            <a:ext cx="248129" cy="24814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2282786" y="2620116"/>
            <a:ext cx="2009456" cy="295466"/>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4"/>
          <p:cNvSpPr txBox="1"/>
          <p:nvPr/>
        </p:nvSpPr>
        <p:spPr>
          <a:xfrm>
            <a:off x="2064253" y="2928304"/>
            <a:ext cx="2243817" cy="6647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11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6198433" y="1845268"/>
            <a:ext cx="1721452" cy="295466"/>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4"/>
          <p:cNvSpPr txBox="1"/>
          <p:nvPr/>
        </p:nvSpPr>
        <p:spPr>
          <a:xfrm>
            <a:off x="6191995" y="2185833"/>
            <a:ext cx="1861337" cy="6647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11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7754383" y="4518690"/>
            <a:ext cx="1720372" cy="295466"/>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4"/>
          <p:cNvSpPr txBox="1"/>
          <p:nvPr/>
        </p:nvSpPr>
        <p:spPr>
          <a:xfrm>
            <a:off x="7775896" y="4853052"/>
            <a:ext cx="2243817" cy="6647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r>
              <a:rPr lang="en-US" altLang="zh-CN" sz="11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10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3454342" y="3934000"/>
            <a:ext cx="223283" cy="26837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4604817" y="2588080"/>
            <a:ext cx="223283" cy="26837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5725453" y="1860649"/>
            <a:ext cx="223283" cy="26837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7276189" y="4553515"/>
            <a:ext cx="223283" cy="268376"/>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9226881" y="2307965"/>
            <a:ext cx="1204344" cy="120441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9649619" y="2470093"/>
            <a:ext cx="359084" cy="367104"/>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9378767" y="2886965"/>
            <a:ext cx="885718" cy="35494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Click="0" advTm="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nodeType="afterGroup">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nodeType="afterGroup">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nodeType="afterGroup">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nodeType="afterGroup">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nodeType="afterGroup">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nodeType="afterGroup">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nodeType="afterGroup">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nodeType="afterGroup">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nodeType="afterGroup">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nodeType="afterGroup">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nodeType="afterGroup">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nodeType="afterGroup">
                            <p:stCondLst>
                              <p:cond delay="875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Picture 2" descr="D:\1\20fdea7edcf0d4518f2ad60a15774243.png"/>
          <p:cNvPicPr>
            <a:picLocks noChangeAspect="1" noChangeArrowheads="1"/>
          </p:cNvPicPr>
          <p:nvPr/>
        </p:nvPicPr>
        <p:blipFill>
          <a:blip r:embed="rId3"/>
          <a:srcRect t="82885" b="2867"/>
          <a:stretch>
            <a:fillRect/>
          </a:stretch>
        </p:blipFill>
        <p:spPr bwMode="auto">
          <a:xfrm>
            <a:off x="0" y="4272070"/>
            <a:ext cx="12672811" cy="2592373"/>
          </a:xfrm>
          <a:prstGeom prst="rect">
            <a:avLst/>
          </a:prstGeom>
          <a:noFill/>
        </p:spPr>
      </p:pic>
      <p:sp>
        <p:nvSpPr>
          <p:cNvPr id="74" name="Oval 4"/>
          <p:cNvSpPr/>
          <p:nvPr/>
        </p:nvSpPr>
        <p:spPr>
          <a:xfrm>
            <a:off x="5232170" y="1152293"/>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8" name="矩形 77"/>
          <p:cNvSpPr/>
          <p:nvPr/>
        </p:nvSpPr>
        <p:spPr>
          <a:xfrm>
            <a:off x="5148716" y="3299166"/>
            <a:ext cx="1826060" cy="584733"/>
          </a:xfrm>
          <a:prstGeom prst="rect">
            <a:avLst/>
          </a:prstGeom>
        </p:spPr>
        <p:txBody>
          <a:bodyPr wrap="none" lIns="91400" tIns="45699" rIns="91400" bIns="45699">
            <a:spAutoFit/>
          </a:bodyPr>
          <a:lstStyle/>
          <a:p>
            <a:pPr lvl="0" defTabSz="914400">
              <a:defRPr/>
            </a:pPr>
            <a:r>
              <a:rPr lang="zh-CN" altLang="en-US" sz="3200" b="1">
                <a:solidFill>
                  <a:schemeClr val="accent1"/>
                </a:solidFill>
                <a:latin typeface="微软雅黑" panose="020b0503020204020204" pitchFamily="34" charset="-122"/>
                <a:ea typeface="微软雅黑" panose="020b0503020204020204" pitchFamily="34" charset="-122"/>
              </a:rPr>
              <a:t>投资回报</a:t>
            </a: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6" y="8397551"/>
            <a:ext cx="1107915" cy="461494"/>
          </a:xfrm>
          <a:prstGeom prst="rect">
            <a:avLst/>
          </a:prstGeom>
          <a:noFill/>
        </p:spPr>
        <p:txBody>
          <a:bodyPr wrap="none" lIns="91400" tIns="45699" rIns="91400" bIns="45699" rtlCol="0">
            <a:spAutoFit/>
          </a:bodyPr>
          <a:lstStyle/>
          <a:p>
            <a:r>
              <a:rPr lang="zh-CN" altLang="en-US" sz="2400"/>
              <a:t>延时符</a:t>
            </a:r>
            <a:endParaRPr lang="zh-CN" altLang="en-US" sz="2400"/>
          </a:p>
        </p:txBody>
      </p:sp>
      <p:sp>
        <p:nvSpPr>
          <p:cNvPr id="26" name="矩形 25"/>
          <p:cNvSpPr/>
          <p:nvPr/>
        </p:nvSpPr>
        <p:spPr>
          <a:xfrm>
            <a:off x="5368472" y="1733278"/>
            <a:ext cx="1384593" cy="525486"/>
          </a:xfrm>
          <a:prstGeom prst="rect">
            <a:avLst/>
          </a:prstGeom>
        </p:spPr>
        <p:txBody>
          <a:bodyPr wrap="none" lIns="91400" tIns="45699" rIns="91400" bIns="45699">
            <a:spAutoFit/>
          </a:bodyPr>
          <a:lstStyle/>
          <a:p>
            <a:pPr algn="ctr">
              <a:lnSpc>
                <a:spcPct val="130000"/>
              </a:lnSpc>
              <a:defRPr/>
            </a:pPr>
            <a:r>
              <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3963360"/>
            <a:ext cx="4799052" cy="646331"/>
          </a:xfrm>
          <a:prstGeom prst="rect">
            <a:avLst/>
          </a:prstGeom>
        </p:spPr>
        <p:txBody>
          <a:bodyPr wrap="square">
            <a:spAutoFit/>
          </a:bodyPr>
          <a:lstStyle/>
          <a:p>
            <a:pPr algn="ctr">
              <a:lnSpc>
                <a:spcPct val="150000"/>
              </a:lnSpc>
            </a:pPr>
            <a:r>
              <a:rPr lang="zh-CN" altLang="en-US" sz="1200" spc="3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Scale>
                                      <p:cBhvr>
                                        <p:cTn id="1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74"/>
                                        </p:tgtEl>
                                        <p:attrNameLst>
                                          <p:attrName>ppt_x</p:attrName>
                                          <p:attrName>ppt_y</p:attrName>
                                        </p:attrNameLst>
                                      </p:cBhvr>
                                    </p:animMotion>
                                    <p:animEffect transition="in" filter="fade">
                                      <p:cBhvr>
                                        <p:cTn id="15" dur="1000"/>
                                        <p:tgtEl>
                                          <p:spTgt spid="74"/>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nodeType="afterGroup">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nodeType="afterGroup">
                            <p:stCondLst>
                              <p:cond delay="3000"/>
                            </p:stCondLst>
                            <p:childTnLst>
                              <p:par>
                                <p:cTn id="25" presetID="39" presetClass="entr" presetSubtype="0" accel="10000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4852925" y="1445019"/>
            <a:ext cx="2178883" cy="2159088"/>
            <a:chOff x="3639532" y="1083505"/>
            <a:chExt cx="1634446" cy="1619597"/>
          </a:xfrm>
        </p:grpSpPr>
        <p:sp>
          <p:nvSpPr>
            <p:cNvPr id="2" name="泪滴形 1"/>
            <p:cNvSpPr/>
            <p:nvPr/>
          </p:nvSpPr>
          <p:spPr>
            <a:xfrm rot="9000000">
              <a:off x="3639532" y="1114849"/>
              <a:ext cx="1634446" cy="1588253"/>
            </a:xfrm>
            <a:custGeom>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201158" y="1083505"/>
              <a:ext cx="577711" cy="496376"/>
            </a:xfrm>
            <a:prstGeom prst="rect">
              <a:avLst/>
            </a:prstGeom>
            <a:noFill/>
          </p:spPr>
          <p:txBody>
            <a:bodyPr wrap="none" rtlCol="0">
              <a:spAutoFit/>
            </a:bodyPr>
            <a:lstStyle/>
            <a:p>
              <a:r>
                <a:rPr lang="en-US" altLang="zh-CN" sz="3700">
                  <a:solidFill>
                    <a:schemeClr val="bg1"/>
                  </a:solidFill>
                  <a:latin typeface="Broadway" panose="04040905080b02020502" pitchFamily="82" charset="0"/>
                </a:rPr>
                <a:t>01</a:t>
              </a:r>
              <a:endParaRPr lang="zh-CN" altLang="en-US" sz="3700">
                <a:solidFill>
                  <a:schemeClr val="bg1"/>
                </a:solidFill>
                <a:latin typeface="Broadway" panose="04040905080b02020502" pitchFamily="82" charset="0"/>
              </a:endParaRPr>
            </a:p>
          </p:txBody>
        </p:sp>
        <p:sp>
          <p:nvSpPr>
            <p:cNvPr id="8" name="矩形 7"/>
            <p:cNvSpPr/>
            <p:nvPr/>
          </p:nvSpPr>
          <p:spPr>
            <a:xfrm>
              <a:off x="3973582" y="1501543"/>
              <a:ext cx="1065311" cy="484832"/>
            </a:xfrm>
            <a:prstGeom prst="rect">
              <a:avLst/>
            </a:prstGeom>
          </p:spPr>
          <p:txBody>
            <a:bodyPr wrap="square">
              <a:spAutoFit/>
            </a:bodyPr>
            <a:lstStyle/>
            <a:p>
              <a:pPr algn="ctr"/>
              <a:r>
                <a:rPr lang="zh-CN" altLang="en-US">
                  <a:solidFill>
                    <a:schemeClr val="bg1"/>
                  </a:solidFill>
                  <a:latin typeface="Verdana" panose="020b0604030504040204"/>
                  <a:ea typeface="微软雅黑" panose="020b0503020204020204" pitchFamily="34" charset="-122"/>
                </a:rPr>
                <a:t>点击添加标题</a:t>
              </a:r>
              <a:endParaRPr lang="zh-CN" altLang="en-US">
                <a:solidFill>
                  <a:schemeClr val="bg1"/>
                </a:solidFill>
                <a:latin typeface="Verdana" panose="020b0604030504040204"/>
                <a:ea typeface="微软雅黑" panose="020b0503020204020204" pitchFamily="34" charset="-122"/>
              </a:endParaRPr>
            </a:p>
          </p:txBody>
        </p:sp>
      </p:grpSp>
      <p:grpSp>
        <p:nvGrpSpPr>
          <p:cNvPr id="9" name="组合 21"/>
          <p:cNvGrpSpPr/>
          <p:nvPr/>
        </p:nvGrpSpPr>
        <p:grpSpPr>
          <a:xfrm>
            <a:off x="6527868" y="1828224"/>
            <a:ext cx="2117303" cy="2178883"/>
            <a:chOff x="4895955" y="1370958"/>
            <a:chExt cx="1588253" cy="1634446"/>
          </a:xfrm>
        </p:grpSpPr>
        <p:sp>
          <p:nvSpPr>
            <p:cNvPr id="5" name="泪滴形 1"/>
            <p:cNvSpPr/>
            <p:nvPr/>
          </p:nvSpPr>
          <p:spPr>
            <a:xfrm rot="17954864" flipH="1">
              <a:off x="4872859" y="1394054"/>
              <a:ext cx="1634446" cy="1588253"/>
            </a:xfrm>
            <a:custGeom>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613882" y="1544048"/>
              <a:ext cx="597864" cy="496376"/>
            </a:xfrm>
            <a:prstGeom prst="rect">
              <a:avLst/>
            </a:prstGeom>
            <a:noFill/>
          </p:spPr>
          <p:txBody>
            <a:bodyPr wrap="none" rtlCol="0">
              <a:spAutoFit/>
            </a:bodyPr>
            <a:lstStyle/>
            <a:p>
              <a:r>
                <a:rPr lang="en-US" altLang="zh-CN" sz="3700">
                  <a:solidFill>
                    <a:schemeClr val="bg1"/>
                  </a:solidFill>
                  <a:latin typeface="Broadway" panose="04040905080b02020502" pitchFamily="82" charset="0"/>
                </a:rPr>
                <a:t>02</a:t>
              </a:r>
              <a:endParaRPr lang="zh-CN" altLang="en-US" sz="3700">
                <a:solidFill>
                  <a:schemeClr val="bg1"/>
                </a:solidFill>
                <a:latin typeface="Broadway" panose="04040905080b02020502" pitchFamily="82" charset="0"/>
              </a:endParaRPr>
            </a:p>
          </p:txBody>
        </p:sp>
        <p:sp>
          <p:nvSpPr>
            <p:cNvPr id="11" name="矩形 10"/>
            <p:cNvSpPr/>
            <p:nvPr/>
          </p:nvSpPr>
          <p:spPr>
            <a:xfrm>
              <a:off x="5386306" y="1962086"/>
              <a:ext cx="1065311" cy="484832"/>
            </a:xfrm>
            <a:prstGeom prst="rect">
              <a:avLst/>
            </a:prstGeom>
          </p:spPr>
          <p:txBody>
            <a:bodyPr wrap="square">
              <a:spAutoFit/>
            </a:bodyPr>
            <a:lstStyle/>
            <a:p>
              <a:pPr algn="ctr"/>
              <a:r>
                <a:rPr lang="zh-CN" altLang="en-US">
                  <a:solidFill>
                    <a:schemeClr val="bg1"/>
                  </a:solidFill>
                  <a:latin typeface="Verdana" panose="020b0604030504040204"/>
                  <a:ea typeface="微软雅黑" panose="020b0503020204020204" pitchFamily="34" charset="-122"/>
                </a:rPr>
                <a:t>点击添加标题</a:t>
              </a:r>
              <a:endParaRPr lang="zh-CN" altLang="en-US">
                <a:solidFill>
                  <a:schemeClr val="bg1"/>
                </a:solidFill>
                <a:latin typeface="Verdana" panose="020b0604030504040204"/>
                <a:ea typeface="微软雅黑" panose="020b0503020204020204" pitchFamily="34" charset="-122"/>
              </a:endParaRPr>
            </a:p>
          </p:txBody>
        </p:sp>
      </p:grpSp>
      <p:grpSp>
        <p:nvGrpSpPr>
          <p:cNvPr id="16" name="组合 23"/>
          <p:cNvGrpSpPr/>
          <p:nvPr/>
        </p:nvGrpSpPr>
        <p:grpSpPr>
          <a:xfrm>
            <a:off x="3446082" y="2866301"/>
            <a:ext cx="2178883" cy="2159132"/>
            <a:chOff x="2584216" y="2149651"/>
            <a:chExt cx="1634446" cy="1619630"/>
          </a:xfrm>
        </p:grpSpPr>
        <p:sp>
          <p:nvSpPr>
            <p:cNvPr id="4" name="泪滴形 1"/>
            <p:cNvSpPr/>
            <p:nvPr/>
          </p:nvSpPr>
          <p:spPr>
            <a:xfrm rot="9000000">
              <a:off x="2584216" y="2181028"/>
              <a:ext cx="1634446" cy="1588253"/>
            </a:xfrm>
            <a:custGeom>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153033" y="2149651"/>
              <a:ext cx="597864" cy="496376"/>
            </a:xfrm>
            <a:prstGeom prst="rect">
              <a:avLst/>
            </a:prstGeom>
            <a:noFill/>
          </p:spPr>
          <p:txBody>
            <a:bodyPr wrap="none" rtlCol="0">
              <a:spAutoFit/>
            </a:bodyPr>
            <a:lstStyle/>
            <a:p>
              <a:r>
                <a:rPr lang="en-US" altLang="zh-CN" sz="3700">
                  <a:solidFill>
                    <a:schemeClr val="bg1"/>
                  </a:solidFill>
                  <a:latin typeface="Broadway" panose="04040905080b02020502" pitchFamily="82" charset="0"/>
                </a:rPr>
                <a:t>03</a:t>
              </a:r>
              <a:endParaRPr lang="zh-CN" altLang="en-US" sz="3700">
                <a:solidFill>
                  <a:schemeClr val="bg1"/>
                </a:solidFill>
                <a:latin typeface="Broadway" panose="04040905080b02020502" pitchFamily="82" charset="0"/>
              </a:endParaRPr>
            </a:p>
          </p:txBody>
        </p:sp>
        <p:sp>
          <p:nvSpPr>
            <p:cNvPr id="13" name="矩形 12"/>
            <p:cNvSpPr/>
            <p:nvPr/>
          </p:nvSpPr>
          <p:spPr>
            <a:xfrm>
              <a:off x="2925457" y="2567689"/>
              <a:ext cx="1065311" cy="484832"/>
            </a:xfrm>
            <a:prstGeom prst="rect">
              <a:avLst/>
            </a:prstGeom>
          </p:spPr>
          <p:txBody>
            <a:bodyPr wrap="square">
              <a:spAutoFit/>
            </a:bodyPr>
            <a:lstStyle/>
            <a:p>
              <a:pPr algn="ctr"/>
              <a:r>
                <a:rPr lang="zh-CN" altLang="en-US">
                  <a:solidFill>
                    <a:schemeClr val="bg1"/>
                  </a:solidFill>
                  <a:latin typeface="Verdana" panose="020b0604030504040204"/>
                  <a:ea typeface="微软雅黑" panose="020b0503020204020204" pitchFamily="34" charset="-122"/>
                </a:rPr>
                <a:t>点击添加标题</a:t>
              </a:r>
              <a:endParaRPr lang="zh-CN" altLang="en-US">
                <a:solidFill>
                  <a:schemeClr val="bg1"/>
                </a:solidFill>
                <a:latin typeface="Verdana" panose="020b0604030504040204"/>
                <a:ea typeface="微软雅黑" panose="020b0503020204020204" pitchFamily="34" charset="-122"/>
              </a:endParaRPr>
            </a:p>
          </p:txBody>
        </p:sp>
      </p:grpSp>
      <p:grpSp>
        <p:nvGrpSpPr>
          <p:cNvPr id="17" name="组合 22"/>
          <p:cNvGrpSpPr/>
          <p:nvPr/>
        </p:nvGrpSpPr>
        <p:grpSpPr>
          <a:xfrm>
            <a:off x="5071893" y="3296021"/>
            <a:ext cx="2117303" cy="2178883"/>
            <a:chOff x="3803784" y="2471996"/>
            <a:chExt cx="1588253" cy="1634446"/>
          </a:xfrm>
        </p:grpSpPr>
        <p:sp>
          <p:nvSpPr>
            <p:cNvPr id="6" name="泪滴形 1"/>
            <p:cNvSpPr/>
            <p:nvPr/>
          </p:nvSpPr>
          <p:spPr>
            <a:xfrm rot="17954864" flipH="1">
              <a:off x="3780688" y="2495092"/>
              <a:ext cx="1634446" cy="1588253"/>
            </a:xfrm>
            <a:custGeom>
              <a:gdLst>
                <a:gd name="connsiteX0" fmla="*/ 0 w 1296144"/>
                <a:gd name="connsiteY0" fmla="*/ 648072 h 1296144"/>
                <a:gd name="connsiteX1" fmla="*/ 648072 w 1296144"/>
                <a:gd name="connsiteY1" fmla="*/ 0 h 1296144"/>
                <a:gd name="connsiteX2" fmla="*/ 1944216 w 1296144"/>
                <a:gd name="connsiteY2" fmla="*/ -648072 h 1296144"/>
                <a:gd name="connsiteX3" fmla="*/ 1296144 w 1296144"/>
                <a:gd name="connsiteY3" fmla="*/ 648072 h 1296144"/>
                <a:gd name="connsiteX4" fmla="*/ 648072 w 1296144"/>
                <a:gd name="connsiteY4" fmla="*/ 1296144 h 1296144"/>
                <a:gd name="connsiteX5" fmla="*/ 0 w 1296144"/>
                <a:gd name="connsiteY5" fmla="*/ 648072 h 1296144"/>
                <a:gd name="connsiteX0-1" fmla="*/ 0 w 2029584"/>
                <a:gd name="connsiteY0-2" fmla="*/ 1039204 h 1687276"/>
                <a:gd name="connsiteX1-3" fmla="*/ 648072 w 2029584"/>
                <a:gd name="connsiteY1-4" fmla="*/ 391132 h 1687276"/>
                <a:gd name="connsiteX2-5" fmla="*/ 2029584 w 2029584"/>
                <a:gd name="connsiteY2-6" fmla="*/ 0 h 1687276"/>
                <a:gd name="connsiteX3-7" fmla="*/ 1296144 w 2029584"/>
                <a:gd name="connsiteY3-8" fmla="*/ 1039204 h 1687276"/>
                <a:gd name="connsiteX4-9" fmla="*/ 648072 w 2029584"/>
                <a:gd name="connsiteY4-10" fmla="*/ 1687276 h 1687276"/>
                <a:gd name="connsiteX5-11" fmla="*/ 0 w 2029584"/>
                <a:gd name="connsiteY5-12" fmla="*/ 1039204 h 1687276"/>
                <a:gd name="connsiteX0-13" fmla="*/ 0 w 2029584"/>
                <a:gd name="connsiteY0-14" fmla="*/ 1039204 h 1687276"/>
                <a:gd name="connsiteX1-15" fmla="*/ 648072 w 2029584"/>
                <a:gd name="connsiteY1-16" fmla="*/ 391132 h 1687276"/>
                <a:gd name="connsiteX2-17" fmla="*/ 2029584 w 2029584"/>
                <a:gd name="connsiteY2-18" fmla="*/ 0 h 1687276"/>
                <a:gd name="connsiteX3-19" fmla="*/ 1296144 w 2029584"/>
                <a:gd name="connsiteY3-20" fmla="*/ 1039204 h 1687276"/>
                <a:gd name="connsiteX4-21" fmla="*/ 648072 w 2029584"/>
                <a:gd name="connsiteY4-22" fmla="*/ 1687276 h 1687276"/>
                <a:gd name="connsiteX5-23" fmla="*/ 0 w 2029584"/>
                <a:gd name="connsiteY5-24" fmla="*/ 1039204 h 1687276"/>
                <a:gd name="connsiteX0-25" fmla="*/ 0 w 2165874"/>
                <a:gd name="connsiteY0-26" fmla="*/ 1076669 h 1724741"/>
                <a:gd name="connsiteX1-27" fmla="*/ 648072 w 2165874"/>
                <a:gd name="connsiteY1-28" fmla="*/ 428597 h 1724741"/>
                <a:gd name="connsiteX2-29" fmla="*/ 2029584 w 2165874"/>
                <a:gd name="connsiteY2-30" fmla="*/ 37465 h 1724741"/>
                <a:gd name="connsiteX3-31" fmla="*/ 1296144 w 2165874"/>
                <a:gd name="connsiteY3-32" fmla="*/ 1076669 h 1724741"/>
                <a:gd name="connsiteX4-33" fmla="*/ 648072 w 2165874"/>
                <a:gd name="connsiteY4-34" fmla="*/ 1724741 h 1724741"/>
                <a:gd name="connsiteX5-35" fmla="*/ 0 w 2165874"/>
                <a:gd name="connsiteY5-36" fmla="*/ 1076669 h 1724741"/>
                <a:gd name="connsiteX0-37" fmla="*/ 0 w 1792199"/>
                <a:gd name="connsiteY0-38" fmla="*/ 953196 h 1601268"/>
                <a:gd name="connsiteX1-39" fmla="*/ 648072 w 1792199"/>
                <a:gd name="connsiteY1-40" fmla="*/ 305124 h 1601268"/>
                <a:gd name="connsiteX2-41" fmla="*/ 1609839 w 1792199"/>
                <a:gd name="connsiteY2-42" fmla="*/ 42858 h 1601268"/>
                <a:gd name="connsiteX3-43" fmla="*/ 1296144 w 1792199"/>
                <a:gd name="connsiteY3-44" fmla="*/ 953196 h 1601268"/>
                <a:gd name="connsiteX4-45" fmla="*/ 648072 w 1792199"/>
                <a:gd name="connsiteY4-46" fmla="*/ 1601268 h 1601268"/>
                <a:gd name="connsiteX5-47" fmla="*/ 0 w 1792199"/>
                <a:gd name="connsiteY5-48" fmla="*/ 953196 h 1601268"/>
                <a:gd name="connsiteX0-49" fmla="*/ 0 w 1805270"/>
                <a:gd name="connsiteY0-50" fmla="*/ 976218 h 1624290"/>
                <a:gd name="connsiteX1-51" fmla="*/ 648072 w 1805270"/>
                <a:gd name="connsiteY1-52" fmla="*/ 328146 h 1624290"/>
                <a:gd name="connsiteX2-53" fmla="*/ 1625122 w 1805270"/>
                <a:gd name="connsiteY2-54" fmla="*/ 41735 h 1624290"/>
                <a:gd name="connsiteX3-55" fmla="*/ 1296144 w 1805270"/>
                <a:gd name="connsiteY3-56" fmla="*/ 976218 h 1624290"/>
                <a:gd name="connsiteX4-57" fmla="*/ 648072 w 1805270"/>
                <a:gd name="connsiteY4-58" fmla="*/ 1624290 h 1624290"/>
                <a:gd name="connsiteX5-59" fmla="*/ 0 w 1805270"/>
                <a:gd name="connsiteY5-60" fmla="*/ 976218 h 1624290"/>
                <a:gd name="connsiteX0-61" fmla="*/ 0 w 1637010"/>
                <a:gd name="connsiteY0-62" fmla="*/ 939529 h 1587601"/>
                <a:gd name="connsiteX1-63" fmla="*/ 648072 w 1637010"/>
                <a:gd name="connsiteY1-64" fmla="*/ 291457 h 1587601"/>
                <a:gd name="connsiteX2-65" fmla="*/ 1625122 w 1637010"/>
                <a:gd name="connsiteY2-66" fmla="*/ 5046 h 1587601"/>
                <a:gd name="connsiteX3-67" fmla="*/ 1296144 w 1637010"/>
                <a:gd name="connsiteY3-68" fmla="*/ 939529 h 1587601"/>
                <a:gd name="connsiteX4-69" fmla="*/ 648072 w 1637010"/>
                <a:gd name="connsiteY4-70" fmla="*/ 1587601 h 1587601"/>
                <a:gd name="connsiteX5-71" fmla="*/ 0 w 1637010"/>
                <a:gd name="connsiteY5-72" fmla="*/ 939529 h 1587601"/>
                <a:gd name="connsiteX0-73" fmla="*/ 0 w 1637010"/>
                <a:gd name="connsiteY0-74" fmla="*/ 939529 h 1587601"/>
                <a:gd name="connsiteX1-75" fmla="*/ 648072 w 1637010"/>
                <a:gd name="connsiteY1-76" fmla="*/ 291457 h 1587601"/>
                <a:gd name="connsiteX2-77" fmla="*/ 1625122 w 1637010"/>
                <a:gd name="connsiteY2-78" fmla="*/ 5046 h 1587601"/>
                <a:gd name="connsiteX3-79" fmla="*/ 1296144 w 1637010"/>
                <a:gd name="connsiteY3-80" fmla="*/ 939529 h 1587601"/>
                <a:gd name="connsiteX4-81" fmla="*/ 648072 w 1637010"/>
                <a:gd name="connsiteY4-82" fmla="*/ 1587601 h 1587601"/>
                <a:gd name="connsiteX5-83" fmla="*/ 0 w 1637010"/>
                <a:gd name="connsiteY5-84" fmla="*/ 939529 h 1587601"/>
                <a:gd name="connsiteX0-85" fmla="*/ 0 w 1634446"/>
                <a:gd name="connsiteY0-86" fmla="*/ 940181 h 1588253"/>
                <a:gd name="connsiteX1-87" fmla="*/ 648072 w 1634446"/>
                <a:gd name="connsiteY1-88" fmla="*/ 292109 h 1588253"/>
                <a:gd name="connsiteX2-89" fmla="*/ 1625122 w 1634446"/>
                <a:gd name="connsiteY2-90" fmla="*/ 5698 h 1588253"/>
                <a:gd name="connsiteX3-91" fmla="*/ 1296144 w 1634446"/>
                <a:gd name="connsiteY3-92" fmla="*/ 940181 h 1588253"/>
                <a:gd name="connsiteX4-93" fmla="*/ 648072 w 1634446"/>
                <a:gd name="connsiteY4-94" fmla="*/ 1588253 h 1588253"/>
                <a:gd name="connsiteX5-95" fmla="*/ 0 w 1634446"/>
                <a:gd name="connsiteY5-96" fmla="*/ 940181 h 158825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634446" h="1588253">
                  <a:moveTo>
                    <a:pt x="0" y="940181"/>
                  </a:moveTo>
                  <a:cubicBezTo>
                    <a:pt x="0" y="582261"/>
                    <a:pt x="328114" y="382958"/>
                    <a:pt x="648072" y="292109"/>
                  </a:cubicBezTo>
                  <a:cubicBezTo>
                    <a:pt x="948631" y="206768"/>
                    <a:pt x="1538452" y="70176"/>
                    <a:pt x="1625122" y="5698"/>
                  </a:cubicBezTo>
                  <a:cubicBezTo>
                    <a:pt x="1711792" y="-58780"/>
                    <a:pt x="1162276" y="434675"/>
                    <a:pt x="1296144" y="940181"/>
                  </a:cubicBezTo>
                  <a:cubicBezTo>
                    <a:pt x="1296144" y="1298101"/>
                    <a:pt x="1005992" y="1588253"/>
                    <a:pt x="648072" y="1588253"/>
                  </a:cubicBezTo>
                  <a:cubicBezTo>
                    <a:pt x="290152" y="1588253"/>
                    <a:pt x="0" y="1298101"/>
                    <a:pt x="0" y="9401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534703" y="2644296"/>
              <a:ext cx="593679" cy="496376"/>
            </a:xfrm>
            <a:prstGeom prst="rect">
              <a:avLst/>
            </a:prstGeom>
            <a:noFill/>
          </p:spPr>
          <p:txBody>
            <a:bodyPr wrap="none" rtlCol="0">
              <a:spAutoFit/>
            </a:bodyPr>
            <a:lstStyle/>
            <a:p>
              <a:r>
                <a:rPr lang="en-US" altLang="zh-CN" sz="3700">
                  <a:solidFill>
                    <a:schemeClr val="bg1"/>
                  </a:solidFill>
                  <a:latin typeface="Broadway" panose="04040905080b02020502" pitchFamily="82" charset="0"/>
                </a:rPr>
                <a:t>04</a:t>
              </a:r>
              <a:endParaRPr lang="zh-CN" altLang="en-US" sz="3700">
                <a:solidFill>
                  <a:schemeClr val="bg1"/>
                </a:solidFill>
                <a:latin typeface="Broadway" panose="04040905080b02020502" pitchFamily="82" charset="0"/>
              </a:endParaRPr>
            </a:p>
          </p:txBody>
        </p:sp>
        <p:sp>
          <p:nvSpPr>
            <p:cNvPr id="15" name="矩形 14"/>
            <p:cNvSpPr/>
            <p:nvPr/>
          </p:nvSpPr>
          <p:spPr>
            <a:xfrm>
              <a:off x="4307127" y="3062334"/>
              <a:ext cx="1065311" cy="484832"/>
            </a:xfrm>
            <a:prstGeom prst="rect">
              <a:avLst/>
            </a:prstGeom>
          </p:spPr>
          <p:txBody>
            <a:bodyPr wrap="square">
              <a:spAutoFit/>
            </a:bodyPr>
            <a:lstStyle/>
            <a:p>
              <a:pPr algn="ctr"/>
              <a:r>
                <a:rPr lang="zh-CN" altLang="en-US">
                  <a:solidFill>
                    <a:schemeClr val="bg1"/>
                  </a:solidFill>
                  <a:latin typeface="Verdana" panose="020b0604030504040204"/>
                  <a:ea typeface="微软雅黑" panose="020b0503020204020204" pitchFamily="34" charset="-122"/>
                </a:rPr>
                <a:t>点击添加标题</a:t>
              </a:r>
              <a:endParaRPr lang="zh-CN" altLang="en-US">
                <a:solidFill>
                  <a:schemeClr val="bg1"/>
                </a:solidFill>
                <a:latin typeface="Verdana" panose="020b0604030504040204"/>
                <a:ea typeface="微软雅黑" panose="020b0503020204020204" pitchFamily="34" charset="-122"/>
              </a:endParaRPr>
            </a:p>
          </p:txBody>
        </p:sp>
      </p:grpSp>
      <p:pic>
        <p:nvPicPr>
          <p:cNvPr id="8194" name="Picture 2" descr="E:\丫头\png\阴影图\Type 7.png"/>
          <p:cNvPicPr>
            <a:picLocks noChangeAspect="1" noChangeArrowheads="1"/>
          </p:cNvPicPr>
          <p:nvPr/>
        </p:nvPicPr>
        <p:blipFill>
          <a:blip r:embed="rId2">
            <a:extLst>
              <a:ext uri="{28A0092B-C50C-407E-A947-70E740481C1C}">
                <a14:useLocalDpi xmlns:a14="http://schemas.microsoft.com/office/drawing/2010/main" val="0"/>
              </a:ext>
            </a:extLst>
          </a:blip>
          <a:srcRect t="72555" b="16246"/>
          <a:stretch>
            <a:fillRect/>
          </a:stretch>
        </p:blipFill>
        <p:spPr bwMode="auto">
          <a:xfrm rot="18886560">
            <a:off x="772177" y="3610597"/>
            <a:ext cx="9995245" cy="4676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755557" y="1693176"/>
            <a:ext cx="2092824" cy="492414"/>
          </a:xfrm>
          <a:prstGeom prst="rect">
            <a:avLst/>
          </a:prstGeom>
          <a:noFill/>
        </p:spPr>
        <p:txBody>
          <a:bodyPr wrap="none" lIns="121892" tIns="60946" rIns="121892" bIns="60946"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513557" y="3392304"/>
            <a:ext cx="2092824" cy="492414"/>
          </a:xfrm>
          <a:prstGeom prst="rect">
            <a:avLst/>
          </a:prstGeom>
          <a:noFill/>
        </p:spPr>
        <p:txBody>
          <a:bodyPr wrap="none" lIns="121892" tIns="60946" rIns="121892" bIns="60946"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328223" y="3368621"/>
            <a:ext cx="2092824" cy="492414"/>
          </a:xfrm>
          <a:prstGeom prst="rect">
            <a:avLst/>
          </a:prstGeom>
          <a:noFill/>
        </p:spPr>
        <p:txBody>
          <a:bodyPr wrap="none" lIns="121892" tIns="60946" rIns="121892" bIns="60946"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181556" y="4835793"/>
            <a:ext cx="2092824" cy="492414"/>
          </a:xfrm>
          <a:prstGeom prst="rect">
            <a:avLst/>
          </a:prstGeom>
          <a:noFill/>
        </p:spPr>
        <p:txBody>
          <a:bodyPr wrap="none" lIns="121892" tIns="60946" rIns="121892" bIns="60946" rtlCol="0">
            <a:spAutoFit/>
          </a:bodyPr>
          <a:lstStyle/>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点击添加文本点击添加文本</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nodeType="afterGroup">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nodeType="afterGroup">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nodeType="afterGroup">
                            <p:stCondLst>
                              <p:cond delay="3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36" name="TextBox 59"/>
          <p:cNvSpPr txBox="1">
            <a:spLocks noChangeArrowheads="1"/>
          </p:cNvSpPr>
          <p:nvPr/>
        </p:nvSpPr>
        <p:spPr bwMode="auto">
          <a:xfrm>
            <a:off x="830507" y="1419279"/>
            <a:ext cx="2846014" cy="1224524"/>
          </a:xfrm>
          <a:prstGeom prst="rect">
            <a:avLst/>
          </a:prstGeom>
          <a:noFill/>
          <a:ln>
            <a:noFill/>
          </a:ln>
        </p:spPr>
        <p:txBody>
          <a:bodyPr wrap="square" lIns="91400" tIns="45699" rIns="91400" bIns="4569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3730" b="1" kern="0">
                <a:solidFill>
                  <a:schemeClr val="bg1">
                    <a:lumMod val="95000"/>
                  </a:schemeClr>
                </a:solidFill>
                <a:latin typeface="微软雅黑" panose="020b0503020204020204" pitchFamily="34" charset="-122"/>
                <a:ea typeface="微软雅黑" panose="020b0503020204020204" pitchFamily="34" charset="-122"/>
              </a:rPr>
              <a:t>目录</a:t>
            </a:r>
            <a:r>
              <a:rPr lang="zh-CN" altLang="en-US" sz="3200" b="1" kern="0">
                <a:solidFill>
                  <a:schemeClr val="bg1">
                    <a:lumMod val="95000"/>
                  </a:schemeClr>
                </a:solidFill>
                <a:latin typeface="微软雅黑" panose="020b0503020204020204" pitchFamily="34" charset="-122"/>
                <a:ea typeface="微软雅黑" panose="020b0503020204020204" pitchFamily="34" charset="-122"/>
              </a:rPr>
              <a:t> </a:t>
            </a:r>
            <a:endParaRPr lang="en-US" altLang="zh-CN" sz="3200" b="1" kern="0">
              <a:solidFill>
                <a:schemeClr val="bg1">
                  <a:lumMod val="95000"/>
                </a:schemeClr>
              </a:solidFill>
              <a:latin typeface="微软雅黑" panose="020b0503020204020204" pitchFamily="34" charset="-122"/>
              <a:ea typeface="微软雅黑" panose="020b0503020204020204" pitchFamily="34" charset="-122"/>
            </a:endParaRPr>
          </a:p>
          <a:p>
            <a:pPr algn="ctr" defTabSz="913765">
              <a:lnSpc>
                <a:spcPct val="120000"/>
              </a:lnSpc>
              <a:defRPr/>
            </a:pPr>
            <a:r>
              <a:rPr lang="en-US" altLang="zh-CN" sz="2400" kern="0">
                <a:solidFill>
                  <a:schemeClr val="bg1">
                    <a:lumMod val="95000"/>
                  </a:schemeClr>
                </a:solidFill>
                <a:latin typeface="微软雅黑" panose="020b0503020204020204" pitchFamily="34" charset="-122"/>
                <a:ea typeface="微软雅黑" panose="020b0503020204020204" pitchFamily="34" charset="-122"/>
              </a:rPr>
              <a:t>Contents</a:t>
            </a:r>
            <a:endParaRPr lang="en-US" altLang="ko-KR" sz="2400" kern="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30184" y="4048123"/>
            <a:ext cx="12233163" cy="1271902"/>
          </a:xfrm>
          <a:custGeom>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lumMod val="95000"/>
                  </a:schemeClr>
                </a:solidFill>
              </a:rPr>
              <a:t>1</a:t>
            </a:r>
            <a:endParaRPr lang="en-US" sz="3200">
              <a:solidFill>
                <a:schemeClr val="bg1">
                  <a:lumMod val="95000"/>
                </a:schemeClr>
              </a:solidFill>
            </a:endParaRP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lumMod val="95000"/>
                  </a:schemeClr>
                </a:solidFill>
              </a:rPr>
              <a:t>2</a:t>
            </a:r>
            <a:endParaRPr lang="en-US" sz="3200">
              <a:solidFill>
                <a:schemeClr val="bg1">
                  <a:lumMod val="95000"/>
                </a:schemeClr>
              </a:solidFill>
            </a:endParaRP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lumMod val="95000"/>
                  </a:schemeClr>
                </a:solidFill>
              </a:rPr>
              <a:t>3</a:t>
            </a:r>
            <a:endParaRPr lang="en-US" sz="3200">
              <a:solidFill>
                <a:schemeClr val="bg1">
                  <a:lumMod val="95000"/>
                </a:schemeClr>
              </a:solidFill>
            </a:endParaRP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lumMod val="95000"/>
                  </a:schemeClr>
                </a:solidFill>
              </a:rPr>
              <a:t>4</a:t>
            </a:r>
            <a:endParaRPr lang="en-US" sz="3200">
              <a:solidFill>
                <a:schemeClr val="bg1">
                  <a:lumMod val="95000"/>
                </a:schemeClr>
              </a:solidFill>
            </a:endParaRPr>
          </a:p>
        </p:txBody>
      </p:sp>
      <p:sp>
        <p:nvSpPr>
          <p:cNvPr id="61" name="矩形 60"/>
          <p:cNvSpPr/>
          <p:nvPr/>
        </p:nvSpPr>
        <p:spPr>
          <a:xfrm>
            <a:off x="1308065" y="4500769"/>
            <a:ext cx="1415691" cy="781518"/>
          </a:xfrm>
          <a:prstGeom prst="rect">
            <a:avLst/>
          </a:prstGeom>
        </p:spPr>
        <p:txBody>
          <a:bodyPr wrap="none" lIns="91400" tIns="45699" rIns="91400" bIns="45699">
            <a:spAutoFit/>
          </a:bodyPr>
          <a:lstStyle/>
          <a:p>
            <a:pPr algn="ctr">
              <a:lnSpc>
                <a:spcPct val="130000"/>
              </a:lnSpc>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a:solidFill>
                  <a:schemeClr val="accent1"/>
                </a:solidFill>
                <a:latin typeface="微软雅黑" panose="020b0503020204020204" pitchFamily="34" charset="-122"/>
                <a:ea typeface="微软雅黑" panose="020b0503020204020204" pitchFamily="34" charset="-122"/>
              </a:rPr>
              <a:t>项目介绍</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62" name="矩形 61"/>
          <p:cNvSpPr/>
          <p:nvPr/>
        </p:nvSpPr>
        <p:spPr>
          <a:xfrm>
            <a:off x="3843171" y="4679409"/>
            <a:ext cx="1415691" cy="781518"/>
          </a:xfrm>
          <a:prstGeom prst="rect">
            <a:avLst/>
          </a:prstGeom>
        </p:spPr>
        <p:txBody>
          <a:bodyPr wrap="none" lIns="91400" tIns="45699" rIns="91400" bIns="45699">
            <a:spAutoFit/>
          </a:bodyPr>
          <a:lstStyle/>
          <a:p>
            <a:pPr algn="ctr">
              <a:lnSpc>
                <a:spcPct val="130000"/>
              </a:lnSpc>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a:solidFill>
                  <a:schemeClr val="accent1"/>
                </a:solidFill>
                <a:latin typeface="微软雅黑" panose="020b0503020204020204" pitchFamily="34" charset="-122"/>
                <a:ea typeface="微软雅黑" panose="020b0503020204020204" pitchFamily="34" charset="-122"/>
              </a:rPr>
              <a:t>产品运行</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6255025" y="3701124"/>
            <a:ext cx="1415691" cy="781518"/>
          </a:xfrm>
          <a:prstGeom prst="rect">
            <a:avLst/>
          </a:prstGeom>
        </p:spPr>
        <p:txBody>
          <a:bodyPr wrap="none" lIns="91400" tIns="45699" rIns="91400" bIns="45699">
            <a:spAutoFit/>
          </a:bodyPr>
          <a:lstStyle/>
          <a:p>
            <a:pPr algn="ctr">
              <a:lnSpc>
                <a:spcPct val="130000"/>
              </a:lnSpc>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a:solidFill>
                  <a:schemeClr val="accent1"/>
                </a:solidFill>
                <a:latin typeface="微软雅黑" panose="020b0503020204020204" pitchFamily="34" charset="-122"/>
                <a:ea typeface="微软雅黑" panose="020b0503020204020204" pitchFamily="34" charset="-122"/>
              </a:rPr>
              <a:t>市场分析</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64" name="矩形 63"/>
          <p:cNvSpPr/>
          <p:nvPr/>
        </p:nvSpPr>
        <p:spPr>
          <a:xfrm>
            <a:off x="8792782" y="4168389"/>
            <a:ext cx="1415691" cy="781518"/>
          </a:xfrm>
          <a:prstGeom prst="rect">
            <a:avLst/>
          </a:prstGeom>
        </p:spPr>
        <p:txBody>
          <a:bodyPr wrap="none" lIns="91400" tIns="45699" rIns="91400" bIns="45699">
            <a:spAutoFit/>
          </a:bodyPr>
          <a:lstStyle/>
          <a:p>
            <a:pPr algn="ctr">
              <a:lnSpc>
                <a:spcPct val="130000"/>
              </a:lnSpc>
              <a:defRPr/>
            </a:pPr>
            <a:r>
              <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16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a:solidFill>
                  <a:schemeClr val="accent1"/>
                </a:solidFill>
                <a:latin typeface="微软雅黑" panose="020b0503020204020204" pitchFamily="34" charset="-122"/>
                <a:ea typeface="微软雅黑" panose="020b0503020204020204" pitchFamily="34" charset="-122"/>
              </a:rPr>
              <a:t>投资回报</a:t>
            </a:r>
            <a:endParaRPr lang="zh-CN" altLang="en-US" sz="2400" kern="0">
              <a:solidFill>
                <a:schemeClr val="accent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5669496" y="8397551"/>
            <a:ext cx="1107915" cy="461494"/>
          </a:xfrm>
          <a:prstGeom prst="rect">
            <a:avLst/>
          </a:prstGeom>
          <a:noFill/>
        </p:spPr>
        <p:txBody>
          <a:bodyPr wrap="none" lIns="91400" tIns="45699" rIns="91400" bIns="45699" rtlCol="0">
            <a:spAutoFit/>
          </a:bodyPr>
          <a:lstStyle/>
          <a:p>
            <a:r>
              <a:rPr lang="zh-CN" altLang="en-US" sz="2400"/>
              <a:t>延时符</a:t>
            </a:r>
            <a:endParaRPr lang="zh-CN" altLang="en-US" sz="2400"/>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nodeType="afterGroup">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par>
                                <p:cTn id="17" presetID="53" presetClass="entr" presetSubtype="16" fill="hold" grpId="0" nodeType="withEffect">
                                  <p:stCondLst>
                                    <p:cond delay="100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fltVal val="0"/>
                                          </p:val>
                                        </p:tav>
                                        <p:tav tm="100000">
                                          <p:val>
                                            <p:strVal val="#ppt_w"/>
                                          </p:val>
                                        </p:tav>
                                      </p:tavLst>
                                    </p:anim>
                                    <p:anim calcmode="lin" valueType="num">
                                      <p:cBhvr>
                                        <p:cTn id="20" dur="500" fill="hold"/>
                                        <p:tgtEl>
                                          <p:spTgt spid="61"/>
                                        </p:tgtEl>
                                        <p:attrNameLst>
                                          <p:attrName>ppt_h</p:attrName>
                                        </p:attrNameLst>
                                      </p:cBhvr>
                                      <p:tavLst>
                                        <p:tav tm="0">
                                          <p:val>
                                            <p:fltVal val="0"/>
                                          </p:val>
                                        </p:tav>
                                        <p:tav tm="100000">
                                          <p:val>
                                            <p:strVal val="#ppt_h"/>
                                          </p:val>
                                        </p:tav>
                                      </p:tavLst>
                                    </p:anim>
                                    <p:animEffect transition="in" filter="fade">
                                      <p:cBhvr>
                                        <p:cTn id="21" dur="500"/>
                                        <p:tgtEl>
                                          <p:spTgt spid="61"/>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63"/>
                                        </p:tgtEl>
                                        <p:attrNameLst>
                                          <p:attrName>style.visibility</p:attrName>
                                        </p:attrNameLst>
                                      </p:cBhvr>
                                      <p:to>
                                        <p:strVal val="visible"/>
                                      </p:to>
                                    </p:set>
                                    <p:anim calcmode="lin" valueType="num">
                                      <p:cBhvr>
                                        <p:cTn id="29" dur="500" fill="hold"/>
                                        <p:tgtEl>
                                          <p:spTgt spid="63"/>
                                        </p:tgtEl>
                                        <p:attrNameLst>
                                          <p:attrName>ppt_w</p:attrName>
                                        </p:attrNameLst>
                                      </p:cBhvr>
                                      <p:tavLst>
                                        <p:tav tm="0">
                                          <p:val>
                                            <p:fltVal val="0"/>
                                          </p:val>
                                        </p:tav>
                                        <p:tav tm="100000">
                                          <p:val>
                                            <p:strVal val="#ppt_w"/>
                                          </p:val>
                                        </p:tav>
                                      </p:tavLst>
                                    </p:anim>
                                    <p:anim calcmode="lin" valueType="num">
                                      <p:cBhvr>
                                        <p:cTn id="30" dur="500" fill="hold"/>
                                        <p:tgtEl>
                                          <p:spTgt spid="63"/>
                                        </p:tgtEl>
                                        <p:attrNameLst>
                                          <p:attrName>ppt_h</p:attrName>
                                        </p:attrNameLst>
                                      </p:cBhvr>
                                      <p:tavLst>
                                        <p:tav tm="0">
                                          <p:val>
                                            <p:fltVal val="0"/>
                                          </p:val>
                                        </p:tav>
                                        <p:tav tm="100000">
                                          <p:val>
                                            <p:strVal val="#ppt_h"/>
                                          </p:val>
                                        </p:tav>
                                      </p:tavLst>
                                    </p:anim>
                                    <p:animEffect transition="in" filter="fade">
                                      <p:cBhvr>
                                        <p:cTn id="31" dur="500"/>
                                        <p:tgtEl>
                                          <p:spTgt spid="63"/>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nodeType="afterGroup">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Freeform 29"/>
          <p:cNvSpPr/>
          <p:nvPr/>
        </p:nvSpPr>
        <p:spPr bwMode="auto">
          <a:xfrm>
            <a:off x="9133421" y="5271196"/>
            <a:ext cx="143932" cy="2117"/>
          </a:xfrm>
          <a:custGeom>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06" tIns="60953" rIns="121906" bIns="60953" numCol="1" anchor="t" anchorCtr="0" compatLnSpc="1"/>
          <a:lstStyle/>
          <a:p>
            <a:endParaRPr lang="en-US" sz="3600">
              <a:latin typeface="微软雅黑" panose="020b0503020204020204" pitchFamily="34" charset="-122"/>
              <a:ea typeface="微软雅黑" panose="020b0503020204020204" pitchFamily="34" charset="-122"/>
            </a:endParaRPr>
          </a:p>
        </p:txBody>
      </p:sp>
      <p:grpSp>
        <p:nvGrpSpPr>
          <p:cNvPr id="2" name="Group 134"/>
          <p:cNvGrpSpPr/>
          <p:nvPr/>
        </p:nvGrpSpPr>
        <p:grpSpPr>
          <a:xfrm>
            <a:off x="5051036" y="3315465"/>
            <a:ext cx="2089928" cy="3231617"/>
            <a:chOff x="3606801" y="1272140"/>
            <a:chExt cx="1920875" cy="2970213"/>
          </a:xfrm>
        </p:grpSpPr>
        <p:sp>
          <p:nvSpPr>
            <p:cNvPr id="70" name="Freeform 37"/>
            <p:cNvSpPr/>
            <p:nvPr/>
          </p:nvSpPr>
          <p:spPr bwMode="auto">
            <a:xfrm>
              <a:off x="4586288" y="1272140"/>
              <a:ext cx="885825" cy="628650"/>
            </a:xfrm>
            <a:custGeom>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grpSp>
          <p:nvGrpSpPr>
            <p:cNvPr id="3"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2">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2">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grpSp>
        <p:sp>
          <p:nvSpPr>
            <p:cNvPr id="83" name="Freeform 40"/>
            <p:cNvSpPr/>
            <p:nvPr/>
          </p:nvSpPr>
          <p:spPr bwMode="auto">
            <a:xfrm>
              <a:off x="3662363" y="1272140"/>
              <a:ext cx="923925" cy="628650"/>
            </a:xfrm>
            <a:custGeom>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3"/>
            </a:solid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sp>
          <p:nvSpPr>
            <p:cNvPr id="84" name="Freeform 41"/>
            <p:cNvSpPr/>
            <p:nvPr/>
          </p:nvSpPr>
          <p:spPr bwMode="auto">
            <a:xfrm>
              <a:off x="4586288" y="1984928"/>
              <a:ext cx="941388" cy="639763"/>
            </a:xfrm>
            <a:custGeom>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sp>
          <p:nvSpPr>
            <p:cNvPr id="85" name="Freeform 42"/>
            <p:cNvSpPr/>
            <p:nvPr/>
          </p:nvSpPr>
          <p:spPr bwMode="auto">
            <a:xfrm>
              <a:off x="3606801" y="1984928"/>
              <a:ext cx="979488" cy="639763"/>
            </a:xfrm>
            <a:custGeom>
              <a:cxnLst>
                <a:cxn ang="0">
                  <a:pos x="926" y="606"/>
                </a:cxn>
                <a:cxn ang="0">
                  <a:pos x="76" y="606"/>
                </a:cxn>
                <a:cxn ang="0">
                  <a:pos x="0" y="235"/>
                </a:cxn>
                <a:cxn ang="0">
                  <a:pos x="29" y="0"/>
                </a:cxn>
                <a:cxn ang="0">
                  <a:pos x="926" y="0"/>
                </a:cxn>
                <a:cxn ang="0">
                  <a:pos x="926" y="606"/>
                </a:cxn>
              </a:cxnLst>
              <a:rect l="0" t="0" r="r" b="b"/>
              <a:pathLst>
                <a:path w="925"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solid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sp>
          <p:nvSpPr>
            <p:cNvPr id="86" name="Freeform 43"/>
            <p:cNvSpPr/>
            <p:nvPr/>
          </p:nvSpPr>
          <p:spPr bwMode="auto">
            <a:xfrm>
              <a:off x="3730626" y="2710415"/>
              <a:ext cx="855663" cy="641350"/>
            </a:xfrm>
            <a:custGeom>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solid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sp>
          <p:nvSpPr>
            <p:cNvPr id="87" name="Freeform 44"/>
            <p:cNvSpPr/>
            <p:nvPr/>
          </p:nvSpPr>
          <p:spPr bwMode="auto">
            <a:xfrm>
              <a:off x="4586288" y="2710415"/>
              <a:ext cx="819150" cy="641350"/>
            </a:xfrm>
            <a:custGeom>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endParaRPr lang="en-US" sz="3600">
                <a:latin typeface="微软雅黑" panose="020b0503020204020204" pitchFamily="34" charset="-122"/>
                <a:ea typeface="微软雅黑" panose="020b0503020204020204" pitchFamily="34" charset="-122"/>
              </a:endParaRPr>
            </a:p>
          </p:txBody>
        </p:sp>
      </p:grpSp>
      <p:sp>
        <p:nvSpPr>
          <p:cNvPr id="91" name="Oval 108"/>
          <p:cNvSpPr/>
          <p:nvPr/>
        </p:nvSpPr>
        <p:spPr>
          <a:xfrm>
            <a:off x="4163094" y="4337167"/>
            <a:ext cx="720000" cy="72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907" y="4337167"/>
            <a:ext cx="720000" cy="72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391" y="2731342"/>
            <a:ext cx="720000" cy="72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121906"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612" y="2731342"/>
            <a:ext cx="720000" cy="72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087" y="2470558"/>
            <a:ext cx="720000"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grpSp>
          <p:nvGrpSpPr>
            <p:cNvPr id="5"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p:nvPr/>
            </p:nvSpPr>
            <p:spPr bwMode="auto">
              <a:xfrm>
                <a:off x="5167078" y="2378340"/>
                <a:ext cx="44147" cy="138744"/>
              </a:xfrm>
              <a:custGeom>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6" name="组合 6"/>
          <p:cNvGrpSpPr/>
          <p:nvPr/>
        </p:nvGrpSpPr>
        <p:grpSpPr>
          <a:xfrm>
            <a:off x="4485089" y="5194712"/>
            <a:ext cx="720000"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7"/>
          <p:cNvGrpSpPr/>
          <p:nvPr/>
        </p:nvGrpSpPr>
        <p:grpSpPr>
          <a:xfrm>
            <a:off x="6986912" y="5194712"/>
            <a:ext cx="720000"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
          <p:cNvGrpSpPr/>
          <p:nvPr/>
        </p:nvGrpSpPr>
        <p:grpSpPr>
          <a:xfrm>
            <a:off x="4223863" y="3446391"/>
            <a:ext cx="720000"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5"/>
          <p:cNvGrpSpPr/>
          <p:nvPr/>
        </p:nvGrpSpPr>
        <p:grpSpPr>
          <a:xfrm>
            <a:off x="7248140" y="3446391"/>
            <a:ext cx="720000"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微软雅黑" panose="020b0503020204020204" pitchFamily="34" charset="-122"/>
                <a:ea typeface="微软雅黑" panose="020b0503020204020204" pitchFamily="34" charset="-122"/>
              </a:endParaRPr>
            </a:p>
          </p:txBody>
        </p:sp>
        <p:grpSp>
          <p:nvGrpSpPr>
            <p:cNvPr id="10"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00">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00">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00">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986" y="3191750"/>
            <a:ext cx="1415732" cy="338536"/>
          </a:xfrm>
          <a:prstGeom prst="rect">
            <a:avLst/>
          </a:prstGeom>
        </p:spPr>
        <p:txBody>
          <a:bodyPr wrap="none" lIns="91420" tIns="45711" rIns="91420" bIns="45711">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矩形 47"/>
          <p:cNvSpPr>
            <a:spLocks noChangeArrowheads="1"/>
          </p:cNvSpPr>
          <p:nvPr/>
        </p:nvSpPr>
        <p:spPr bwMode="auto">
          <a:xfrm>
            <a:off x="8178989" y="3613782"/>
            <a:ext cx="3043120" cy="45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100">
                <a:solidFill>
                  <a:schemeClr val="accent2"/>
                </a:solidFill>
                <a:sym typeface="微软雅黑" panose="020b0503020204020204" pitchFamily="34" charset="-122"/>
              </a:rPr>
              <a:t>在此录入图表的综合描述说明，在此录入图表的描述说明，在此录入上述图表的描述说明。</a:t>
            </a:r>
            <a:endParaRPr lang="zh-CN" altLang="en-US" sz="1100">
              <a:solidFill>
                <a:schemeClr val="accent2"/>
              </a:solidFill>
              <a:sym typeface="微软雅黑" panose="020b0503020204020204" pitchFamily="34" charset="-122"/>
            </a:endParaRPr>
          </a:p>
        </p:txBody>
      </p:sp>
      <p:sp>
        <p:nvSpPr>
          <p:cNvPr id="137" name="矩形 136"/>
          <p:cNvSpPr/>
          <p:nvPr/>
        </p:nvSpPr>
        <p:spPr>
          <a:xfrm>
            <a:off x="2902966" y="5080721"/>
            <a:ext cx="1415732" cy="338536"/>
          </a:xfrm>
          <a:prstGeom prst="rect">
            <a:avLst/>
          </a:prstGeom>
        </p:spPr>
        <p:txBody>
          <a:bodyPr wrap="none" lIns="91420" tIns="45711" rIns="91420" bIns="45711">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1275581" y="5502754"/>
            <a:ext cx="3043120" cy="45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100">
                <a:solidFill>
                  <a:schemeClr val="accent2"/>
                </a:solidFill>
                <a:sym typeface="微软雅黑" panose="020b0503020204020204" pitchFamily="34" charset="-122"/>
              </a:rPr>
              <a:t>在此录入图表的描述说明，在此录入上述图表的描述说明，在此录入上述图表的描述说明。</a:t>
            </a:r>
            <a:endParaRPr lang="zh-CN" altLang="en-US" sz="1100">
              <a:solidFill>
                <a:schemeClr val="accent2"/>
              </a:solidFill>
              <a:sym typeface="微软雅黑" panose="020b0503020204020204" pitchFamily="34" charset="-122"/>
            </a:endParaRPr>
          </a:p>
        </p:txBody>
      </p:sp>
      <p:sp>
        <p:nvSpPr>
          <p:cNvPr id="139" name="矩形 138"/>
          <p:cNvSpPr/>
          <p:nvPr/>
        </p:nvSpPr>
        <p:spPr>
          <a:xfrm>
            <a:off x="7900572" y="5080721"/>
            <a:ext cx="1415732" cy="338536"/>
          </a:xfrm>
          <a:prstGeom prst="rect">
            <a:avLst/>
          </a:prstGeom>
        </p:spPr>
        <p:txBody>
          <a:bodyPr wrap="none" lIns="91420" tIns="45711" rIns="91420" bIns="45711">
            <a:spAutoFit/>
          </a:bodyP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矩形 47"/>
          <p:cNvSpPr>
            <a:spLocks noChangeArrowheads="1"/>
          </p:cNvSpPr>
          <p:nvPr/>
        </p:nvSpPr>
        <p:spPr bwMode="auto">
          <a:xfrm>
            <a:off x="7903376" y="5502752"/>
            <a:ext cx="3069428" cy="45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100">
                <a:solidFill>
                  <a:schemeClr val="accent2"/>
                </a:solidFill>
                <a:sym typeface="微软雅黑" panose="020b0503020204020204" pitchFamily="34" charset="-122"/>
              </a:rPr>
              <a:t>在此录入图表的综合描述说明，在此录入图表的综合描述说明。</a:t>
            </a:r>
            <a:endParaRPr lang="zh-CN" altLang="en-US" sz="1100">
              <a:solidFill>
                <a:schemeClr val="accent2"/>
              </a:solidFill>
              <a:sym typeface="微软雅黑" panose="020b0503020204020204" pitchFamily="34" charset="-122"/>
            </a:endParaRPr>
          </a:p>
        </p:txBody>
      </p:sp>
      <p:sp>
        <p:nvSpPr>
          <p:cNvPr id="141" name="矩形 140"/>
          <p:cNvSpPr/>
          <p:nvPr/>
        </p:nvSpPr>
        <p:spPr>
          <a:xfrm>
            <a:off x="2657437" y="3271961"/>
            <a:ext cx="1415732" cy="338536"/>
          </a:xfrm>
          <a:prstGeom prst="rect">
            <a:avLst/>
          </a:prstGeom>
        </p:spPr>
        <p:txBody>
          <a:bodyPr wrap="none" lIns="91420" tIns="45711" rIns="91420" bIns="45711">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矩形 47"/>
          <p:cNvSpPr>
            <a:spLocks noChangeArrowheads="1"/>
          </p:cNvSpPr>
          <p:nvPr/>
        </p:nvSpPr>
        <p:spPr bwMode="auto">
          <a:xfrm>
            <a:off x="946487" y="3693991"/>
            <a:ext cx="3126682" cy="45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100">
                <a:solidFill>
                  <a:schemeClr val="accent2"/>
                </a:solidFill>
                <a:sym typeface="微软雅黑" panose="020b0503020204020204" pitchFamily="34" charset="-122"/>
              </a:rPr>
              <a:t>在此录入上述图表的综合描述说明，在此录入上述图表的综合描述说明。</a:t>
            </a:r>
            <a:endParaRPr lang="zh-CN" altLang="en-US" sz="1100">
              <a:solidFill>
                <a:schemeClr val="accent2"/>
              </a:solidFill>
              <a:sym typeface="微软雅黑" panose="020b0503020204020204" pitchFamily="34" charset="-122"/>
            </a:endParaRPr>
          </a:p>
        </p:txBody>
      </p:sp>
      <p:sp>
        <p:nvSpPr>
          <p:cNvPr id="143" name="矩形 142"/>
          <p:cNvSpPr/>
          <p:nvPr/>
        </p:nvSpPr>
        <p:spPr>
          <a:xfrm>
            <a:off x="5388134" y="1280596"/>
            <a:ext cx="1415732" cy="338536"/>
          </a:xfrm>
          <a:prstGeom prst="rect">
            <a:avLst/>
          </a:prstGeom>
        </p:spPr>
        <p:txBody>
          <a:bodyPr wrap="none" lIns="91420" tIns="45711" rIns="91420" bIns="45711">
            <a:spAutoFit/>
          </a:bodyPr>
          <a:lstStyle/>
          <a:p>
            <a:pPr algn="ct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4" name="矩形 47"/>
          <p:cNvSpPr>
            <a:spLocks noChangeArrowheads="1"/>
          </p:cNvSpPr>
          <p:nvPr/>
        </p:nvSpPr>
        <p:spPr bwMode="auto">
          <a:xfrm>
            <a:off x="4399157" y="1702625"/>
            <a:ext cx="3393697" cy="45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100">
                <a:solidFill>
                  <a:schemeClr val="accent2"/>
                </a:solidFill>
                <a:sym typeface="微软雅黑" panose="020b0503020204020204" pitchFamily="34" charset="-122"/>
              </a:rPr>
              <a:t>在此录入上述图表的综合描述说明，在此录入图表的综合描述说明。</a:t>
            </a:r>
            <a:endParaRPr lang="zh-CN" altLang="en-US" sz="1100">
              <a:solidFill>
                <a:schemeClr val="accent2"/>
              </a:solidFill>
              <a:sym typeface="微软雅黑" panose="020b0503020204020204" pitchFamily="34" charset="-122"/>
            </a:endParaRPr>
          </a:p>
        </p:txBody>
      </p:sp>
    </p:spTree>
  </p:cSld>
  <p:clrMapOvr>
    <a:masterClrMapping/>
  </p:clrMapOvr>
  <p:transition spd="slow" advClick="0" advTm="0">
    <p:pull dir="d"/>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占位符 2"/>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3900" r="3900"/>
          <a:stretch>
            <a:fillRect/>
          </a:stretch>
        </p:blipFill>
        <p:spPr>
          <a:xfrm>
            <a:off x="0" y="1049338"/>
            <a:ext cx="4264025" cy="2514600"/>
          </a:xfrm>
          <a:prstGeom prst="rect">
            <a:avLst/>
          </a:prstGeom>
          <a:solidFill>
            <a:schemeClr val="bg1">
              <a:lumMod val="85000"/>
            </a:schemeClr>
          </a:solidFill>
        </p:spPr>
      </p:pic>
      <p:sp>
        <p:nvSpPr>
          <p:cNvPr id="9" name="Rectangle 8"/>
          <p:cNvSpPr/>
          <p:nvPr/>
        </p:nvSpPr>
        <p:spPr>
          <a:xfrm>
            <a:off x="5722815" y="1987480"/>
            <a:ext cx="999635" cy="369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7"/>
          <p:cNvSpPr txBox="1"/>
          <p:nvPr/>
        </p:nvSpPr>
        <p:spPr>
          <a:xfrm>
            <a:off x="5722815" y="1987478"/>
            <a:ext cx="1631173" cy="400087"/>
          </a:xfrm>
          <a:prstGeom prst="rect">
            <a:avLst/>
          </a:prstGeom>
          <a:noFill/>
        </p:spPr>
        <p:txBody>
          <a:bodyPr wrap="none" lIns="121899" tIns="60949" rIns="121899" bIns="60949" rtlCol="0">
            <a:spAutoFit/>
          </a:bodyPr>
          <a:lstStyle/>
          <a:p>
            <a:r>
              <a:rPr lang="zh-CN" altLang="en-US" b="1">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点击添加</a:t>
            </a:r>
            <a:r>
              <a:rPr lang="zh-CN" altLang="en-US" b="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文字</a:t>
            </a:r>
            <a:endParaRPr lang="en-US" b="1">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18"/>
          <p:cNvSpPr txBox="1"/>
          <p:nvPr/>
        </p:nvSpPr>
        <p:spPr>
          <a:xfrm>
            <a:off x="6729290" y="2483088"/>
            <a:ext cx="3661772" cy="984863"/>
          </a:xfrm>
          <a:prstGeom prst="rect">
            <a:avLst/>
          </a:prstGeom>
          <a:noFill/>
        </p:spPr>
        <p:txBody>
          <a:bodyPr wrap="square" lIns="121899" tIns="60949" rIns="121899" bIns="60949" rtlCol="0">
            <a:spAutoFit/>
          </a:bodyPr>
          <a:lstStyle/>
          <a:p>
            <a:r>
              <a:rPr lang="zh-CN" altLang="en-US" sz="14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4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r>
              <a:rPr lang="zh-CN" altLang="en-US" sz="14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4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aphicFrame>
        <p:nvGraphicFramePr>
          <p:cNvPr id="21" name="Chart 20"/>
          <p:cNvGraphicFramePr/>
          <p:nvPr/>
        </p:nvGraphicFramePr>
        <p:xfrm>
          <a:off x="2458794" y="3896943"/>
          <a:ext cx="7274415" cy="2171813"/>
        </p:xfrm>
        <a:graphic>
          <a:graphicData uri="http://schemas.openxmlformats.org/drawingml/2006/chart">
            <c:chart xmlns:c="http://schemas.openxmlformats.org/drawingml/2006/chart" r:id="rId4"/>
          </a:graphicData>
        </a:graphic>
      </p:graphicFrame>
      <p:sp>
        <p:nvSpPr>
          <p:cNvPr id="15" name="TextBox 14"/>
          <p:cNvSpPr txBox="1"/>
          <p:nvPr/>
        </p:nvSpPr>
        <p:spPr>
          <a:xfrm>
            <a:off x="5529945" y="4378232"/>
            <a:ext cx="759183" cy="276913"/>
          </a:xfrm>
          <a:prstGeom prst="rect">
            <a:avLst/>
          </a:prstGeom>
          <a:solidFill>
            <a:schemeClr val="tx1">
              <a:lumMod val="75000"/>
              <a:lumOff val="25000"/>
            </a:schemeClr>
          </a:solidFill>
        </p:spPr>
        <p:txBody>
          <a:bodyPr wrap="none" lIns="121899" tIns="60949" rIns="121899" bIns="60949" rtlCol="0">
            <a:spAutoFit/>
          </a:bodyPr>
          <a:lstStyle/>
          <a:p>
            <a:r>
              <a:rPr lang="zh-CN" altLang="en-US" sz="10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0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22"/>
          <p:cNvSpPr txBox="1"/>
          <p:nvPr/>
        </p:nvSpPr>
        <p:spPr>
          <a:xfrm>
            <a:off x="6252238" y="4378230"/>
            <a:ext cx="1169551" cy="307681"/>
          </a:xfrm>
          <a:prstGeom prst="rect">
            <a:avLst/>
          </a:prstGeom>
          <a:noFill/>
        </p:spPr>
        <p:txBody>
          <a:bodyPr wrap="none" lIns="121899" tIns="60949" rIns="121899" bIns="60949" rtlCol="0">
            <a:spAutoFit/>
          </a:bodyPr>
          <a:lstStyle/>
          <a:p>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点击添加文字</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TextBox 23"/>
          <p:cNvSpPr txBox="1"/>
          <p:nvPr/>
        </p:nvSpPr>
        <p:spPr>
          <a:xfrm>
            <a:off x="7206345" y="5439315"/>
            <a:ext cx="759183" cy="276913"/>
          </a:xfrm>
          <a:prstGeom prst="rect">
            <a:avLst/>
          </a:prstGeom>
          <a:solidFill>
            <a:schemeClr val="accent6"/>
          </a:solidFill>
        </p:spPr>
        <p:txBody>
          <a:bodyPr wrap="none" lIns="121899" tIns="60949" rIns="121899" bIns="60949" rtlCol="0">
            <a:spAutoFit/>
          </a:bodyPr>
          <a:lstStyle/>
          <a:p>
            <a:r>
              <a:rPr lang="zh-CN" altLang="en-US" sz="10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0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TextBox 24"/>
          <p:cNvSpPr txBox="1"/>
          <p:nvPr/>
        </p:nvSpPr>
        <p:spPr>
          <a:xfrm>
            <a:off x="7903971" y="5439314"/>
            <a:ext cx="1169551" cy="307681"/>
          </a:xfrm>
          <a:prstGeom prst="rect">
            <a:avLst/>
          </a:prstGeom>
          <a:noFill/>
        </p:spPr>
        <p:txBody>
          <a:bodyPr wrap="none" lIns="121899" tIns="60949" rIns="121899" bIns="60949" rtlCol="0">
            <a:spAutoFit/>
          </a:bodyPr>
          <a:lstStyle/>
          <a:p>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点击添加文字</a:t>
            </a:r>
            <a:endParaRPr 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TextBox 25"/>
          <p:cNvSpPr txBox="1"/>
          <p:nvPr/>
        </p:nvSpPr>
        <p:spPr>
          <a:xfrm>
            <a:off x="3439887" y="4570795"/>
            <a:ext cx="759183" cy="276913"/>
          </a:xfrm>
          <a:prstGeom prst="rect">
            <a:avLst/>
          </a:prstGeom>
          <a:solidFill>
            <a:schemeClr val="accent6"/>
          </a:solidFill>
        </p:spPr>
        <p:txBody>
          <a:bodyPr wrap="none" lIns="121899" tIns="60949" rIns="121899" bIns="60949" rtlCol="0">
            <a:spAutoFit/>
          </a:bodyPr>
          <a:lstStyle/>
          <a:p>
            <a:r>
              <a:rPr lang="zh-CN" altLang="en-US" sz="10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zh-CN" altLang="en-US" sz="100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TextBox 26"/>
          <p:cNvSpPr txBox="1"/>
          <p:nvPr/>
        </p:nvSpPr>
        <p:spPr>
          <a:xfrm>
            <a:off x="4131910" y="4570794"/>
            <a:ext cx="1169509" cy="492420"/>
          </a:xfrm>
          <a:prstGeom prst="rect">
            <a:avLst/>
          </a:prstGeom>
          <a:noFill/>
        </p:spPr>
        <p:txBody>
          <a:bodyPr wrap="none" lIns="121899" tIns="60949" rIns="121899" bIns="60949" rtlCol="0">
            <a:spAutoFit/>
          </a:bodyPr>
          <a:lstStyle/>
          <a:p>
            <a:r>
              <a:rPr lang="zh-CN" alt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点击添加文字</a:t>
            </a:r>
            <a:endParaRPr lang="zh-CN" alt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sz="1200">
              <a:solidFill>
                <a:schemeClr val="tx1">
                  <a:lumMod val="75000"/>
                  <a:lumOff val="2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0">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900" decel="100000" fill="hold"/>
                                        <p:tgtEl>
                                          <p:spTgt spid="1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ox(in)">
                                      <p:cBhvr>
                                        <p:cTn id="35" dur="750"/>
                                        <p:tgtEl>
                                          <p:spTgt spid="2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750"/>
                                        <p:tgtEl>
                                          <p:spTgt spid="15"/>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ox(in)">
                                      <p:cBhvr>
                                        <p:cTn id="41" dur="750"/>
                                        <p:tgtEl>
                                          <p:spTgt spid="24"/>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750" fill="hold"/>
                                        <p:tgtEl>
                                          <p:spTgt spid="27"/>
                                        </p:tgtEl>
                                        <p:attrNameLst>
                                          <p:attrName>ppt_w</p:attrName>
                                        </p:attrNameLst>
                                      </p:cBhvr>
                                      <p:tavLst>
                                        <p:tav tm="0">
                                          <p:val>
                                            <p:strVal val="#ppt_w*0.70"/>
                                          </p:val>
                                        </p:tav>
                                        <p:tav tm="100000">
                                          <p:val>
                                            <p:strVal val="#ppt_w"/>
                                          </p:val>
                                        </p:tav>
                                      </p:tavLst>
                                    </p:anim>
                                    <p:anim calcmode="lin" valueType="num">
                                      <p:cBhvr>
                                        <p:cTn id="47" dur="750" fill="hold"/>
                                        <p:tgtEl>
                                          <p:spTgt spid="27"/>
                                        </p:tgtEl>
                                        <p:attrNameLst>
                                          <p:attrName>ppt_h</p:attrName>
                                        </p:attrNameLst>
                                      </p:cBhvr>
                                      <p:tavLst>
                                        <p:tav tm="0">
                                          <p:val>
                                            <p:strVal val="#ppt_h"/>
                                          </p:val>
                                        </p:tav>
                                        <p:tav tm="100000">
                                          <p:val>
                                            <p:strVal val="#ppt_h"/>
                                          </p:val>
                                        </p:tav>
                                      </p:tavLst>
                                    </p:anim>
                                    <p:animEffect transition="in" filter="fade">
                                      <p:cBhvr>
                                        <p:cTn id="48" dur="750"/>
                                        <p:tgtEl>
                                          <p:spTgt spid="2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750" fill="hold"/>
                                        <p:tgtEl>
                                          <p:spTgt spid="23"/>
                                        </p:tgtEl>
                                        <p:attrNameLst>
                                          <p:attrName>ppt_w</p:attrName>
                                        </p:attrNameLst>
                                      </p:cBhvr>
                                      <p:tavLst>
                                        <p:tav tm="0">
                                          <p:val>
                                            <p:strVal val="#ppt_w*0.70"/>
                                          </p:val>
                                        </p:tav>
                                        <p:tav tm="100000">
                                          <p:val>
                                            <p:strVal val="#ppt_w"/>
                                          </p:val>
                                        </p:tav>
                                      </p:tavLst>
                                    </p:anim>
                                    <p:anim calcmode="lin" valueType="num">
                                      <p:cBhvr>
                                        <p:cTn id="52" dur="750" fill="hold"/>
                                        <p:tgtEl>
                                          <p:spTgt spid="23"/>
                                        </p:tgtEl>
                                        <p:attrNameLst>
                                          <p:attrName>ppt_h</p:attrName>
                                        </p:attrNameLst>
                                      </p:cBhvr>
                                      <p:tavLst>
                                        <p:tav tm="0">
                                          <p:val>
                                            <p:strVal val="#ppt_h"/>
                                          </p:val>
                                        </p:tav>
                                        <p:tav tm="100000">
                                          <p:val>
                                            <p:strVal val="#ppt_h"/>
                                          </p:val>
                                        </p:tav>
                                      </p:tavLst>
                                    </p:anim>
                                    <p:animEffect transition="in" filter="fade">
                                      <p:cBhvr>
                                        <p:cTn id="53" dur="750"/>
                                        <p:tgtEl>
                                          <p:spTgt spid="23"/>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750" fill="hold"/>
                                        <p:tgtEl>
                                          <p:spTgt spid="25"/>
                                        </p:tgtEl>
                                        <p:attrNameLst>
                                          <p:attrName>ppt_w</p:attrName>
                                        </p:attrNameLst>
                                      </p:cBhvr>
                                      <p:tavLst>
                                        <p:tav tm="0">
                                          <p:val>
                                            <p:strVal val="#ppt_w*0.70"/>
                                          </p:val>
                                        </p:tav>
                                        <p:tav tm="100000">
                                          <p:val>
                                            <p:strVal val="#ppt_w"/>
                                          </p:val>
                                        </p:tav>
                                      </p:tavLst>
                                    </p:anim>
                                    <p:anim calcmode="lin" valueType="num">
                                      <p:cBhvr>
                                        <p:cTn id="57" dur="750" fill="hold"/>
                                        <p:tgtEl>
                                          <p:spTgt spid="25"/>
                                        </p:tgtEl>
                                        <p:attrNameLst>
                                          <p:attrName>ppt_h</p:attrName>
                                        </p:attrNameLst>
                                      </p:cBhvr>
                                      <p:tavLst>
                                        <p:tav tm="0">
                                          <p:val>
                                            <p:strVal val="#ppt_h"/>
                                          </p:val>
                                        </p:tav>
                                        <p:tav tm="100000">
                                          <p:val>
                                            <p:strVal val="#ppt_h"/>
                                          </p:val>
                                        </p:tav>
                                      </p:tavLst>
                                    </p:anim>
                                    <p:animEffect transition="in" filter="fade">
                                      <p:cBhvr>
                                        <p:cTn id="58"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9" grpId="0"/>
      <p:bldP spid="15" grpId="0" animBg="1"/>
      <p:bldP spid="23" grpId="0"/>
      <p:bldP spid="24" grpId="0" animBg="1"/>
      <p:bldP spid="25" grpId="0"/>
      <p:bldP spid="26" grpId="0" animBg="1"/>
      <p:bldP spid="27" grpId="0"/>
      <p:bldGraphic spid="21" grpId="0">
        <p:bldAsOne/>
      </p:bldGraphic>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燕尾形箭头 39"/>
          <p:cNvSpPr/>
          <p:nvPr/>
        </p:nvSpPr>
        <p:spPr>
          <a:xfrm>
            <a:off x="1438749" y="3565205"/>
            <a:ext cx="9405532" cy="228600"/>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1" name="椭圆 40"/>
          <p:cNvSpPr/>
          <p:nvPr/>
        </p:nvSpPr>
        <p:spPr>
          <a:xfrm>
            <a:off x="4779537" y="3596244"/>
            <a:ext cx="166532" cy="166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7274949" y="3596244"/>
            <a:ext cx="166532" cy="1665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3" name="椭圆 42"/>
          <p:cNvSpPr/>
          <p:nvPr/>
        </p:nvSpPr>
        <p:spPr>
          <a:xfrm>
            <a:off x="9755313" y="3596244"/>
            <a:ext cx="166532" cy="166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44" name="椭圆 43"/>
          <p:cNvSpPr/>
          <p:nvPr/>
        </p:nvSpPr>
        <p:spPr>
          <a:xfrm>
            <a:off x="2299178" y="3596244"/>
            <a:ext cx="166532" cy="1665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44"/>
          <p:cNvGrpSpPr/>
          <p:nvPr/>
        </p:nvGrpSpPr>
        <p:grpSpPr>
          <a:xfrm>
            <a:off x="4194977" y="2356618"/>
            <a:ext cx="1330404" cy="962023"/>
            <a:chOff x="4157177" y="2343128"/>
            <a:chExt cx="1330402" cy="962021"/>
          </a:xfrm>
        </p:grpSpPr>
        <p:sp>
          <p:nvSpPr>
            <p:cNvPr id="46" name="泪滴形 45"/>
            <p:cNvSpPr/>
            <p:nvPr/>
          </p:nvSpPr>
          <p:spPr>
            <a:xfrm rot="8100000">
              <a:off x="4341368" y="2343128"/>
              <a:ext cx="962021" cy="96202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文本框 46"/>
            <p:cNvSpPr txBox="1"/>
            <p:nvPr/>
          </p:nvSpPr>
          <p:spPr>
            <a:xfrm>
              <a:off x="4157177" y="2624083"/>
              <a:ext cx="1330402" cy="369331"/>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文字</a:t>
              </a:r>
              <a:endParaRPr lang="zh-CN" altLang="en-US" baseline="-3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47"/>
          <p:cNvGrpSpPr/>
          <p:nvPr/>
        </p:nvGrpSpPr>
        <p:grpSpPr>
          <a:xfrm>
            <a:off x="1897498" y="2356612"/>
            <a:ext cx="962021" cy="962022"/>
            <a:chOff x="1784435" y="2343128"/>
            <a:chExt cx="962021" cy="962021"/>
          </a:xfrm>
        </p:grpSpPr>
        <p:sp>
          <p:nvSpPr>
            <p:cNvPr id="49" name="泪滴形 48"/>
            <p:cNvSpPr/>
            <p:nvPr/>
          </p:nvSpPr>
          <p:spPr>
            <a:xfrm rot="8100000">
              <a:off x="1784435" y="2343128"/>
              <a:ext cx="962021" cy="96202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文本框 49"/>
            <p:cNvSpPr txBox="1"/>
            <p:nvPr/>
          </p:nvSpPr>
          <p:spPr>
            <a:xfrm>
              <a:off x="1838580" y="2595808"/>
              <a:ext cx="853730" cy="424732"/>
            </a:xfrm>
            <a:prstGeom prst="rect">
              <a:avLst/>
            </a:prstGeom>
            <a:noFill/>
          </p:spPr>
          <p:txBody>
            <a:bodyPr wrap="square" rtlCol="0">
              <a:spAutoFit/>
            </a:bodyPr>
            <a:lstStyle/>
            <a:p>
              <a:pPr algn="ctr">
                <a:lnSpc>
                  <a:spcPct val="120000"/>
                </a:lnSpc>
              </a:pPr>
              <a:r>
                <a:rPr lang="zh-CN" alt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文字</a:t>
              </a:r>
              <a:endParaRPr lang="zh-CN" altLang="en-US" baseline="-3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50"/>
          <p:cNvGrpSpPr/>
          <p:nvPr/>
        </p:nvGrpSpPr>
        <p:grpSpPr>
          <a:xfrm>
            <a:off x="9316869" y="2356615"/>
            <a:ext cx="1043408" cy="962023"/>
            <a:chOff x="9414541" y="2343128"/>
            <a:chExt cx="1043408" cy="962021"/>
          </a:xfrm>
        </p:grpSpPr>
        <p:sp>
          <p:nvSpPr>
            <p:cNvPr id="52" name="泪滴形 51"/>
            <p:cNvSpPr/>
            <p:nvPr/>
          </p:nvSpPr>
          <p:spPr>
            <a:xfrm rot="8100000">
              <a:off x="9455232" y="2343128"/>
              <a:ext cx="962021" cy="96202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文本框 52"/>
            <p:cNvSpPr txBox="1"/>
            <p:nvPr/>
          </p:nvSpPr>
          <p:spPr>
            <a:xfrm>
              <a:off x="9414541" y="2652355"/>
              <a:ext cx="1043408" cy="461664"/>
            </a:xfrm>
            <a:prstGeom prst="rect">
              <a:avLst/>
            </a:prstGeom>
            <a:no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a:t>文字</a:t>
              </a:r>
              <a:endParaRPr lang="zh-CN" altLang="en-US" sz="2400"/>
            </a:p>
          </p:txBody>
        </p:sp>
      </p:grpSp>
      <p:grpSp>
        <p:nvGrpSpPr>
          <p:cNvPr id="5" name="组合 53"/>
          <p:cNvGrpSpPr/>
          <p:nvPr/>
        </p:nvGrpSpPr>
        <p:grpSpPr>
          <a:xfrm>
            <a:off x="6875893" y="2356613"/>
            <a:ext cx="962021" cy="962022"/>
            <a:chOff x="6898301" y="2343128"/>
            <a:chExt cx="962021" cy="962021"/>
          </a:xfrm>
        </p:grpSpPr>
        <p:sp>
          <p:nvSpPr>
            <p:cNvPr id="55" name="泪滴形 54"/>
            <p:cNvSpPr/>
            <p:nvPr/>
          </p:nvSpPr>
          <p:spPr>
            <a:xfrm rot="8100000">
              <a:off x="6898301" y="2343128"/>
              <a:ext cx="962021" cy="96202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2">
                    <a:lumMod val="7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6" name="文本框 55"/>
            <p:cNvSpPr txBox="1"/>
            <p:nvPr/>
          </p:nvSpPr>
          <p:spPr>
            <a:xfrm>
              <a:off x="6952446" y="2624084"/>
              <a:ext cx="853730" cy="461665"/>
            </a:xfrm>
            <a:prstGeom prst="rect">
              <a:avLst/>
            </a:prstGeom>
            <a:no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a:t>文字</a:t>
              </a:r>
              <a:endParaRPr lang="zh-CN" altLang="en-US" sz="2400"/>
            </a:p>
          </p:txBody>
        </p:sp>
      </p:grpSp>
      <p:sp>
        <p:nvSpPr>
          <p:cNvPr id="57" name="矩形 56"/>
          <p:cNvSpPr/>
          <p:nvPr/>
        </p:nvSpPr>
        <p:spPr>
          <a:xfrm>
            <a:off x="1834759" y="4091242"/>
            <a:ext cx="1107955" cy="369314"/>
          </a:xfrm>
          <a:prstGeom prst="rect">
            <a:avLst/>
          </a:prstGeom>
        </p:spPr>
        <p:txBody>
          <a:bodyPr wrap="none" lIns="91420" tIns="45711" rIns="91420" bIns="45711">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1308716" y="4606922"/>
            <a:ext cx="2160045" cy="6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a:solidFill>
                  <a:schemeClr val="bg1">
                    <a:lumMod val="65000"/>
                  </a:schemeClr>
                </a:solidFill>
                <a:sym typeface="微软雅黑" panose="020b0503020204020204" pitchFamily="34" charset="-122"/>
              </a:rPr>
              <a:t>在此录入上述图表的描述说明，在此录入上述图表的描述说明，在此录入上述图表的描述说明。</a:t>
            </a:r>
            <a:endParaRPr lang="zh-CN" altLang="en-US" sz="900">
              <a:solidFill>
                <a:schemeClr val="bg1">
                  <a:lumMod val="65000"/>
                </a:schemeClr>
              </a:solidFill>
              <a:sym typeface="微软雅黑" panose="020b0503020204020204" pitchFamily="34" charset="-122"/>
            </a:endParaRPr>
          </a:p>
        </p:txBody>
      </p:sp>
      <p:sp>
        <p:nvSpPr>
          <p:cNvPr id="59" name="矩形 58"/>
          <p:cNvSpPr/>
          <p:nvPr/>
        </p:nvSpPr>
        <p:spPr>
          <a:xfrm>
            <a:off x="4300726" y="4091242"/>
            <a:ext cx="1107955" cy="369314"/>
          </a:xfrm>
          <a:prstGeom prst="rect">
            <a:avLst/>
          </a:prstGeom>
        </p:spPr>
        <p:txBody>
          <a:bodyPr wrap="none" lIns="91420" tIns="45711" rIns="91420" bIns="45711">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矩形 47"/>
          <p:cNvSpPr>
            <a:spLocks noChangeArrowheads="1"/>
          </p:cNvSpPr>
          <p:nvPr/>
        </p:nvSpPr>
        <p:spPr bwMode="auto">
          <a:xfrm>
            <a:off x="3756470" y="4606922"/>
            <a:ext cx="2196469" cy="6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a:solidFill>
                  <a:schemeClr val="bg1">
                    <a:lumMod val="65000"/>
                  </a:schemeClr>
                </a:solidFill>
                <a:sym typeface="微软雅黑" panose="020b0503020204020204" pitchFamily="34" charset="-122"/>
              </a:rPr>
              <a:t>在此录入上述图表的描述说明，在此录入上述图表的描述说明，在此录入上述图表的描述说明。</a:t>
            </a:r>
            <a:endParaRPr lang="zh-CN" altLang="en-US" sz="900">
              <a:solidFill>
                <a:schemeClr val="bg1">
                  <a:lumMod val="65000"/>
                </a:schemeClr>
              </a:solidFill>
              <a:sym typeface="微软雅黑" panose="020b0503020204020204" pitchFamily="34" charset="-122"/>
            </a:endParaRPr>
          </a:p>
        </p:txBody>
      </p:sp>
      <p:sp>
        <p:nvSpPr>
          <p:cNvPr id="61" name="矩形 60"/>
          <p:cNvSpPr/>
          <p:nvPr/>
        </p:nvSpPr>
        <p:spPr>
          <a:xfrm>
            <a:off x="6807505" y="4091242"/>
            <a:ext cx="1107955" cy="369314"/>
          </a:xfrm>
          <a:prstGeom prst="rect">
            <a:avLst/>
          </a:prstGeom>
        </p:spPr>
        <p:txBody>
          <a:bodyPr wrap="none" lIns="91420" tIns="45711" rIns="91420" bIns="45711">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47"/>
          <p:cNvSpPr>
            <a:spLocks noChangeArrowheads="1"/>
          </p:cNvSpPr>
          <p:nvPr/>
        </p:nvSpPr>
        <p:spPr bwMode="auto">
          <a:xfrm>
            <a:off x="6261355" y="4606922"/>
            <a:ext cx="2200259" cy="6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a:solidFill>
                  <a:schemeClr val="bg1">
                    <a:lumMod val="65000"/>
                  </a:schemeClr>
                </a:solidFill>
                <a:sym typeface="微软雅黑" panose="020b0503020204020204" pitchFamily="34" charset="-122"/>
              </a:rPr>
              <a:t>在此录入上述图表的描述说明，在此录入上述图表的描述说明，在此录入上述图表的描述说明。</a:t>
            </a:r>
            <a:endParaRPr lang="zh-CN" altLang="en-US" sz="900">
              <a:solidFill>
                <a:schemeClr val="bg1">
                  <a:lumMod val="65000"/>
                </a:schemeClr>
              </a:solidFill>
              <a:sym typeface="微软雅黑" panose="020b0503020204020204" pitchFamily="34" charset="-122"/>
            </a:endParaRPr>
          </a:p>
        </p:txBody>
      </p:sp>
      <p:sp>
        <p:nvSpPr>
          <p:cNvPr id="63" name="矩形 62"/>
          <p:cNvSpPr/>
          <p:nvPr/>
        </p:nvSpPr>
        <p:spPr>
          <a:xfrm>
            <a:off x="9274123" y="4091242"/>
            <a:ext cx="1107955" cy="369314"/>
          </a:xfrm>
          <a:prstGeom prst="rect">
            <a:avLst/>
          </a:prstGeom>
        </p:spPr>
        <p:txBody>
          <a:bodyPr wrap="none" lIns="91420" tIns="45711" rIns="91420" bIns="45711">
            <a:spAutoFit/>
          </a:bodyPr>
          <a:lstStyle/>
          <a:p>
            <a:pPr algn="ct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矩形 47"/>
          <p:cNvSpPr>
            <a:spLocks noChangeArrowheads="1"/>
          </p:cNvSpPr>
          <p:nvPr/>
        </p:nvSpPr>
        <p:spPr bwMode="auto">
          <a:xfrm>
            <a:off x="8811923" y="4606922"/>
            <a:ext cx="2032356" cy="6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900">
                <a:solidFill>
                  <a:schemeClr val="bg1">
                    <a:lumMod val="65000"/>
                  </a:schemeClr>
                </a:solidFill>
                <a:sym typeface="微软雅黑" panose="020b0503020204020204" pitchFamily="34" charset="-122"/>
              </a:rPr>
              <a:t>在此录入上述图表的描述说明，在此录入上述图表的描述说明，在此录入上述图表的描述说明。</a:t>
            </a:r>
            <a:endParaRPr lang="zh-CN" altLang="en-US" sz="900">
              <a:solidFill>
                <a:schemeClr val="bg1">
                  <a:lumMod val="65000"/>
                </a:schemeClr>
              </a:solidFill>
              <a:sym typeface="微软雅黑" panose="020b0503020204020204" pitchFamily="34" charset="-122"/>
            </a:endParaRPr>
          </a:p>
        </p:txBody>
      </p:sp>
    </p:spTree>
  </p:cSld>
  <p:clrMapOvr>
    <a:masterClrMapping/>
  </p:clrMapOvr>
  <p:transition spd="slow" advClick="0" advTm="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400"/>
                                        <p:tgtEl>
                                          <p:spTgt spid="40"/>
                                        </p:tgtEl>
                                      </p:cBhvr>
                                    </p:animEffect>
                                  </p:childTnLst>
                                </p:cTn>
                              </p:par>
                              <p:par>
                                <p:cTn id="8" presetID="2" presetClass="entr" presetSubtype="1" fill="hold" nodeType="withEffect">
                                  <p:stCondLst>
                                    <p:cond delay="8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50" fill="hold"/>
                                        <p:tgtEl>
                                          <p:spTgt spid="3"/>
                                        </p:tgtEl>
                                        <p:attrNameLst>
                                          <p:attrName>ppt_x</p:attrName>
                                        </p:attrNameLst>
                                      </p:cBhvr>
                                      <p:tavLst>
                                        <p:tav tm="0">
                                          <p:val>
                                            <p:strVal val="#ppt_x"/>
                                          </p:val>
                                        </p:tav>
                                        <p:tav tm="100000">
                                          <p:val>
                                            <p:strVal val="#ppt_x"/>
                                          </p:val>
                                        </p:tav>
                                      </p:tavLst>
                                    </p:anim>
                                    <p:anim calcmode="lin" valueType="num">
                                      <p:cBhvr additive="base">
                                        <p:cTn id="11" dur="250" fill="hold"/>
                                        <p:tgtEl>
                                          <p:spTgt spid="3"/>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1250"/>
                                  </p:stCondLst>
                                  <p:childTnLst>
                                    <p:set>
                                      <p:cBhvr>
                                        <p:cTn id="13" dur="1" fill="hold">
                                          <p:stCondLst>
                                            <p:cond delay="0"/>
                                          </p:stCondLst>
                                        </p:cTn>
                                        <p:tgtEl>
                                          <p:spTgt spid="44"/>
                                        </p:tgtEl>
                                        <p:attrNameLst>
                                          <p:attrName>style.visibility</p:attrName>
                                        </p:attrNameLst>
                                      </p:cBhvr>
                                      <p:to>
                                        <p:strVal val="visible"/>
                                      </p:to>
                                    </p:set>
                                    <p:anim calcmode="lin" valueType="num">
                                      <p:cBhvr>
                                        <p:cTn id="14" dur="250" fill="hold"/>
                                        <p:tgtEl>
                                          <p:spTgt spid="44"/>
                                        </p:tgtEl>
                                        <p:attrNameLst>
                                          <p:attrName>ppt_w</p:attrName>
                                        </p:attrNameLst>
                                      </p:cBhvr>
                                      <p:tavLst>
                                        <p:tav tm="0">
                                          <p:val>
                                            <p:fltVal val="0"/>
                                          </p:val>
                                        </p:tav>
                                        <p:tav tm="100000">
                                          <p:val>
                                            <p:strVal val="#ppt_w"/>
                                          </p:val>
                                        </p:tav>
                                      </p:tavLst>
                                    </p:anim>
                                    <p:anim calcmode="lin" valueType="num">
                                      <p:cBhvr>
                                        <p:cTn id="15" dur="250" fill="hold"/>
                                        <p:tgtEl>
                                          <p:spTgt spid="44"/>
                                        </p:tgtEl>
                                        <p:attrNameLst>
                                          <p:attrName>ppt_h</p:attrName>
                                        </p:attrNameLst>
                                      </p:cBhvr>
                                      <p:tavLst>
                                        <p:tav tm="0">
                                          <p:val>
                                            <p:fltVal val="0"/>
                                          </p:val>
                                        </p:tav>
                                        <p:tav tm="100000">
                                          <p:val>
                                            <p:strVal val="#ppt_h"/>
                                          </p:val>
                                        </p:tav>
                                      </p:tavLst>
                                    </p:anim>
                                    <p:animEffect transition="in" filter="fade">
                                      <p:cBhvr>
                                        <p:cTn id="16" dur="250"/>
                                        <p:tgtEl>
                                          <p:spTgt spid="44"/>
                                        </p:tgtEl>
                                      </p:cBhvr>
                                    </p:animEffect>
                                  </p:childTnLst>
                                </p:cTn>
                              </p:par>
                              <p:par>
                                <p:cTn id="17" presetID="14" presetClass="entr" presetSubtype="10" fill="hold" grpId="0" nodeType="withEffect">
                                  <p:stCondLst>
                                    <p:cond delay="1750"/>
                                  </p:stCondLst>
                                  <p:childTnLst>
                                    <p:set>
                                      <p:cBhvr>
                                        <p:cTn id="18" dur="1" fill="hold">
                                          <p:stCondLst>
                                            <p:cond delay="0"/>
                                          </p:stCondLst>
                                        </p:cTn>
                                        <p:tgtEl>
                                          <p:spTgt spid="57"/>
                                        </p:tgtEl>
                                        <p:attrNameLst>
                                          <p:attrName>style.visibility</p:attrName>
                                        </p:attrNameLst>
                                      </p:cBhvr>
                                      <p:to>
                                        <p:strVal val="visible"/>
                                      </p:to>
                                    </p:set>
                                    <p:animEffect transition="in" filter="randombar(horizontal)">
                                      <p:cBhvr>
                                        <p:cTn id="19" dur="400"/>
                                        <p:tgtEl>
                                          <p:spTgt spid="57"/>
                                        </p:tgtEl>
                                      </p:cBhvr>
                                    </p:animEffect>
                                  </p:childTnLst>
                                </p:cTn>
                              </p:par>
                              <p:par>
                                <p:cTn id="20" presetID="14" presetClass="entr" presetSubtype="10" fill="hold" grpId="0" nodeType="withEffect">
                                  <p:stCondLst>
                                    <p:cond delay="1750"/>
                                  </p:stCondLst>
                                  <p:childTnLst>
                                    <p:set>
                                      <p:cBhvr>
                                        <p:cTn id="21" dur="1" fill="hold">
                                          <p:stCondLst>
                                            <p:cond delay="0"/>
                                          </p:stCondLst>
                                        </p:cTn>
                                        <p:tgtEl>
                                          <p:spTgt spid="58"/>
                                        </p:tgtEl>
                                        <p:attrNameLst>
                                          <p:attrName>style.visibility</p:attrName>
                                        </p:attrNameLst>
                                      </p:cBhvr>
                                      <p:to>
                                        <p:strVal val="visible"/>
                                      </p:to>
                                    </p:set>
                                    <p:animEffect transition="in" filter="randombar(horizontal)">
                                      <p:cBhvr>
                                        <p:cTn id="22" dur="400"/>
                                        <p:tgtEl>
                                          <p:spTgt spid="58"/>
                                        </p:tgtEl>
                                      </p:cBhvr>
                                    </p:animEffect>
                                  </p:childTnLst>
                                </p:cTn>
                              </p:par>
                              <p:par>
                                <p:cTn id="23" presetID="2" presetClass="entr" presetSubtype="1" fill="hold" nodeType="withEffect">
                                  <p:stCondLst>
                                    <p:cond delay="25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250" fill="hold"/>
                                        <p:tgtEl>
                                          <p:spTgt spid="2"/>
                                        </p:tgtEl>
                                        <p:attrNameLst>
                                          <p:attrName>ppt_x</p:attrName>
                                        </p:attrNameLst>
                                      </p:cBhvr>
                                      <p:tavLst>
                                        <p:tav tm="0">
                                          <p:val>
                                            <p:strVal val="#ppt_x"/>
                                          </p:val>
                                        </p:tav>
                                        <p:tav tm="100000">
                                          <p:val>
                                            <p:strVal val="#ppt_x"/>
                                          </p:val>
                                        </p:tav>
                                      </p:tavLst>
                                    </p:anim>
                                    <p:anim calcmode="lin" valueType="num">
                                      <p:cBhvr additive="base">
                                        <p:cTn id="26" dur="250" fill="hold"/>
                                        <p:tgtEl>
                                          <p:spTgt spid="2"/>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2900"/>
                                  </p:stCondLst>
                                  <p:childTnLst>
                                    <p:set>
                                      <p:cBhvr>
                                        <p:cTn id="28" dur="1" fill="hold">
                                          <p:stCondLst>
                                            <p:cond delay="0"/>
                                          </p:stCondLst>
                                        </p:cTn>
                                        <p:tgtEl>
                                          <p:spTgt spid="41"/>
                                        </p:tgtEl>
                                        <p:attrNameLst>
                                          <p:attrName>style.visibility</p:attrName>
                                        </p:attrNameLst>
                                      </p:cBhvr>
                                      <p:to>
                                        <p:strVal val="visible"/>
                                      </p:to>
                                    </p:set>
                                    <p:anim calcmode="lin" valueType="num">
                                      <p:cBhvr>
                                        <p:cTn id="29" dur="250" fill="hold"/>
                                        <p:tgtEl>
                                          <p:spTgt spid="41"/>
                                        </p:tgtEl>
                                        <p:attrNameLst>
                                          <p:attrName>ppt_w</p:attrName>
                                        </p:attrNameLst>
                                      </p:cBhvr>
                                      <p:tavLst>
                                        <p:tav tm="0">
                                          <p:val>
                                            <p:fltVal val="0"/>
                                          </p:val>
                                        </p:tav>
                                        <p:tav tm="100000">
                                          <p:val>
                                            <p:strVal val="#ppt_w"/>
                                          </p:val>
                                        </p:tav>
                                      </p:tavLst>
                                    </p:anim>
                                    <p:anim calcmode="lin" valueType="num">
                                      <p:cBhvr>
                                        <p:cTn id="30" dur="250" fill="hold"/>
                                        <p:tgtEl>
                                          <p:spTgt spid="41"/>
                                        </p:tgtEl>
                                        <p:attrNameLst>
                                          <p:attrName>ppt_h</p:attrName>
                                        </p:attrNameLst>
                                      </p:cBhvr>
                                      <p:tavLst>
                                        <p:tav tm="0">
                                          <p:val>
                                            <p:fltVal val="0"/>
                                          </p:val>
                                        </p:tav>
                                        <p:tav tm="100000">
                                          <p:val>
                                            <p:strVal val="#ppt_h"/>
                                          </p:val>
                                        </p:tav>
                                      </p:tavLst>
                                    </p:anim>
                                    <p:animEffect transition="in" filter="fade">
                                      <p:cBhvr>
                                        <p:cTn id="31" dur="250"/>
                                        <p:tgtEl>
                                          <p:spTgt spid="41"/>
                                        </p:tgtEl>
                                      </p:cBhvr>
                                    </p:animEffect>
                                  </p:childTnLst>
                                </p:cTn>
                              </p:par>
                              <p:par>
                                <p:cTn id="32" presetID="14" presetClass="entr" presetSubtype="10" fill="hold" grpId="0" nodeType="withEffect">
                                  <p:stCondLst>
                                    <p:cond delay="3500"/>
                                  </p:stCondLst>
                                  <p:childTnLst>
                                    <p:set>
                                      <p:cBhvr>
                                        <p:cTn id="33" dur="1" fill="hold">
                                          <p:stCondLst>
                                            <p:cond delay="0"/>
                                          </p:stCondLst>
                                        </p:cTn>
                                        <p:tgtEl>
                                          <p:spTgt spid="59"/>
                                        </p:tgtEl>
                                        <p:attrNameLst>
                                          <p:attrName>style.visibility</p:attrName>
                                        </p:attrNameLst>
                                      </p:cBhvr>
                                      <p:to>
                                        <p:strVal val="visible"/>
                                      </p:to>
                                    </p:set>
                                    <p:animEffect transition="in" filter="randombar(horizontal)">
                                      <p:cBhvr>
                                        <p:cTn id="34" dur="400"/>
                                        <p:tgtEl>
                                          <p:spTgt spid="59"/>
                                        </p:tgtEl>
                                      </p:cBhvr>
                                    </p:animEffect>
                                  </p:childTnLst>
                                </p:cTn>
                              </p:par>
                              <p:par>
                                <p:cTn id="35" presetID="14" presetClass="entr" presetSubtype="10" fill="hold" grpId="0" nodeType="withEffect">
                                  <p:stCondLst>
                                    <p:cond delay="350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400"/>
                                        <p:tgtEl>
                                          <p:spTgt spid="60"/>
                                        </p:tgtEl>
                                      </p:cBhvr>
                                    </p:animEffect>
                                  </p:childTnLst>
                                </p:cTn>
                              </p:par>
                              <p:par>
                                <p:cTn id="38" presetID="2" presetClass="entr" presetSubtype="1" fill="hold" nodeType="withEffect">
                                  <p:stCondLst>
                                    <p:cond delay="41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fill="hold"/>
                                        <p:tgtEl>
                                          <p:spTgt spid="5"/>
                                        </p:tgtEl>
                                        <p:attrNameLst>
                                          <p:attrName>ppt_x</p:attrName>
                                        </p:attrNameLst>
                                      </p:cBhvr>
                                      <p:tavLst>
                                        <p:tav tm="0">
                                          <p:val>
                                            <p:strVal val="#ppt_x"/>
                                          </p:val>
                                        </p:tav>
                                        <p:tav tm="100000">
                                          <p:val>
                                            <p:strVal val="#ppt_x"/>
                                          </p:val>
                                        </p:tav>
                                      </p:tavLst>
                                    </p:anim>
                                    <p:anim calcmode="lin" valueType="num">
                                      <p:cBhvr additive="base">
                                        <p:cTn id="41" dur="250" fill="hold"/>
                                        <p:tgtEl>
                                          <p:spTgt spid="5"/>
                                        </p:tgtEl>
                                        <p:attrNameLst>
                                          <p:attrName>ppt_y</p:attrName>
                                        </p:attrNameLst>
                                      </p:cBhvr>
                                      <p:tavLst>
                                        <p:tav tm="0">
                                          <p:val>
                                            <p:strVal val="0-#ppt_h/2"/>
                                          </p:val>
                                        </p:tav>
                                        <p:tav tm="100000">
                                          <p:val>
                                            <p:strVal val="#ppt_y"/>
                                          </p:val>
                                        </p:tav>
                                      </p:tavLst>
                                    </p:anim>
                                  </p:childTnLst>
                                </p:cTn>
                              </p:par>
                              <p:par>
                                <p:cTn id="42" presetID="53" presetClass="entr" presetSubtype="16" fill="hold" grpId="0" nodeType="withEffect">
                                  <p:stCondLst>
                                    <p:cond delay="4500"/>
                                  </p:stCondLst>
                                  <p:childTnLst>
                                    <p:set>
                                      <p:cBhvr>
                                        <p:cTn id="43" dur="1" fill="hold">
                                          <p:stCondLst>
                                            <p:cond delay="0"/>
                                          </p:stCondLst>
                                        </p:cTn>
                                        <p:tgtEl>
                                          <p:spTgt spid="42"/>
                                        </p:tgtEl>
                                        <p:attrNameLst>
                                          <p:attrName>style.visibility</p:attrName>
                                        </p:attrNameLst>
                                      </p:cBhvr>
                                      <p:to>
                                        <p:strVal val="visible"/>
                                      </p:to>
                                    </p:set>
                                    <p:anim calcmode="lin" valueType="num">
                                      <p:cBhvr>
                                        <p:cTn id="44" dur="250" fill="hold"/>
                                        <p:tgtEl>
                                          <p:spTgt spid="42"/>
                                        </p:tgtEl>
                                        <p:attrNameLst>
                                          <p:attrName>ppt_w</p:attrName>
                                        </p:attrNameLst>
                                      </p:cBhvr>
                                      <p:tavLst>
                                        <p:tav tm="0">
                                          <p:val>
                                            <p:fltVal val="0"/>
                                          </p:val>
                                        </p:tav>
                                        <p:tav tm="100000">
                                          <p:val>
                                            <p:strVal val="#ppt_w"/>
                                          </p:val>
                                        </p:tav>
                                      </p:tavLst>
                                    </p:anim>
                                    <p:anim calcmode="lin" valueType="num">
                                      <p:cBhvr>
                                        <p:cTn id="45" dur="250" fill="hold"/>
                                        <p:tgtEl>
                                          <p:spTgt spid="42"/>
                                        </p:tgtEl>
                                        <p:attrNameLst>
                                          <p:attrName>ppt_h</p:attrName>
                                        </p:attrNameLst>
                                      </p:cBhvr>
                                      <p:tavLst>
                                        <p:tav tm="0">
                                          <p:val>
                                            <p:fltVal val="0"/>
                                          </p:val>
                                        </p:tav>
                                        <p:tav tm="100000">
                                          <p:val>
                                            <p:strVal val="#ppt_h"/>
                                          </p:val>
                                        </p:tav>
                                      </p:tavLst>
                                    </p:anim>
                                    <p:animEffect transition="in" filter="fade">
                                      <p:cBhvr>
                                        <p:cTn id="46" dur="250"/>
                                        <p:tgtEl>
                                          <p:spTgt spid="42"/>
                                        </p:tgtEl>
                                      </p:cBhvr>
                                    </p:animEffect>
                                  </p:childTnLst>
                                </p:cTn>
                              </p:par>
                              <p:par>
                                <p:cTn id="47" presetID="14" presetClass="entr" presetSubtype="10" fill="hold" grpId="0" nodeType="withEffect">
                                  <p:stCondLst>
                                    <p:cond delay="5000"/>
                                  </p:stCondLst>
                                  <p:childTnLst>
                                    <p:set>
                                      <p:cBhvr>
                                        <p:cTn id="48" dur="1" fill="hold">
                                          <p:stCondLst>
                                            <p:cond delay="0"/>
                                          </p:stCondLst>
                                        </p:cTn>
                                        <p:tgtEl>
                                          <p:spTgt spid="61"/>
                                        </p:tgtEl>
                                        <p:attrNameLst>
                                          <p:attrName>style.visibility</p:attrName>
                                        </p:attrNameLst>
                                      </p:cBhvr>
                                      <p:to>
                                        <p:strVal val="visible"/>
                                      </p:to>
                                    </p:set>
                                    <p:animEffect transition="in" filter="randombar(horizontal)">
                                      <p:cBhvr>
                                        <p:cTn id="49" dur="400"/>
                                        <p:tgtEl>
                                          <p:spTgt spid="61"/>
                                        </p:tgtEl>
                                      </p:cBhvr>
                                    </p:animEffect>
                                  </p:childTnLst>
                                </p:cTn>
                              </p:par>
                              <p:par>
                                <p:cTn id="50" presetID="14" presetClass="entr" presetSubtype="10" fill="hold" grpId="0" nodeType="withEffect">
                                  <p:stCondLst>
                                    <p:cond delay="5000"/>
                                  </p:stCondLst>
                                  <p:childTnLst>
                                    <p:set>
                                      <p:cBhvr>
                                        <p:cTn id="51" dur="1" fill="hold">
                                          <p:stCondLst>
                                            <p:cond delay="0"/>
                                          </p:stCondLst>
                                        </p:cTn>
                                        <p:tgtEl>
                                          <p:spTgt spid="62"/>
                                        </p:tgtEl>
                                        <p:attrNameLst>
                                          <p:attrName>style.visibility</p:attrName>
                                        </p:attrNameLst>
                                      </p:cBhvr>
                                      <p:to>
                                        <p:strVal val="visible"/>
                                      </p:to>
                                    </p:set>
                                    <p:animEffect transition="in" filter="randombar(horizontal)">
                                      <p:cBhvr>
                                        <p:cTn id="52" dur="400"/>
                                        <p:tgtEl>
                                          <p:spTgt spid="62"/>
                                        </p:tgtEl>
                                      </p:cBhvr>
                                    </p:animEffect>
                                  </p:childTnLst>
                                </p:cTn>
                              </p:par>
                              <p:par>
                                <p:cTn id="53" presetID="2" presetClass="entr" presetSubtype="1" fill="hold" nodeType="withEffect">
                                  <p:stCondLst>
                                    <p:cond delay="565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250" fill="hold"/>
                                        <p:tgtEl>
                                          <p:spTgt spid="4"/>
                                        </p:tgtEl>
                                        <p:attrNameLst>
                                          <p:attrName>ppt_x</p:attrName>
                                        </p:attrNameLst>
                                      </p:cBhvr>
                                      <p:tavLst>
                                        <p:tav tm="0">
                                          <p:val>
                                            <p:strVal val="#ppt_x"/>
                                          </p:val>
                                        </p:tav>
                                        <p:tav tm="100000">
                                          <p:val>
                                            <p:strVal val="#ppt_x"/>
                                          </p:val>
                                        </p:tav>
                                      </p:tavLst>
                                    </p:anim>
                                    <p:anim calcmode="lin" valueType="num">
                                      <p:cBhvr additive="base">
                                        <p:cTn id="56" dur="250" fill="hold"/>
                                        <p:tgtEl>
                                          <p:spTgt spid="4"/>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6050"/>
                                  </p:stCondLst>
                                  <p:childTnLst>
                                    <p:set>
                                      <p:cBhvr>
                                        <p:cTn id="58" dur="1" fill="hold">
                                          <p:stCondLst>
                                            <p:cond delay="0"/>
                                          </p:stCondLst>
                                        </p:cTn>
                                        <p:tgtEl>
                                          <p:spTgt spid="43"/>
                                        </p:tgtEl>
                                        <p:attrNameLst>
                                          <p:attrName>style.visibility</p:attrName>
                                        </p:attrNameLst>
                                      </p:cBhvr>
                                      <p:to>
                                        <p:strVal val="visible"/>
                                      </p:to>
                                    </p:set>
                                    <p:anim calcmode="lin" valueType="num">
                                      <p:cBhvr>
                                        <p:cTn id="59" dur="250" fill="hold"/>
                                        <p:tgtEl>
                                          <p:spTgt spid="43"/>
                                        </p:tgtEl>
                                        <p:attrNameLst>
                                          <p:attrName>ppt_w</p:attrName>
                                        </p:attrNameLst>
                                      </p:cBhvr>
                                      <p:tavLst>
                                        <p:tav tm="0">
                                          <p:val>
                                            <p:fltVal val="0"/>
                                          </p:val>
                                        </p:tav>
                                        <p:tav tm="100000">
                                          <p:val>
                                            <p:strVal val="#ppt_w"/>
                                          </p:val>
                                        </p:tav>
                                      </p:tavLst>
                                    </p:anim>
                                    <p:anim calcmode="lin" valueType="num">
                                      <p:cBhvr>
                                        <p:cTn id="60" dur="250" fill="hold"/>
                                        <p:tgtEl>
                                          <p:spTgt spid="43"/>
                                        </p:tgtEl>
                                        <p:attrNameLst>
                                          <p:attrName>ppt_h</p:attrName>
                                        </p:attrNameLst>
                                      </p:cBhvr>
                                      <p:tavLst>
                                        <p:tav tm="0">
                                          <p:val>
                                            <p:fltVal val="0"/>
                                          </p:val>
                                        </p:tav>
                                        <p:tav tm="100000">
                                          <p:val>
                                            <p:strVal val="#ppt_h"/>
                                          </p:val>
                                        </p:tav>
                                      </p:tavLst>
                                    </p:anim>
                                    <p:animEffect transition="in" filter="fade">
                                      <p:cBhvr>
                                        <p:cTn id="61" dur="250"/>
                                        <p:tgtEl>
                                          <p:spTgt spid="43"/>
                                        </p:tgtEl>
                                      </p:cBhvr>
                                    </p:animEffect>
                                  </p:childTnLst>
                                </p:cTn>
                              </p:par>
                              <p:par>
                                <p:cTn id="62" presetID="14" presetClass="entr" presetSubtype="10" fill="hold" grpId="0" nodeType="withEffect">
                                  <p:stCondLst>
                                    <p:cond delay="6500"/>
                                  </p:stCondLst>
                                  <p:childTnLst>
                                    <p:set>
                                      <p:cBhvr>
                                        <p:cTn id="63" dur="1" fill="hold">
                                          <p:stCondLst>
                                            <p:cond delay="0"/>
                                          </p:stCondLst>
                                        </p:cTn>
                                        <p:tgtEl>
                                          <p:spTgt spid="63"/>
                                        </p:tgtEl>
                                        <p:attrNameLst>
                                          <p:attrName>style.visibility</p:attrName>
                                        </p:attrNameLst>
                                      </p:cBhvr>
                                      <p:to>
                                        <p:strVal val="visible"/>
                                      </p:to>
                                    </p:set>
                                    <p:animEffect transition="in" filter="randombar(horizontal)">
                                      <p:cBhvr>
                                        <p:cTn id="64" dur="400"/>
                                        <p:tgtEl>
                                          <p:spTgt spid="63"/>
                                        </p:tgtEl>
                                      </p:cBhvr>
                                    </p:animEffect>
                                  </p:childTnLst>
                                </p:cTn>
                              </p:par>
                              <p:par>
                                <p:cTn id="65" presetID="14" presetClass="entr" presetSubtype="10" fill="hold" grpId="0" nodeType="withEffect">
                                  <p:stCondLst>
                                    <p:cond delay="6500"/>
                                  </p:stCondLst>
                                  <p:childTnLst>
                                    <p:set>
                                      <p:cBhvr>
                                        <p:cTn id="66" dur="1" fill="hold">
                                          <p:stCondLst>
                                            <p:cond delay="0"/>
                                          </p:stCondLst>
                                        </p:cTn>
                                        <p:tgtEl>
                                          <p:spTgt spid="64"/>
                                        </p:tgtEl>
                                        <p:attrNameLst>
                                          <p:attrName>style.visibility</p:attrName>
                                        </p:attrNameLst>
                                      </p:cBhvr>
                                      <p:to>
                                        <p:strVal val="visible"/>
                                      </p:to>
                                    </p:set>
                                    <p:animEffect transition="in" filter="randombar(horizontal)">
                                      <p:cBhvr>
                                        <p:cTn id="67" dur="4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57" grpId="0"/>
      <p:bldP spid="58" grpId="0"/>
      <p:bldP spid="59" grpId="0"/>
      <p:bldP spid="60" grpId="0"/>
      <p:bldP spid="61" grpId="0"/>
      <p:bldP spid="62" grpId="0"/>
      <p:bldP spid="63" grpId="0"/>
      <p:bldP spid="6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Freeform 471"/>
          <p:cNvSpPr>
            <a:spLocks noEditPoints="1"/>
          </p:cNvSpPr>
          <p:nvPr/>
        </p:nvSpPr>
        <p:spPr bwMode="auto">
          <a:xfrm>
            <a:off x="6540435" y="3908262"/>
            <a:ext cx="966787" cy="739774"/>
          </a:xfrm>
          <a:custGeom>
            <a:gdLst>
              <a:gd name="T0" fmla="*/ 939861 w 106"/>
              <a:gd name="T1" fmla="*/ 401414 h 81"/>
              <a:gd name="T2" fmla="*/ 775614 w 106"/>
              <a:gd name="T3" fmla="*/ 237199 h 81"/>
              <a:gd name="T4" fmla="*/ 602241 w 106"/>
              <a:gd name="T5" fmla="*/ 63861 h 81"/>
              <a:gd name="T6" fmla="*/ 428869 w 106"/>
              <a:gd name="T7" fmla="*/ 237199 h 81"/>
              <a:gd name="T8" fmla="*/ 264621 w 106"/>
              <a:gd name="T9" fmla="*/ 401414 h 81"/>
              <a:gd name="T10" fmla="*/ 36499 w 106"/>
              <a:gd name="T11" fmla="*/ 401414 h 81"/>
              <a:gd name="T12" fmla="*/ 36499 w 106"/>
              <a:gd name="T13" fmla="*/ 738967 h 81"/>
              <a:gd name="T14" fmla="*/ 602241 w 106"/>
              <a:gd name="T15" fmla="*/ 738967 h 81"/>
              <a:gd name="T16" fmla="*/ 602241 w 106"/>
              <a:gd name="T17" fmla="*/ 483522 h 81"/>
              <a:gd name="T18" fmla="*/ 766489 w 106"/>
              <a:gd name="T19" fmla="*/ 483522 h 81"/>
              <a:gd name="T20" fmla="*/ 766489 w 106"/>
              <a:gd name="T21" fmla="*/ 738967 h 81"/>
              <a:gd name="T22" fmla="*/ 939861 w 106"/>
              <a:gd name="T23" fmla="*/ 738967 h 81"/>
              <a:gd name="T24" fmla="*/ 939861 w 106"/>
              <a:gd name="T25" fmla="*/ 401414 h 81"/>
              <a:gd name="T26" fmla="*/ 228122 w 106"/>
              <a:gd name="T27" fmla="*/ 602121 h 81"/>
              <a:gd name="T28" fmla="*/ 100374 w 106"/>
              <a:gd name="T29" fmla="*/ 602121 h 81"/>
              <a:gd name="T30" fmla="*/ 100374 w 106"/>
              <a:gd name="T31" fmla="*/ 474399 h 81"/>
              <a:gd name="T32" fmla="*/ 228122 w 106"/>
              <a:gd name="T33" fmla="*/ 474399 h 81"/>
              <a:gd name="T34" fmla="*/ 228122 w 106"/>
              <a:gd name="T35" fmla="*/ 602121 h 81"/>
              <a:gd name="T36" fmla="*/ 428869 w 106"/>
              <a:gd name="T37" fmla="*/ 602121 h 81"/>
              <a:gd name="T38" fmla="*/ 301121 w 106"/>
              <a:gd name="T39" fmla="*/ 602121 h 81"/>
              <a:gd name="T40" fmla="*/ 301121 w 106"/>
              <a:gd name="T41" fmla="*/ 474399 h 81"/>
              <a:gd name="T42" fmla="*/ 428869 w 106"/>
              <a:gd name="T43" fmla="*/ 474399 h 81"/>
              <a:gd name="T44" fmla="*/ 428869 w 106"/>
              <a:gd name="T45" fmla="*/ 602121 h 81"/>
              <a:gd name="T46" fmla="*/ 574867 w 106"/>
              <a:gd name="T47" fmla="*/ 346676 h 81"/>
              <a:gd name="T48" fmla="*/ 510993 w 106"/>
              <a:gd name="T49" fmla="*/ 282814 h 81"/>
              <a:gd name="T50" fmla="*/ 574867 w 106"/>
              <a:gd name="T51" fmla="*/ 228076 h 81"/>
              <a:gd name="T52" fmla="*/ 638741 w 106"/>
              <a:gd name="T53" fmla="*/ 282814 h 81"/>
              <a:gd name="T54" fmla="*/ 574867 w 106"/>
              <a:gd name="T55" fmla="*/ 346676 h 81"/>
              <a:gd name="T56" fmla="*/ 967236 w 106"/>
              <a:gd name="T57" fmla="*/ 364922 h 81"/>
              <a:gd name="T58" fmla="*/ 948986 w 106"/>
              <a:gd name="T59" fmla="*/ 383168 h 81"/>
              <a:gd name="T60" fmla="*/ 602241 w 106"/>
              <a:gd name="T61" fmla="*/ 27369 h 81"/>
              <a:gd name="T62" fmla="*/ 255496 w 106"/>
              <a:gd name="T63" fmla="*/ 374045 h 81"/>
              <a:gd name="T64" fmla="*/ 255496 w 106"/>
              <a:gd name="T65" fmla="*/ 383168 h 81"/>
              <a:gd name="T66" fmla="*/ 0 w 106"/>
              <a:gd name="T67" fmla="*/ 383168 h 81"/>
              <a:gd name="T68" fmla="*/ 191622 w 106"/>
              <a:gd name="T69" fmla="*/ 182461 h 81"/>
              <a:gd name="T70" fmla="*/ 428869 w 106"/>
              <a:gd name="T71" fmla="*/ 182461 h 81"/>
              <a:gd name="T72" fmla="*/ 602241 w 106"/>
              <a:gd name="T73" fmla="*/ 0 h 81"/>
              <a:gd name="T74" fmla="*/ 793864 w 106"/>
              <a:gd name="T75" fmla="*/ 191584 h 81"/>
              <a:gd name="T76" fmla="*/ 793864 w 106"/>
              <a:gd name="T77" fmla="*/ 82107 h 81"/>
              <a:gd name="T78" fmla="*/ 866862 w 106"/>
              <a:gd name="T79" fmla="*/ 82107 h 81"/>
              <a:gd name="T80" fmla="*/ 866862 w 106"/>
              <a:gd name="T81" fmla="*/ 273691 h 81"/>
              <a:gd name="T82" fmla="*/ 967236 w 106"/>
              <a:gd name="T83" fmla="*/ 364922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81"/>
              <a:gd name="T128" fmla="*/ 106 w 106"/>
              <a:gd name="T129" fmla="*/ 81 h 81"/>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4"/>
          </a:solidFill>
          <a:ln w="9525">
            <a:noFill/>
            <a:round/>
          </a:ln>
        </p:spPr>
        <p:txBody>
          <a:bodyPr lIns="91417" tIns="45709" rIns="91417" bIns="45709"/>
          <a:lstStyle/>
          <a:p>
            <a:endParaRPr lang="zh-CN" altLang="en-US"/>
          </a:p>
        </p:txBody>
      </p:sp>
      <p:sp>
        <p:nvSpPr>
          <p:cNvPr id="6" name="Freeform 476"/>
          <p:cNvSpPr>
            <a:spLocks noEditPoints="1"/>
          </p:cNvSpPr>
          <p:nvPr/>
        </p:nvSpPr>
        <p:spPr bwMode="auto">
          <a:xfrm>
            <a:off x="1803335" y="1604798"/>
            <a:ext cx="1041400" cy="754063"/>
          </a:xfrm>
          <a:custGeom>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91417" tIns="45709" rIns="91417" bIns="45709"/>
          <a:lstStyle/>
          <a:p>
            <a:endParaRPr lang="zh-CN" altLang="en-US"/>
          </a:p>
        </p:txBody>
      </p:sp>
      <p:sp>
        <p:nvSpPr>
          <p:cNvPr id="7" name="Oval 493"/>
          <p:cNvSpPr>
            <a:spLocks noChangeArrowheads="1"/>
          </p:cNvSpPr>
          <p:nvPr/>
        </p:nvSpPr>
        <p:spPr bwMode="auto">
          <a:xfrm>
            <a:off x="1803335" y="3986050"/>
            <a:ext cx="730251" cy="661986"/>
          </a:xfrm>
          <a:custGeom>
            <a:cxnLst>
              <a:cxn ang="0">
                <a:pos x="67420" y="131762"/>
              </a:cxn>
              <a:cxn ang="0">
                <a:pos x="71346" y="131762"/>
              </a:cxn>
              <a:cxn ang="0">
                <a:pos x="80061" y="131762"/>
              </a:cxn>
              <a:cxn ang="0">
                <a:pos x="80262" y="131762"/>
              </a:cxn>
              <a:cxn ang="0">
                <a:pos x="97384" y="131762"/>
              </a:cxn>
              <a:cxn ang="0">
                <a:pos x="100603" y="131762"/>
              </a:cxn>
              <a:cxn ang="0">
                <a:pos x="101129" y="131762"/>
              </a:cxn>
              <a:cxn ang="0">
                <a:pos x="102183" y="131762"/>
              </a:cxn>
              <a:cxn ang="0">
                <a:pos x="109088" y="131762"/>
              </a:cxn>
              <a:cxn ang="0">
                <a:pos x="109557" y="131762"/>
              </a:cxn>
              <a:cxn ang="0">
                <a:pos x="129513" y="131762"/>
              </a:cxn>
              <a:cxn ang="0">
                <a:pos x="129572" y="131762"/>
              </a:cxn>
              <a:cxn ang="0">
                <a:pos x="168548" y="131762"/>
              </a:cxn>
              <a:cxn ang="0">
                <a:pos x="195469" y="137003"/>
              </a:cxn>
              <a:cxn ang="0">
                <a:pos x="218177" y="151330"/>
              </a:cxn>
              <a:cxn ang="0">
                <a:pos x="233861" y="172645"/>
              </a:cxn>
              <a:cxn ang="0">
                <a:pos x="239713" y="198851"/>
              </a:cxn>
              <a:cxn ang="0">
                <a:pos x="239713" y="201181"/>
              </a:cxn>
              <a:cxn ang="0">
                <a:pos x="239713" y="201181"/>
              </a:cxn>
              <a:cxn ang="0">
                <a:pos x="239713" y="217487"/>
              </a:cxn>
              <a:cxn ang="0">
                <a:pos x="0" y="217487"/>
              </a:cxn>
              <a:cxn ang="0">
                <a:pos x="0" y="215158"/>
              </a:cxn>
              <a:cxn ang="0">
                <a:pos x="0" y="198851"/>
              </a:cxn>
              <a:cxn ang="0">
                <a:pos x="67420" y="131762"/>
              </a:cxn>
              <a:cxn ang="0">
                <a:pos x="119063" y="0"/>
              </a:cxn>
              <a:cxn ang="0">
                <a:pos x="142545" y="4741"/>
              </a:cxn>
              <a:cxn ang="0">
                <a:pos x="161720" y="17669"/>
              </a:cxn>
              <a:cxn ang="0">
                <a:pos x="174648" y="36844"/>
              </a:cxn>
              <a:cxn ang="0">
                <a:pos x="179388" y="60325"/>
              </a:cxn>
              <a:cxn ang="0">
                <a:pos x="174648" y="83807"/>
              </a:cxn>
              <a:cxn ang="0">
                <a:pos x="161720" y="102981"/>
              </a:cxn>
              <a:cxn ang="0">
                <a:pos x="142545" y="115910"/>
              </a:cxn>
              <a:cxn ang="0">
                <a:pos x="119063" y="120650"/>
              </a:cxn>
              <a:cxn ang="0">
                <a:pos x="76407" y="102981"/>
              </a:cxn>
              <a:cxn ang="0">
                <a:pos x="63479" y="83807"/>
              </a:cxn>
              <a:cxn ang="0">
                <a:pos x="58738" y="60325"/>
              </a:cxn>
              <a:cxn ang="0">
                <a:pos x="76407" y="17669"/>
              </a:cxn>
              <a:cxn ang="0">
                <a:pos x="95582" y="4741"/>
              </a:cxn>
              <a:cxn ang="0">
                <a:pos x="119063" y="0"/>
              </a:cxn>
            </a:cxnLst>
            <a:rect l="0" t="0" r="r" b="b"/>
            <a:pathLst>
              <a:path w="239712"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3"/>
          </a:solidFill>
          <a:ln w="9525">
            <a:noFill/>
            <a:round/>
          </a:ln>
        </p:spPr>
        <p:txBody>
          <a:bodyPr lIns="91417" tIns="45709" rIns="91417" bIns="45709"/>
          <a:lstStyle/>
          <a:p>
            <a:endParaRPr lang="zh-CN" altLang="en-US"/>
          </a:p>
        </p:txBody>
      </p:sp>
      <p:sp>
        <p:nvSpPr>
          <p:cNvPr id="8" name="Freeform 497"/>
          <p:cNvSpPr>
            <a:spLocks noEditPoints="1"/>
          </p:cNvSpPr>
          <p:nvPr/>
        </p:nvSpPr>
        <p:spPr bwMode="auto">
          <a:xfrm>
            <a:off x="6540436" y="1604798"/>
            <a:ext cx="563562" cy="777875"/>
          </a:xfrm>
          <a:custGeom>
            <a:gdLst>
              <a:gd name="T0" fmla="*/ 550621 w 128"/>
              <a:gd name="T1" fmla="*/ 364747 h 177"/>
              <a:gd name="T2" fmla="*/ 281918 w 128"/>
              <a:gd name="T3" fmla="*/ 777833 h 177"/>
              <a:gd name="T4" fmla="*/ 0 w 128"/>
              <a:gd name="T5" fmla="*/ 312012 h 177"/>
              <a:gd name="T6" fmla="*/ 0 w 128"/>
              <a:gd name="T7" fmla="*/ 307618 h 177"/>
              <a:gd name="T8" fmla="*/ 0 w 128"/>
              <a:gd name="T9" fmla="*/ 281250 h 177"/>
              <a:gd name="T10" fmla="*/ 281918 w 128"/>
              <a:gd name="T11" fmla="*/ 0 h 177"/>
              <a:gd name="T12" fmla="*/ 563836 w 128"/>
              <a:gd name="T13" fmla="*/ 281250 h 177"/>
              <a:gd name="T14" fmla="*/ 559431 w 128"/>
              <a:gd name="T15" fmla="*/ 298829 h 177"/>
              <a:gd name="T16" fmla="*/ 550621 w 128"/>
              <a:gd name="T17" fmla="*/ 364747 h 177"/>
              <a:gd name="T18" fmla="*/ 281918 w 128"/>
              <a:gd name="T19" fmla="*/ 87891 h 177"/>
              <a:gd name="T20" fmla="*/ 96909 w 128"/>
              <a:gd name="T21" fmla="*/ 272461 h 177"/>
              <a:gd name="T22" fmla="*/ 281918 w 128"/>
              <a:gd name="T23" fmla="*/ 457032 h 177"/>
              <a:gd name="T24" fmla="*/ 466927 w 128"/>
              <a:gd name="T25" fmla="*/ 272461 h 177"/>
              <a:gd name="T26" fmla="*/ 281918 w 128"/>
              <a:gd name="T27" fmla="*/ 87891 h 177"/>
              <a:gd name="T28" fmla="*/ 281918 w 128"/>
              <a:gd name="T29" fmla="*/ 175781 h 177"/>
              <a:gd name="T30" fmla="*/ 193819 w 128"/>
              <a:gd name="T31" fmla="*/ 263672 h 177"/>
              <a:gd name="T32" fmla="*/ 281918 w 128"/>
              <a:gd name="T33" fmla="*/ 351563 h 177"/>
              <a:gd name="T34" fmla="*/ 370017 w 128"/>
              <a:gd name="T35" fmla="*/ 263672 h 177"/>
              <a:gd name="T36" fmla="*/ 281918 w 128"/>
              <a:gd name="T37" fmla="*/ 175781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177"/>
              <a:gd name="T59" fmla="*/ 128 w 128"/>
              <a:gd name="T60" fmla="*/ 177 h 177"/>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2"/>
          </a:solidFill>
          <a:ln w="9525">
            <a:noFill/>
            <a:round/>
          </a:ln>
        </p:spPr>
        <p:txBody>
          <a:bodyPr lIns="91417" tIns="45709" rIns="91417" bIns="45709"/>
          <a:lstStyle/>
          <a:p>
            <a:endParaRPr lang="zh-CN" altLang="en-US"/>
          </a:p>
        </p:txBody>
      </p:sp>
      <p:cxnSp>
        <p:nvCxnSpPr>
          <p:cNvPr id="9" name="直接连接符 8"/>
          <p:cNvCxnSpPr/>
          <p:nvPr/>
        </p:nvCxnSpPr>
        <p:spPr>
          <a:xfrm>
            <a:off x="1803336" y="2450935"/>
            <a:ext cx="37099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40437" y="2450935"/>
            <a:ext cx="36798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803336" y="4806784"/>
            <a:ext cx="37099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540437" y="4806784"/>
            <a:ext cx="36798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498"/>
          <p:cNvSpPr txBox="1"/>
          <p:nvPr/>
        </p:nvSpPr>
        <p:spPr>
          <a:xfrm>
            <a:off x="3982654" y="1877587"/>
            <a:ext cx="1646558" cy="384698"/>
          </a:xfrm>
          <a:prstGeom prst="rect">
            <a:avLst/>
          </a:prstGeom>
          <a:noFill/>
        </p:spPr>
        <p:txBody>
          <a:bodyPr wrap="none" lIns="91417" tIns="45709" rIns="91417" bIns="45709" anchor="ctr">
            <a:spAutoFit/>
          </a:bodyPr>
          <a:lstStyle/>
          <a:p>
            <a:pPr algn="r">
              <a:defRPr/>
            </a:pPr>
            <a:r>
              <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4" name="TextBox 499"/>
          <p:cNvSpPr txBox="1"/>
          <p:nvPr/>
        </p:nvSpPr>
        <p:spPr>
          <a:xfrm>
            <a:off x="8691177" y="1877587"/>
            <a:ext cx="1646558" cy="384698"/>
          </a:xfrm>
          <a:prstGeom prst="rect">
            <a:avLst/>
          </a:prstGeom>
          <a:noFill/>
        </p:spPr>
        <p:txBody>
          <a:bodyPr wrap="none" lIns="91417" tIns="45709" rIns="91417" bIns="45709" anchor="ctr">
            <a:spAutoFit/>
          </a:bodyPr>
          <a:lstStyle/>
          <a:p>
            <a:pPr algn="r">
              <a:defRPr/>
            </a:pPr>
            <a:r>
              <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5" name="TextBox 500"/>
          <p:cNvSpPr txBox="1"/>
          <p:nvPr/>
        </p:nvSpPr>
        <p:spPr>
          <a:xfrm>
            <a:off x="3982654" y="4202482"/>
            <a:ext cx="1646558" cy="384698"/>
          </a:xfrm>
          <a:prstGeom prst="rect">
            <a:avLst/>
          </a:prstGeom>
          <a:noFill/>
        </p:spPr>
        <p:txBody>
          <a:bodyPr wrap="none" lIns="91417" tIns="45709" rIns="91417" bIns="45709" anchor="ctr">
            <a:spAutoFit/>
          </a:bodyPr>
          <a:lstStyle/>
          <a:p>
            <a:pPr algn="r">
              <a:defRPr/>
            </a:pPr>
            <a:r>
              <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6" name="TextBox 501"/>
          <p:cNvSpPr txBox="1"/>
          <p:nvPr/>
        </p:nvSpPr>
        <p:spPr>
          <a:xfrm>
            <a:off x="8691177" y="4202482"/>
            <a:ext cx="1646558" cy="384698"/>
          </a:xfrm>
          <a:prstGeom prst="rect">
            <a:avLst/>
          </a:prstGeom>
          <a:noFill/>
        </p:spPr>
        <p:txBody>
          <a:bodyPr wrap="none" lIns="91417" tIns="45709" rIns="91417" bIns="45709" anchor="ctr">
            <a:spAutoFit/>
          </a:bodyPr>
          <a:lstStyle/>
          <a:p>
            <a:pPr algn="r">
              <a:defRPr/>
            </a:pPr>
            <a:r>
              <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900" b="1">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7" name="TextBox 503"/>
          <p:cNvSpPr txBox="1"/>
          <p:nvPr/>
        </p:nvSpPr>
        <p:spPr>
          <a:xfrm>
            <a:off x="1679511" y="2541422"/>
            <a:ext cx="4060825" cy="872524"/>
          </a:xfrm>
          <a:prstGeom prst="rect">
            <a:avLst/>
          </a:prstGeom>
          <a:noFill/>
        </p:spPr>
        <p:txBody>
          <a:bodyPr lIns="91417" tIns="45709" rIns="91417" bIns="45709">
            <a:spAutoFit/>
          </a:bodyPr>
          <a:lstStyle/>
          <a:p>
            <a:pPr>
              <a:lnSpc>
                <a:spcPct val="130000"/>
              </a:lnSpc>
              <a:defRPr/>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504"/>
          <p:cNvSpPr txBox="1">
            <a:spLocks noChangeArrowheads="1"/>
          </p:cNvSpPr>
          <p:nvPr/>
        </p:nvSpPr>
        <p:spPr bwMode="auto">
          <a:xfrm>
            <a:off x="6438837" y="2541422"/>
            <a:ext cx="4060825" cy="872524"/>
          </a:xfrm>
          <a:prstGeom prst="rect">
            <a:avLst/>
          </a:prstGeom>
          <a:noFill/>
          <a:ln w="9525">
            <a:noFill/>
            <a:miter lim="800000"/>
          </a:ln>
        </p:spPr>
        <p:txBody>
          <a:bodyPr lIns="91417" tIns="45709" rIns="91417" bIns="45709">
            <a:spAutoFit/>
          </a:bodyPr>
          <a:lstStyle/>
          <a:p>
            <a:pPr>
              <a:lnSpc>
                <a:spcPct val="13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505"/>
          <p:cNvSpPr txBox="1">
            <a:spLocks noChangeArrowheads="1"/>
          </p:cNvSpPr>
          <p:nvPr/>
        </p:nvSpPr>
        <p:spPr bwMode="auto">
          <a:xfrm>
            <a:off x="1679511" y="4906797"/>
            <a:ext cx="4060825" cy="872524"/>
          </a:xfrm>
          <a:prstGeom prst="rect">
            <a:avLst/>
          </a:prstGeom>
          <a:noFill/>
          <a:ln w="9525">
            <a:noFill/>
            <a:miter lim="800000"/>
          </a:ln>
        </p:spPr>
        <p:txBody>
          <a:bodyPr lIns="91417" tIns="45709" rIns="91417" bIns="45709">
            <a:spAutoFit/>
          </a:bodyPr>
          <a:lstStyle/>
          <a:p>
            <a:pPr>
              <a:lnSpc>
                <a:spcPct val="13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506"/>
          <p:cNvSpPr txBox="1">
            <a:spLocks noChangeArrowheads="1"/>
          </p:cNvSpPr>
          <p:nvPr/>
        </p:nvSpPr>
        <p:spPr bwMode="auto">
          <a:xfrm>
            <a:off x="6438837" y="4906797"/>
            <a:ext cx="4060825" cy="872524"/>
          </a:xfrm>
          <a:prstGeom prst="rect">
            <a:avLst/>
          </a:prstGeom>
          <a:noFill/>
          <a:ln w="9525">
            <a:noFill/>
            <a:miter lim="800000"/>
          </a:ln>
        </p:spPr>
        <p:txBody>
          <a:bodyPr lIns="91417" tIns="45709" rIns="91417" bIns="45709">
            <a:spAutoFit/>
          </a:bodyPr>
          <a:lstStyle/>
          <a:p>
            <a:pPr>
              <a:lnSpc>
                <a:spcPct val="130000"/>
              </a:lnSpc>
            </a:pP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3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3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75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nodeType="afterGroup">
                            <p:stCondLst>
                              <p:cond delay="125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
                                        <p:tgtEl>
                                          <p:spTgt spid="13"/>
                                        </p:tgtEl>
                                        <p:attrNameLst>
                                          <p:attrName>ppt_y</p:attrName>
                                        </p:attrNameLst>
                                      </p:cBhvr>
                                      <p:tavLst>
                                        <p:tav tm="0">
                                          <p:val>
                                            <p:strVal val="#ppt_y+#ppt_h*1.125000"/>
                                          </p:val>
                                        </p:tav>
                                        <p:tav tm="100000">
                                          <p:val>
                                            <p:strVal val="#ppt_y"/>
                                          </p:val>
                                        </p:tav>
                                      </p:tavLst>
                                    </p:anim>
                                    <p:animEffect transition="in" filter="wipe(up)">
                                      <p:cBhvr>
                                        <p:cTn id="38" dur="300"/>
                                        <p:tgtEl>
                                          <p:spTgt spid="13"/>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p:tgtEl>
                                          <p:spTgt spid="14"/>
                                        </p:tgtEl>
                                        <p:attrNameLst>
                                          <p:attrName>ppt_y</p:attrName>
                                        </p:attrNameLst>
                                      </p:cBhvr>
                                      <p:tavLst>
                                        <p:tav tm="0">
                                          <p:val>
                                            <p:strVal val="#ppt_y+#ppt_h*1.125000"/>
                                          </p:val>
                                        </p:tav>
                                        <p:tav tm="100000">
                                          <p:val>
                                            <p:strVal val="#ppt_y"/>
                                          </p:val>
                                        </p:tav>
                                      </p:tavLst>
                                    </p:anim>
                                    <p:animEffect transition="in" filter="wipe(up)">
                                      <p:cBhvr>
                                        <p:cTn id="42" dur="300"/>
                                        <p:tgtEl>
                                          <p:spTgt spid="14"/>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300"/>
                                        <p:tgtEl>
                                          <p:spTgt spid="15"/>
                                        </p:tgtEl>
                                        <p:attrNameLst>
                                          <p:attrName>ppt_y</p:attrName>
                                        </p:attrNameLst>
                                      </p:cBhvr>
                                      <p:tavLst>
                                        <p:tav tm="0">
                                          <p:val>
                                            <p:strVal val="#ppt_y+#ppt_h*1.125000"/>
                                          </p:val>
                                        </p:tav>
                                        <p:tav tm="100000">
                                          <p:val>
                                            <p:strVal val="#ppt_y"/>
                                          </p:val>
                                        </p:tav>
                                      </p:tavLst>
                                    </p:anim>
                                    <p:animEffect transition="in" filter="wipe(up)">
                                      <p:cBhvr>
                                        <p:cTn id="46" dur="300"/>
                                        <p:tgtEl>
                                          <p:spTgt spid="15"/>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p:tgtEl>
                                          <p:spTgt spid="16"/>
                                        </p:tgtEl>
                                        <p:attrNameLst>
                                          <p:attrName>ppt_y</p:attrName>
                                        </p:attrNameLst>
                                      </p:cBhvr>
                                      <p:tavLst>
                                        <p:tav tm="0">
                                          <p:val>
                                            <p:strVal val="#ppt_y+#ppt_h*1.125000"/>
                                          </p:val>
                                        </p:tav>
                                        <p:tav tm="100000">
                                          <p:val>
                                            <p:strVal val="#ppt_y"/>
                                          </p:val>
                                        </p:tav>
                                      </p:tavLst>
                                    </p:anim>
                                    <p:animEffect transition="in" filter="wipe(up)">
                                      <p:cBhvr>
                                        <p:cTn id="50" dur="300"/>
                                        <p:tgtEl>
                                          <p:spTgt spid="16"/>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17"/>
                                        </p:tgtEl>
                                        <p:attrNameLst>
                                          <p:attrName>style.visibility</p:attrName>
                                        </p:attrNameLst>
                                      </p:cBhvr>
                                      <p:to>
                                        <p:strVal val="visible"/>
                                      </p:to>
                                    </p:set>
                                    <p:animEffect transition="in" filter="fade">
                                      <p:cBhvr>
                                        <p:cTn id="53" dur="100"/>
                                        <p:tgtEl>
                                          <p:spTgt spid="17"/>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18"/>
                                        </p:tgtEl>
                                        <p:attrNameLst>
                                          <p:attrName>style.visibility</p:attrName>
                                        </p:attrNameLst>
                                      </p:cBhvr>
                                      <p:to>
                                        <p:strVal val="visible"/>
                                      </p:to>
                                    </p:set>
                                    <p:animEffect transition="in" filter="fade">
                                      <p:cBhvr>
                                        <p:cTn id="56" dur="100"/>
                                        <p:tgtEl>
                                          <p:spTgt spid="18"/>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19"/>
                                        </p:tgtEl>
                                        <p:attrNameLst>
                                          <p:attrName>style.visibility</p:attrName>
                                        </p:attrNameLst>
                                      </p:cBhvr>
                                      <p:to>
                                        <p:strVal val="visible"/>
                                      </p:to>
                                    </p:set>
                                    <p:animEffect transition="in" filter="fade">
                                      <p:cBhvr>
                                        <p:cTn id="59" dur="100"/>
                                        <p:tgtEl>
                                          <p:spTgt spid="19"/>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20"/>
                                        </p:tgtEl>
                                        <p:attrNameLst>
                                          <p:attrName>style.visibility</p:attrName>
                                        </p:attrNameLst>
                                      </p:cBhvr>
                                      <p:to>
                                        <p:strVal val="visible"/>
                                      </p:to>
                                    </p:set>
                                    <p:animEffect transition="in" filter="fade">
                                      <p:cBhvr>
                                        <p:cTn id="62"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Picture 2" descr="D:\1\20fdea7edcf0d4518f2ad60a15774243.png"/>
          <p:cNvPicPr>
            <a:picLocks noChangeAspect="1" noChangeArrowheads="1"/>
          </p:cNvPicPr>
          <p:nvPr/>
        </p:nvPicPr>
        <p:blipFill>
          <a:blip r:embed="rId2"/>
          <a:srcRect t="82885" b="956"/>
          <a:stretch>
            <a:fillRect/>
          </a:stretch>
        </p:blipFill>
        <p:spPr bwMode="auto">
          <a:xfrm>
            <a:off x="0" y="3937216"/>
            <a:ext cx="12672811" cy="2940104"/>
          </a:xfrm>
          <a:prstGeom prst="rect">
            <a:avLst/>
          </a:prstGeom>
          <a:noFill/>
        </p:spPr>
      </p:pic>
      <p:pic>
        <p:nvPicPr>
          <p:cNvPr id="10" name="Picture 2" descr="D:\1\20fdea7edcf0d4518f2ad60a15774243.png"/>
          <p:cNvPicPr>
            <a:picLocks noChangeAspect="1" noChangeArrowheads="1"/>
          </p:cNvPicPr>
          <p:nvPr/>
        </p:nvPicPr>
        <p:blipFill>
          <a:blip r:embed="rId2"/>
          <a:srcRect l="2903" t="12113" r="5000" b="34351"/>
          <a:stretch>
            <a:fillRect/>
          </a:stretch>
        </p:blipFill>
        <p:spPr bwMode="auto">
          <a:xfrm>
            <a:off x="7469870" y="1"/>
            <a:ext cx="4722130" cy="3940934"/>
          </a:xfrm>
          <a:prstGeom prst="rect">
            <a:avLst/>
          </a:prstGeom>
          <a:noFill/>
        </p:spPr>
      </p:pic>
      <p:sp>
        <p:nvSpPr>
          <p:cNvPr id="5" name="文本框 3"/>
          <p:cNvSpPr txBox="1"/>
          <p:nvPr/>
        </p:nvSpPr>
        <p:spPr>
          <a:xfrm>
            <a:off x="77274" y="1780667"/>
            <a:ext cx="7473055" cy="988319"/>
          </a:xfrm>
          <a:prstGeom prst="rect">
            <a:avLst/>
          </a:prstGeom>
          <a:noFill/>
        </p:spPr>
        <p:txBody>
          <a:bodyPr wrap="square" lIns="91412" tIns="45706" rIns="91412" bIns="45706" rtlCol="0">
            <a:spAutoFit/>
          </a:bodyPr>
          <a:lstStyle/>
          <a:p>
            <a:pPr algn="ctr">
              <a:lnSpc>
                <a:spcPct val="150000"/>
              </a:lnSpc>
            </a:pPr>
            <a:r>
              <a:rPr lang="zh-CN" altLang="en-US" sz="4400" b="1">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谢谢观看</a:t>
            </a:r>
            <a:endParaRPr lang="id-ID" altLang="zh-CN" sz="4400" b="1">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cxnSp>
        <p:nvCxnSpPr>
          <p:cNvPr id="14" name="直接连接符 13"/>
          <p:cNvCxnSpPr/>
          <p:nvPr/>
        </p:nvCxnSpPr>
        <p:spPr>
          <a:xfrm>
            <a:off x="557179" y="2790487"/>
            <a:ext cx="646525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4"/>
          <p:cNvSpPr txBox="1"/>
          <p:nvPr/>
        </p:nvSpPr>
        <p:spPr>
          <a:xfrm>
            <a:off x="593047" y="2942785"/>
            <a:ext cx="6634815" cy="584362"/>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1065">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a:solidFill>
                <a:schemeClr val="tx1">
                  <a:lumMod val="75000"/>
                  <a:lumOff val="25000"/>
                </a:schemeClr>
              </a:solidFill>
              <a:latin typeface="Lato" pitchFamily="34" charset="0"/>
              <a:ea typeface="Clear Sans Light" pitchFamily="34" charset="0"/>
              <a:cs typeface="Clear Sans Light" pitchFamily="34" charset="0"/>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10"/>
                                        </p:tgtEl>
                                      </p:cBhvr>
                                    </p:animEffect>
                                    <p:animScale>
                                      <p:cBhvr>
                                        <p:cTn id="18" dur="250" autoRev="1" fill="hold"/>
                                        <p:tgtEl>
                                          <p:spTgt spid="10"/>
                                        </p:tgtEl>
                                      </p:cBhvr>
                                      <p:by x="105000" y="105000"/>
                                    </p:animScale>
                                  </p:childTnLst>
                                </p:cTn>
                              </p:par>
                            </p:childTnLst>
                          </p:cTn>
                        </p:par>
                        <p:par>
                          <p:cTn id="19" fill="hold" nodeType="afterGroup">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500" autoRev="1" fill="hold">
                                          <p:stCondLst>
                                            <p:cond delay="0"/>
                                          </p:stCondLst>
                                        </p:cTn>
                                        <p:tgtEl>
                                          <p:spTgt spid="5"/>
                                        </p:tgtEl>
                                        <p:attrNameLst>
                                          <p:attrName>ppt_w</p:attrName>
                                        </p:attrNameLst>
                                      </p:cBhvr>
                                    </p:anim>
                                    <p:anim by="(#ppt_w*0.50)" calcmode="lin" valueType="num">
                                      <p:cBhvr>
                                        <p:cTn id="23" dur="500" decel="50000" autoRev="1" fill="hold">
                                          <p:stCondLst>
                                            <p:cond delay="0"/>
                                          </p:stCondLst>
                                        </p:cTn>
                                        <p:tgtEl>
                                          <p:spTgt spid="5"/>
                                        </p:tgtEl>
                                        <p:attrNameLst>
                                          <p:attrName>ppt_x</p:attrName>
                                        </p:attrNameLst>
                                      </p:cBhvr>
                                    </p:anim>
                                    <p:anim from="(-#ppt_h/2)" to="(#ppt_y)" calcmode="lin" valueType="num">
                                      <p:cBhvr>
                                        <p:cTn id="24" dur="1000" fill="hold">
                                          <p:stCondLst>
                                            <p:cond delay="0"/>
                                          </p:stCondLst>
                                        </p:cTn>
                                        <p:tgtEl>
                                          <p:spTgt spid="5"/>
                                        </p:tgtEl>
                                        <p:attrNameLst>
                                          <p:attrName>ppt_y</p:attrName>
                                        </p:attrNameLst>
                                      </p:cBhvr>
                                    </p:anim>
                                    <p:animRot by="21600000">
                                      <p:cBhvr>
                                        <p:cTn id="25" dur="1000" fill="hold">
                                          <p:stCondLst>
                                            <p:cond delay="0"/>
                                          </p:stCondLst>
                                        </p:cTn>
                                        <p:tgtEl>
                                          <p:spTgt spid="5"/>
                                        </p:tgtEl>
                                        <p:attrNameLst>
                                          <p:attrName>r</p:attrName>
                                        </p:attrNameLst>
                                      </p:cBhvr>
                                    </p:animRot>
                                  </p:childTnLst>
                                </p:cTn>
                              </p:par>
                            </p:childTnLst>
                          </p:cTn>
                        </p:par>
                        <p:par>
                          <p:cTn id="26" fill="hold" nodeType="afterGroup">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nodeType="afterGroup">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Picture 2" descr="D:\1\20fdea7edcf0d4518f2ad60a15774243.png"/>
          <p:cNvPicPr>
            <a:picLocks noChangeAspect="1" noChangeArrowheads="1"/>
          </p:cNvPicPr>
          <p:nvPr/>
        </p:nvPicPr>
        <p:blipFill>
          <a:blip r:embed="rId3"/>
          <a:srcRect t="82885" b="2867"/>
          <a:stretch>
            <a:fillRect/>
          </a:stretch>
        </p:blipFill>
        <p:spPr bwMode="auto">
          <a:xfrm>
            <a:off x="0" y="4272070"/>
            <a:ext cx="12672811" cy="2592373"/>
          </a:xfrm>
          <a:prstGeom prst="rect">
            <a:avLst/>
          </a:prstGeom>
          <a:noFill/>
        </p:spPr>
      </p:pic>
      <p:sp>
        <p:nvSpPr>
          <p:cNvPr id="74" name="Oval 4"/>
          <p:cNvSpPr/>
          <p:nvPr/>
        </p:nvSpPr>
        <p:spPr>
          <a:xfrm>
            <a:off x="5232170" y="1049261"/>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8" name="矩形 77"/>
          <p:cNvSpPr/>
          <p:nvPr/>
        </p:nvSpPr>
        <p:spPr>
          <a:xfrm>
            <a:off x="5134979" y="3145334"/>
            <a:ext cx="1826060" cy="584733"/>
          </a:xfrm>
          <a:prstGeom prst="rect">
            <a:avLst/>
          </a:prstGeom>
        </p:spPr>
        <p:txBody>
          <a:bodyPr wrap="none" lIns="91400" tIns="45699" rIns="91400" bIns="45699">
            <a:spAutoFit/>
          </a:bodyPr>
          <a:lstStyle/>
          <a:p>
            <a:pPr lvl="0" defTabSz="914400">
              <a:defRPr/>
            </a:pPr>
            <a:r>
              <a:rPr lang="zh-CN" altLang="en-US" sz="3200" b="1">
                <a:solidFill>
                  <a:schemeClr val="accent1"/>
                </a:solidFill>
                <a:latin typeface="微软雅黑" panose="020b0503020204020204" pitchFamily="34" charset="-122"/>
                <a:ea typeface="微软雅黑" panose="020b0503020204020204" pitchFamily="34" charset="-122"/>
              </a:rPr>
              <a:t>项目介绍</a:t>
            </a: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6" y="8397551"/>
            <a:ext cx="1107915" cy="461494"/>
          </a:xfrm>
          <a:prstGeom prst="rect">
            <a:avLst/>
          </a:prstGeom>
          <a:noFill/>
        </p:spPr>
        <p:txBody>
          <a:bodyPr wrap="none" lIns="91400" tIns="45699" rIns="91400" bIns="45699" rtlCol="0">
            <a:spAutoFit/>
          </a:bodyPr>
          <a:lstStyle/>
          <a:p>
            <a:r>
              <a:rPr lang="zh-CN" altLang="en-US" sz="2400"/>
              <a:t>延时符</a:t>
            </a:r>
            <a:endParaRPr lang="zh-CN" altLang="en-US" sz="2400"/>
          </a:p>
        </p:txBody>
      </p:sp>
      <p:sp>
        <p:nvSpPr>
          <p:cNvPr id="26" name="矩形 25"/>
          <p:cNvSpPr/>
          <p:nvPr/>
        </p:nvSpPr>
        <p:spPr>
          <a:xfrm>
            <a:off x="5406572" y="1630246"/>
            <a:ext cx="1384594" cy="572230"/>
          </a:xfrm>
          <a:prstGeom prst="rect">
            <a:avLst/>
          </a:prstGeom>
        </p:spPr>
        <p:txBody>
          <a:bodyPr wrap="none" lIns="91400" tIns="45699" rIns="91400" bIns="45699">
            <a:spAutoFit/>
          </a:bodyPr>
          <a:lstStyle/>
          <a:p>
            <a:pPr algn="ctr">
              <a:lnSpc>
                <a:spcPct val="130000"/>
              </a:lnSpc>
              <a:defRPr/>
            </a:pPr>
            <a:r>
              <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3860328"/>
            <a:ext cx="4799052" cy="646331"/>
          </a:xfrm>
          <a:prstGeom prst="rect">
            <a:avLst/>
          </a:prstGeom>
        </p:spPr>
        <p:txBody>
          <a:bodyPr wrap="square">
            <a:spAutoFit/>
          </a:bodyPr>
          <a:lstStyle/>
          <a:p>
            <a:pPr algn="ctr">
              <a:lnSpc>
                <a:spcPct val="150000"/>
              </a:lnSpc>
            </a:pPr>
            <a:r>
              <a:rPr lang="zh-CN" altLang="en-US" sz="1200" spc="3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Scale>
                                      <p:cBhvr>
                                        <p:cTn id="1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74"/>
                                        </p:tgtEl>
                                        <p:attrNameLst>
                                          <p:attrName>ppt_x</p:attrName>
                                          <p:attrName>ppt_y</p:attrName>
                                        </p:attrNameLst>
                                      </p:cBhvr>
                                    </p:animMotion>
                                    <p:animEffect transition="in" filter="fade">
                                      <p:cBhvr>
                                        <p:cTn id="15" dur="1000"/>
                                        <p:tgtEl>
                                          <p:spTgt spid="74"/>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nodeType="afterGroup">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nodeType="afterGroup">
                            <p:stCondLst>
                              <p:cond delay="3000"/>
                            </p:stCondLst>
                            <p:childTnLst>
                              <p:par>
                                <p:cTn id="25" presetID="39" presetClass="entr" presetSubtype="0" accel="10000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483" name="PA_淘宝网Chenying0907出品 9"/>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rcRect l="12813" t="7069" r="6050" b="2626"/>
          <a:stretch>
            <a:fillRect/>
          </a:stretch>
        </p:blipFill>
        <p:spPr bwMode="auto">
          <a:xfrm>
            <a:off x="767408" y="2212976"/>
            <a:ext cx="2955925"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A_淘宝网Chenying0907出品 3"/>
          <p:cNvSpPr>
            <a:spLocks noChangeArrowheads="1"/>
          </p:cNvSpPr>
          <p:nvPr>
            <p:custDataLst>
              <p:tags r:id="rId4"/>
            </p:custDataLst>
          </p:nvPr>
        </p:nvSpPr>
        <p:spPr bwMode="auto">
          <a:xfrm>
            <a:off x="2789884" y="3476626"/>
            <a:ext cx="2174875" cy="3847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456565"/>
            <a:r>
              <a:rPr kumimoji="1" lang="zh-CN" altLang="en-US" sz="1900">
                <a:solidFill>
                  <a:schemeClr val="bg1"/>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900">
              <a:solidFill>
                <a:schemeClr val="bg1"/>
              </a:solidFill>
              <a:latin typeface="Century Gothic" panose="020b0502020202020204" pitchFamily="34" charset="0"/>
              <a:ea typeface="微软雅黑" panose="020b0503020204020204" pitchFamily="34" charset="-122"/>
              <a:cs typeface="Impact" panose="020b0806030902050204"/>
            </a:endParaRPr>
          </a:p>
        </p:txBody>
      </p:sp>
      <p:sp>
        <p:nvSpPr>
          <p:cNvPr id="20486" name="PA_淘宝网Chenying0907出品 1"/>
          <p:cNvSpPr>
            <a:spLocks noChangeArrowheads="1"/>
          </p:cNvSpPr>
          <p:nvPr>
            <p:custDataLst>
              <p:tags r:id="rId5"/>
            </p:custDataLst>
          </p:nvPr>
        </p:nvSpPr>
        <p:spPr bwMode="auto">
          <a:xfrm>
            <a:off x="3833722" y="4244839"/>
            <a:ext cx="2504967"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endParaRPr lang="zh-CN" altLang="en-US" sz="12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pic>
        <p:nvPicPr>
          <p:cNvPr id="20487" name="PA_淘宝网Chenying0907出品 10"/>
          <p:cNvPicPr>
            <a:picLocks noChangeAspect="1" noChangeArrowheads="1"/>
          </p:cNvPicPr>
          <p:nvPr>
            <p:custDataLst>
              <p:tags r:id="rId7"/>
            </p:custDataLst>
          </p:nvPr>
        </p:nvPicPr>
        <p:blipFill>
          <a:blip r:embed="rId6">
            <a:extLst>
              <a:ext uri="{28A0092B-C50C-407E-A947-70E740481C1C}">
                <a14:useLocalDpi xmlns:a14="http://schemas.microsoft.com/office/drawing/2010/main" val="0"/>
              </a:ext>
            </a:extLst>
          </a:blip>
          <a:srcRect b="7036"/>
          <a:stretch>
            <a:fillRect/>
          </a:stretch>
        </p:blipFill>
        <p:spPr bwMode="auto">
          <a:xfrm>
            <a:off x="6283971" y="3476625"/>
            <a:ext cx="23415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PA_淘宝网Chenying0907出品 11"/>
          <p:cNvSpPr>
            <a:spLocks noChangeArrowheads="1"/>
          </p:cNvSpPr>
          <p:nvPr>
            <p:custDataLst>
              <p:tags r:id="rId8"/>
            </p:custDataLst>
          </p:nvPr>
        </p:nvSpPr>
        <p:spPr bwMode="auto">
          <a:xfrm>
            <a:off x="8041333" y="4068764"/>
            <a:ext cx="2174875" cy="3847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456565"/>
            <a:r>
              <a:rPr kumimoji="1" lang="zh-CN" altLang="en-US" sz="1900">
                <a:solidFill>
                  <a:schemeClr val="bg1"/>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900">
              <a:solidFill>
                <a:schemeClr val="bg1"/>
              </a:solidFill>
              <a:latin typeface="Century Gothic" panose="020b0502020202020204" pitchFamily="34" charset="0"/>
              <a:ea typeface="微软雅黑" panose="020b0503020204020204" pitchFamily="34" charset="-122"/>
              <a:cs typeface="Impact" panose="020b0806030902050204"/>
            </a:endParaRPr>
          </a:p>
        </p:txBody>
      </p:sp>
      <p:sp>
        <p:nvSpPr>
          <p:cNvPr id="20489" name="PA_淘宝网Chenying0907出品 12"/>
          <p:cNvSpPr>
            <a:spLocks noChangeArrowheads="1"/>
          </p:cNvSpPr>
          <p:nvPr>
            <p:custDataLst>
              <p:tags r:id="rId9"/>
            </p:custDataLst>
          </p:nvPr>
        </p:nvSpPr>
        <p:spPr bwMode="auto">
          <a:xfrm>
            <a:off x="8853835" y="4836975"/>
            <a:ext cx="2504967"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endParaRPr lang="zh-CN" altLang="en-US" sz="120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485">
                                            <p:bg/>
                                          </p:spTgt>
                                        </p:tgtEl>
                                        <p:attrNameLst>
                                          <p:attrName>style.visibility</p:attrName>
                                        </p:attrNameLst>
                                      </p:cBhvr>
                                      <p:to>
                                        <p:strVal val="visible"/>
                                      </p:to>
                                    </p:set>
                                    <p:animEffect transition="in" filter="fade">
                                      <p:cBhvr>
                                        <p:cTn id="10" dur="500"/>
                                        <p:tgtEl>
                                          <p:spTgt spid="20485">
                                            <p:bg/>
                                          </p:spTgt>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500"/>
                                        <p:tgtEl>
                                          <p:spTgt spid="20485">
                                            <p:txEl>
                                              <p:pRg st="0" end="0"/>
                                            </p:txEl>
                                          </p:spTgt>
                                        </p:tgtEl>
                                      </p:cBhvr>
                                    </p:animEffect>
                                  </p:childTnLst>
                                </p:cTn>
                              </p:par>
                              <p:par>
                                <p:cTn id="16" presetID="10" presetClass="entr" presetSubtype="0" fill="hold" grpId="0" nodeType="withEffect">
                                  <p:stCondLst>
                                    <p:cond delay="1300"/>
                                  </p:stCondLst>
                                  <p:childTnLst>
                                    <p:set>
                                      <p:cBhvr>
                                        <p:cTn id="17" dur="1" fill="hold">
                                          <p:stCondLst>
                                            <p:cond delay="0"/>
                                          </p:stCondLst>
                                        </p:cTn>
                                        <p:tgtEl>
                                          <p:spTgt spid="20486"/>
                                        </p:tgtEl>
                                        <p:attrNameLst>
                                          <p:attrName>style.visibility</p:attrName>
                                        </p:attrNameLst>
                                      </p:cBhvr>
                                      <p:to>
                                        <p:strVal val="visible"/>
                                      </p:to>
                                    </p:set>
                                    <p:animEffect transition="in" filter="fade">
                                      <p:cBhvr>
                                        <p:cTn id="18" dur="500"/>
                                        <p:tgtEl>
                                          <p:spTgt spid="20486"/>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fade">
                                      <p:cBhvr>
                                        <p:cTn id="23" dur="500"/>
                                        <p:tgtEl>
                                          <p:spTgt spid="20487"/>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0488"/>
                                        </p:tgtEl>
                                        <p:attrNameLst>
                                          <p:attrName>style.visibility</p:attrName>
                                        </p:attrNameLst>
                                      </p:cBhvr>
                                      <p:to>
                                        <p:strVal val="visible"/>
                                      </p:to>
                                    </p:set>
                                    <p:animEffect transition="in" filter="fade">
                                      <p:cBhvr>
                                        <p:cTn id="26" dur="500"/>
                                        <p:tgtEl>
                                          <p:spTgt spid="20488"/>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0489"/>
                                        </p:tgtEl>
                                        <p:attrNameLst>
                                          <p:attrName>style.visibility</p:attrName>
                                        </p:attrNameLst>
                                      </p:cBhvr>
                                      <p:to>
                                        <p:strVal val="visible"/>
                                      </p:to>
                                    </p:set>
                                    <p:animEffect transition="in" filter="fade">
                                      <p:cBhvr>
                                        <p:cTn id="29"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uiExpand="1" build="p" animBg="1"/>
      <p:bldP spid="20486" grpId="0"/>
      <p:bldP spid="20488" grpId="0" animBg="1"/>
      <p:bldP spid="20489"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5750416" y="2974310"/>
            <a:ext cx="741973" cy="636233"/>
            <a:chOff x="3546346" y="2339026"/>
            <a:chExt cx="897787" cy="769842"/>
          </a:xfrm>
          <a:solidFill>
            <a:schemeClr val="accent3"/>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5"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6"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7"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sp>
        <p:nvSpPr>
          <p:cNvPr id="70" name="文本框 69"/>
          <p:cNvSpPr txBox="1"/>
          <p:nvPr/>
        </p:nvSpPr>
        <p:spPr bwMode="auto">
          <a:xfrm flipH="1">
            <a:off x="4892824" y="4024012"/>
            <a:ext cx="2406357" cy="701731"/>
          </a:xfrm>
          <a:prstGeom prst="rect">
            <a:avLst/>
          </a:prstGeom>
          <a:noFill/>
        </p:spPr>
        <p:txBody>
          <a:bodyPr wrap="square" lIns="91424" tIns="45712" rIns="91424" bIns="45712">
            <a:spAutoFit/>
          </a:bodyPr>
          <a:lstStyle/>
          <a:p>
            <a:pPr algn="ctr">
              <a:lnSpc>
                <a:spcPct val="110000"/>
              </a:lnSpc>
              <a:defRPr/>
            </a:pPr>
            <a:r>
              <a:rPr lang="zh-CN" altLang="en-US" sz="1200">
                <a:solidFill>
                  <a:srgbClr val="FFFFFF">
                    <a:lumMod val="50000"/>
                  </a:srgb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200">
              <a:solidFill>
                <a:srgbClr val="FFFFFF">
                  <a:lumMod val="50000"/>
                </a:srgbClr>
              </a:solidFill>
              <a:latin typeface="微软雅黑" panose="020b0503020204020204" pitchFamily="34" charset="-122"/>
              <a:ea typeface="微软雅黑" panose="020b0503020204020204" pitchFamily="34" charset="-122"/>
            </a:endParaRPr>
          </a:p>
        </p:txBody>
      </p:sp>
      <p:sp>
        <p:nvSpPr>
          <p:cNvPr id="71" name="文本框 70"/>
          <p:cNvSpPr txBox="1"/>
          <p:nvPr/>
        </p:nvSpPr>
        <p:spPr bwMode="auto">
          <a:xfrm flipH="1">
            <a:off x="5134604" y="3675402"/>
            <a:ext cx="1922797" cy="400110"/>
          </a:xfrm>
          <a:prstGeom prst="rect">
            <a:avLst/>
          </a:prstGeom>
          <a:noFill/>
        </p:spPr>
        <p:txBody>
          <a:bodyPr lIns="91424" tIns="45712" rIns="91424" bIns="45712">
            <a:spAutoFit/>
          </a:bodyPr>
          <a:lstStyle/>
          <a:p>
            <a:pPr algn="ctr">
              <a:defRPr/>
            </a:pPr>
            <a:r>
              <a:rPr lang="zh-CN" altLang="en-US" sz="2000">
                <a:solidFill>
                  <a:schemeClr val="bg1">
                    <a:lumMod val="50000"/>
                  </a:schemeClr>
                </a:solidFill>
                <a:latin typeface="时尚中黑简体" panose="01010104010101010101" pitchFamily="2" charset="-122"/>
                <a:ea typeface="时尚中黑简体" panose="01010104010101010101" pitchFamily="2" charset="-122"/>
              </a:rPr>
              <a:t>在此添加标题</a:t>
            </a:r>
            <a:endParaRPr lang="zh-CN" altLang="en-US" sz="2000">
              <a:solidFill>
                <a:schemeClr val="bg1">
                  <a:lumMod val="50000"/>
                </a:schemeClr>
              </a:solidFill>
              <a:latin typeface="时尚中黑简体" panose="01010104010101010101" pitchFamily="2" charset="-122"/>
              <a:ea typeface="时尚中黑简体" panose="01010104010101010101" pitchFamily="2" charset="-122"/>
            </a:endParaRPr>
          </a:p>
        </p:txBody>
      </p:sp>
      <p:grpSp>
        <p:nvGrpSpPr>
          <p:cNvPr id="3" name="组合 26"/>
          <p:cNvGrpSpPr/>
          <p:nvPr/>
        </p:nvGrpSpPr>
        <p:grpSpPr>
          <a:xfrm>
            <a:off x="4178450" y="1558887"/>
            <a:ext cx="1222228" cy="3732432"/>
            <a:chOff x="4124326" y="1343025"/>
            <a:chExt cx="1478896" cy="4164157"/>
          </a:xfrm>
        </p:grpSpPr>
        <p:cxnSp>
          <p:nvCxnSpPr>
            <p:cNvPr id="18" name="直接连接符 17"/>
            <p:cNvCxnSpPr/>
            <p:nvPr/>
          </p:nvCxnSpPr>
          <p:spPr>
            <a:xfrm flipH="1">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5418309" y="3358031"/>
            <a:ext cx="141943" cy="1419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1300"/>
          </a:p>
        </p:txBody>
      </p:sp>
      <p:grpSp>
        <p:nvGrpSpPr>
          <p:cNvPr id="11" name="组合 29"/>
          <p:cNvGrpSpPr/>
          <p:nvPr/>
        </p:nvGrpSpPr>
        <p:grpSpPr>
          <a:xfrm flipH="1">
            <a:off x="6805616" y="1558887"/>
            <a:ext cx="1131241" cy="3732432"/>
            <a:chOff x="4124326" y="1343025"/>
            <a:chExt cx="1368802" cy="4164157"/>
          </a:xfrm>
        </p:grpSpPr>
        <p:cxnSp>
          <p:nvCxnSpPr>
            <p:cNvPr id="32" name="直接连接符 31"/>
            <p:cNvCxnSpPr/>
            <p:nvPr/>
          </p:nvCxnSpPr>
          <p:spPr>
            <a:xfrm flipH="1">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椭圆 30"/>
          <p:cNvSpPr/>
          <p:nvPr/>
        </p:nvSpPr>
        <p:spPr>
          <a:xfrm flipH="1">
            <a:off x="6650306" y="3358031"/>
            <a:ext cx="141943" cy="141943"/>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1300"/>
          </a:p>
        </p:txBody>
      </p:sp>
      <p:grpSp>
        <p:nvGrpSpPr>
          <p:cNvPr id="12" name="组合 12"/>
          <p:cNvGrpSpPr/>
          <p:nvPr/>
        </p:nvGrpSpPr>
        <p:grpSpPr>
          <a:xfrm>
            <a:off x="3395104" y="1103877"/>
            <a:ext cx="910025" cy="910024"/>
            <a:chOff x="2546326" y="827906"/>
            <a:chExt cx="682519" cy="682519"/>
          </a:xfrm>
        </p:grpSpPr>
        <p:grpSp>
          <p:nvGrpSpPr>
            <p:cNvPr id="13" name="组合 40"/>
            <p:cNvGrpSpPr/>
            <p:nvPr/>
          </p:nvGrpSpPr>
          <p:grpSpPr>
            <a:xfrm>
              <a:off x="2546326" y="827906"/>
              <a:ext cx="682519" cy="682519"/>
              <a:chOff x="2646157" y="1103874"/>
              <a:chExt cx="910025" cy="910025"/>
            </a:xfrm>
          </p:grpSpPr>
          <p:grpSp>
            <p:nvGrpSpPr>
              <p:cNvPr id="14" name="组合 38"/>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40" name="椭圆 39"/>
              <p:cNvSpPr/>
              <p:nvPr/>
            </p:nvSpPr>
            <p:spPr>
              <a:xfrm>
                <a:off x="2792045" y="1249762"/>
                <a:ext cx="618249" cy="618249"/>
              </a:xfrm>
              <a:prstGeom prst="ellipse">
                <a:avLst/>
              </a:prstGeom>
              <a:ln>
                <a:noFill/>
              </a:ln>
              <a:effectLst>
                <a:innerShdw dist="635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15" name="组合 72"/>
            <p:cNvGrpSpPr/>
            <p:nvPr/>
          </p:nvGrpSpPr>
          <p:grpSpPr>
            <a:xfrm>
              <a:off x="2749235" y="1058130"/>
              <a:ext cx="273307" cy="226891"/>
              <a:chOff x="3132963" y="3140191"/>
              <a:chExt cx="645573" cy="535933"/>
            </a:xfrm>
            <a:solidFill>
              <a:schemeClr val="bg1"/>
            </a:solidFill>
          </p:grpSpPr>
          <p:sp>
            <p:nvSpPr>
              <p:cNvPr id="74"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75"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76"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77"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78"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79"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grpSp>
      <p:grpSp>
        <p:nvGrpSpPr>
          <p:cNvPr id="16" name="组合 15"/>
          <p:cNvGrpSpPr/>
          <p:nvPr/>
        </p:nvGrpSpPr>
        <p:grpSpPr>
          <a:xfrm>
            <a:off x="7810178" y="1103877"/>
            <a:ext cx="910025" cy="910024"/>
            <a:chOff x="5857632" y="827906"/>
            <a:chExt cx="682519" cy="682519"/>
          </a:xfrm>
        </p:grpSpPr>
        <p:grpSp>
          <p:nvGrpSpPr>
            <p:cNvPr id="19" name="组合 51"/>
            <p:cNvGrpSpPr/>
            <p:nvPr/>
          </p:nvGrpSpPr>
          <p:grpSpPr>
            <a:xfrm>
              <a:off x="5857632" y="827906"/>
              <a:ext cx="682519" cy="682519"/>
              <a:chOff x="2646157" y="1103874"/>
              <a:chExt cx="910025" cy="910025"/>
            </a:xfrm>
          </p:grpSpPr>
          <p:grpSp>
            <p:nvGrpSpPr>
              <p:cNvPr id="23" name="组合 52"/>
              <p:cNvGrpSpPr/>
              <p:nvPr/>
            </p:nvGrpSpPr>
            <p:grpSpPr>
              <a:xfrm>
                <a:off x="2646157" y="1103874"/>
                <a:ext cx="910025" cy="910025"/>
                <a:chOff x="1236675" y="2423160"/>
                <a:chExt cx="1950720" cy="1950720"/>
              </a:xfrm>
            </p:grpSpPr>
            <p:sp>
              <p:nvSpPr>
                <p:cNvPr id="55" name="椭圆 5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56" name="椭圆 5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54" name="椭圆 53"/>
              <p:cNvSpPr/>
              <p:nvPr/>
            </p:nvSpPr>
            <p:spPr>
              <a:xfrm>
                <a:off x="2792045" y="1249762"/>
                <a:ext cx="618249" cy="618249"/>
              </a:xfrm>
              <a:prstGeom prst="ellipse">
                <a:avLst/>
              </a:prstGeom>
              <a:solidFill>
                <a:schemeClr val="accent5"/>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24" name="组合 79"/>
            <p:cNvGrpSpPr/>
            <p:nvPr/>
          </p:nvGrpSpPr>
          <p:grpSpPr>
            <a:xfrm>
              <a:off x="6065300" y="1005306"/>
              <a:ext cx="289625" cy="332539"/>
              <a:chOff x="4383281" y="1858180"/>
              <a:chExt cx="684119" cy="785482"/>
            </a:xfrm>
            <a:solidFill>
              <a:schemeClr val="bg1"/>
            </a:solidFill>
          </p:grpSpPr>
          <p:sp>
            <p:nvSpPr>
              <p:cNvPr id="81" name="Freeform 244"/>
              <p:cNvSpPr/>
              <p:nvPr/>
            </p:nvSpPr>
            <p:spPr bwMode="auto">
              <a:xfrm>
                <a:off x="4681370" y="1858180"/>
                <a:ext cx="97079" cy="106787"/>
              </a:xfrm>
              <a:custGeom>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2" name="Freeform 245"/>
              <p:cNvSpPr/>
              <p:nvPr/>
            </p:nvSpPr>
            <p:spPr bwMode="auto">
              <a:xfrm>
                <a:off x="4653102" y="1960113"/>
                <a:ext cx="153042" cy="149330"/>
              </a:xfrm>
              <a:custGeom>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3" name="Freeform 246"/>
              <p:cNvSpPr/>
              <p:nvPr/>
            </p:nvSpPr>
            <p:spPr bwMode="auto">
              <a:xfrm>
                <a:off x="4653673" y="2514890"/>
                <a:ext cx="153327" cy="128772"/>
              </a:xfrm>
              <a:custGeom>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4" name="Freeform 247"/>
              <p:cNvSpPr/>
              <p:nvPr/>
            </p:nvSpPr>
            <p:spPr bwMode="auto">
              <a:xfrm>
                <a:off x="4411547" y="2091169"/>
                <a:ext cx="96508" cy="107072"/>
              </a:xfrm>
              <a:custGeom>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5" name="Freeform 248"/>
              <p:cNvSpPr/>
              <p:nvPr/>
            </p:nvSpPr>
            <p:spPr bwMode="auto">
              <a:xfrm>
                <a:off x="4942626" y="2097736"/>
                <a:ext cx="96222" cy="106787"/>
              </a:xfrm>
              <a:custGeom>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6" name="Freeform 249"/>
              <p:cNvSpPr/>
              <p:nvPr/>
            </p:nvSpPr>
            <p:spPr bwMode="auto">
              <a:xfrm>
                <a:off x="4874385" y="2199669"/>
                <a:ext cx="193015" cy="129058"/>
              </a:xfrm>
              <a:custGeom>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7" name="Freeform 250"/>
              <p:cNvSpPr>
                <a:spLocks noEditPoints="1"/>
              </p:cNvSpPr>
              <p:nvPr/>
            </p:nvSpPr>
            <p:spPr bwMode="auto">
              <a:xfrm>
                <a:off x="4593142" y="2114582"/>
                <a:ext cx="275818" cy="278102"/>
              </a:xfrm>
              <a:custGeom>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8" name="Freeform 251"/>
              <p:cNvSpPr/>
              <p:nvPr/>
            </p:nvSpPr>
            <p:spPr bwMode="auto">
              <a:xfrm>
                <a:off x="4383281" y="2193673"/>
                <a:ext cx="205008" cy="128772"/>
              </a:xfrm>
              <a:custGeom>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89" name="Freeform 252"/>
              <p:cNvSpPr/>
              <p:nvPr/>
            </p:nvSpPr>
            <p:spPr bwMode="auto">
              <a:xfrm>
                <a:off x="4681941" y="2398681"/>
                <a:ext cx="96508" cy="120778"/>
              </a:xfrm>
              <a:custGeom>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0" name="Freeform 253"/>
              <p:cNvSpPr/>
              <p:nvPr/>
            </p:nvSpPr>
            <p:spPr bwMode="auto">
              <a:xfrm>
                <a:off x="4690792" y="2178255"/>
                <a:ext cx="83088" cy="151614"/>
              </a:xfrm>
              <a:custGeom>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grpSp>
      <p:grpSp>
        <p:nvGrpSpPr>
          <p:cNvPr id="25" name="组合 11"/>
          <p:cNvGrpSpPr/>
          <p:nvPr/>
        </p:nvGrpSpPr>
        <p:grpSpPr>
          <a:xfrm>
            <a:off x="3395104" y="2952889"/>
            <a:ext cx="910025" cy="910024"/>
            <a:chOff x="2546326" y="2214665"/>
            <a:chExt cx="682519" cy="682519"/>
          </a:xfrm>
        </p:grpSpPr>
        <p:grpSp>
          <p:nvGrpSpPr>
            <p:cNvPr id="27" name="组合 41"/>
            <p:cNvGrpSpPr/>
            <p:nvPr/>
          </p:nvGrpSpPr>
          <p:grpSpPr>
            <a:xfrm>
              <a:off x="2546326" y="2214665"/>
              <a:ext cx="682519" cy="682519"/>
              <a:chOff x="2646157" y="1103874"/>
              <a:chExt cx="910025" cy="910025"/>
            </a:xfrm>
          </p:grpSpPr>
          <p:grpSp>
            <p:nvGrpSpPr>
              <p:cNvPr id="28" name="组合 42"/>
              <p:cNvGrpSpPr/>
              <p:nvPr/>
            </p:nvGrpSpPr>
            <p:grpSpPr>
              <a:xfrm>
                <a:off x="2646157" y="1103874"/>
                <a:ext cx="910025" cy="910025"/>
                <a:chOff x="1236675" y="2423160"/>
                <a:chExt cx="1950720" cy="1950720"/>
              </a:xfrm>
            </p:grpSpPr>
            <p:sp>
              <p:nvSpPr>
                <p:cNvPr id="45" name="椭圆 4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46" name="椭圆 4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44" name="椭圆 43"/>
              <p:cNvSpPr/>
              <p:nvPr/>
            </p:nvSpPr>
            <p:spPr>
              <a:xfrm>
                <a:off x="2792045" y="1249762"/>
                <a:ext cx="618249" cy="618249"/>
              </a:xfrm>
              <a:prstGeom prst="ellipse">
                <a:avLst/>
              </a:prstGeom>
              <a:solidFill>
                <a:schemeClr val="accent2"/>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29" name="组合 90"/>
            <p:cNvGrpSpPr/>
            <p:nvPr/>
          </p:nvGrpSpPr>
          <p:grpSpPr>
            <a:xfrm>
              <a:off x="2793476" y="2438106"/>
              <a:ext cx="184824" cy="276813"/>
              <a:chOff x="3212624" y="1881308"/>
              <a:chExt cx="436569" cy="653854"/>
            </a:xfrm>
            <a:solidFill>
              <a:schemeClr val="bg1"/>
            </a:solidFill>
          </p:grpSpPr>
          <p:sp>
            <p:nvSpPr>
              <p:cNvPr id="92" name="Freeform 256"/>
              <p:cNvSpPr>
                <a:spLocks noEditPoints="1"/>
              </p:cNvSpPr>
              <p:nvPr/>
            </p:nvSpPr>
            <p:spPr bwMode="auto">
              <a:xfrm>
                <a:off x="3339398" y="1881308"/>
                <a:ext cx="228706" cy="230705"/>
              </a:xfrm>
              <a:custGeom>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3" name="Freeform 257"/>
              <p:cNvSpPr/>
              <p:nvPr/>
            </p:nvSpPr>
            <p:spPr bwMode="auto">
              <a:xfrm>
                <a:off x="3417632" y="1933845"/>
                <a:ext cx="68812" cy="125631"/>
              </a:xfrm>
              <a:custGeom>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4" name="Freeform 258"/>
              <p:cNvSpPr>
                <a:spLocks noEditPoints="1"/>
              </p:cNvSpPr>
              <p:nvPr/>
            </p:nvSpPr>
            <p:spPr bwMode="auto">
              <a:xfrm>
                <a:off x="3242890" y="2068898"/>
                <a:ext cx="139051" cy="140193"/>
              </a:xfrm>
              <a:custGeom>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5" name="Freeform 259"/>
              <p:cNvSpPr/>
              <p:nvPr/>
            </p:nvSpPr>
            <p:spPr bwMode="auto">
              <a:xfrm>
                <a:off x="3290288" y="2100592"/>
                <a:ext cx="41687" cy="76807"/>
              </a:xfrm>
              <a:custGeom>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6" name="Freeform 260"/>
              <p:cNvSpPr/>
              <p:nvPr/>
            </p:nvSpPr>
            <p:spPr bwMode="auto">
              <a:xfrm>
                <a:off x="3430481" y="2157982"/>
                <a:ext cx="41972" cy="76235"/>
              </a:xfrm>
              <a:custGeom>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7" name="Freeform 261"/>
              <p:cNvSpPr>
                <a:spLocks noEditPoints="1"/>
              </p:cNvSpPr>
              <p:nvPr/>
            </p:nvSpPr>
            <p:spPr bwMode="auto">
              <a:xfrm>
                <a:off x="3520136" y="2077464"/>
                <a:ext cx="95937" cy="96508"/>
              </a:xfrm>
              <a:custGeom>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8" name="Freeform 262"/>
              <p:cNvSpPr/>
              <p:nvPr/>
            </p:nvSpPr>
            <p:spPr bwMode="auto">
              <a:xfrm>
                <a:off x="3553257" y="2099164"/>
                <a:ext cx="28267" cy="52537"/>
              </a:xfrm>
              <a:custGeom>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99" name="Freeform 263"/>
              <p:cNvSpPr/>
              <p:nvPr/>
            </p:nvSpPr>
            <p:spPr bwMode="auto">
              <a:xfrm>
                <a:off x="3382512" y="2125432"/>
                <a:ext cx="139051" cy="107929"/>
              </a:xfrm>
              <a:custGeom>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0" name="Freeform 264"/>
              <p:cNvSpPr>
                <a:spLocks noEditPoints="1"/>
              </p:cNvSpPr>
              <p:nvPr/>
            </p:nvSpPr>
            <p:spPr bwMode="auto">
              <a:xfrm>
                <a:off x="3212624" y="2239643"/>
                <a:ext cx="436569" cy="47112"/>
              </a:xfrm>
              <a:custGeom>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1" name="Freeform 265"/>
              <p:cNvSpPr>
                <a:spLocks noEditPoints="1"/>
              </p:cNvSpPr>
              <p:nvPr/>
            </p:nvSpPr>
            <p:spPr bwMode="auto">
              <a:xfrm>
                <a:off x="3234896" y="2294749"/>
                <a:ext cx="400593" cy="240413"/>
              </a:xfrm>
              <a:custGeom>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grpSp>
      <p:grpSp>
        <p:nvGrpSpPr>
          <p:cNvPr id="30" name="组合 13"/>
          <p:cNvGrpSpPr/>
          <p:nvPr/>
        </p:nvGrpSpPr>
        <p:grpSpPr>
          <a:xfrm>
            <a:off x="7810178" y="2952889"/>
            <a:ext cx="910025" cy="910024"/>
            <a:chOff x="5857632" y="2214665"/>
            <a:chExt cx="682519" cy="682519"/>
          </a:xfrm>
        </p:grpSpPr>
        <p:grpSp>
          <p:nvGrpSpPr>
            <p:cNvPr id="36" name="组合 56"/>
            <p:cNvGrpSpPr/>
            <p:nvPr/>
          </p:nvGrpSpPr>
          <p:grpSpPr>
            <a:xfrm>
              <a:off x="5857632" y="2214665"/>
              <a:ext cx="682519" cy="682519"/>
              <a:chOff x="2646157" y="1103874"/>
              <a:chExt cx="910025" cy="910025"/>
            </a:xfrm>
          </p:grpSpPr>
          <p:grpSp>
            <p:nvGrpSpPr>
              <p:cNvPr id="39" name="组合 57"/>
              <p:cNvGrpSpPr/>
              <p:nvPr/>
            </p:nvGrpSpPr>
            <p:grpSpPr>
              <a:xfrm>
                <a:off x="2646157" y="1103874"/>
                <a:ext cx="910025" cy="910025"/>
                <a:chOff x="1236675" y="2423160"/>
                <a:chExt cx="1950720" cy="1950720"/>
              </a:xfrm>
            </p:grpSpPr>
            <p:sp>
              <p:nvSpPr>
                <p:cNvPr id="60" name="椭圆 5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61" name="椭圆 6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59" name="椭圆 58"/>
              <p:cNvSpPr/>
              <p:nvPr/>
            </p:nvSpPr>
            <p:spPr>
              <a:xfrm>
                <a:off x="2792045" y="1249762"/>
                <a:ext cx="618249" cy="618249"/>
              </a:xfrm>
              <a:prstGeom prst="ellipse">
                <a:avLst/>
              </a:prstGeom>
              <a:solidFill>
                <a:schemeClr val="accent4"/>
              </a:solidFill>
              <a:ln>
                <a:noFill/>
              </a:ln>
              <a:effectLst>
                <a:innerShdw dist="635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41" name="组合 101"/>
            <p:cNvGrpSpPr/>
            <p:nvPr/>
          </p:nvGrpSpPr>
          <p:grpSpPr>
            <a:xfrm>
              <a:off x="6074185" y="2429210"/>
              <a:ext cx="271856" cy="256505"/>
              <a:chOff x="3098700" y="5569159"/>
              <a:chExt cx="642147" cy="605886"/>
            </a:xfrm>
            <a:solidFill>
              <a:schemeClr val="bg1"/>
            </a:solidFill>
          </p:grpSpPr>
          <p:sp>
            <p:nvSpPr>
              <p:cNvPr id="103" name="Freeform 349"/>
              <p:cNvSpPr/>
              <p:nvPr/>
            </p:nvSpPr>
            <p:spPr bwMode="auto">
              <a:xfrm>
                <a:off x="3119543" y="5569159"/>
                <a:ext cx="621304" cy="392027"/>
              </a:xfrm>
              <a:custGeom>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4" name="Freeform 350"/>
              <p:cNvSpPr/>
              <p:nvPr/>
            </p:nvSpPr>
            <p:spPr bwMode="auto">
              <a:xfrm>
                <a:off x="3098700" y="5880953"/>
                <a:ext cx="565341" cy="294092"/>
              </a:xfrm>
              <a:custGeom>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5" name="Freeform 351"/>
              <p:cNvSpPr>
                <a:spLocks noEditPoints="1"/>
              </p:cNvSpPr>
              <p:nvPr/>
            </p:nvSpPr>
            <p:spPr bwMode="auto">
              <a:xfrm>
                <a:off x="3217193" y="5689366"/>
                <a:ext cx="380606" cy="371184"/>
              </a:xfrm>
              <a:custGeom>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6" name="Freeform 352"/>
              <p:cNvSpPr>
                <a:spLocks noEditPoints="1"/>
              </p:cNvSpPr>
              <p:nvPr/>
            </p:nvSpPr>
            <p:spPr bwMode="auto">
              <a:xfrm>
                <a:off x="3319126" y="5787872"/>
                <a:ext cx="176170" cy="174742"/>
              </a:xfrm>
              <a:custGeom>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07"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grpSp>
      <p:grpSp>
        <p:nvGrpSpPr>
          <p:cNvPr id="42" name="组合 10"/>
          <p:cNvGrpSpPr/>
          <p:nvPr/>
        </p:nvGrpSpPr>
        <p:grpSpPr>
          <a:xfrm>
            <a:off x="3395104" y="4836309"/>
            <a:ext cx="910025" cy="910024"/>
            <a:chOff x="2546326" y="3627230"/>
            <a:chExt cx="682519" cy="682519"/>
          </a:xfrm>
        </p:grpSpPr>
        <p:grpSp>
          <p:nvGrpSpPr>
            <p:cNvPr id="43" name="组合 46"/>
            <p:cNvGrpSpPr/>
            <p:nvPr/>
          </p:nvGrpSpPr>
          <p:grpSpPr>
            <a:xfrm>
              <a:off x="2546326" y="3627230"/>
              <a:ext cx="682519" cy="682519"/>
              <a:chOff x="2646157" y="1103874"/>
              <a:chExt cx="910025" cy="910025"/>
            </a:xfrm>
          </p:grpSpPr>
          <p:grpSp>
            <p:nvGrpSpPr>
              <p:cNvPr id="47" name="组合 47"/>
              <p:cNvGrpSpPr/>
              <p:nvPr/>
            </p:nvGrpSpPr>
            <p:grpSpPr>
              <a:xfrm>
                <a:off x="2646157" y="1103874"/>
                <a:ext cx="910025" cy="910025"/>
                <a:chOff x="1236675" y="2423160"/>
                <a:chExt cx="1950720" cy="1950720"/>
              </a:xfrm>
            </p:grpSpPr>
            <p:sp>
              <p:nvSpPr>
                <p:cNvPr id="50" name="椭圆 4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51" name="椭圆 5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49" name="椭圆 48"/>
              <p:cNvSpPr/>
              <p:nvPr/>
            </p:nvSpPr>
            <p:spPr>
              <a:xfrm>
                <a:off x="2792045" y="1249762"/>
                <a:ext cx="618249" cy="618249"/>
              </a:xfrm>
              <a:prstGeom prst="ellipse">
                <a:avLst/>
              </a:prstGeom>
              <a:solidFill>
                <a:schemeClr val="accent3"/>
              </a:solidFill>
              <a:ln>
                <a:noFill/>
              </a:ln>
              <a:effectLst>
                <a:innerShdw dist="635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48" name="组合 107"/>
            <p:cNvGrpSpPr/>
            <p:nvPr/>
          </p:nvGrpSpPr>
          <p:grpSpPr>
            <a:xfrm>
              <a:off x="2804965" y="3858589"/>
              <a:ext cx="218996" cy="245723"/>
              <a:chOff x="3199776" y="780891"/>
              <a:chExt cx="470261" cy="527652"/>
            </a:xfrm>
            <a:solidFill>
              <a:schemeClr val="bg1"/>
            </a:solidFill>
          </p:grpSpPr>
          <p:sp>
            <p:nvSpPr>
              <p:cNvPr id="109" name="Freeform 433"/>
              <p:cNvSpPr>
                <a:spLocks noEditPoints="1"/>
              </p:cNvSpPr>
              <p:nvPr/>
            </p:nvSpPr>
            <p:spPr bwMode="auto">
              <a:xfrm>
                <a:off x="3262591" y="927080"/>
                <a:ext cx="64814" cy="65671"/>
              </a:xfrm>
              <a:custGeom>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0" name="Freeform 434"/>
              <p:cNvSpPr>
                <a:spLocks noEditPoints="1"/>
              </p:cNvSpPr>
              <p:nvPr/>
            </p:nvSpPr>
            <p:spPr bwMode="auto">
              <a:xfrm>
                <a:off x="3367094" y="867120"/>
                <a:ext cx="140479" cy="141621"/>
              </a:xfrm>
              <a:custGeom>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1" name="Freeform 435"/>
              <p:cNvSpPr>
                <a:spLocks noEditPoints="1"/>
              </p:cNvSpPr>
              <p:nvPr/>
            </p:nvSpPr>
            <p:spPr bwMode="auto">
              <a:xfrm>
                <a:off x="3282007" y="1022446"/>
                <a:ext cx="89941" cy="91083"/>
              </a:xfrm>
              <a:custGeom>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2" name="Freeform 436"/>
              <p:cNvSpPr>
                <a:spLocks noEditPoints="1"/>
              </p:cNvSpPr>
              <p:nvPr/>
            </p:nvSpPr>
            <p:spPr bwMode="auto">
              <a:xfrm>
                <a:off x="3199776" y="780891"/>
                <a:ext cx="470261" cy="527652"/>
              </a:xfrm>
              <a:custGeom>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grpSp>
      <p:grpSp>
        <p:nvGrpSpPr>
          <p:cNvPr id="52" name="组合 14"/>
          <p:cNvGrpSpPr/>
          <p:nvPr/>
        </p:nvGrpSpPr>
        <p:grpSpPr>
          <a:xfrm>
            <a:off x="7810178" y="4836309"/>
            <a:ext cx="910025" cy="910024"/>
            <a:chOff x="5857632" y="3627230"/>
            <a:chExt cx="682519" cy="682519"/>
          </a:xfrm>
        </p:grpSpPr>
        <p:grpSp>
          <p:nvGrpSpPr>
            <p:cNvPr id="53" name="组合 61"/>
            <p:cNvGrpSpPr/>
            <p:nvPr/>
          </p:nvGrpSpPr>
          <p:grpSpPr>
            <a:xfrm>
              <a:off x="5857632" y="3627230"/>
              <a:ext cx="682519" cy="682519"/>
              <a:chOff x="2646157" y="1103874"/>
              <a:chExt cx="910025" cy="910025"/>
            </a:xfrm>
          </p:grpSpPr>
          <p:grpSp>
            <p:nvGrpSpPr>
              <p:cNvPr id="57" name="组合 62"/>
              <p:cNvGrpSpPr/>
              <p:nvPr/>
            </p:nvGrpSpPr>
            <p:grpSpPr>
              <a:xfrm>
                <a:off x="2646157" y="1103874"/>
                <a:ext cx="910025" cy="910025"/>
                <a:chOff x="1236675" y="2423160"/>
                <a:chExt cx="1950720" cy="1950720"/>
              </a:xfrm>
            </p:grpSpPr>
            <p:sp>
              <p:nvSpPr>
                <p:cNvPr id="65" name="椭圆 64"/>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66" name="椭圆 65"/>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sp>
            <p:nvSpPr>
              <p:cNvPr id="64" name="椭圆 63"/>
              <p:cNvSpPr/>
              <p:nvPr/>
            </p:nvSpPr>
            <p:spPr>
              <a:xfrm>
                <a:off x="2792045" y="1249762"/>
                <a:ext cx="618249" cy="618249"/>
              </a:xfrm>
              <a:prstGeom prst="ellipse">
                <a:avLst/>
              </a:prstGeom>
              <a:solidFill>
                <a:schemeClr val="accent6"/>
              </a:solidFill>
              <a:ln>
                <a:noFill/>
              </a:ln>
              <a:effectLst>
                <a:innerShdw dist="63500" dir="135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grpSp>
        <p:grpSp>
          <p:nvGrpSpPr>
            <p:cNvPr id="58" name="组合 112"/>
            <p:cNvGrpSpPr/>
            <p:nvPr/>
          </p:nvGrpSpPr>
          <p:grpSpPr>
            <a:xfrm>
              <a:off x="6046201" y="3891638"/>
              <a:ext cx="327824" cy="179625"/>
              <a:chOff x="3085851" y="4418205"/>
              <a:chExt cx="774347" cy="424290"/>
            </a:xfrm>
            <a:solidFill>
              <a:schemeClr val="bg1"/>
            </a:solidFill>
          </p:grpSpPr>
          <p:sp>
            <p:nvSpPr>
              <p:cNvPr id="114" name="Freeform 439"/>
              <p:cNvSpPr/>
              <p:nvPr/>
            </p:nvSpPr>
            <p:spPr bwMode="auto">
              <a:xfrm>
                <a:off x="3676890" y="4518139"/>
                <a:ext cx="183308" cy="97650"/>
              </a:xfrm>
              <a:custGeom>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5" name="Freeform 440"/>
              <p:cNvSpPr>
                <a:spLocks noEditPoints="1"/>
              </p:cNvSpPr>
              <p:nvPr/>
            </p:nvSpPr>
            <p:spPr bwMode="auto">
              <a:xfrm>
                <a:off x="3286005" y="4423630"/>
                <a:ext cx="393455" cy="396024"/>
              </a:xfrm>
              <a:custGeom>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6" name="Freeform 441"/>
              <p:cNvSpPr/>
              <p:nvPr/>
            </p:nvSpPr>
            <p:spPr bwMode="auto">
              <a:xfrm>
                <a:off x="3367094" y="4553829"/>
                <a:ext cx="147046" cy="100505"/>
              </a:xfrm>
              <a:custGeom>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7" name="Freeform 442"/>
              <p:cNvSpPr/>
              <p:nvPr/>
            </p:nvSpPr>
            <p:spPr bwMode="auto">
              <a:xfrm>
                <a:off x="3458748" y="4489015"/>
                <a:ext cx="13705" cy="39117"/>
              </a:xfrm>
              <a:custGeom>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8" name="Freeform 443"/>
              <p:cNvSpPr/>
              <p:nvPr/>
            </p:nvSpPr>
            <p:spPr bwMode="auto">
              <a:xfrm>
                <a:off x="3476450" y="4488444"/>
                <a:ext cx="24841" cy="39688"/>
              </a:xfrm>
              <a:custGeom>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19" name="Freeform 444"/>
              <p:cNvSpPr/>
              <p:nvPr/>
            </p:nvSpPr>
            <p:spPr bwMode="auto">
              <a:xfrm>
                <a:off x="3590375" y="4605795"/>
                <a:ext cx="24270" cy="39688"/>
              </a:xfrm>
              <a:custGeom>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0" name="Freeform 445"/>
              <p:cNvSpPr>
                <a:spLocks noEditPoints="1"/>
              </p:cNvSpPr>
              <p:nvPr/>
            </p:nvSpPr>
            <p:spPr bwMode="auto">
              <a:xfrm>
                <a:off x="3469027" y="4710869"/>
                <a:ext cx="26839" cy="40545"/>
              </a:xfrm>
              <a:custGeom>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1" name="Freeform 446"/>
              <p:cNvSpPr>
                <a:spLocks noEditPoints="1"/>
              </p:cNvSpPr>
              <p:nvPr/>
            </p:nvSpPr>
            <p:spPr bwMode="auto">
              <a:xfrm>
                <a:off x="3339398" y="4606366"/>
                <a:ext cx="25697" cy="39974"/>
              </a:xfrm>
              <a:custGeom>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2"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3"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4"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5" name="Freeform 450"/>
              <p:cNvSpPr/>
              <p:nvPr/>
            </p:nvSpPr>
            <p:spPr bwMode="auto">
              <a:xfrm>
                <a:off x="3085851" y="4650337"/>
                <a:ext cx="211860" cy="97650"/>
              </a:xfrm>
              <a:custGeom>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6"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7" name="Freeform 452"/>
              <p:cNvSpPr/>
              <p:nvPr/>
            </p:nvSpPr>
            <p:spPr bwMode="auto">
              <a:xfrm>
                <a:off x="3698304" y="4718292"/>
                <a:ext cx="35120" cy="60246"/>
              </a:xfrm>
              <a:custGeom>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8"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29" name="Freeform 454"/>
              <p:cNvSpPr/>
              <p:nvPr/>
            </p:nvSpPr>
            <p:spPr bwMode="auto">
              <a:xfrm>
                <a:off x="3748271" y="4695450"/>
                <a:ext cx="35120" cy="83088"/>
              </a:xfrm>
              <a:custGeom>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0"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1" name="Freeform 456"/>
              <p:cNvSpPr/>
              <p:nvPr/>
            </p:nvSpPr>
            <p:spPr bwMode="auto">
              <a:xfrm>
                <a:off x="3797667" y="4644912"/>
                <a:ext cx="35691" cy="133626"/>
              </a:xfrm>
              <a:custGeom>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cxnLst>
                  <a:cxn ang="0">
                    <a:pos x="T0" y="T1"/>
                  </a:cxn>
                  <a:cxn ang="0">
                    <a:pos x="T2" y="T3"/>
                  </a:cxn>
                  <a:cxn ang="0">
                    <a:pos x="T4" y="T5"/>
                  </a:cxn>
                  <a:cxn ang="0">
                    <a:pos x="T6" y="T7"/>
                  </a:cxn>
                  <a:cxn ang="0">
                    <a:pos x="T8" y="T9"/>
                  </a:cxn>
                  <a:cxn ang="0">
                    <a:pos x="T10" y="T11"/>
                  </a:cxn>
                  <a:cxn ang="0">
                    <a:pos x="T12" y="T13"/>
                  </a:cxn>
                </a:cxnLst>
                <a:rect l="0" t="0" r="r" b="b"/>
                <a:pathLst>
                  <a:path w="52"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2"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3" name="Freeform 458"/>
              <p:cNvSpPr/>
              <p:nvPr/>
            </p:nvSpPr>
            <p:spPr bwMode="auto">
              <a:xfrm>
                <a:off x="3222047" y="4588093"/>
                <a:ext cx="35120" cy="60246"/>
              </a:xfrm>
              <a:custGeom>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4"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5" name="Freeform 460"/>
              <p:cNvSpPr/>
              <p:nvPr/>
            </p:nvSpPr>
            <p:spPr bwMode="auto">
              <a:xfrm>
                <a:off x="3171509" y="4565250"/>
                <a:ext cx="35691" cy="83088"/>
              </a:xfrm>
              <a:custGeom>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6"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7" name="Freeform 462"/>
              <p:cNvSpPr/>
              <p:nvPr/>
            </p:nvSpPr>
            <p:spPr bwMode="auto">
              <a:xfrm>
                <a:off x="3122113" y="4514712"/>
                <a:ext cx="35120" cy="133626"/>
              </a:xfrm>
              <a:custGeom>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8"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39" name="Freeform 464"/>
              <p:cNvSpPr>
                <a:spLocks noEditPoints="1"/>
              </p:cNvSpPr>
              <p:nvPr/>
            </p:nvSpPr>
            <p:spPr bwMode="auto">
              <a:xfrm>
                <a:off x="3156661" y="4726572"/>
                <a:ext cx="115352" cy="115923"/>
              </a:xfrm>
              <a:custGeom>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40" name="Freeform 465"/>
              <p:cNvSpPr/>
              <p:nvPr/>
            </p:nvSpPr>
            <p:spPr bwMode="auto">
              <a:xfrm>
                <a:off x="3196349" y="4752841"/>
                <a:ext cx="34549" cy="63387"/>
              </a:xfrm>
              <a:custGeom>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41" name="Freeform 466"/>
              <p:cNvSpPr>
                <a:spLocks noEditPoints="1"/>
              </p:cNvSpPr>
              <p:nvPr/>
            </p:nvSpPr>
            <p:spPr bwMode="auto">
              <a:xfrm>
                <a:off x="3679459" y="4418205"/>
                <a:ext cx="115352" cy="115352"/>
              </a:xfrm>
              <a:custGeom>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sp>
            <p:nvSpPr>
              <p:cNvPr id="142" name="Freeform 467"/>
              <p:cNvSpPr/>
              <p:nvPr/>
            </p:nvSpPr>
            <p:spPr bwMode="auto">
              <a:xfrm>
                <a:off x="3711153" y="4447043"/>
                <a:ext cx="41116" cy="58247"/>
              </a:xfrm>
              <a:custGeom>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00">
                  <a:solidFill>
                    <a:srgbClr val="000000"/>
                  </a:solidFill>
                </a:endParaRPr>
              </a:p>
            </p:txBody>
          </p:sp>
        </p:grpSp>
      </p:grpSp>
      <p:grpSp>
        <p:nvGrpSpPr>
          <p:cNvPr id="62" name="组合 144"/>
          <p:cNvGrpSpPr/>
          <p:nvPr/>
        </p:nvGrpSpPr>
        <p:grpSpPr>
          <a:xfrm>
            <a:off x="961184" y="1140028"/>
            <a:ext cx="2406357" cy="986604"/>
            <a:chOff x="986174" y="1726438"/>
            <a:chExt cx="2406357" cy="986605"/>
          </a:xfrm>
        </p:grpSpPr>
        <p:sp>
          <p:nvSpPr>
            <p:cNvPr id="143" name="文本框 142"/>
            <p:cNvSpPr txBox="1"/>
            <p:nvPr/>
          </p:nvSpPr>
          <p:spPr bwMode="auto">
            <a:xfrm flipH="1">
              <a:off x="986174" y="2075047"/>
              <a:ext cx="2406357" cy="637996"/>
            </a:xfrm>
            <a:prstGeom prst="rect">
              <a:avLst/>
            </a:prstGeom>
            <a:noFill/>
          </p:spPr>
          <p:txBody>
            <a:bodyPr wrap="square">
              <a:spAutoFit/>
            </a:bodyPr>
            <a:lstStyle/>
            <a:p>
              <a:pPr algn="r">
                <a:lnSpc>
                  <a:spcPct val="110000"/>
                </a:lnSpc>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144" name="文本框 143"/>
            <p:cNvSpPr txBox="1"/>
            <p:nvPr/>
          </p:nvSpPr>
          <p:spPr bwMode="auto">
            <a:xfrm flipH="1">
              <a:off x="1469734" y="1726438"/>
              <a:ext cx="1922797" cy="369332"/>
            </a:xfrm>
            <a:prstGeom prst="rect">
              <a:avLst/>
            </a:prstGeom>
            <a:noFill/>
          </p:spPr>
          <p:txBody>
            <a:bodyPr>
              <a:spAutoFit/>
            </a:bodyPr>
            <a:lstStyle/>
            <a:p>
              <a:pPr algn="r">
                <a:defRPr/>
              </a:pPr>
              <a:r>
                <a:rPr lang="zh-CN" altLang="en-US">
                  <a:solidFill>
                    <a:schemeClr val="bg1">
                      <a:lumMod val="6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bg1">
                    <a:lumMod val="65000"/>
                  </a:schemeClr>
                </a:solidFill>
                <a:latin typeface="时尚中黑简体" panose="01010104010101010101" pitchFamily="2" charset="-122"/>
                <a:ea typeface="时尚中黑简体" panose="01010104010101010101" pitchFamily="2" charset="-122"/>
              </a:endParaRPr>
            </a:p>
          </p:txBody>
        </p:sp>
      </p:grpSp>
      <p:grpSp>
        <p:nvGrpSpPr>
          <p:cNvPr id="63" name="组合 145"/>
          <p:cNvGrpSpPr/>
          <p:nvPr/>
        </p:nvGrpSpPr>
        <p:grpSpPr>
          <a:xfrm>
            <a:off x="961184" y="2994340"/>
            <a:ext cx="2406357" cy="986604"/>
            <a:chOff x="986174" y="1726438"/>
            <a:chExt cx="2406357" cy="986605"/>
          </a:xfrm>
        </p:grpSpPr>
        <p:sp>
          <p:nvSpPr>
            <p:cNvPr id="147" name="文本框 146"/>
            <p:cNvSpPr txBox="1"/>
            <p:nvPr/>
          </p:nvSpPr>
          <p:spPr bwMode="auto">
            <a:xfrm flipH="1">
              <a:off x="986174" y="2075047"/>
              <a:ext cx="2406357" cy="637996"/>
            </a:xfrm>
            <a:prstGeom prst="rect">
              <a:avLst/>
            </a:prstGeom>
            <a:noFill/>
          </p:spPr>
          <p:txBody>
            <a:bodyPr wrap="square">
              <a:spAutoFit/>
            </a:bodyPr>
            <a:lstStyle/>
            <a:p>
              <a:pPr algn="r">
                <a:lnSpc>
                  <a:spcPct val="110000"/>
                </a:lnSpc>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bwMode="auto">
            <a:xfrm flipH="1">
              <a:off x="1469734" y="1726438"/>
              <a:ext cx="1922797" cy="369332"/>
            </a:xfrm>
            <a:prstGeom prst="rect">
              <a:avLst/>
            </a:prstGeom>
            <a:noFill/>
          </p:spPr>
          <p:txBody>
            <a:bodyPr>
              <a:spAutoFit/>
            </a:bodyPr>
            <a:lstStyle/>
            <a:p>
              <a:pPr algn="r">
                <a:defRPr/>
              </a:pPr>
              <a:r>
                <a:rPr lang="zh-CN" altLang="en-US">
                  <a:solidFill>
                    <a:schemeClr val="bg1">
                      <a:lumMod val="6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bg1">
                    <a:lumMod val="65000"/>
                  </a:schemeClr>
                </a:solidFill>
                <a:latin typeface="时尚中黑简体" panose="01010104010101010101" pitchFamily="2" charset="-122"/>
                <a:ea typeface="时尚中黑简体" panose="01010104010101010101" pitchFamily="2" charset="-122"/>
              </a:endParaRPr>
            </a:p>
          </p:txBody>
        </p:sp>
      </p:grpSp>
      <p:grpSp>
        <p:nvGrpSpPr>
          <p:cNvPr id="67" name="组合 148"/>
          <p:cNvGrpSpPr/>
          <p:nvPr/>
        </p:nvGrpSpPr>
        <p:grpSpPr>
          <a:xfrm>
            <a:off x="961184" y="4899125"/>
            <a:ext cx="2406357" cy="986604"/>
            <a:chOff x="986174" y="1726438"/>
            <a:chExt cx="2406357" cy="986605"/>
          </a:xfrm>
        </p:grpSpPr>
        <p:sp>
          <p:nvSpPr>
            <p:cNvPr id="150" name="文本框 149"/>
            <p:cNvSpPr txBox="1"/>
            <p:nvPr/>
          </p:nvSpPr>
          <p:spPr bwMode="auto">
            <a:xfrm flipH="1">
              <a:off x="986174" y="2075047"/>
              <a:ext cx="2406357" cy="637996"/>
            </a:xfrm>
            <a:prstGeom prst="rect">
              <a:avLst/>
            </a:prstGeom>
            <a:noFill/>
          </p:spPr>
          <p:txBody>
            <a:bodyPr wrap="square">
              <a:spAutoFit/>
            </a:bodyPr>
            <a:lstStyle/>
            <a:p>
              <a:pPr algn="r">
                <a:lnSpc>
                  <a:spcPct val="110000"/>
                </a:lnSpc>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151" name="文本框 150"/>
            <p:cNvSpPr txBox="1"/>
            <p:nvPr/>
          </p:nvSpPr>
          <p:spPr bwMode="auto">
            <a:xfrm flipH="1">
              <a:off x="1469734" y="1726438"/>
              <a:ext cx="1922797" cy="369332"/>
            </a:xfrm>
            <a:prstGeom prst="rect">
              <a:avLst/>
            </a:prstGeom>
            <a:noFill/>
          </p:spPr>
          <p:txBody>
            <a:bodyPr>
              <a:spAutoFit/>
            </a:bodyPr>
            <a:lstStyle/>
            <a:p>
              <a:pPr algn="r">
                <a:defRPr/>
              </a:pPr>
              <a:r>
                <a:rPr lang="zh-CN" altLang="en-US">
                  <a:solidFill>
                    <a:schemeClr val="bg1">
                      <a:lumMod val="6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bg1">
                    <a:lumMod val="65000"/>
                  </a:schemeClr>
                </a:solidFill>
                <a:latin typeface="时尚中黑简体" panose="01010104010101010101" pitchFamily="2" charset="-122"/>
                <a:ea typeface="时尚中黑简体" panose="01010104010101010101" pitchFamily="2" charset="-122"/>
              </a:endParaRPr>
            </a:p>
          </p:txBody>
        </p:sp>
      </p:grpSp>
      <p:grpSp>
        <p:nvGrpSpPr>
          <p:cNvPr id="68" name="组合 2"/>
          <p:cNvGrpSpPr/>
          <p:nvPr/>
        </p:nvGrpSpPr>
        <p:grpSpPr>
          <a:xfrm>
            <a:off x="8824460" y="1140028"/>
            <a:ext cx="2406357" cy="986604"/>
            <a:chOff x="8824460" y="1140028"/>
            <a:chExt cx="2406357" cy="986605"/>
          </a:xfrm>
        </p:grpSpPr>
        <p:sp>
          <p:nvSpPr>
            <p:cNvPr id="153" name="文本框 152"/>
            <p:cNvSpPr txBox="1"/>
            <p:nvPr/>
          </p:nvSpPr>
          <p:spPr bwMode="auto">
            <a:xfrm flipH="1">
              <a:off x="8824460" y="1488637"/>
              <a:ext cx="2406357" cy="637996"/>
            </a:xfrm>
            <a:prstGeom prst="rect">
              <a:avLst/>
            </a:prstGeom>
            <a:noFill/>
          </p:spPr>
          <p:txBody>
            <a:bodyPr wrap="square">
              <a:spAutoFit/>
            </a:bodyPr>
            <a:lstStyle/>
            <a:p>
              <a:pPr>
                <a:lnSpc>
                  <a:spcPct val="110000"/>
                </a:lnSpc>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154" name="文本框 153"/>
            <p:cNvSpPr txBox="1"/>
            <p:nvPr/>
          </p:nvSpPr>
          <p:spPr bwMode="auto">
            <a:xfrm flipH="1">
              <a:off x="8824460" y="1140028"/>
              <a:ext cx="1922797" cy="369332"/>
            </a:xfrm>
            <a:prstGeom prst="rect">
              <a:avLst/>
            </a:prstGeom>
            <a:noFill/>
          </p:spPr>
          <p:txBody>
            <a:bodyPr>
              <a:spAutoFit/>
            </a:bodyPr>
            <a:lstStyle/>
            <a:p>
              <a:pPr>
                <a:defRPr/>
              </a:pPr>
              <a:r>
                <a:rPr lang="zh-CN" altLang="en-US">
                  <a:solidFill>
                    <a:schemeClr val="bg1">
                      <a:lumMod val="65000"/>
                    </a:schemeClr>
                  </a:solidFill>
                  <a:latin typeface="时尚中黑简体" panose="01010104010101010101" pitchFamily="2" charset="-122"/>
                  <a:ea typeface="时尚中黑简体" panose="01010104010101010101" pitchFamily="2" charset="-122"/>
                </a:rPr>
                <a:t>在此添加标题</a:t>
              </a:r>
              <a:endParaRPr lang="zh-CN" altLang="en-US">
                <a:solidFill>
                  <a:schemeClr val="bg1">
                    <a:lumMod val="65000"/>
                  </a:schemeClr>
                </a:solidFill>
                <a:latin typeface="时尚中黑简体" panose="01010104010101010101" pitchFamily="2" charset="-122"/>
                <a:ea typeface="时尚中黑简体" panose="01010104010101010101" pitchFamily="2" charset="-122"/>
              </a:endParaRPr>
            </a:p>
          </p:txBody>
        </p:sp>
      </p:grpSp>
      <p:sp>
        <p:nvSpPr>
          <p:cNvPr id="156" name="文本框 155"/>
          <p:cNvSpPr txBox="1"/>
          <p:nvPr/>
        </p:nvSpPr>
        <p:spPr bwMode="auto">
          <a:xfrm flipH="1">
            <a:off x="8824460" y="3342951"/>
            <a:ext cx="2406357" cy="637979"/>
          </a:xfrm>
          <a:prstGeom prst="rect">
            <a:avLst/>
          </a:prstGeom>
          <a:noFill/>
        </p:spPr>
        <p:txBody>
          <a:bodyPr wrap="square" lIns="91424" tIns="45712" rIns="91424" bIns="45712">
            <a:spAutoFit/>
          </a:bodyPr>
          <a:lstStyle/>
          <a:p>
            <a:pPr>
              <a:lnSpc>
                <a:spcPct val="110000"/>
              </a:lnSpc>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157" name="文本框 156"/>
          <p:cNvSpPr txBox="1"/>
          <p:nvPr/>
        </p:nvSpPr>
        <p:spPr bwMode="auto">
          <a:xfrm flipH="1">
            <a:off x="8824460" y="2994340"/>
            <a:ext cx="1922797" cy="400110"/>
          </a:xfrm>
          <a:prstGeom prst="rect">
            <a:avLst/>
          </a:prstGeom>
          <a:noFill/>
        </p:spPr>
        <p:txBody>
          <a:bodyPr lIns="91424" tIns="45712" rIns="91424" bIns="45712">
            <a:spAutoFit/>
          </a:bodyPr>
          <a:lstStyle/>
          <a:p>
            <a:pPr>
              <a:defRPr/>
            </a:pPr>
            <a:r>
              <a:rPr lang="zh-CN" altLang="en-US" sz="2000">
                <a:solidFill>
                  <a:schemeClr val="bg1">
                    <a:lumMod val="50000"/>
                  </a:schemeClr>
                </a:solidFill>
                <a:latin typeface="时尚中黑简体" panose="01010104010101010101" pitchFamily="2" charset="-122"/>
                <a:ea typeface="时尚中黑简体" panose="01010104010101010101" pitchFamily="2" charset="-122"/>
              </a:rPr>
              <a:t>在此添加标题</a:t>
            </a:r>
            <a:endParaRPr lang="zh-CN" altLang="en-US" sz="2000">
              <a:solidFill>
                <a:schemeClr val="bg1">
                  <a:lumMod val="50000"/>
                </a:schemeClr>
              </a:solidFill>
              <a:latin typeface="时尚中黑简体" panose="01010104010101010101" pitchFamily="2" charset="-122"/>
              <a:ea typeface="时尚中黑简体" panose="01010104010101010101" pitchFamily="2" charset="-122"/>
            </a:endParaRPr>
          </a:p>
        </p:txBody>
      </p:sp>
      <p:sp>
        <p:nvSpPr>
          <p:cNvPr id="159" name="文本框 158"/>
          <p:cNvSpPr txBox="1"/>
          <p:nvPr/>
        </p:nvSpPr>
        <p:spPr bwMode="auto">
          <a:xfrm flipH="1">
            <a:off x="8824460" y="5247735"/>
            <a:ext cx="2406357" cy="637979"/>
          </a:xfrm>
          <a:prstGeom prst="rect">
            <a:avLst/>
          </a:prstGeom>
          <a:noFill/>
        </p:spPr>
        <p:txBody>
          <a:bodyPr wrap="square" lIns="91424" tIns="45712" rIns="91424" bIns="45712">
            <a:spAutoFit/>
          </a:bodyPr>
          <a:lstStyle/>
          <a:p>
            <a:pPr>
              <a:lnSpc>
                <a:spcPct val="110000"/>
              </a:lnSpc>
              <a:defRPr/>
            </a:pPr>
            <a:r>
              <a:rPr lang="zh-CN" altLang="en-US" sz="1100">
                <a:solidFill>
                  <a:schemeClr val="bg1">
                    <a:lumMod val="65000"/>
                  </a:schemeClr>
                </a:solidFill>
                <a:latin typeface="微软雅黑" panose="020b0503020204020204" pitchFamily="34" charset="-122"/>
                <a:ea typeface="微软雅黑" panose="020b0503020204020204" pitchFamily="34" charset="-122"/>
              </a:rPr>
              <a:t>点击输入具体内容点击输入具体内容点击输入具体内容点击输入具体内容</a:t>
            </a:r>
            <a:endParaRPr lang="zh-CN" altLang="en-US" sz="1100">
              <a:solidFill>
                <a:schemeClr val="bg1">
                  <a:lumMod val="65000"/>
                </a:schemeClr>
              </a:solidFill>
              <a:latin typeface="微软雅黑" panose="020b0503020204020204" pitchFamily="34" charset="-122"/>
              <a:ea typeface="微软雅黑" panose="020b0503020204020204" pitchFamily="34" charset="-122"/>
            </a:endParaRPr>
          </a:p>
        </p:txBody>
      </p:sp>
      <p:sp>
        <p:nvSpPr>
          <p:cNvPr id="160" name="文本框 159"/>
          <p:cNvSpPr txBox="1"/>
          <p:nvPr/>
        </p:nvSpPr>
        <p:spPr bwMode="auto">
          <a:xfrm flipH="1">
            <a:off x="8824460" y="4899124"/>
            <a:ext cx="1922797" cy="400110"/>
          </a:xfrm>
          <a:prstGeom prst="rect">
            <a:avLst/>
          </a:prstGeom>
          <a:noFill/>
        </p:spPr>
        <p:txBody>
          <a:bodyPr lIns="91424" tIns="45712" rIns="91424" bIns="45712">
            <a:spAutoFit/>
          </a:bodyPr>
          <a:lstStyle/>
          <a:p>
            <a:pPr>
              <a:defRPr/>
            </a:pPr>
            <a:r>
              <a:rPr lang="zh-CN" altLang="en-US" sz="2000">
                <a:solidFill>
                  <a:schemeClr val="bg1">
                    <a:lumMod val="50000"/>
                  </a:schemeClr>
                </a:solidFill>
                <a:latin typeface="时尚中黑简体" panose="01010104010101010101" pitchFamily="2" charset="-122"/>
                <a:ea typeface="时尚中黑简体" panose="01010104010101010101" pitchFamily="2" charset="-122"/>
              </a:rPr>
              <a:t>在此添加标题</a:t>
            </a:r>
            <a:endParaRPr lang="zh-CN" altLang="en-US" sz="2000">
              <a:solidFill>
                <a:schemeClr val="bg1">
                  <a:lumMod val="50000"/>
                </a:schemeClr>
              </a:solidFill>
              <a:latin typeface="时尚中黑简体" panose="01010104010101010101" pitchFamily="2" charset="-122"/>
              <a:ea typeface="时尚中黑简体" panose="01010104010101010101" pitchFamily="2"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0" presetClass="entr" presetSubtype="0" fill="hold" nodeType="click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50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par>
                                <p:cTn id="41" presetID="10" presetClass="entr" presetSubtype="0" fill="hold" nodeType="withEffect">
                                  <p:stCondLst>
                                    <p:cond delay="5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0" presetClass="path" presetSubtype="0" accel="50000" decel="50000" fill="hold" nodeType="withEffect">
                                  <p:stCondLst>
                                    <p:cond delay="0"/>
                                  </p:stCondLst>
                                  <p:childTnLst>
                                    <p:animMotion origin="layout" path="M -0.12292 0.64599 L -0.12292 0.6463 C -0.12153 0.64105 -0.11997 0.63611 -0.11875 0.63118 C -0.11372 0.60679 -0.11962 0.62377 -0.11459 0.61081 C -0.11424 0.60834 -0.11407 0.60556 -0.11355 0.6034 C -0.11302 0.60062 -0.11181 0.59846 -0.11146 0.59599 C -0.11077 0.5892 -0.11112 0.5821 -0.11042 0.57562 C -0.11042 0.57346 -0.1099 0.57161 -0.10938 0.57007 C -0.10799 0.56266 -0.10643 0.55741 -0.10521 0.5497 C -0.10296 0.53272 -0.10556 0.54445 -0.10313 0.52932 C -0.10174 0.51914 -0.10139 0.51883 -0.09896 0.51081 C -0.09862 0.50649 -0.09844 0.50186 -0.09792 0.49784 C -0.08855 0.38889 -0.06007 0.32253 -0.03021 0.19414 C -0.02952 0.19074 -0.0283 0.18766 -0.02709 0.18488 C -0.02535 0.17932 -0.02431 0.17716 -0.02188 0.17192 C -0.02153 0.17007 -0.02118 0.16821 -0.02084 0.16636 C -0.02049 0.16389 -0.02032 0.16111 -0.0198 0.15895 C -0.01927 0.15618 -0.01841 0.15402 -0.01771 0.15155 C -0.01737 0.14908 -0.01719 0.1463 -0.01667 0.14414 C -0.0165 0.14198 -0.01598 0.14044 -0.01563 0.13858 C -0.01528 0.13611 -0.01511 0.13334 -0.01459 0.13118 C -0.01407 0.12716 -0.0132 0.12377 -0.0125 0.12007 C -0.01007 0.10247 -0.01181 0.10957 -0.00834 0.09784 C -0.00799 0.08334 -0.00816 0.06328 -0.00625 0.04784 C -0.00608 0.04568 -0.00556 0.04414 -0.00521 0.04229 C -0.00469 0.03303 -0.00434 0.02655 -0.00313 0.01821 C -0.00296 0.01605 -0.00243 0.01451 -0.00209 0.01266 C -0.00035 -0.0003 -0.00226 0.0071 4.16667E-06 -0.0003 L 4.16667E-06 -3.7037E-06" pathEditMode="relative" rAng="0" ptsTypes="AAAAAAAAAAAAAAAAAAAAAAAAAAAAA">
                                      <p:cBhvr>
                                        <p:cTn id="48" dur="2000" fill="hold"/>
                                        <p:tgtEl>
                                          <p:spTgt spid="12"/>
                                        </p:tgtEl>
                                        <p:attrNameLst>
                                          <p:attrName>ppt_x</p:attrName>
                                          <p:attrName>ppt_y</p:attrName>
                                        </p:attrNameLst>
                                      </p:cBhvr>
                                      <p:rCtr x="6146" y="-32315"/>
                                    </p:animMotion>
                                  </p:childTnLst>
                                </p:cTn>
                              </p:par>
                              <p:par>
                                <p:cTn id="49" presetID="0" presetClass="path" presetSubtype="0" accel="50000" decel="50000" fill="hold" nodeType="withEffect">
                                  <p:stCondLst>
                                    <p:cond delay="250"/>
                                  </p:stCondLst>
                                  <p:childTnLst>
                                    <p:animMotion origin="layout" path="M -0.12292 0.64598 L -0.12292 0.64629 C -0.12153 0.64105 -0.11997 0.63611 -0.11875 0.63117 C -0.11372 0.60679 -0.11962 0.62376 -0.11459 0.6108 C -0.11424 0.60833 -0.11407 0.60555 -0.11355 0.60339 C -0.11302 0.60061 -0.11181 0.59845 -0.11146 0.59598 C -0.11077 0.58919 -0.11112 0.5821 -0.11042 0.57561 C -0.11042 0.57345 -0.1099 0.5716 -0.10938 0.57006 C -0.10799 0.56265 -0.10643 0.5574 -0.10521 0.54969 C -0.10296 0.53271 -0.10556 0.54444 -0.10313 0.52932 C -0.10174 0.51913 -0.10139 0.51882 -0.09896 0.5108 C -0.09862 0.50648 -0.09844 0.50185 -0.09792 0.49784 C -0.08855 0.38889 -0.06007 0.32253 -0.03021 0.19413 C -0.02952 0.19074 -0.0283 0.18765 -0.02709 0.18487 C -0.02535 0.17932 -0.02431 0.17716 -0.02188 0.17191 C -0.02153 0.17006 -0.02118 0.16821 -0.02084 0.16635 C -0.02049 0.16389 -0.02032 0.16111 -0.0198 0.15895 C -0.01927 0.15617 -0.01841 0.15401 -0.01771 0.15154 C -0.01737 0.14907 -0.01719 0.14629 -0.01667 0.14413 C -0.0165 0.14197 -0.01598 0.14043 -0.01563 0.13858 C -0.01528 0.13611 -0.01511 0.13333 -0.01459 0.13117 C -0.01407 0.12716 -0.0132 0.12376 -0.0125 0.12006 C -0.01007 0.10247 -0.01181 0.10956 -0.00834 0.09784 C -0.00799 0.08333 -0.00816 0.06327 -0.00625 0.04784 C -0.00608 0.04568 -0.00556 0.04413 -0.00521 0.04228 C -0.00469 0.03302 -0.00434 0.02654 -0.00313 0.01821 C -0.00296 0.01605 -0.00243 0.0145 -0.00209 0.01265 C -0.00035 -0.00031 -0.00226 0.0071 4.16667E-06 -0.00031 L 4.16667E-06 3.20988E-06" pathEditMode="relative" rAng="0" ptsTypes="AAAAAAAAAAAAAAAAAAAAAAAAAAAAA">
                                      <p:cBhvr>
                                        <p:cTn id="50" dur="2000" fill="hold"/>
                                        <p:tgtEl>
                                          <p:spTgt spid="25"/>
                                        </p:tgtEl>
                                        <p:attrNameLst>
                                          <p:attrName>ppt_x</p:attrName>
                                          <p:attrName>ppt_y</p:attrName>
                                        </p:attrNameLst>
                                      </p:cBhvr>
                                      <p:rCtr x="6146" y="-32315"/>
                                    </p:animMotion>
                                  </p:childTnLst>
                                </p:cTn>
                              </p:par>
                              <p:par>
                                <p:cTn id="51" presetID="0" presetClass="path" presetSubtype="0" accel="50000" decel="50000" fill="hold" nodeType="withEffect">
                                  <p:stCondLst>
                                    <p:cond delay="0"/>
                                  </p:stCondLst>
                                  <p:childTnLst>
                                    <p:animMotion origin="layout" path="M -0.12292 0.64599 L -0.12292 0.64629 C -0.12153 0.64105 -0.11997 0.63611 -0.11875 0.63117 C -0.11372 0.60679 -0.11962 0.62376 -0.11459 0.6108 C -0.11424 0.60833 -0.11407 0.60555 -0.11355 0.60339 C -0.11302 0.60062 -0.11181 0.59845 -0.11146 0.59599 C -0.11077 0.5892 -0.11112 0.5821 -0.11042 0.57562 C -0.11042 0.57345 -0.1099 0.5716 -0.10938 0.57006 C -0.10799 0.56265 -0.10643 0.55741 -0.10521 0.54969 C -0.10296 0.53271 -0.10556 0.54444 -0.10313 0.52932 C -0.10174 0.51913 -0.10139 0.51883 -0.09896 0.5108 C -0.09862 0.50648 -0.09844 0.50185 -0.09792 0.49784 C -0.08855 0.38889 -0.06007 0.32253 -0.03021 0.19413 C -0.02952 0.19074 -0.0283 0.18765 -0.02709 0.18487 C -0.02535 0.17932 -0.02431 0.17716 -0.02188 0.17191 C -0.02153 0.17006 -0.02118 0.16821 -0.02084 0.16636 C -0.02049 0.16389 -0.02032 0.16111 -0.0198 0.15895 C -0.01927 0.15617 -0.01841 0.15401 -0.01771 0.15154 C -0.01737 0.14907 -0.01719 0.14629 -0.01667 0.14413 C -0.0165 0.14197 -0.01598 0.14043 -0.01563 0.13858 C -0.01528 0.13611 -0.01511 0.13333 -0.01459 0.13117 C -0.01407 0.12716 -0.0132 0.12376 -0.0125 0.12006 C -0.01007 0.10247 -0.01181 0.10957 -0.00834 0.09784 C -0.00799 0.08333 -0.00816 0.06327 -0.00625 0.04784 C -0.00608 0.04568 -0.00556 0.04413 -0.00521 0.04228 C -0.00469 0.03302 -0.00434 0.02654 -0.00313 0.01821 C -0.00296 0.01605 -0.00243 0.0145 -0.00209 0.01265 C -0.00035 -0.00031 -0.00226 0.0071 4.16667E-06 -0.00031 L 4.16667E-06 1.85185E-06" pathEditMode="relative" rAng="0" ptsTypes="AAAAAAAAAAAAAAAAAAAAAAAAAAAAA">
                                      <p:cBhvr>
                                        <p:cTn id="52" dur="2000" fill="hold"/>
                                        <p:tgtEl>
                                          <p:spTgt spid="42"/>
                                        </p:tgtEl>
                                        <p:attrNameLst>
                                          <p:attrName>ppt_x</p:attrName>
                                          <p:attrName>ppt_y</p:attrName>
                                        </p:attrNameLst>
                                      </p:cBhvr>
                                      <p:rCtr x="6146" y="-32315"/>
                                    </p:animMotion>
                                  </p:childTnLst>
                                </p:cTn>
                              </p:par>
                              <p:par>
                                <p:cTn id="53" presetID="0" presetClass="path" presetSubtype="0" accel="50000" decel="50000" fill="hold" nodeType="withEffect">
                                  <p:stCondLst>
                                    <p:cond delay="250"/>
                                  </p:stCondLst>
                                  <p:childTnLst>
                                    <p:animMotion origin="layout" path="M -0.12292 0.64599 L -0.12292 0.64629 C -0.12153 0.64105 -0.11997 0.63611 -0.11875 0.63117 C -0.11372 0.60679 -0.11962 0.62376 -0.11458 0.6108 C -0.11424 0.60833 -0.11406 0.60555 -0.11354 0.60339 C -0.11302 0.60062 -0.11181 0.59845 -0.11146 0.59599 C -0.11077 0.5892 -0.11111 0.5821 -0.11042 0.57562 C -0.11042 0.57345 -0.1099 0.5716 -0.10938 0.57006 C -0.10799 0.56265 -0.10642 0.55741 -0.10521 0.54969 C -0.10295 0.53271 -0.10556 0.54444 -0.10313 0.52932 C -0.10174 0.51913 -0.10139 0.51883 -0.09896 0.5108 C -0.09861 0.50648 -0.09844 0.50185 -0.09792 0.49784 C -0.08854 0.38889 -0.06007 0.32253 -0.03021 0.19413 C -0.02952 0.19074 -0.0283 0.18765 -0.02708 0.18487 C -0.02535 0.17932 -0.02431 0.17716 -0.02188 0.17191 C -0.02153 0.17006 -0.02118 0.16821 -0.02083 0.16636 C -0.02049 0.16389 -0.02031 0.16111 -0.01979 0.15895 C -0.01927 0.15617 -0.0184 0.15401 -0.01771 0.15154 C -0.01736 0.14907 -0.01719 0.14629 -0.01667 0.14413 C -0.01649 0.14197 -0.01597 0.14043 -0.01563 0.13858 C -0.01528 0.13611 -0.01511 0.13333 -0.01458 0.13117 C -0.01406 0.12716 -0.0132 0.12376 -0.0125 0.12006 C -0.01007 0.10247 -0.01181 0.10957 -0.00833 0.09784 C -0.00799 0.08333 -0.00816 0.06327 -0.00625 0.04784 C -0.00608 0.04568 -0.00556 0.04413 -0.00521 0.04228 C -0.00469 0.03302 -0.00434 0.02654 -0.00313 0.01821 C -0.00295 0.01605 -0.00243 0.0145 -0.00208 0.01265 C -0.00035 -0.00031 -0.00226 0.0071 1.38889E-06 -0.00031 L 1.38889E-06 1.85185E-06" pathEditMode="relative" rAng="0" ptsTypes="AAAAAAAAAAAAAAAAAAAAAAAAAAAAA">
                                      <p:cBhvr>
                                        <p:cTn id="54" dur="2000" fill="hold"/>
                                        <p:tgtEl>
                                          <p:spTgt spid="52"/>
                                        </p:tgtEl>
                                        <p:attrNameLst>
                                          <p:attrName>ppt_x</p:attrName>
                                          <p:attrName>ppt_y</p:attrName>
                                        </p:attrNameLst>
                                      </p:cBhvr>
                                      <p:rCtr x="6146" y="-32315"/>
                                    </p:animMotion>
                                  </p:childTnLst>
                                </p:cTn>
                              </p:par>
                              <p:par>
                                <p:cTn id="55" presetID="0" presetClass="path" presetSubtype="0" accel="50000" decel="50000" fill="hold" nodeType="withEffect">
                                  <p:stCondLst>
                                    <p:cond delay="0"/>
                                  </p:stCondLst>
                                  <p:childTnLst>
                                    <p:animMotion origin="layout" path="M -0.12292 0.64598 L -0.12292 0.64629 C -0.12153 0.64105 -0.11997 0.63611 -0.11875 0.63117 C -0.11372 0.60679 -0.11962 0.62376 -0.11458 0.6108 C -0.11424 0.60833 -0.11406 0.60555 -0.11354 0.60339 C -0.11302 0.60061 -0.11181 0.59845 -0.11146 0.59598 C -0.11077 0.58919 -0.11111 0.5821 -0.11042 0.57561 C -0.11042 0.57345 -0.1099 0.5716 -0.10938 0.57006 C -0.10799 0.56265 -0.10642 0.5574 -0.10521 0.54969 C -0.10295 0.53271 -0.10556 0.54444 -0.10313 0.52932 C -0.10174 0.51913 -0.10139 0.51882 -0.09896 0.5108 C -0.09861 0.50648 -0.09844 0.50185 -0.09792 0.49784 C -0.08854 0.38889 -0.06007 0.32253 -0.03021 0.19413 C -0.02952 0.19074 -0.0283 0.18765 -0.02708 0.18487 C -0.02535 0.17932 -0.02431 0.17716 -0.02188 0.17191 C -0.02153 0.17006 -0.02118 0.16821 -0.02083 0.16635 C -0.02049 0.16389 -0.02031 0.16111 -0.01979 0.15895 C -0.01927 0.15617 -0.0184 0.15401 -0.01771 0.15154 C -0.01736 0.14907 -0.01719 0.14629 -0.01667 0.14413 C -0.01649 0.14197 -0.01597 0.14043 -0.01563 0.13858 C -0.01528 0.13611 -0.01511 0.13333 -0.01458 0.13117 C -0.01406 0.12716 -0.0132 0.12376 -0.0125 0.12006 C -0.01007 0.10247 -0.01181 0.10956 -0.00833 0.09784 C -0.00799 0.08333 -0.00816 0.06327 -0.00625 0.04784 C -0.00608 0.04568 -0.00556 0.04413 -0.00521 0.04228 C -0.00469 0.03302 -0.00434 0.02654 -0.00313 0.01821 C -0.00295 0.01605 -0.00243 0.0145 -0.00208 0.01265 C -0.00035 -0.00031 -0.00226 0.0071 1.38889E-06 -0.00031 L 1.38889E-06 3.20988E-06" pathEditMode="relative" rAng="0" ptsTypes="AAAAAAAAAAAAAAAAAAAAAAAAAAAAA">
                                      <p:cBhvr>
                                        <p:cTn id="56" dur="2000" fill="hold"/>
                                        <p:tgtEl>
                                          <p:spTgt spid="30"/>
                                        </p:tgtEl>
                                        <p:attrNameLst>
                                          <p:attrName>ppt_x</p:attrName>
                                          <p:attrName>ppt_y</p:attrName>
                                        </p:attrNameLst>
                                      </p:cBhvr>
                                      <p:rCtr x="6146" y="-32315"/>
                                    </p:animMotion>
                                  </p:childTnLst>
                                </p:cTn>
                              </p:par>
                              <p:par>
                                <p:cTn id="57" presetID="0" presetClass="path" presetSubtype="0" accel="50000" decel="50000" fill="hold" nodeType="withEffect">
                                  <p:stCondLst>
                                    <p:cond delay="250"/>
                                  </p:stCondLst>
                                  <p:childTnLst>
                                    <p:animMotion origin="layout" path="M -0.12292 0.64599 L -0.12292 0.6463 C -0.12153 0.64105 -0.11997 0.63611 -0.11875 0.63118 C -0.11372 0.60679 -0.11962 0.62377 -0.11458 0.61081 C -0.11424 0.60834 -0.11406 0.60556 -0.11354 0.6034 C -0.11302 0.60062 -0.11181 0.59846 -0.11146 0.59599 C -0.11077 0.5892 -0.11111 0.5821 -0.11042 0.57562 C -0.11042 0.57346 -0.1099 0.57161 -0.10938 0.57007 C -0.10799 0.56266 -0.10642 0.55741 -0.10521 0.5497 C -0.10295 0.53272 -0.10556 0.54445 -0.10313 0.52932 C -0.10174 0.51914 -0.10139 0.51883 -0.09896 0.51081 C -0.09861 0.50649 -0.09844 0.50186 -0.09792 0.49784 C -0.08854 0.38889 -0.06007 0.32253 -0.03021 0.19414 C -0.02952 0.19074 -0.0283 0.18766 -0.02708 0.18488 C -0.02535 0.17932 -0.02431 0.17716 -0.02188 0.17192 C -0.02153 0.17007 -0.02118 0.16821 -0.02083 0.16636 C -0.02049 0.16389 -0.02031 0.16111 -0.01979 0.15895 C -0.01927 0.15618 -0.0184 0.15402 -0.01771 0.15155 C -0.01736 0.14908 -0.01719 0.1463 -0.01667 0.14414 C -0.01649 0.14198 -0.01597 0.14044 -0.01563 0.13858 C -0.01528 0.13611 -0.01511 0.13334 -0.01458 0.13118 C -0.01406 0.12716 -0.0132 0.12377 -0.0125 0.12007 C -0.01007 0.10247 -0.01181 0.10957 -0.00833 0.09784 C -0.00799 0.08334 -0.00816 0.06328 -0.00625 0.04784 C -0.00608 0.04568 -0.00556 0.04414 -0.00521 0.04229 C -0.00469 0.03303 -0.00434 0.02655 -0.00313 0.01821 C -0.00295 0.01605 -0.00243 0.01451 -0.00208 0.01266 C -0.00035 -0.0003 -0.00226 0.0071 1.38889E-06 -0.0003 L 1.38889E-06 -3.7037E-06" pathEditMode="relative" rAng="0" ptsTypes="AAAAAAAAAAAAAAAAAAAAAAAAAAAAA">
                                      <p:cBhvr>
                                        <p:cTn id="58" dur="2000" fill="hold"/>
                                        <p:tgtEl>
                                          <p:spTgt spid="16"/>
                                        </p:tgtEl>
                                        <p:attrNameLst>
                                          <p:attrName>ppt_x</p:attrName>
                                          <p:attrName>ppt_y</p:attrName>
                                        </p:attrNameLst>
                                      </p:cBhvr>
                                      <p:rCtr x="6146" y="-32315"/>
                                    </p:animMotion>
                                  </p:childTnLst>
                                </p:cTn>
                              </p:par>
                            </p:childTnLst>
                          </p:cTn>
                        </p:par>
                      </p:childTnLst>
                    </p:cTn>
                  </p:par>
                  <p:par>
                    <p:cTn id="59" fill="hold" nodeType="clickPar">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1000"/>
                                        <p:tgtEl>
                                          <p:spTgt spid="62"/>
                                        </p:tgtEl>
                                      </p:cBhvr>
                                    </p:animEffect>
                                    <p:anim calcmode="lin" valueType="num">
                                      <p:cBhvr>
                                        <p:cTn id="74" dur="1000" fill="hold"/>
                                        <p:tgtEl>
                                          <p:spTgt spid="62"/>
                                        </p:tgtEl>
                                        <p:attrNameLst>
                                          <p:attrName>ppt_x</p:attrName>
                                        </p:attrNameLst>
                                      </p:cBhvr>
                                      <p:tavLst>
                                        <p:tav tm="0">
                                          <p:val>
                                            <p:strVal val="#ppt_x"/>
                                          </p:val>
                                        </p:tav>
                                        <p:tav tm="100000">
                                          <p:val>
                                            <p:strVal val="#ppt_x"/>
                                          </p:val>
                                        </p:tav>
                                      </p:tavLst>
                                    </p:anim>
                                    <p:anim calcmode="lin" valueType="num">
                                      <p:cBhvr>
                                        <p:cTn id="75" dur="1000" fill="hold"/>
                                        <p:tgtEl>
                                          <p:spTgt spid="6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7"/>
                                        </p:tgtEl>
                                        <p:attrNameLst>
                                          <p:attrName>style.visibility</p:attrName>
                                        </p:attrNameLst>
                                      </p:cBhvr>
                                      <p:to>
                                        <p:strVal val="visible"/>
                                      </p:to>
                                    </p:set>
                                    <p:animEffect transition="in" filter="fade">
                                      <p:cBhvr>
                                        <p:cTn id="83" dur="1000"/>
                                        <p:tgtEl>
                                          <p:spTgt spid="157"/>
                                        </p:tgtEl>
                                      </p:cBhvr>
                                    </p:animEffect>
                                    <p:anim calcmode="lin" valueType="num">
                                      <p:cBhvr>
                                        <p:cTn id="84" dur="1000" fill="hold"/>
                                        <p:tgtEl>
                                          <p:spTgt spid="157"/>
                                        </p:tgtEl>
                                        <p:attrNameLst>
                                          <p:attrName>ppt_x</p:attrName>
                                        </p:attrNameLst>
                                      </p:cBhvr>
                                      <p:tavLst>
                                        <p:tav tm="0">
                                          <p:val>
                                            <p:strVal val="#ppt_x"/>
                                          </p:val>
                                        </p:tav>
                                        <p:tav tm="100000">
                                          <p:val>
                                            <p:strVal val="#ppt_x"/>
                                          </p:val>
                                        </p:tav>
                                      </p:tavLst>
                                    </p:anim>
                                    <p:anim calcmode="lin" valueType="num">
                                      <p:cBhvr>
                                        <p:cTn id="85" dur="1000" fill="hold"/>
                                        <p:tgtEl>
                                          <p:spTgt spid="15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60"/>
                                        </p:tgtEl>
                                        <p:attrNameLst>
                                          <p:attrName>style.visibility</p:attrName>
                                        </p:attrNameLst>
                                      </p:cBhvr>
                                      <p:to>
                                        <p:strVal val="visible"/>
                                      </p:to>
                                    </p:set>
                                    <p:animEffect transition="in" filter="fade">
                                      <p:cBhvr>
                                        <p:cTn id="88" dur="1000"/>
                                        <p:tgtEl>
                                          <p:spTgt spid="160"/>
                                        </p:tgtEl>
                                      </p:cBhvr>
                                    </p:animEffect>
                                    <p:anim calcmode="lin" valueType="num">
                                      <p:cBhvr>
                                        <p:cTn id="89" dur="1000" fill="hold"/>
                                        <p:tgtEl>
                                          <p:spTgt spid="160"/>
                                        </p:tgtEl>
                                        <p:attrNameLst>
                                          <p:attrName>ppt_x</p:attrName>
                                        </p:attrNameLst>
                                      </p:cBhvr>
                                      <p:tavLst>
                                        <p:tav tm="0">
                                          <p:val>
                                            <p:strVal val="#ppt_x"/>
                                          </p:val>
                                        </p:tav>
                                        <p:tav tm="100000">
                                          <p:val>
                                            <p:strVal val="#ppt_x"/>
                                          </p:val>
                                        </p:tav>
                                      </p:tavLst>
                                    </p:anim>
                                    <p:anim calcmode="lin" valueType="num">
                                      <p:cBhvr>
                                        <p:cTn id="90" dur="1000" fill="hold"/>
                                        <p:tgtEl>
                                          <p:spTgt spid="16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56"/>
                                        </p:tgtEl>
                                        <p:attrNameLst>
                                          <p:attrName>style.visibility</p:attrName>
                                        </p:attrNameLst>
                                      </p:cBhvr>
                                      <p:to>
                                        <p:strVal val="visible"/>
                                      </p:to>
                                    </p:set>
                                    <p:animEffect transition="in" filter="fade">
                                      <p:cBhvr>
                                        <p:cTn id="93" dur="1000"/>
                                        <p:tgtEl>
                                          <p:spTgt spid="156"/>
                                        </p:tgtEl>
                                      </p:cBhvr>
                                    </p:animEffect>
                                    <p:anim calcmode="lin" valueType="num">
                                      <p:cBhvr>
                                        <p:cTn id="94" dur="1000" fill="hold"/>
                                        <p:tgtEl>
                                          <p:spTgt spid="156"/>
                                        </p:tgtEl>
                                        <p:attrNameLst>
                                          <p:attrName>ppt_x</p:attrName>
                                        </p:attrNameLst>
                                      </p:cBhvr>
                                      <p:tavLst>
                                        <p:tav tm="0">
                                          <p:val>
                                            <p:strVal val="#ppt_x"/>
                                          </p:val>
                                        </p:tav>
                                        <p:tav tm="100000">
                                          <p:val>
                                            <p:strVal val="#ppt_x"/>
                                          </p:val>
                                        </p:tav>
                                      </p:tavLst>
                                    </p:anim>
                                    <p:anim calcmode="lin" valueType="num">
                                      <p:cBhvr>
                                        <p:cTn id="95" dur="1000" fill="hold"/>
                                        <p:tgtEl>
                                          <p:spTgt spid="15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59"/>
                                        </p:tgtEl>
                                        <p:attrNameLst>
                                          <p:attrName>style.visibility</p:attrName>
                                        </p:attrNameLst>
                                      </p:cBhvr>
                                      <p:to>
                                        <p:strVal val="visible"/>
                                      </p:to>
                                    </p:set>
                                    <p:animEffect transition="in" filter="fade">
                                      <p:cBhvr>
                                        <p:cTn id="98" dur="1000"/>
                                        <p:tgtEl>
                                          <p:spTgt spid="159"/>
                                        </p:tgtEl>
                                      </p:cBhvr>
                                    </p:animEffect>
                                    <p:anim calcmode="lin" valueType="num">
                                      <p:cBhvr>
                                        <p:cTn id="99" dur="1000" fill="hold"/>
                                        <p:tgtEl>
                                          <p:spTgt spid="159"/>
                                        </p:tgtEl>
                                        <p:attrNameLst>
                                          <p:attrName>ppt_x</p:attrName>
                                        </p:attrNameLst>
                                      </p:cBhvr>
                                      <p:tavLst>
                                        <p:tav tm="0">
                                          <p:val>
                                            <p:strVal val="#ppt_x"/>
                                          </p:val>
                                        </p:tav>
                                        <p:tav tm="100000">
                                          <p:val>
                                            <p:strVal val="#ppt_x"/>
                                          </p:val>
                                        </p:tav>
                                      </p:tavLst>
                                    </p:anim>
                                    <p:anim calcmode="lin" valueType="num">
                                      <p:cBhvr>
                                        <p:cTn id="100"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156" grpId="0"/>
      <p:bldP spid="157" grpId="0"/>
      <p:bldP spid="159" grpId="0"/>
      <p:bldP spid="16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553" name="Picture 1"/>
          <p:cNvPicPr>
            <a:picLocks noChangeAspect="1"/>
          </p:cNvPicPr>
          <p:nvPr/>
        </p:nvPicPr>
        <p:blipFill>
          <a:blip r:embed="rId3"/>
          <a:stretch>
            <a:fillRect/>
          </a:stretch>
        </p:blipFill>
        <p:spPr bwMode="auto">
          <a:xfrm>
            <a:off x="6745028" y="2178050"/>
            <a:ext cx="4037738" cy="2692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4" y="2178050"/>
            <a:ext cx="5405014" cy="2692667"/>
          </a:xfrm>
          <a:custGeom>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solidFill>
          <a:ln w="12700" cap="flat" cmpd="sng" algn="ctr">
            <a:noFill/>
            <a:prstDash val="solid"/>
            <a:miter lim="800000"/>
          </a:ln>
          <a:effectLst/>
        </p:spPr>
        <p:txBody>
          <a:bodyPr lIns="91424" tIns="45712" rIns="91424" bIns="45712" rtlCol="0" anchor="ctr"/>
          <a:lstStyle/>
          <a:p>
            <a:endParaRPr lang="zh-CN" altLang="en-US" sz="1900" kern="0">
              <a:solidFill>
                <a:schemeClr val="tx1">
                  <a:lumMod val="65000"/>
                  <a:lumOff val="35000"/>
                </a:schemeClr>
              </a:solidFill>
              <a:cs typeface="+mn-ea"/>
              <a:sym typeface="+mn-lt"/>
            </a:endParaRPr>
          </a:p>
        </p:txBody>
      </p:sp>
      <p:sp>
        <p:nvSpPr>
          <p:cNvPr id="23555" name="AutoShape 3"/>
          <p:cNvSpPr/>
          <p:nvPr/>
        </p:nvSpPr>
        <p:spPr bwMode="auto">
          <a:xfrm>
            <a:off x="1362743" y="1527974"/>
            <a:ext cx="9404623" cy="4746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120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a:solidFill>
                <a:schemeClr val="bg1">
                  <a:lumMod val="65000"/>
                </a:schemeClr>
              </a:solidFill>
              <a:cs typeface="+mn-ea"/>
              <a:sym typeface="+mn-lt"/>
            </a:endParaRPr>
          </a:p>
        </p:txBody>
      </p:sp>
      <p:sp>
        <p:nvSpPr>
          <p:cNvPr id="23563" name="AutoShape 11"/>
          <p:cNvSpPr/>
          <p:nvPr/>
        </p:nvSpPr>
        <p:spPr bwMode="auto">
          <a:xfrm>
            <a:off x="1362743" y="5396611"/>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120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a:solidFill>
                <a:schemeClr val="bg1">
                  <a:lumMod val="65000"/>
                </a:schemeClr>
              </a:solidFill>
              <a:cs typeface="+mn-ea"/>
              <a:sym typeface="+mn-lt"/>
            </a:endParaRPr>
          </a:p>
        </p:txBody>
      </p:sp>
      <p:sp>
        <p:nvSpPr>
          <p:cNvPr id="23564" name="AutoShape 12"/>
          <p:cNvSpPr/>
          <p:nvPr/>
        </p:nvSpPr>
        <p:spPr bwMode="auto">
          <a:xfrm>
            <a:off x="1365917" y="5056191"/>
            <a:ext cx="6235364"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2" tIns="19042" rIns="19042" bIns="19042" anchor="ctr"/>
          <a:lstStyle/>
          <a:p>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60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14" name="Text Box 552"/>
          <p:cNvSpPr txBox="1">
            <a:spLocks noChangeArrowheads="1"/>
          </p:cNvSpPr>
          <p:nvPr/>
        </p:nvSpPr>
        <p:spPr bwMode="auto">
          <a:xfrm>
            <a:off x="1512063" y="2658635"/>
            <a:ext cx="4279243" cy="3384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1600">
              <a:solidFill>
                <a:schemeClr val="bg1"/>
              </a:solidFill>
              <a:latin typeface="微软雅黑" panose="020b0503020204020204" pitchFamily="34" charset="-122"/>
              <a:ea typeface="微软雅黑" panose="020b0503020204020204" pitchFamily="34" charset="-122"/>
              <a:cs typeface="Lato Regular"/>
            </a:endParaRPr>
          </a:p>
        </p:txBody>
      </p:sp>
      <p:sp>
        <p:nvSpPr>
          <p:cNvPr id="15" name="Text Box 552"/>
          <p:cNvSpPr txBox="1">
            <a:spLocks noChangeArrowheads="1"/>
          </p:cNvSpPr>
          <p:nvPr/>
        </p:nvSpPr>
        <p:spPr bwMode="auto">
          <a:xfrm>
            <a:off x="1512059" y="3309248"/>
            <a:ext cx="4823967" cy="46164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l"/>
            <a:r>
              <a:rPr lang="en-US" altLang="zh-CN" sz="1200" err="1">
                <a:solidFill>
                  <a:schemeClr val="bg1"/>
                </a:solidFill>
                <a:cs typeface="+mn-ea"/>
                <a:sym typeface="+mn-lt"/>
              </a:rPr>
              <a:t>Lorem Ipsum is simply dummy text of the printing and typesetting industry.</a:t>
            </a:r>
            <a:endParaRPr lang="en-US" altLang="zh-CN" sz="1200">
              <a:solidFill>
                <a:schemeClr val="bg1"/>
              </a:solidFill>
              <a:cs typeface="+mn-ea"/>
              <a:sym typeface="+mn-lt"/>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1+#ppt_w/2"/>
                                          </p:val>
                                        </p:tav>
                                        <p:tav tm="100000">
                                          <p:val>
                                            <p:strVal val="#ppt_x"/>
                                          </p:val>
                                        </p:tav>
                                      </p:tavLst>
                                    </p:anim>
                                    <p:anim calcmode="lin" valueType="num">
                                      <p:cBhvr additive="base">
                                        <p:cTn id="12" dur="500" fill="hold"/>
                                        <p:tgtEl>
                                          <p:spTgt spid="2355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dissolve">
                                      <p:cBhvr>
                                        <p:cTn id="16" dur="500"/>
                                        <p:tgtEl>
                                          <p:spTgt spid="23554"/>
                                        </p:tgtEl>
                                      </p:cBhvr>
                                    </p:animEffect>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3563"/>
                                        </p:tgtEl>
                                        <p:attrNameLst>
                                          <p:attrName>style.visibility</p:attrName>
                                        </p:attrNameLst>
                                      </p:cBhvr>
                                      <p:to>
                                        <p:strVal val="visible"/>
                                      </p:to>
                                    </p:set>
                                    <p:anim calcmode="lin" valueType="num">
                                      <p:cBhvr additive="base">
                                        <p:cTn id="20" dur="500" fill="hold"/>
                                        <p:tgtEl>
                                          <p:spTgt spid="23563"/>
                                        </p:tgtEl>
                                        <p:attrNameLst>
                                          <p:attrName>ppt_x</p:attrName>
                                        </p:attrNameLst>
                                      </p:cBhvr>
                                      <p:tavLst>
                                        <p:tav tm="0">
                                          <p:val>
                                            <p:strVal val="1+#ppt_w/2"/>
                                          </p:val>
                                        </p:tav>
                                        <p:tav tm="100000">
                                          <p:val>
                                            <p:strVal val="#ppt_x"/>
                                          </p:val>
                                        </p:tav>
                                      </p:tavLst>
                                    </p:anim>
                                    <p:anim calcmode="lin" valueType="num">
                                      <p:cBhvr additive="base">
                                        <p:cTn id="21" dur="500" fill="hold"/>
                                        <p:tgtEl>
                                          <p:spTgt spid="2356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3564"/>
                                        </p:tgtEl>
                                        <p:attrNameLst>
                                          <p:attrName>style.visibility</p:attrName>
                                        </p:attrNameLst>
                                      </p:cBhvr>
                                      <p:to>
                                        <p:strVal val="visible"/>
                                      </p:to>
                                    </p:set>
                                    <p:anim calcmode="lin" valueType="num">
                                      <p:cBhvr additive="base">
                                        <p:cTn id="25" dur="500" fill="hold"/>
                                        <p:tgtEl>
                                          <p:spTgt spid="23564"/>
                                        </p:tgtEl>
                                        <p:attrNameLst>
                                          <p:attrName>ppt_x</p:attrName>
                                        </p:attrNameLst>
                                      </p:cBhvr>
                                      <p:tavLst>
                                        <p:tav tm="0">
                                          <p:val>
                                            <p:strVal val="1+#ppt_w/2"/>
                                          </p:val>
                                        </p:tav>
                                        <p:tav tm="100000">
                                          <p:val>
                                            <p:strVal val="#ppt_x"/>
                                          </p:val>
                                        </p:tav>
                                      </p:tavLst>
                                    </p:anim>
                                    <p:anim calcmode="lin" valueType="num">
                                      <p:cBhvr additive="base">
                                        <p:cTn id="26" dur="500" fill="hold"/>
                                        <p:tgtEl>
                                          <p:spTgt spid="23564"/>
                                        </p:tgtEl>
                                        <p:attrNameLst>
                                          <p:attrName>ppt_y</p:attrName>
                                        </p:attrNameLst>
                                      </p:cBhvr>
                                      <p:tavLst>
                                        <p:tav tm="0">
                                          <p:val>
                                            <p:strVal val="#ppt_y"/>
                                          </p:val>
                                        </p:tav>
                                        <p:tav tm="100000">
                                          <p:val>
                                            <p:strVal val="#ppt_y"/>
                                          </p:val>
                                        </p:tav>
                                      </p:tavLst>
                                    </p:anim>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 calcmode="lin" valueType="num">
                                      <p:cBhvr>
                                        <p:cTn id="31"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 calcmode="lin" valueType="num">
                                      <p:cBhvr>
                                        <p:cTn id="38"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p:bldP spid="23563" grpId="0"/>
      <p:bldP spid="2356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289" name="灯片编号占位符 4"/>
          <p:cNvSpPr>
            <a:spLocks noGrp="1" noChangeArrowheads="1"/>
          </p:cNvSpPr>
          <p:nvPr>
            <p:ph type="sldNum" sz="quarter" idx="4294967295"/>
          </p:nvPr>
        </p:nvSpPr>
        <p:spPr>
          <a:xfrm>
            <a:off x="9448800" y="6356350"/>
            <a:ext cx="2743200" cy="365125"/>
          </a:xfrm>
          <a:noFill/>
          <a:ln>
            <a:miter lim="800000"/>
          </a:ln>
        </p:spPr>
        <p:txBody>
          <a:bodyPr/>
          <a:lstStyle/>
          <a:p>
            <a:fld id="{6B67BD42-2355-461A-856B-C40F96E085CB}" type="slidenum">
              <a:rPr lang="zh-CN" altLang="en-US"/>
              <a:t>7</a:t>
            </a:fld>
            <a:endParaRPr lang="zh-CN" altLang="en-US"/>
          </a:p>
        </p:txBody>
      </p:sp>
      <p:sp>
        <p:nvSpPr>
          <p:cNvPr id="3" name="TextBox 10"/>
          <p:cNvSpPr>
            <a:spLocks noChangeArrowheads="1"/>
          </p:cNvSpPr>
          <p:nvPr/>
        </p:nvSpPr>
        <p:spPr bwMode="auto">
          <a:xfrm>
            <a:off x="5090586" y="4766310"/>
            <a:ext cx="2246726" cy="584753"/>
          </a:xfrm>
          <a:prstGeom prst="rect">
            <a:avLst/>
          </a:prstGeom>
          <a:noFill/>
          <a:ln w="9525">
            <a:noFill/>
            <a:miter lim="800000"/>
          </a:ln>
        </p:spPr>
        <p:txBody>
          <a:bodyPr wrap="none" lIns="121899" tIns="60949" rIns="121899" bIns="60949">
            <a:spAutoFit/>
          </a:bodyPr>
          <a:lstStyle/>
          <a:p>
            <a:pPr marL="457200" indent="-457200">
              <a:buFont typeface="Arial" panose="020b0604020202020204" pitchFamily="34" charset="0"/>
              <a:buChar char="•"/>
            </a:pPr>
            <a:r>
              <a:rPr lang="zh-CN" altLang="en-US" sz="15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5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indent="-457200">
              <a:buFont typeface="Arial" panose="020b0604020202020204" pitchFamily="34" charset="0"/>
              <a:buChar char="•"/>
            </a:pPr>
            <a:r>
              <a:rPr lang="zh-CN" altLang="en-US" sz="15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5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8" name="TextBox 11"/>
          <p:cNvSpPr>
            <a:spLocks noChangeArrowheads="1"/>
          </p:cNvSpPr>
          <p:nvPr/>
        </p:nvSpPr>
        <p:spPr bwMode="auto">
          <a:xfrm>
            <a:off x="2910420" y="5505452"/>
            <a:ext cx="2349319" cy="615531"/>
          </a:xfrm>
          <a:prstGeom prst="rect">
            <a:avLst/>
          </a:prstGeom>
          <a:noFill/>
          <a:ln w="9525">
            <a:noFill/>
            <a:miter lim="800000"/>
          </a:ln>
        </p:spPr>
        <p:txBody>
          <a:bodyPr wrap="none" lIns="121899" tIns="60949" rIns="121899" bIns="60949">
            <a:spAutoFit/>
          </a:bodyPr>
          <a:lstStyle/>
          <a:p>
            <a:pPr marL="457200" indent="-457200">
              <a:buFont typeface="Arial" panose="020b0604020202020204" pitchFamily="34" charset="0"/>
              <a:buChar char="•"/>
            </a:pPr>
            <a:r>
              <a:rPr lang="zh-CN" altLang="en-US" sz="16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6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indent="-457200">
              <a:buFont typeface="Arial" panose="020b0604020202020204" pitchFamily="34" charset="0"/>
              <a:buChar char="•"/>
            </a:pPr>
            <a:r>
              <a:rPr lang="zh-CN" altLang="en-US" sz="16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6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9" name="TextBox 12"/>
          <p:cNvSpPr>
            <a:spLocks noChangeArrowheads="1"/>
          </p:cNvSpPr>
          <p:nvPr/>
        </p:nvSpPr>
        <p:spPr bwMode="auto">
          <a:xfrm>
            <a:off x="6849534" y="3741421"/>
            <a:ext cx="2144134" cy="553976"/>
          </a:xfrm>
          <a:prstGeom prst="rect">
            <a:avLst/>
          </a:prstGeom>
          <a:noFill/>
          <a:ln w="9525">
            <a:noFill/>
            <a:miter lim="800000"/>
          </a:ln>
        </p:spPr>
        <p:txBody>
          <a:bodyPr wrap="none" lIns="121899" tIns="60949" rIns="121899" bIns="60949">
            <a:spAutoFit/>
          </a:bodyPr>
          <a:lstStyle/>
          <a:p>
            <a:pPr marL="457200" indent="-457200">
              <a:buFont typeface="Arial" panose="020b0604020202020204" pitchFamily="34" charset="0"/>
              <a:buChar char="•"/>
            </a:pPr>
            <a:r>
              <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indent="-457200">
              <a:buFont typeface="Arial" panose="020b0604020202020204" pitchFamily="34" charset="0"/>
              <a:buChar char="•"/>
            </a:pPr>
            <a:r>
              <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3"/>
          <p:cNvGrpSpPr/>
          <p:nvPr/>
        </p:nvGrpSpPr>
        <p:grpSpPr>
          <a:xfrm>
            <a:off x="891119" y="2707008"/>
            <a:ext cx="2592916" cy="3217544"/>
            <a:chExt cx="1944688" cy="2681281"/>
          </a:xfrm>
        </p:grpSpPr>
        <p:sp>
          <p:nvSpPr>
            <p:cNvPr id="12301" name="椭圆​​ 2"/>
            <p:cNvSpPr>
              <a:spLocks noChangeArrowheads="1"/>
            </p:cNvSpPr>
            <p:nvPr/>
          </p:nvSpPr>
          <p:spPr bwMode="auto">
            <a:xfrm>
              <a:off x="0" y="0"/>
              <a:ext cx="1944688" cy="2447925"/>
            </a:xfrm>
            <a:custGeom>
              <a:cxnLst>
                <a:cxn ang="0">
                  <a:pos x="972066" y="0"/>
                </a:cxn>
                <a:cxn ang="0">
                  <a:pos x="1944132" y="972066"/>
                </a:cxn>
                <a:cxn ang="0">
                  <a:pos x="1100480" y="1934684"/>
                </a:cxn>
                <a:cxn ang="0">
                  <a:pos x="972066" y="2448272"/>
                </a:cxn>
                <a:cxn ang="0">
                  <a:pos x="843652" y="1934684"/>
                </a:cxn>
                <a:cxn ang="0">
                  <a:pos x="0" y="972066"/>
                </a:cxn>
                <a:cxn ang="0">
                  <a:pos x="972066" y="0"/>
                </a:cxn>
              </a:cxnLst>
              <a:rect l="0" t="0"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1"/>
            </a:solidFill>
            <a:ln w="9525">
              <a:noFill/>
              <a:round/>
            </a:ln>
          </p:spPr>
          <p:txBody>
            <a:bodyPr/>
            <a:lstStyle/>
            <a:p>
              <a:pPr eaLnBrk="0" hangingPunct="0"/>
              <a:endParaRPr lang="zh-CN" altLang="en-US" sz="1300"/>
            </a:p>
          </p:txBody>
        </p:sp>
        <p:sp>
          <p:nvSpPr>
            <p:cNvPr id="12302" name="椭圆​​ 6"/>
            <p:cNvSpPr>
              <a:spLocks noChangeArrowheads="1"/>
            </p:cNvSpPr>
            <p:nvPr/>
          </p:nvSpPr>
          <p:spPr bwMode="auto">
            <a:xfrm>
              <a:off x="216198" y="2530160"/>
              <a:ext cx="1512168" cy="151121"/>
            </a:xfrm>
            <a:prstGeom prst="ellipse">
              <a:avLst/>
            </a:prstGeom>
            <a:gradFill rotWithShape="1">
              <a:gsLst>
                <a:gs pos="0">
                  <a:srgbClr val="7F7F7F"/>
                </a:gs>
                <a:gs pos="79999">
                  <a:srgbClr val="FFFFFF"/>
                </a:gs>
                <a:gs pos="100000">
                  <a:srgbClr val="FFFFFF"/>
                </a:gs>
              </a:gsLst>
              <a:path path="rect">
                <a:fillToRect l="50000" t="50000" r="50000" b="50000"/>
              </a:path>
            </a:gradFill>
            <a:ln w="25400">
              <a:noFill/>
              <a:round/>
            </a:ln>
          </p:spPr>
          <p:txBody>
            <a:bodyPr anchor="ctr"/>
            <a:lstStyle/>
            <a:p>
              <a:pPr algn="ctr"/>
              <a:endParaRPr lang="zh-CN" altLang="zh-CN" sz="1300" i="1">
                <a:solidFill>
                  <a:srgbClr val="FFFFFF"/>
                </a:solidFill>
                <a:latin typeface="方正兰亭粗黑_GBK" pitchFamily="2" charset="-122"/>
                <a:sym typeface="宋体" panose="02010600030101010101" pitchFamily="2" charset="-122"/>
              </a:endParaRPr>
            </a:p>
          </p:txBody>
        </p:sp>
        <p:sp>
          <p:nvSpPr>
            <p:cNvPr id="12303" name="矩形​​ 16"/>
            <p:cNvSpPr>
              <a:spLocks noChangeArrowheads="1"/>
            </p:cNvSpPr>
            <p:nvPr/>
          </p:nvSpPr>
          <p:spPr bwMode="auto">
            <a:xfrm>
              <a:off x="123241" y="853867"/>
              <a:ext cx="1614881" cy="282128"/>
            </a:xfrm>
            <a:prstGeom prst="rect">
              <a:avLst/>
            </a:prstGeom>
            <a:noFill/>
            <a:ln w="9525">
              <a:noFill/>
              <a:miter lim="800000"/>
            </a:ln>
          </p:spPr>
          <p:txBody>
            <a:bodyPr wrap="square">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Arial Unicode MS" pitchFamily="34" charset="-122"/>
                </a:rPr>
                <a:t>点击录入内容</a:t>
              </a:r>
              <a:endParaRPr lang="zh-CN" altLang="en-US" sz="1400" b="1"/>
            </a:p>
          </p:txBody>
        </p:sp>
      </p:grpSp>
      <p:grpSp>
        <p:nvGrpSpPr>
          <p:cNvPr id="5" name="组合 17"/>
          <p:cNvGrpSpPr/>
          <p:nvPr/>
        </p:nvGrpSpPr>
        <p:grpSpPr>
          <a:xfrm>
            <a:off x="4178302" y="2259330"/>
            <a:ext cx="1917700" cy="2335530"/>
            <a:chExt cx="1439862" cy="1946260"/>
          </a:xfrm>
        </p:grpSpPr>
        <p:sp>
          <p:nvSpPr>
            <p:cNvPr id="12305" name="椭圆​​ 2"/>
            <p:cNvSpPr>
              <a:spLocks noChangeArrowheads="1"/>
            </p:cNvSpPr>
            <p:nvPr/>
          </p:nvSpPr>
          <p:spPr bwMode="auto">
            <a:xfrm>
              <a:off x="0" y="0"/>
              <a:ext cx="1439862" cy="1812925"/>
            </a:xfrm>
            <a:custGeom>
              <a:cxnLst>
                <a:cxn ang="0">
                  <a:pos x="972066" y="0"/>
                </a:cxn>
                <a:cxn ang="0">
                  <a:pos x="1944132" y="972066"/>
                </a:cxn>
                <a:cxn ang="0">
                  <a:pos x="1100480" y="1934684"/>
                </a:cxn>
                <a:cxn ang="0">
                  <a:pos x="972066" y="2448272"/>
                </a:cxn>
                <a:cxn ang="0">
                  <a:pos x="843652" y="1934684"/>
                </a:cxn>
                <a:cxn ang="0">
                  <a:pos x="0" y="972066"/>
                </a:cxn>
                <a:cxn ang="0">
                  <a:pos x="972066" y="0"/>
                </a:cxn>
              </a:cxnLst>
              <a:rect l="0" t="0"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2"/>
            </a:solidFill>
            <a:ln w="9525">
              <a:noFill/>
              <a:round/>
            </a:ln>
          </p:spPr>
          <p:txBody>
            <a:bodyPr/>
            <a:lstStyle/>
            <a:p>
              <a:pPr eaLnBrk="0" hangingPunct="0"/>
              <a:endParaRPr lang="zh-CN" altLang="en-US" sz="1300"/>
            </a:p>
          </p:txBody>
        </p:sp>
        <p:sp>
          <p:nvSpPr>
            <p:cNvPr id="12306" name="椭圆​​ 9"/>
            <p:cNvSpPr>
              <a:spLocks noChangeArrowheads="1"/>
            </p:cNvSpPr>
            <p:nvPr/>
          </p:nvSpPr>
          <p:spPr bwMode="auto">
            <a:xfrm>
              <a:off x="127074" y="1851416"/>
              <a:ext cx="1116000" cy="94844"/>
            </a:xfrm>
            <a:prstGeom prst="ellipse">
              <a:avLst/>
            </a:prstGeom>
            <a:gradFill rotWithShape="1">
              <a:gsLst>
                <a:gs pos="0">
                  <a:srgbClr val="7F7F7F"/>
                </a:gs>
                <a:gs pos="79999">
                  <a:srgbClr val="FFFFFF"/>
                </a:gs>
                <a:gs pos="100000">
                  <a:srgbClr val="FFFFFF"/>
                </a:gs>
              </a:gsLst>
              <a:path path="rect">
                <a:fillToRect l="50000" t="50000" r="50000" b="50000"/>
              </a:path>
            </a:gradFill>
            <a:ln w="25400">
              <a:noFill/>
              <a:round/>
            </a:ln>
          </p:spPr>
          <p:txBody>
            <a:bodyPr anchor="ctr"/>
            <a:lstStyle/>
            <a:p>
              <a:pPr algn="ctr"/>
              <a:endParaRPr lang="zh-CN" altLang="zh-CN" sz="1300" i="1">
                <a:solidFill>
                  <a:srgbClr val="FFFFFF"/>
                </a:solidFill>
                <a:latin typeface="方正兰亭粗黑_GBK" pitchFamily="2" charset="-122"/>
                <a:sym typeface="宋体" panose="02010600030101010101" pitchFamily="2" charset="-122"/>
              </a:endParaRPr>
            </a:p>
          </p:txBody>
        </p:sp>
        <p:sp>
          <p:nvSpPr>
            <p:cNvPr id="12307" name="矩形​​ 17"/>
            <p:cNvSpPr>
              <a:spLocks noChangeArrowheads="1"/>
            </p:cNvSpPr>
            <p:nvPr/>
          </p:nvSpPr>
          <p:spPr bwMode="auto">
            <a:xfrm>
              <a:off x="106243" y="574799"/>
              <a:ext cx="1265111" cy="269302"/>
            </a:xfrm>
            <a:prstGeom prst="rect">
              <a:avLst/>
            </a:prstGeom>
            <a:noFill/>
            <a:ln w="9525">
              <a:noFill/>
              <a:miter lim="800000"/>
            </a:ln>
          </p:spPr>
          <p:txBody>
            <a:bodyPr wrap="square">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sym typeface="Arial Unicode MS" pitchFamily="34" charset="-122"/>
                </a:rPr>
                <a:t>点击录入内容</a:t>
              </a:r>
              <a:endParaRPr lang="zh-CN" altLang="en-US" sz="1400"/>
            </a:p>
          </p:txBody>
        </p:sp>
      </p:grpSp>
      <p:grpSp>
        <p:nvGrpSpPr>
          <p:cNvPr id="6" name="组合 21"/>
          <p:cNvGrpSpPr/>
          <p:nvPr/>
        </p:nvGrpSpPr>
        <p:grpSpPr>
          <a:xfrm>
            <a:off x="6921502" y="1645920"/>
            <a:ext cx="1350433" cy="1630681"/>
            <a:chExt cx="1012825" cy="1357676"/>
          </a:xfrm>
        </p:grpSpPr>
        <p:sp>
          <p:nvSpPr>
            <p:cNvPr id="12309" name="椭圆​​ 2"/>
            <p:cNvSpPr>
              <a:spLocks noChangeArrowheads="1"/>
            </p:cNvSpPr>
            <p:nvPr/>
          </p:nvSpPr>
          <p:spPr bwMode="auto">
            <a:xfrm>
              <a:off x="0" y="0"/>
              <a:ext cx="1012825" cy="1274762"/>
            </a:xfrm>
            <a:custGeom>
              <a:cxnLst>
                <a:cxn ang="0">
                  <a:pos x="972066" y="0"/>
                </a:cxn>
                <a:cxn ang="0">
                  <a:pos x="1944132" y="972066"/>
                </a:cxn>
                <a:cxn ang="0">
                  <a:pos x="1100480" y="1934684"/>
                </a:cxn>
                <a:cxn ang="0">
                  <a:pos x="972066" y="2448272"/>
                </a:cxn>
                <a:cxn ang="0">
                  <a:pos x="843652" y="1934684"/>
                </a:cxn>
                <a:cxn ang="0">
                  <a:pos x="0" y="972066"/>
                </a:cxn>
                <a:cxn ang="0">
                  <a:pos x="972066" y="0"/>
                </a:cxn>
              </a:cxnLst>
              <a:rect l="0" t="0"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3"/>
            </a:solidFill>
            <a:ln w="9525">
              <a:noFill/>
              <a:round/>
            </a:ln>
          </p:spPr>
          <p:txBody>
            <a:bodyPr/>
            <a:lstStyle/>
            <a:p>
              <a:pPr eaLnBrk="0" hangingPunct="0"/>
              <a:endParaRPr lang="zh-CN" altLang="en-US" sz="1300"/>
            </a:p>
          </p:txBody>
        </p:sp>
        <p:sp>
          <p:nvSpPr>
            <p:cNvPr id="12310" name="椭圆​​ 10"/>
            <p:cNvSpPr>
              <a:spLocks noChangeArrowheads="1"/>
            </p:cNvSpPr>
            <p:nvPr/>
          </p:nvSpPr>
          <p:spPr bwMode="auto">
            <a:xfrm>
              <a:off x="144145" y="1262832"/>
              <a:ext cx="720000" cy="94844"/>
            </a:xfrm>
            <a:prstGeom prst="ellipse">
              <a:avLst/>
            </a:prstGeom>
            <a:gradFill rotWithShape="1">
              <a:gsLst>
                <a:gs pos="0">
                  <a:srgbClr val="7F7F7F"/>
                </a:gs>
                <a:gs pos="79999">
                  <a:srgbClr val="FFFFFF"/>
                </a:gs>
                <a:gs pos="100000">
                  <a:srgbClr val="FFFFFF"/>
                </a:gs>
              </a:gsLst>
              <a:path path="rect">
                <a:fillToRect l="50000" t="50000" r="50000" b="50000"/>
              </a:path>
            </a:gradFill>
            <a:ln w="25400">
              <a:noFill/>
              <a:round/>
            </a:ln>
          </p:spPr>
          <p:txBody>
            <a:bodyPr anchor="ctr"/>
            <a:lstStyle/>
            <a:p>
              <a:pPr algn="ctr"/>
              <a:endParaRPr lang="zh-CN" altLang="zh-CN" sz="1300" i="1">
                <a:solidFill>
                  <a:srgbClr val="FFFFFF"/>
                </a:solidFill>
                <a:latin typeface="方正兰亭粗黑_GBK" pitchFamily="2" charset="-122"/>
                <a:sym typeface="宋体" panose="02010600030101010101" pitchFamily="2" charset="-122"/>
              </a:endParaRPr>
            </a:p>
          </p:txBody>
        </p:sp>
        <p:sp>
          <p:nvSpPr>
            <p:cNvPr id="12311" name="矩形​​ 18"/>
            <p:cNvSpPr>
              <a:spLocks noChangeArrowheads="1"/>
            </p:cNvSpPr>
            <p:nvPr/>
          </p:nvSpPr>
          <p:spPr bwMode="auto">
            <a:xfrm>
              <a:off x="28946" y="389314"/>
              <a:ext cx="965201" cy="230624"/>
            </a:xfrm>
            <a:prstGeom prst="rect">
              <a:avLst/>
            </a:prstGeom>
            <a:noFill/>
            <a:ln w="9525">
              <a:noFill/>
              <a:miter lim="800000"/>
            </a:ln>
          </p:spPr>
          <p:txBody>
            <a:bodyPr wrap="squar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sym typeface="Arial Unicode MS" pitchFamily="34" charset="-122"/>
                </a:rPr>
                <a:t>点击录入内容</a:t>
              </a:r>
              <a:endParaRPr lang="zh-CN" altLang="en-US" sz="1300"/>
            </a:p>
          </p:txBody>
        </p:sp>
      </p:grpSp>
      <p:sp>
        <p:nvSpPr>
          <p:cNvPr id="4" name="TextBox 25"/>
          <p:cNvSpPr>
            <a:spLocks noChangeArrowheads="1"/>
          </p:cNvSpPr>
          <p:nvPr/>
        </p:nvSpPr>
        <p:spPr bwMode="auto">
          <a:xfrm>
            <a:off x="9042402" y="2929891"/>
            <a:ext cx="2144134" cy="553976"/>
          </a:xfrm>
          <a:prstGeom prst="rect">
            <a:avLst/>
          </a:prstGeom>
          <a:noFill/>
          <a:ln w="9525">
            <a:noFill/>
            <a:miter lim="800000"/>
          </a:ln>
        </p:spPr>
        <p:txBody>
          <a:bodyPr wrap="none" lIns="121899" tIns="60949" rIns="121899" bIns="60949">
            <a:spAutoFit/>
          </a:bodyPr>
          <a:lstStyle/>
          <a:p>
            <a:pPr marL="457200" indent="-457200">
              <a:buFont typeface="Arial" panose="020b0604020202020204" pitchFamily="34" charset="0"/>
              <a:buChar char="•"/>
            </a:pPr>
            <a:r>
              <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marL="457200" indent="-457200">
              <a:buFont typeface="Arial" panose="020b0604020202020204" pitchFamily="34" charset="0"/>
              <a:buChar char="•"/>
            </a:pPr>
            <a:r>
              <a:rPr lang="zh-CN" alt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点击此处输入文字</a:t>
            </a:r>
            <a:endParaRPr lang="en-US" sz="14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 name="组合 26"/>
          <p:cNvGrpSpPr/>
          <p:nvPr/>
        </p:nvGrpSpPr>
        <p:grpSpPr>
          <a:xfrm>
            <a:off x="9160933" y="1352551"/>
            <a:ext cx="1126067" cy="1360169"/>
            <a:chExt cx="1012825" cy="1357676"/>
          </a:xfrm>
        </p:grpSpPr>
        <p:sp>
          <p:nvSpPr>
            <p:cNvPr id="12314" name="椭圆​​ 2"/>
            <p:cNvSpPr>
              <a:spLocks noChangeArrowheads="1"/>
            </p:cNvSpPr>
            <p:nvPr/>
          </p:nvSpPr>
          <p:spPr bwMode="auto">
            <a:xfrm>
              <a:off x="0" y="0"/>
              <a:ext cx="1012825" cy="1274762"/>
            </a:xfrm>
            <a:custGeom>
              <a:cxnLst>
                <a:cxn ang="0">
                  <a:pos x="972066" y="0"/>
                </a:cxn>
                <a:cxn ang="0">
                  <a:pos x="1944132" y="972066"/>
                </a:cxn>
                <a:cxn ang="0">
                  <a:pos x="1100480" y="1934684"/>
                </a:cxn>
                <a:cxn ang="0">
                  <a:pos x="972066" y="2448272"/>
                </a:cxn>
                <a:cxn ang="0">
                  <a:pos x="843652" y="1934684"/>
                </a:cxn>
                <a:cxn ang="0">
                  <a:pos x="0" y="972066"/>
                </a:cxn>
                <a:cxn ang="0">
                  <a:pos x="972066" y="0"/>
                </a:cxn>
              </a:cxnLst>
              <a:rect l="0" t="0" r="r" b="b"/>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4"/>
            </a:solidFill>
            <a:ln w="9525">
              <a:noFill/>
              <a:round/>
            </a:ln>
          </p:spPr>
          <p:txBody>
            <a:bodyPr/>
            <a:lstStyle/>
            <a:p>
              <a:pPr eaLnBrk="0" hangingPunct="0"/>
              <a:endParaRPr lang="zh-CN" altLang="en-US" sz="1300"/>
            </a:p>
          </p:txBody>
        </p:sp>
        <p:sp>
          <p:nvSpPr>
            <p:cNvPr id="12315" name="椭圆​​ 10"/>
            <p:cNvSpPr>
              <a:spLocks noChangeArrowheads="1"/>
            </p:cNvSpPr>
            <p:nvPr/>
          </p:nvSpPr>
          <p:spPr bwMode="auto">
            <a:xfrm>
              <a:off x="144145" y="1262832"/>
              <a:ext cx="720000" cy="94844"/>
            </a:xfrm>
            <a:prstGeom prst="ellipse">
              <a:avLst/>
            </a:prstGeom>
            <a:gradFill rotWithShape="1">
              <a:gsLst>
                <a:gs pos="0">
                  <a:srgbClr val="7F7F7F"/>
                </a:gs>
                <a:gs pos="79999">
                  <a:srgbClr val="FFFFFF"/>
                </a:gs>
                <a:gs pos="100000">
                  <a:srgbClr val="FFFFFF"/>
                </a:gs>
              </a:gsLst>
              <a:path path="rect">
                <a:fillToRect l="50000" t="50000" r="50000" b="50000"/>
              </a:path>
            </a:gradFill>
            <a:ln w="25400">
              <a:noFill/>
              <a:round/>
            </a:ln>
          </p:spPr>
          <p:txBody>
            <a:bodyPr anchor="ctr"/>
            <a:lstStyle/>
            <a:p>
              <a:pPr algn="ctr"/>
              <a:endParaRPr lang="zh-CN" altLang="zh-CN" sz="1300" i="1">
                <a:solidFill>
                  <a:srgbClr val="FFFFFF"/>
                </a:solidFill>
                <a:latin typeface="方正兰亭粗黑_GBK" pitchFamily="2" charset="-122"/>
                <a:sym typeface="宋体" panose="02010600030101010101" pitchFamily="2" charset="-122"/>
              </a:endParaRPr>
            </a:p>
          </p:txBody>
        </p:sp>
        <p:sp>
          <p:nvSpPr>
            <p:cNvPr id="12316" name="矩形​​ 18"/>
            <p:cNvSpPr>
              <a:spLocks noChangeArrowheads="1"/>
            </p:cNvSpPr>
            <p:nvPr/>
          </p:nvSpPr>
          <p:spPr bwMode="auto">
            <a:xfrm>
              <a:off x="214952" y="210633"/>
              <a:ext cx="581333" cy="460819"/>
            </a:xfrm>
            <a:prstGeom prst="rect">
              <a:avLst/>
            </a:prstGeom>
            <a:noFill/>
            <a:ln w="9525">
              <a:noFill/>
              <a:miter lim="800000"/>
            </a:ln>
          </p:spPr>
          <p:txBody>
            <a:bodyPr wrap="none">
              <a:spAutoFit/>
            </a:bodyPr>
            <a:lstStyle/>
            <a:p>
              <a:pPr algn="ctr"/>
              <a:r>
                <a:rPr lang="zh-CN" altLang="en-US" sz="120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sz="120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20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300"/>
            </a:p>
          </p:txBody>
        </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filter="wipe(down)">
                                      <p:cBhvr>
                                        <p:cTn id="7" dur="362">
                                          <p:stCondLst>
                                            <p:cond delay="0"/>
                                          </p:stCondLst>
                                        </p:cTn>
                                        <p:tgtEl>
                                          <p:spTgt spid="2"/>
                                        </p:tgtEl>
                                      </p:cBhvr>
                                    </p:animEffect>
                                    <p:anim calcmode="lin" valueType="num">
                                      <p:cBhvr>
                                        <p:cTn id="8"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3" dur="16">
                                          <p:stCondLst>
                                            <p:cond delay="406"/>
                                          </p:stCondLst>
                                        </p:cTn>
                                        <p:tgtEl>
                                          <p:spTgt spid="2"/>
                                        </p:tgtEl>
                                      </p:cBhvr>
                                      <p:to x="100000" y="60000"/>
                                    </p:animScale>
                                    <p:animScale>
                                      <p:cBhvr>
                                        <p:cTn id="14" dur="104" decel="50000">
                                          <p:stCondLst>
                                            <p:cond delay="423"/>
                                          </p:stCondLst>
                                        </p:cTn>
                                        <p:tgtEl>
                                          <p:spTgt spid="2"/>
                                        </p:tgtEl>
                                      </p:cBhvr>
                                      <p:to x="100000" y="100000"/>
                                    </p:animScale>
                                    <p:animScale>
                                      <p:cBhvr>
                                        <p:cTn id="15" dur="16">
                                          <p:stCondLst>
                                            <p:cond delay="820"/>
                                          </p:stCondLst>
                                        </p:cTn>
                                        <p:tgtEl>
                                          <p:spTgt spid="2"/>
                                        </p:tgtEl>
                                      </p:cBhvr>
                                      <p:to x="100000" y="80000"/>
                                    </p:animScale>
                                    <p:animScale>
                                      <p:cBhvr>
                                        <p:cTn id="16" dur="104" decel="50000">
                                          <p:stCondLst>
                                            <p:cond delay="836"/>
                                          </p:stCondLst>
                                        </p:cTn>
                                        <p:tgtEl>
                                          <p:spTgt spid="2"/>
                                        </p:tgtEl>
                                      </p:cBhvr>
                                      <p:to x="100000" y="100000"/>
                                    </p:animScale>
                                    <p:animScale>
                                      <p:cBhvr>
                                        <p:cTn id="17" dur="16">
                                          <p:stCondLst>
                                            <p:cond delay="1026"/>
                                          </p:stCondLst>
                                        </p:cTn>
                                        <p:tgtEl>
                                          <p:spTgt spid="2"/>
                                        </p:tgtEl>
                                      </p:cBhvr>
                                      <p:to x="100000" y="90000"/>
                                    </p:animScale>
                                    <p:animScale>
                                      <p:cBhvr>
                                        <p:cTn id="18" dur="104" decel="50000">
                                          <p:stCondLst>
                                            <p:cond delay="1042"/>
                                          </p:stCondLst>
                                        </p:cTn>
                                        <p:tgtEl>
                                          <p:spTgt spid="2"/>
                                        </p:tgtEl>
                                      </p:cBhvr>
                                      <p:to x="100000" y="100000"/>
                                    </p:animScale>
                                    <p:animScale>
                                      <p:cBhvr>
                                        <p:cTn id="19" dur="16">
                                          <p:stCondLst>
                                            <p:cond delay="1130"/>
                                          </p:stCondLst>
                                        </p:cTn>
                                        <p:tgtEl>
                                          <p:spTgt spid="2"/>
                                        </p:tgtEl>
                                      </p:cBhvr>
                                      <p:to x="100000" y="95000"/>
                                    </p:animScale>
                                    <p:animScale>
                                      <p:cBhvr>
                                        <p:cTn id="20" dur="104" decel="50000">
                                          <p:stCondLst>
                                            <p:cond delay="1146"/>
                                          </p:stCondLst>
                                        </p:cTn>
                                        <p:tgtEl>
                                          <p:spTgt spid="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filter="wipe(down)">
                                      <p:cBhvr>
                                        <p:cTn id="23" dur="362">
                                          <p:stCondLst>
                                            <p:cond delay="0"/>
                                          </p:stCondLst>
                                        </p:cTn>
                                        <p:tgtEl>
                                          <p:spTgt spid="5"/>
                                        </p:tgtEl>
                                      </p:cBhvr>
                                    </p:animEffect>
                                    <p:anim calcmode="lin" valueType="num">
                                      <p:cBhvr>
                                        <p:cTn id="24"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9" dur="16">
                                          <p:stCondLst>
                                            <p:cond delay="406"/>
                                          </p:stCondLst>
                                        </p:cTn>
                                        <p:tgtEl>
                                          <p:spTgt spid="5"/>
                                        </p:tgtEl>
                                      </p:cBhvr>
                                      <p:to x="100000" y="60000"/>
                                    </p:animScale>
                                    <p:animScale>
                                      <p:cBhvr>
                                        <p:cTn id="30" dur="104" decel="50000">
                                          <p:stCondLst>
                                            <p:cond delay="423"/>
                                          </p:stCondLst>
                                        </p:cTn>
                                        <p:tgtEl>
                                          <p:spTgt spid="5"/>
                                        </p:tgtEl>
                                      </p:cBhvr>
                                      <p:to x="100000" y="100000"/>
                                    </p:animScale>
                                    <p:animScale>
                                      <p:cBhvr>
                                        <p:cTn id="31" dur="16">
                                          <p:stCondLst>
                                            <p:cond delay="820"/>
                                          </p:stCondLst>
                                        </p:cTn>
                                        <p:tgtEl>
                                          <p:spTgt spid="5"/>
                                        </p:tgtEl>
                                      </p:cBhvr>
                                      <p:to x="100000" y="80000"/>
                                    </p:animScale>
                                    <p:animScale>
                                      <p:cBhvr>
                                        <p:cTn id="32" dur="104" decel="50000">
                                          <p:stCondLst>
                                            <p:cond delay="836"/>
                                          </p:stCondLst>
                                        </p:cTn>
                                        <p:tgtEl>
                                          <p:spTgt spid="5"/>
                                        </p:tgtEl>
                                      </p:cBhvr>
                                      <p:to x="100000" y="100000"/>
                                    </p:animScale>
                                    <p:animScale>
                                      <p:cBhvr>
                                        <p:cTn id="33" dur="16">
                                          <p:stCondLst>
                                            <p:cond delay="1026"/>
                                          </p:stCondLst>
                                        </p:cTn>
                                        <p:tgtEl>
                                          <p:spTgt spid="5"/>
                                        </p:tgtEl>
                                      </p:cBhvr>
                                      <p:to x="100000" y="90000"/>
                                    </p:animScale>
                                    <p:animScale>
                                      <p:cBhvr>
                                        <p:cTn id="34" dur="104" decel="50000">
                                          <p:stCondLst>
                                            <p:cond delay="1042"/>
                                          </p:stCondLst>
                                        </p:cTn>
                                        <p:tgtEl>
                                          <p:spTgt spid="5"/>
                                        </p:tgtEl>
                                      </p:cBhvr>
                                      <p:to x="100000" y="100000"/>
                                    </p:animScale>
                                    <p:animScale>
                                      <p:cBhvr>
                                        <p:cTn id="35" dur="16">
                                          <p:stCondLst>
                                            <p:cond delay="1130"/>
                                          </p:stCondLst>
                                        </p:cTn>
                                        <p:tgtEl>
                                          <p:spTgt spid="5"/>
                                        </p:tgtEl>
                                      </p:cBhvr>
                                      <p:to x="100000" y="95000"/>
                                    </p:animScale>
                                    <p:animScale>
                                      <p:cBhvr>
                                        <p:cTn id="36" dur="104" decel="50000">
                                          <p:stCondLst>
                                            <p:cond delay="1146"/>
                                          </p:stCondLst>
                                        </p:cTn>
                                        <p:tgtEl>
                                          <p:spTgt spid="5"/>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6"/>
                                        </p:tgtEl>
                                        <p:attrNameLst>
                                          <p:attrName>style.visibility</p:attrName>
                                        </p:attrNameLst>
                                      </p:cBhvr>
                                      <p:to>
                                        <p:strVal val="visible"/>
                                      </p:to>
                                    </p:set>
                                    <p:animEffect filter="wipe(down)">
                                      <p:cBhvr>
                                        <p:cTn id="39" dur="362">
                                          <p:stCondLst>
                                            <p:cond delay="0"/>
                                          </p:stCondLst>
                                        </p:cTn>
                                        <p:tgtEl>
                                          <p:spTgt spid="6"/>
                                        </p:tgtEl>
                                      </p:cBhvr>
                                    </p:animEffect>
                                    <p:anim calcmode="lin" valueType="num">
                                      <p:cBhvr>
                                        <p:cTn id="40"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45" dur="16">
                                          <p:stCondLst>
                                            <p:cond delay="406"/>
                                          </p:stCondLst>
                                        </p:cTn>
                                        <p:tgtEl>
                                          <p:spTgt spid="6"/>
                                        </p:tgtEl>
                                      </p:cBhvr>
                                      <p:to x="100000" y="60000"/>
                                    </p:animScale>
                                    <p:animScale>
                                      <p:cBhvr>
                                        <p:cTn id="46" dur="104" decel="50000">
                                          <p:stCondLst>
                                            <p:cond delay="423"/>
                                          </p:stCondLst>
                                        </p:cTn>
                                        <p:tgtEl>
                                          <p:spTgt spid="6"/>
                                        </p:tgtEl>
                                      </p:cBhvr>
                                      <p:to x="100000" y="100000"/>
                                    </p:animScale>
                                    <p:animScale>
                                      <p:cBhvr>
                                        <p:cTn id="47" dur="16">
                                          <p:stCondLst>
                                            <p:cond delay="820"/>
                                          </p:stCondLst>
                                        </p:cTn>
                                        <p:tgtEl>
                                          <p:spTgt spid="6"/>
                                        </p:tgtEl>
                                      </p:cBhvr>
                                      <p:to x="100000" y="80000"/>
                                    </p:animScale>
                                    <p:animScale>
                                      <p:cBhvr>
                                        <p:cTn id="48" dur="104" decel="50000">
                                          <p:stCondLst>
                                            <p:cond delay="836"/>
                                          </p:stCondLst>
                                        </p:cTn>
                                        <p:tgtEl>
                                          <p:spTgt spid="6"/>
                                        </p:tgtEl>
                                      </p:cBhvr>
                                      <p:to x="100000" y="100000"/>
                                    </p:animScale>
                                    <p:animScale>
                                      <p:cBhvr>
                                        <p:cTn id="49" dur="16">
                                          <p:stCondLst>
                                            <p:cond delay="1026"/>
                                          </p:stCondLst>
                                        </p:cTn>
                                        <p:tgtEl>
                                          <p:spTgt spid="6"/>
                                        </p:tgtEl>
                                      </p:cBhvr>
                                      <p:to x="100000" y="90000"/>
                                    </p:animScale>
                                    <p:animScale>
                                      <p:cBhvr>
                                        <p:cTn id="50" dur="104" decel="50000">
                                          <p:stCondLst>
                                            <p:cond delay="1042"/>
                                          </p:stCondLst>
                                        </p:cTn>
                                        <p:tgtEl>
                                          <p:spTgt spid="6"/>
                                        </p:tgtEl>
                                      </p:cBhvr>
                                      <p:to x="100000" y="100000"/>
                                    </p:animScale>
                                    <p:animScale>
                                      <p:cBhvr>
                                        <p:cTn id="51" dur="16">
                                          <p:stCondLst>
                                            <p:cond delay="1130"/>
                                          </p:stCondLst>
                                        </p:cTn>
                                        <p:tgtEl>
                                          <p:spTgt spid="6"/>
                                        </p:tgtEl>
                                      </p:cBhvr>
                                      <p:to x="100000" y="95000"/>
                                    </p:animScale>
                                    <p:animScale>
                                      <p:cBhvr>
                                        <p:cTn id="52" dur="104" decel="50000">
                                          <p:stCondLst>
                                            <p:cond delay="1146"/>
                                          </p:stCondLst>
                                        </p:cTn>
                                        <p:tgtEl>
                                          <p:spTgt spid="6"/>
                                        </p:tgtEl>
                                      </p:cBhvr>
                                      <p:to x="100000" y="100000"/>
                                    </p:animScale>
                                  </p:childTnLst>
                                </p:cTn>
                              </p:par>
                              <p:par>
                                <p:cTn id="53" presetID="26" presetClass="entr" presetSubtype="0" fill="hold" nodeType="withEffect">
                                  <p:stCondLst>
                                    <p:cond delay="950"/>
                                  </p:stCondLst>
                                  <p:childTnLst>
                                    <p:set>
                                      <p:cBhvr>
                                        <p:cTn id="54" dur="1" fill="hold">
                                          <p:stCondLst>
                                            <p:cond delay="0"/>
                                          </p:stCondLst>
                                        </p:cTn>
                                        <p:tgtEl>
                                          <p:spTgt spid="7"/>
                                        </p:tgtEl>
                                        <p:attrNameLst>
                                          <p:attrName>style.visibility</p:attrName>
                                        </p:attrNameLst>
                                      </p:cBhvr>
                                      <p:to>
                                        <p:strVal val="visible"/>
                                      </p:to>
                                    </p:set>
                                    <p:animEffect filter="wipe(down)">
                                      <p:cBhvr>
                                        <p:cTn id="55" dur="376">
                                          <p:stCondLst>
                                            <p:cond delay="0"/>
                                          </p:stCondLst>
                                        </p:cTn>
                                        <p:tgtEl>
                                          <p:spTgt spid="7"/>
                                        </p:tgtEl>
                                      </p:cBhvr>
                                    </p:animEffect>
                                    <p:anim calcmode="lin" valueType="num">
                                      <p:cBhvr>
                                        <p:cTn id="56" dur="1185"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4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432" tmFilter="0, 0; 0.125,0.2665; 0.25,0.4; 0.375,0.465; 0.5,0.5;  0.625,0.535; 0.75,0.6; 0.875,0.7335; 1,1">
                                          <p:stCondLst>
                                            <p:cond delay="432"/>
                                          </p:stCondLst>
                                        </p:cTn>
                                        <p:tgtEl>
                                          <p:spTgt spid="7"/>
                                        </p:tgtEl>
                                        <p:attrNameLst>
                                          <p:attrName>ppt_y</p:attrName>
                                        </p:attrNameLst>
                                      </p:cBhvr>
                                      <p:tavLst>
                                        <p:tav tm="0" fmla="#ppt_y-sin(pi*$)/9">
                                          <p:val>
                                            <p:fltVal val="0"/>
                                          </p:val>
                                        </p:tav>
                                        <p:tav tm="100000">
                                          <p:val>
                                            <p:fltVal val="1"/>
                                          </p:val>
                                        </p:tav>
                                      </p:tavLst>
                                    </p:anim>
                                    <p:anim calcmode="lin" valueType="num">
                                      <p:cBhvr>
                                        <p:cTn id="59" dur="215" tmFilter="0, 0; 0.125,0.2665; 0.25,0.4; 0.375,0.465; 0.5,0.5;  0.625,0.535; 0.75,0.6; 0.875,0.7335; 1,1">
                                          <p:stCondLst>
                                            <p:cond delay="861"/>
                                          </p:stCondLst>
                                        </p:cTn>
                                        <p:tgtEl>
                                          <p:spTgt spid="7"/>
                                        </p:tgtEl>
                                        <p:attrNameLst>
                                          <p:attrName>ppt_y</p:attrName>
                                        </p:attrNameLst>
                                      </p:cBhvr>
                                      <p:tavLst>
                                        <p:tav tm="0" fmla="#ppt_y-sin(pi*$)/27">
                                          <p:val>
                                            <p:fltVal val="0"/>
                                          </p:val>
                                        </p:tav>
                                        <p:tav tm="100000">
                                          <p:val>
                                            <p:fltVal val="1"/>
                                          </p:val>
                                        </p:tav>
                                      </p:tavLst>
                                    </p:anim>
                                    <p:anim calcmode="lin" valueType="num">
                                      <p:cBhvr>
                                        <p:cTn id="60" dur="107" tmFilter="0, 0; 0.125,0.2665; 0.25,0.4; 0.375,0.465; 0.5,0.5;  0.625,0.535; 0.75,0.6; 0.875,0.7335; 1,1">
                                          <p:stCondLst>
                                            <p:cond delay="1076"/>
                                          </p:stCondLst>
                                        </p:cTn>
                                        <p:tgtEl>
                                          <p:spTgt spid="7"/>
                                        </p:tgtEl>
                                        <p:attrNameLst>
                                          <p:attrName>ppt_y</p:attrName>
                                        </p:attrNameLst>
                                      </p:cBhvr>
                                      <p:tavLst>
                                        <p:tav tm="0" fmla="#ppt_y-sin(pi*$)/81">
                                          <p:val>
                                            <p:fltVal val="0"/>
                                          </p:val>
                                        </p:tav>
                                        <p:tav tm="100000">
                                          <p:val>
                                            <p:fltVal val="1"/>
                                          </p:val>
                                        </p:tav>
                                      </p:tavLst>
                                    </p:anim>
                                    <p:animScale>
                                      <p:cBhvr>
                                        <p:cTn id="61" dur="17">
                                          <p:stCondLst>
                                            <p:cond delay="422"/>
                                          </p:stCondLst>
                                        </p:cTn>
                                        <p:tgtEl>
                                          <p:spTgt spid="7"/>
                                        </p:tgtEl>
                                      </p:cBhvr>
                                      <p:to x="100000" y="60000"/>
                                    </p:animScale>
                                    <p:animScale>
                                      <p:cBhvr>
                                        <p:cTn id="62" dur="108" decel="50000">
                                          <p:stCondLst>
                                            <p:cond delay="440"/>
                                          </p:stCondLst>
                                        </p:cTn>
                                        <p:tgtEl>
                                          <p:spTgt spid="7"/>
                                        </p:tgtEl>
                                      </p:cBhvr>
                                      <p:to x="100000" y="100000"/>
                                    </p:animScale>
                                    <p:animScale>
                                      <p:cBhvr>
                                        <p:cTn id="63" dur="17">
                                          <p:stCondLst>
                                            <p:cond delay="853"/>
                                          </p:stCondLst>
                                        </p:cTn>
                                        <p:tgtEl>
                                          <p:spTgt spid="7"/>
                                        </p:tgtEl>
                                      </p:cBhvr>
                                      <p:to x="100000" y="80000"/>
                                    </p:animScale>
                                    <p:animScale>
                                      <p:cBhvr>
                                        <p:cTn id="64" dur="108" decel="50000">
                                          <p:stCondLst>
                                            <p:cond delay="869"/>
                                          </p:stCondLst>
                                        </p:cTn>
                                        <p:tgtEl>
                                          <p:spTgt spid="7"/>
                                        </p:tgtEl>
                                      </p:cBhvr>
                                      <p:to x="100000" y="100000"/>
                                    </p:animScale>
                                    <p:animScale>
                                      <p:cBhvr>
                                        <p:cTn id="65" dur="17">
                                          <p:stCondLst>
                                            <p:cond delay="1067"/>
                                          </p:stCondLst>
                                        </p:cTn>
                                        <p:tgtEl>
                                          <p:spTgt spid="7"/>
                                        </p:tgtEl>
                                      </p:cBhvr>
                                      <p:to x="100000" y="90000"/>
                                    </p:animScale>
                                    <p:animScale>
                                      <p:cBhvr>
                                        <p:cTn id="66" dur="108" decel="50000">
                                          <p:stCondLst>
                                            <p:cond delay="1084"/>
                                          </p:stCondLst>
                                        </p:cTn>
                                        <p:tgtEl>
                                          <p:spTgt spid="7"/>
                                        </p:tgtEl>
                                      </p:cBhvr>
                                      <p:to x="100000" y="100000"/>
                                    </p:animScale>
                                    <p:animScale>
                                      <p:cBhvr>
                                        <p:cTn id="67" dur="17">
                                          <p:stCondLst>
                                            <p:cond delay="1175"/>
                                          </p:stCondLst>
                                        </p:cTn>
                                        <p:tgtEl>
                                          <p:spTgt spid="7"/>
                                        </p:tgtEl>
                                      </p:cBhvr>
                                      <p:to x="100000" y="95000"/>
                                    </p:animScale>
                                    <p:animScale>
                                      <p:cBhvr>
                                        <p:cTn id="68" dur="108" decel="50000">
                                          <p:stCondLst>
                                            <p:cond delay="1192"/>
                                          </p:stCondLst>
                                        </p:cTn>
                                        <p:tgtEl>
                                          <p:spTgt spid="7"/>
                                        </p:tgtEl>
                                      </p:cBhvr>
                                      <p:to x="100000" y="100000"/>
                                    </p:animScale>
                                  </p:childTnLst>
                                </p:cTn>
                              </p:par>
                            </p:childTnLst>
                          </p:cTn>
                        </p:par>
                        <p:par>
                          <p:cTn id="69" fill="hold" nodeType="afterGroup">
                            <p:stCondLst>
                              <p:cond delay="2250"/>
                            </p:stCondLst>
                            <p:childTnLst>
                              <p:par>
                                <p:cTn id="70" presetID="22" presetClass="entr" presetSubtype="2"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filter="wipe(right)">
                                      <p:cBhvr>
                                        <p:cTn id="72" dur="250"/>
                                        <p:tgtEl>
                                          <p:spTgt spid="4"/>
                                        </p:tgtEl>
                                      </p:cBhvr>
                                    </p:animEffect>
                                  </p:childTnLst>
                                </p:cTn>
                              </p:par>
                            </p:childTnLst>
                          </p:cTn>
                        </p:par>
                        <p:par>
                          <p:cTn id="73" fill="hold" nodeType="afterGroup">
                            <p:stCondLst>
                              <p:cond delay="2500"/>
                            </p:stCondLst>
                            <p:childTnLst>
                              <p:par>
                                <p:cTn id="74" presetID="22" presetClass="entr" presetSubtype="2" fill="hold" grpId="0" nodeType="afterEffect">
                                  <p:stCondLst>
                                    <p:cond delay="0"/>
                                  </p:stCondLst>
                                  <p:childTnLst>
                                    <p:set>
                                      <p:cBhvr>
                                        <p:cTn id="75" dur="1" fill="hold">
                                          <p:stCondLst>
                                            <p:cond delay="0"/>
                                          </p:stCondLst>
                                        </p:cTn>
                                        <p:tgtEl>
                                          <p:spTgt spid="12299"/>
                                        </p:tgtEl>
                                        <p:attrNameLst>
                                          <p:attrName>style.visibility</p:attrName>
                                        </p:attrNameLst>
                                      </p:cBhvr>
                                      <p:to>
                                        <p:strVal val="visible"/>
                                      </p:to>
                                    </p:set>
                                    <p:animEffect filter="wipe(right)">
                                      <p:cBhvr>
                                        <p:cTn id="76" dur="250"/>
                                        <p:tgtEl>
                                          <p:spTgt spid="12299"/>
                                        </p:tgtEl>
                                      </p:cBhvr>
                                    </p:animEffect>
                                  </p:childTnLst>
                                </p:cTn>
                              </p:par>
                              <p:par>
                                <p:cTn id="77" presetID="22" presetClass="entr" presetSubtype="2" fill="hold" grpId="0"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filter="wipe(right)">
                                      <p:cBhvr>
                                        <p:cTn id="79" dur="250"/>
                                        <p:tgtEl>
                                          <p:spTgt spid="3"/>
                                        </p:tgtEl>
                                      </p:cBhvr>
                                    </p:animEffect>
                                  </p:childTnLst>
                                </p:cTn>
                              </p:par>
                              <p:par>
                                <p:cTn id="80" presetID="22" presetClass="entr" presetSubtype="2" fill="hold" grpId="0" nodeType="withEffect">
                                  <p:stCondLst>
                                    <p:cond delay="500"/>
                                  </p:stCondLst>
                                  <p:childTnLst>
                                    <p:set>
                                      <p:cBhvr>
                                        <p:cTn id="81" dur="1" fill="hold">
                                          <p:stCondLst>
                                            <p:cond delay="0"/>
                                          </p:stCondLst>
                                        </p:cTn>
                                        <p:tgtEl>
                                          <p:spTgt spid="12298"/>
                                        </p:tgtEl>
                                        <p:attrNameLst>
                                          <p:attrName>style.visibility</p:attrName>
                                        </p:attrNameLst>
                                      </p:cBhvr>
                                      <p:to>
                                        <p:strVal val="visible"/>
                                      </p:to>
                                    </p:set>
                                    <p:animEffect filter="wipe(right)">
                                      <p:cBhvr>
                                        <p:cTn id="82" dur="25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298" grpId="0"/>
      <p:bldP spid="12299" grpId="0"/>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Picture 2" descr="D:\1\20fdea7edcf0d4518f2ad60a15774243.png"/>
          <p:cNvPicPr>
            <a:picLocks noChangeAspect="1" noChangeArrowheads="1"/>
          </p:cNvPicPr>
          <p:nvPr/>
        </p:nvPicPr>
        <p:blipFill>
          <a:blip r:embed="rId3"/>
          <a:srcRect t="82885" b="2867"/>
          <a:stretch>
            <a:fillRect/>
          </a:stretch>
        </p:blipFill>
        <p:spPr bwMode="auto">
          <a:xfrm>
            <a:off x="0" y="4272070"/>
            <a:ext cx="12672811" cy="2592373"/>
          </a:xfrm>
          <a:prstGeom prst="rect">
            <a:avLst/>
          </a:prstGeom>
          <a:noFill/>
        </p:spPr>
      </p:pic>
      <p:sp>
        <p:nvSpPr>
          <p:cNvPr id="74" name="Oval 4"/>
          <p:cNvSpPr/>
          <p:nvPr/>
        </p:nvSpPr>
        <p:spPr>
          <a:xfrm>
            <a:off x="5232170" y="1139414"/>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78" name="矩形 77"/>
          <p:cNvSpPr/>
          <p:nvPr/>
        </p:nvSpPr>
        <p:spPr>
          <a:xfrm>
            <a:off x="5184093" y="3206359"/>
            <a:ext cx="1826060" cy="584733"/>
          </a:xfrm>
          <a:prstGeom prst="rect">
            <a:avLst/>
          </a:prstGeom>
        </p:spPr>
        <p:txBody>
          <a:bodyPr wrap="none" lIns="91400" tIns="45699" rIns="91400" bIns="45699">
            <a:spAutoFit/>
          </a:bodyPr>
          <a:lstStyle/>
          <a:p>
            <a:pPr lvl="0" defTabSz="914400">
              <a:defRPr/>
            </a:pPr>
            <a:r>
              <a:rPr lang="zh-CN" altLang="en-US" sz="3200" b="1">
                <a:solidFill>
                  <a:schemeClr val="accent1"/>
                </a:solidFill>
                <a:latin typeface="微软雅黑" panose="020b0503020204020204" pitchFamily="34" charset="-122"/>
                <a:ea typeface="微软雅黑" panose="020b0503020204020204" pitchFamily="34" charset="-122"/>
              </a:rPr>
              <a:t>产品运行</a:t>
            </a:r>
            <a:endParaRPr lang="zh-CN" altLang="en-US" sz="3200" kern="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6" y="8397551"/>
            <a:ext cx="1107915" cy="461494"/>
          </a:xfrm>
          <a:prstGeom prst="rect">
            <a:avLst/>
          </a:prstGeom>
          <a:noFill/>
        </p:spPr>
        <p:txBody>
          <a:bodyPr wrap="none" lIns="91400" tIns="45699" rIns="91400" bIns="45699" rtlCol="0">
            <a:spAutoFit/>
          </a:bodyPr>
          <a:lstStyle/>
          <a:p>
            <a:r>
              <a:rPr lang="zh-CN" altLang="en-US" sz="2400"/>
              <a:t>延时符</a:t>
            </a:r>
            <a:endParaRPr lang="zh-CN" altLang="en-US" sz="2400"/>
          </a:p>
        </p:txBody>
      </p:sp>
      <p:sp>
        <p:nvSpPr>
          <p:cNvPr id="26" name="矩形 25"/>
          <p:cNvSpPr/>
          <p:nvPr/>
        </p:nvSpPr>
        <p:spPr>
          <a:xfrm>
            <a:off x="5406572" y="1771915"/>
            <a:ext cx="1384593" cy="525486"/>
          </a:xfrm>
          <a:prstGeom prst="rect">
            <a:avLst/>
          </a:prstGeom>
        </p:spPr>
        <p:txBody>
          <a:bodyPr wrap="none" lIns="91400" tIns="45699" rIns="91400" bIns="45699">
            <a:spAutoFit/>
          </a:bodyPr>
          <a:lstStyle/>
          <a:p>
            <a:pPr algn="ctr">
              <a:lnSpc>
                <a:spcPct val="130000"/>
              </a:lnSpc>
              <a:defRPr/>
            </a:pPr>
            <a:r>
              <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24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3950481"/>
            <a:ext cx="4799052" cy="646331"/>
          </a:xfrm>
          <a:prstGeom prst="rect">
            <a:avLst/>
          </a:prstGeom>
        </p:spPr>
        <p:txBody>
          <a:bodyPr wrap="square">
            <a:spAutoFit/>
          </a:bodyPr>
          <a:lstStyle/>
          <a:p>
            <a:pPr algn="ctr">
              <a:lnSpc>
                <a:spcPct val="150000"/>
              </a:lnSpc>
            </a:pPr>
            <a:r>
              <a:rPr lang="zh-CN" altLang="en-US" sz="1200" spc="30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Scale>
                                      <p:cBhvr>
                                        <p:cTn id="13"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74"/>
                                        </p:tgtEl>
                                        <p:attrNameLst>
                                          <p:attrName>ppt_x</p:attrName>
                                          <p:attrName>ppt_y</p:attrName>
                                        </p:attrNameLst>
                                      </p:cBhvr>
                                    </p:animMotion>
                                    <p:animEffect transition="in" filter="fade">
                                      <p:cBhvr>
                                        <p:cTn id="15" dur="1000"/>
                                        <p:tgtEl>
                                          <p:spTgt spid="74"/>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nodeType="afterGroup">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nodeType="afterGroup">
                            <p:stCondLst>
                              <p:cond delay="3000"/>
                            </p:stCondLst>
                            <p:childTnLst>
                              <p:par>
                                <p:cTn id="25" presetID="39" presetClass="entr" presetSubtype="0" accel="10000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626" name="椭圆 11"/>
          <p:cNvSpPr>
            <a:spLocks noChangeArrowheads="1"/>
          </p:cNvSpPr>
          <p:nvPr/>
        </p:nvSpPr>
        <p:spPr bwMode="auto">
          <a:xfrm>
            <a:off x="4513224" y="5484285"/>
            <a:ext cx="2655598" cy="584200"/>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sz="2400">
              <a:solidFill>
                <a:srgbClr val="FFFFFF"/>
              </a:solidFill>
            </a:endParaRPr>
          </a:p>
        </p:txBody>
      </p:sp>
      <p:grpSp>
        <p:nvGrpSpPr>
          <p:cNvPr id="6" name="组合 12"/>
          <p:cNvGrpSpPr/>
          <p:nvPr/>
        </p:nvGrpSpPr>
        <p:grpSpPr>
          <a:xfrm>
            <a:off x="4297390" y="1748369"/>
            <a:ext cx="2164683" cy="1530350"/>
            <a:chExt cx="1624019" cy="1147515"/>
          </a:xfrm>
        </p:grpSpPr>
        <p:grpSp>
          <p:nvGrpSpPr>
            <p:cNvPr id="7" name="组合 7"/>
            <p:cNvGrpSpPr/>
            <p:nvPr/>
          </p:nvGrpSpPr>
          <p:grpSpPr>
            <a:xfrm>
              <a:off x="0" y="0"/>
              <a:ext cx="1624019" cy="1147515"/>
              <a:chExt cx="2070437" cy="1462949"/>
            </a:xfrm>
          </p:grpSpPr>
          <p:sp>
            <p:nvSpPr>
              <p:cNvPr id="26641" name="等腰三角形 6"/>
              <p:cNvSpPr/>
              <p:nvPr/>
            </p:nvSpPr>
            <p:spPr bwMode="auto">
              <a:xfrm>
                <a:off x="10120" y="900432"/>
                <a:ext cx="597046"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42" name="右箭头 5"/>
              <p:cNvSpPr/>
              <p:nvPr/>
            </p:nvSpPr>
            <p:spPr bwMode="auto">
              <a:xfrm>
                <a:off x="0" y="0"/>
                <a:ext cx="2070437"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10" name="Freeform 6"/>
            <p:cNvSpPr>
              <a:spLocks noEditPoints="1"/>
            </p:cNvSpPr>
            <p:nvPr/>
          </p:nvSpPr>
          <p:spPr bwMode="auto">
            <a:xfrm>
              <a:off x="1055100" y="277244"/>
              <a:ext cx="282917" cy="367363"/>
            </a:xfrm>
            <a:custGeom>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2400"/>
            </a:p>
          </p:txBody>
        </p:sp>
      </p:grpSp>
      <p:grpSp>
        <p:nvGrpSpPr>
          <p:cNvPr id="8" name="组合 13"/>
          <p:cNvGrpSpPr/>
          <p:nvPr/>
        </p:nvGrpSpPr>
        <p:grpSpPr>
          <a:xfrm>
            <a:off x="6483231" y="1989667"/>
            <a:ext cx="1529877" cy="2165350"/>
            <a:chExt cx="1147515" cy="1624019"/>
          </a:xfrm>
        </p:grpSpPr>
        <p:grpSp>
          <p:nvGrpSpPr>
            <p:cNvPr id="9" name="组合 16"/>
            <p:cNvGrpSpPr/>
            <p:nvPr/>
          </p:nvGrpSpPr>
          <p:grpSpPr>
            <a:xfrm rot="5400000">
              <a:off x="-238252" y="238252"/>
              <a:ext cx="1624019" cy="1147515"/>
              <a:chExt cx="2070437" cy="1462949"/>
            </a:xfrm>
          </p:grpSpPr>
          <p:sp>
            <p:nvSpPr>
              <p:cNvPr id="26646" name="等腰三角形 6"/>
              <p:cNvSpPr/>
              <p:nvPr/>
            </p:nvSpPr>
            <p:spPr bwMode="auto">
              <a:xfrm>
                <a:off x="10119" y="894362"/>
                <a:ext cx="597046"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47" name="右箭头 5"/>
              <p:cNvSpPr/>
              <p:nvPr/>
            </p:nvSpPr>
            <p:spPr bwMode="auto">
              <a:xfrm>
                <a:off x="-1" y="1"/>
                <a:ext cx="2070437"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06" name="Freeform 11"/>
            <p:cNvSpPr>
              <a:spLocks noEditPoints="1"/>
            </p:cNvSpPr>
            <p:nvPr/>
          </p:nvSpPr>
          <p:spPr bwMode="auto">
            <a:xfrm>
              <a:off x="511104" y="1045227"/>
              <a:ext cx="350967" cy="288563"/>
            </a:xfrm>
            <a:custGeom>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2400"/>
            </a:p>
          </p:txBody>
        </p:sp>
      </p:grpSp>
      <p:grpSp>
        <p:nvGrpSpPr>
          <p:cNvPr id="10" name="组合 14"/>
          <p:cNvGrpSpPr/>
          <p:nvPr/>
        </p:nvGrpSpPr>
        <p:grpSpPr>
          <a:xfrm>
            <a:off x="5622015" y="4106336"/>
            <a:ext cx="2164683" cy="1530350"/>
            <a:chExt cx="1624019" cy="1147515"/>
          </a:xfrm>
        </p:grpSpPr>
        <p:grpSp>
          <p:nvGrpSpPr>
            <p:cNvPr id="11" name="组合 19"/>
            <p:cNvGrpSpPr/>
            <p:nvPr/>
          </p:nvGrpSpPr>
          <p:grpSpPr>
            <a:xfrm rot="10800000">
              <a:off x="0" y="0"/>
              <a:ext cx="1624019" cy="1147515"/>
              <a:chExt cx="2070437" cy="1462949"/>
            </a:xfrm>
          </p:grpSpPr>
          <p:sp>
            <p:nvSpPr>
              <p:cNvPr id="26651" name="等腰三角形 6"/>
              <p:cNvSpPr/>
              <p:nvPr/>
            </p:nvSpPr>
            <p:spPr bwMode="auto">
              <a:xfrm>
                <a:off x="16191" y="894361"/>
                <a:ext cx="597047"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52" name="右箭头 5"/>
              <p:cNvSpPr/>
              <p:nvPr/>
            </p:nvSpPr>
            <p:spPr bwMode="auto">
              <a:xfrm>
                <a:off x="6072" y="0"/>
                <a:ext cx="2070436"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02" name="Freeform 16"/>
            <p:cNvSpPr>
              <a:spLocks noEditPoints="1"/>
            </p:cNvSpPr>
            <p:nvPr/>
          </p:nvSpPr>
          <p:spPr bwMode="auto">
            <a:xfrm>
              <a:off x="256299" y="532166"/>
              <a:ext cx="372990" cy="308845"/>
            </a:xfrm>
            <a:custGeom>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2400"/>
            </a:p>
          </p:txBody>
        </p:sp>
      </p:grpSp>
      <p:grpSp>
        <p:nvGrpSpPr>
          <p:cNvPr id="12" name="组合 15"/>
          <p:cNvGrpSpPr/>
          <p:nvPr/>
        </p:nvGrpSpPr>
        <p:grpSpPr>
          <a:xfrm>
            <a:off x="4083672" y="3202519"/>
            <a:ext cx="1529877" cy="2165349"/>
            <a:chExt cx="1147515" cy="1624019"/>
          </a:xfrm>
        </p:grpSpPr>
        <p:grpSp>
          <p:nvGrpSpPr>
            <p:cNvPr id="13" name="组合 22"/>
            <p:cNvGrpSpPr/>
            <p:nvPr/>
          </p:nvGrpSpPr>
          <p:grpSpPr>
            <a:xfrm rot="-5400000">
              <a:off x="-238252" y="238252"/>
              <a:ext cx="1624019" cy="1147515"/>
              <a:chExt cx="2070437" cy="1462949"/>
            </a:xfrm>
          </p:grpSpPr>
          <p:sp>
            <p:nvSpPr>
              <p:cNvPr id="26656" name="等腰三角形 6"/>
              <p:cNvSpPr/>
              <p:nvPr/>
            </p:nvSpPr>
            <p:spPr bwMode="auto">
              <a:xfrm>
                <a:off x="10119" y="900432"/>
                <a:ext cx="597048" cy="562517"/>
              </a:xfrm>
              <a:custGeom>
                <a:gdLst>
                  <a:gd name="T0" fmla="*/ 25306 w 595852"/>
                  <a:gd name="T1" fmla="*/ 449309 h 562574"/>
                  <a:gd name="T2" fmla="*/ 595852 w 595852"/>
                  <a:gd name="T3" fmla="*/ 0 h 562574"/>
                  <a:gd name="T4" fmla="*/ 145089 w 595852"/>
                  <a:gd name="T5" fmla="*/ 516627 h 562574"/>
                  <a:gd name="T6" fmla="*/ 25306 w 595852"/>
                  <a:gd name="T7" fmla="*/ 449309 h 562574"/>
                </a:gd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57" name="右箭头 5"/>
              <p:cNvSpPr/>
              <p:nvPr/>
            </p:nvSpPr>
            <p:spPr bwMode="auto">
              <a:xfrm>
                <a:off x="1" y="1"/>
                <a:ext cx="2070437" cy="1175620"/>
              </a:xfrm>
              <a:custGeom>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498" name="Freeform 21"/>
            <p:cNvSpPr>
              <a:spLocks noEditPoints="1"/>
            </p:cNvSpPr>
            <p:nvPr/>
          </p:nvSpPr>
          <p:spPr bwMode="auto">
            <a:xfrm>
              <a:off x="296372" y="279498"/>
              <a:ext cx="391200" cy="256623"/>
            </a:xfrm>
            <a:custGeom>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2400"/>
            </a:p>
          </p:txBody>
        </p:sp>
      </p:grpSp>
      <p:sp>
        <p:nvSpPr>
          <p:cNvPr id="26659" name="TextBox 37"/>
          <p:cNvSpPr txBox="1">
            <a:spLocks noChangeArrowheads="1"/>
          </p:cNvSpPr>
          <p:nvPr/>
        </p:nvSpPr>
        <p:spPr bwMode="auto">
          <a:xfrm>
            <a:off x="717096" y="2106085"/>
            <a:ext cx="1826141" cy="338426"/>
          </a:xfrm>
          <a:prstGeom prst="rect">
            <a:avLst/>
          </a:prstGeom>
          <a:noFill/>
          <a:ln w="9525">
            <a:noFill/>
            <a:miter lim="800000"/>
          </a:ln>
        </p:spPr>
        <p:txBody>
          <a:bodyPr wrap="non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0" name="矩形 1"/>
          <p:cNvSpPr>
            <a:spLocks noChangeArrowheads="1"/>
          </p:cNvSpPr>
          <p:nvPr/>
        </p:nvSpPr>
        <p:spPr bwMode="auto">
          <a:xfrm>
            <a:off x="717093" y="2444753"/>
            <a:ext cx="326924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61" name="TextBox 39"/>
          <p:cNvSpPr txBox="1">
            <a:spLocks noChangeArrowheads="1"/>
          </p:cNvSpPr>
          <p:nvPr/>
        </p:nvSpPr>
        <p:spPr bwMode="auto">
          <a:xfrm>
            <a:off x="717096" y="3966634"/>
            <a:ext cx="1826141" cy="338426"/>
          </a:xfrm>
          <a:prstGeom prst="rect">
            <a:avLst/>
          </a:prstGeom>
          <a:noFill/>
          <a:ln w="9525">
            <a:noFill/>
            <a:miter lim="800000"/>
          </a:ln>
        </p:spPr>
        <p:txBody>
          <a:bodyPr wrap="non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2" name="矩形 1"/>
          <p:cNvSpPr>
            <a:spLocks noChangeArrowheads="1"/>
          </p:cNvSpPr>
          <p:nvPr/>
        </p:nvSpPr>
        <p:spPr bwMode="auto">
          <a:xfrm>
            <a:off x="717093" y="4305301"/>
            <a:ext cx="326924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63" name="TextBox 41"/>
          <p:cNvSpPr txBox="1">
            <a:spLocks noChangeArrowheads="1"/>
          </p:cNvSpPr>
          <p:nvPr/>
        </p:nvSpPr>
        <p:spPr bwMode="auto">
          <a:xfrm>
            <a:off x="8201435" y="2106085"/>
            <a:ext cx="1826141" cy="338426"/>
          </a:xfrm>
          <a:prstGeom prst="rect">
            <a:avLst/>
          </a:prstGeom>
          <a:noFill/>
          <a:ln w="9525">
            <a:noFill/>
            <a:miter lim="800000"/>
          </a:ln>
        </p:spPr>
        <p:txBody>
          <a:bodyPr wrap="non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4" name="矩形 1"/>
          <p:cNvSpPr>
            <a:spLocks noChangeArrowheads="1"/>
          </p:cNvSpPr>
          <p:nvPr/>
        </p:nvSpPr>
        <p:spPr bwMode="auto">
          <a:xfrm>
            <a:off x="8201436" y="2444753"/>
            <a:ext cx="326924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665" name="TextBox 47"/>
          <p:cNvSpPr txBox="1">
            <a:spLocks noChangeArrowheads="1"/>
          </p:cNvSpPr>
          <p:nvPr/>
        </p:nvSpPr>
        <p:spPr bwMode="auto">
          <a:xfrm>
            <a:off x="8201435" y="4150785"/>
            <a:ext cx="1826141" cy="338426"/>
          </a:xfrm>
          <a:prstGeom prst="rect">
            <a:avLst/>
          </a:prstGeom>
          <a:noFill/>
          <a:ln w="9525">
            <a:noFill/>
            <a:miter lim="800000"/>
          </a:ln>
        </p:spPr>
        <p:txBody>
          <a:bodyPr wrap="non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666" name="矩形 1"/>
          <p:cNvSpPr>
            <a:spLocks noChangeArrowheads="1"/>
          </p:cNvSpPr>
          <p:nvPr/>
        </p:nvSpPr>
        <p:spPr bwMode="auto">
          <a:xfrm>
            <a:off x="8201436" y="4489452"/>
            <a:ext cx="326924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nodeType="afterGroup">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659"/>
                                        </p:tgtEl>
                                        <p:attrNameLst>
                                          <p:attrName>style.visibility</p:attrName>
                                        </p:attrNameLst>
                                      </p:cBhvr>
                                      <p:to>
                                        <p:strVal val="visible"/>
                                      </p:to>
                                    </p:set>
                                    <p:anim calcmode="lin" valueType="num">
                                      <p:cBhvr additive="base">
                                        <p:cTn id="27" dur="500" fill="hold"/>
                                        <p:tgtEl>
                                          <p:spTgt spid="26659"/>
                                        </p:tgtEl>
                                        <p:attrNameLst>
                                          <p:attrName>ppt_x</p:attrName>
                                        </p:attrNameLst>
                                      </p:cBhvr>
                                      <p:tavLst>
                                        <p:tav tm="0">
                                          <p:val>
                                            <p:strVal val="0-#ppt_w/2"/>
                                          </p:val>
                                        </p:tav>
                                        <p:tav tm="100000">
                                          <p:val>
                                            <p:strVal val="#ppt_x"/>
                                          </p:val>
                                        </p:tav>
                                      </p:tavLst>
                                    </p:anim>
                                    <p:anim calcmode="lin" valueType="num">
                                      <p:cBhvr additive="base">
                                        <p:cTn id="28" dur="500" fill="hold"/>
                                        <p:tgtEl>
                                          <p:spTgt spid="2665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6660"/>
                                        </p:tgtEl>
                                        <p:attrNameLst>
                                          <p:attrName>style.visibility</p:attrName>
                                        </p:attrNameLst>
                                      </p:cBhvr>
                                      <p:to>
                                        <p:strVal val="visible"/>
                                      </p:to>
                                    </p:set>
                                    <p:anim calcmode="lin" valueType="num">
                                      <p:cBhvr additive="base">
                                        <p:cTn id="31" dur="300" fill="hold"/>
                                        <p:tgtEl>
                                          <p:spTgt spid="26660"/>
                                        </p:tgtEl>
                                        <p:attrNameLst>
                                          <p:attrName>ppt_x</p:attrName>
                                        </p:attrNameLst>
                                      </p:cBhvr>
                                      <p:tavLst>
                                        <p:tav tm="0">
                                          <p:val>
                                            <p:strVal val="1+#ppt_w/2"/>
                                          </p:val>
                                        </p:tav>
                                        <p:tav tm="100000">
                                          <p:val>
                                            <p:strVal val="#ppt_x"/>
                                          </p:val>
                                        </p:tav>
                                      </p:tavLst>
                                    </p:anim>
                                    <p:anim calcmode="lin" valueType="num">
                                      <p:cBhvr additive="base">
                                        <p:cTn id="32" dur="300" fill="hold"/>
                                        <p:tgtEl>
                                          <p:spTgt spid="2666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6661"/>
                                        </p:tgtEl>
                                        <p:attrNameLst>
                                          <p:attrName>style.visibility</p:attrName>
                                        </p:attrNameLst>
                                      </p:cBhvr>
                                      <p:to>
                                        <p:strVal val="visible"/>
                                      </p:to>
                                    </p:set>
                                    <p:anim calcmode="lin" valueType="num">
                                      <p:cBhvr additive="base">
                                        <p:cTn id="36" dur="500" fill="hold"/>
                                        <p:tgtEl>
                                          <p:spTgt spid="26661"/>
                                        </p:tgtEl>
                                        <p:attrNameLst>
                                          <p:attrName>ppt_x</p:attrName>
                                        </p:attrNameLst>
                                      </p:cBhvr>
                                      <p:tavLst>
                                        <p:tav tm="0">
                                          <p:val>
                                            <p:strVal val="0-#ppt_w/2"/>
                                          </p:val>
                                        </p:tav>
                                        <p:tav tm="100000">
                                          <p:val>
                                            <p:strVal val="#ppt_x"/>
                                          </p:val>
                                        </p:tav>
                                      </p:tavLst>
                                    </p:anim>
                                    <p:anim calcmode="lin" valueType="num">
                                      <p:cBhvr additive="base">
                                        <p:cTn id="37" dur="500" fill="hold"/>
                                        <p:tgtEl>
                                          <p:spTgt spid="2666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26662"/>
                                        </p:tgtEl>
                                        <p:attrNameLst>
                                          <p:attrName>style.visibility</p:attrName>
                                        </p:attrNameLst>
                                      </p:cBhvr>
                                      <p:to>
                                        <p:strVal val="visible"/>
                                      </p:to>
                                    </p:set>
                                    <p:anim calcmode="lin" valueType="num">
                                      <p:cBhvr additive="base">
                                        <p:cTn id="40" dur="300" fill="hold"/>
                                        <p:tgtEl>
                                          <p:spTgt spid="26662"/>
                                        </p:tgtEl>
                                        <p:attrNameLst>
                                          <p:attrName>ppt_x</p:attrName>
                                        </p:attrNameLst>
                                      </p:cBhvr>
                                      <p:tavLst>
                                        <p:tav tm="0">
                                          <p:val>
                                            <p:strVal val="1+#ppt_w/2"/>
                                          </p:val>
                                        </p:tav>
                                        <p:tav tm="100000">
                                          <p:val>
                                            <p:strVal val="#ppt_x"/>
                                          </p:val>
                                        </p:tav>
                                      </p:tavLst>
                                    </p:anim>
                                    <p:anim calcmode="lin" valueType="num">
                                      <p:cBhvr additive="base">
                                        <p:cTn id="41" dur="300" fill="hold"/>
                                        <p:tgtEl>
                                          <p:spTgt spid="26662"/>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26663"/>
                                        </p:tgtEl>
                                        <p:attrNameLst>
                                          <p:attrName>style.visibility</p:attrName>
                                        </p:attrNameLst>
                                      </p:cBhvr>
                                      <p:to>
                                        <p:strVal val="visible"/>
                                      </p:to>
                                    </p:set>
                                    <p:anim calcmode="lin" valueType="num">
                                      <p:cBhvr additive="base">
                                        <p:cTn id="45" dur="500" fill="hold"/>
                                        <p:tgtEl>
                                          <p:spTgt spid="26663"/>
                                        </p:tgtEl>
                                        <p:attrNameLst>
                                          <p:attrName>ppt_x</p:attrName>
                                        </p:attrNameLst>
                                      </p:cBhvr>
                                      <p:tavLst>
                                        <p:tav tm="0">
                                          <p:val>
                                            <p:strVal val="0-#ppt_w/2"/>
                                          </p:val>
                                        </p:tav>
                                        <p:tav tm="100000">
                                          <p:val>
                                            <p:strVal val="#ppt_x"/>
                                          </p:val>
                                        </p:tav>
                                      </p:tavLst>
                                    </p:anim>
                                    <p:anim calcmode="lin" valueType="num">
                                      <p:cBhvr additive="base">
                                        <p:cTn id="46" dur="500" fill="hold"/>
                                        <p:tgtEl>
                                          <p:spTgt spid="266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6664"/>
                                        </p:tgtEl>
                                        <p:attrNameLst>
                                          <p:attrName>style.visibility</p:attrName>
                                        </p:attrNameLst>
                                      </p:cBhvr>
                                      <p:to>
                                        <p:strVal val="visible"/>
                                      </p:to>
                                    </p:set>
                                    <p:anim calcmode="lin" valueType="num">
                                      <p:cBhvr additive="base">
                                        <p:cTn id="49" dur="300" fill="hold"/>
                                        <p:tgtEl>
                                          <p:spTgt spid="26664"/>
                                        </p:tgtEl>
                                        <p:attrNameLst>
                                          <p:attrName>ppt_x</p:attrName>
                                        </p:attrNameLst>
                                      </p:cBhvr>
                                      <p:tavLst>
                                        <p:tav tm="0">
                                          <p:val>
                                            <p:strVal val="1+#ppt_w/2"/>
                                          </p:val>
                                        </p:tav>
                                        <p:tav tm="100000">
                                          <p:val>
                                            <p:strVal val="#ppt_x"/>
                                          </p:val>
                                        </p:tav>
                                      </p:tavLst>
                                    </p:anim>
                                    <p:anim calcmode="lin" valueType="num">
                                      <p:cBhvr additive="base">
                                        <p:cTn id="50" dur="300" fill="hold"/>
                                        <p:tgtEl>
                                          <p:spTgt spid="26664"/>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6665"/>
                                        </p:tgtEl>
                                        <p:attrNameLst>
                                          <p:attrName>style.visibility</p:attrName>
                                        </p:attrNameLst>
                                      </p:cBhvr>
                                      <p:to>
                                        <p:strVal val="visible"/>
                                      </p:to>
                                    </p:set>
                                    <p:anim calcmode="lin" valueType="num">
                                      <p:cBhvr additive="base">
                                        <p:cTn id="54" dur="500" fill="hold"/>
                                        <p:tgtEl>
                                          <p:spTgt spid="26665"/>
                                        </p:tgtEl>
                                        <p:attrNameLst>
                                          <p:attrName>ppt_x</p:attrName>
                                        </p:attrNameLst>
                                      </p:cBhvr>
                                      <p:tavLst>
                                        <p:tav tm="0">
                                          <p:val>
                                            <p:strVal val="0-#ppt_w/2"/>
                                          </p:val>
                                        </p:tav>
                                        <p:tav tm="100000">
                                          <p:val>
                                            <p:strVal val="#ppt_x"/>
                                          </p:val>
                                        </p:tav>
                                      </p:tavLst>
                                    </p:anim>
                                    <p:anim calcmode="lin" valueType="num">
                                      <p:cBhvr additive="base">
                                        <p:cTn id="55" dur="500" fill="hold"/>
                                        <p:tgtEl>
                                          <p:spTgt spid="2666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26666"/>
                                        </p:tgtEl>
                                        <p:attrNameLst>
                                          <p:attrName>style.visibility</p:attrName>
                                        </p:attrNameLst>
                                      </p:cBhvr>
                                      <p:to>
                                        <p:strVal val="visible"/>
                                      </p:to>
                                    </p:set>
                                    <p:anim calcmode="lin" valueType="num">
                                      <p:cBhvr additive="base">
                                        <p:cTn id="58" dur="300" fill="hold"/>
                                        <p:tgtEl>
                                          <p:spTgt spid="26666"/>
                                        </p:tgtEl>
                                        <p:attrNameLst>
                                          <p:attrName>ppt_x</p:attrName>
                                        </p:attrNameLst>
                                      </p:cBhvr>
                                      <p:tavLst>
                                        <p:tav tm="0">
                                          <p:val>
                                            <p:strVal val="1+#ppt_w/2"/>
                                          </p:val>
                                        </p:tav>
                                        <p:tav tm="100000">
                                          <p:val>
                                            <p:strVal val="#ppt_x"/>
                                          </p:val>
                                        </p:tav>
                                      </p:tavLst>
                                    </p:anim>
                                    <p:anim calcmode="lin" valueType="num">
                                      <p:cBhvr additive="base">
                                        <p:cTn id="59"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59" grpId="0"/>
      <p:bldP spid="26660" grpId="0"/>
      <p:bldP spid="26661" grpId="0"/>
      <p:bldP spid="26662" grpId="0"/>
      <p:bldP spid="26663" grpId="0"/>
      <p:bldP spid="26664" grpId="0"/>
      <p:bldP spid="26665" grpId="0"/>
      <p:bldP spid="26666"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SELECTED" val="True"/>
</p:tagLst>
</file>

<file path=ppt/tags/tag68.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958">
      <a:dk1>
        <a:sysClr val="windowText" lastClr="000000"/>
      </a:dk1>
      <a:lt1>
        <a:sysClr val="window" lastClr="FFFFFF"/>
      </a:lt1>
      <a:dk2>
        <a:srgbClr val="44546A"/>
      </a:dk2>
      <a:lt2>
        <a:srgbClr val="E7E6E6"/>
      </a:lt2>
      <a:accent1>
        <a:srgbClr val="204A61"/>
      </a:accent1>
      <a:accent2>
        <a:srgbClr val="D97D1A"/>
      </a:accent2>
      <a:accent3>
        <a:srgbClr val="204A61"/>
      </a:accent3>
      <a:accent4>
        <a:srgbClr val="D97D1A"/>
      </a:accent4>
      <a:accent5>
        <a:srgbClr val="204A61"/>
      </a:accent5>
      <a:accent6>
        <a:srgbClr val="D97D1A"/>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232</Paragraphs>
  <Slides>26</Slides>
  <Notes>16</Notes>
  <TotalTime>0</TotalTime>
  <HiddenSlides>0</HiddenSlides>
  <MMClips>1</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26</vt:i4>
      </vt:variant>
    </vt:vector>
  </HeadingPairs>
  <TitlesOfParts>
    <vt:vector baseType="lpstr" size="51">
      <vt:lpstr>Arial</vt:lpstr>
      <vt:lpstr>等线 Light</vt:lpstr>
      <vt:lpstr>等线</vt:lpstr>
      <vt:lpstr>微软雅黑</vt:lpstr>
      <vt:lpstr>Open Sans</vt:lpstr>
      <vt:lpstr>经典综艺体简</vt:lpstr>
      <vt:lpstr>锐字云字库美黑体1.0</vt:lpstr>
      <vt:lpstr>Calibri</vt:lpstr>
      <vt:lpstr>Lato</vt:lpstr>
      <vt:lpstr>Clear Sans Light</vt:lpstr>
      <vt:lpstr>宋体</vt:lpstr>
      <vt:lpstr>Times New Roman</vt:lpstr>
      <vt:lpstr>Century Gothic</vt:lpstr>
      <vt:lpstr>Impact</vt:lpstr>
      <vt:lpstr>时尚中黑简体</vt:lpstr>
      <vt:lpstr>Lato Regular</vt:lpstr>
      <vt:lpstr>方正兰亭粗黑_GBK</vt:lpstr>
      <vt:lpstr>Arial Unicode MS</vt:lpstr>
      <vt:lpstr>Elephant</vt:lpstr>
      <vt:lpstr>Broadway</vt:lpstr>
      <vt:lpstr>Verdana</vt:lpstr>
      <vt:lpstr>UKIJ Qolyazma</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3</cp:revision>
  <dcterms:created xsi:type="dcterms:W3CDTF">2018-05-07T09:01:00Z</dcterms:created>
  <dcterms:modified xsi:type="dcterms:W3CDTF">2023-05-08T04:35:36Z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