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607" r:id="rId4"/>
    <p:sldId id="862" r:id="rId5"/>
    <p:sldId id="840" r:id="rId6"/>
    <p:sldId id="937" r:id="rId7"/>
    <p:sldId id="940" r:id="rId8"/>
    <p:sldId id="942" r:id="rId9"/>
    <p:sldId id="938" r:id="rId10"/>
    <p:sldId id="907" r:id="rId11"/>
    <p:sldId id="933" r:id="rId12"/>
    <p:sldId id="943" r:id="rId13"/>
    <p:sldId id="947" r:id="rId14"/>
    <p:sldId id="939" r:id="rId15"/>
    <p:sldId id="908" r:id="rId16"/>
    <p:sldId id="931" r:id="rId17"/>
    <p:sldId id="932" r:id="rId18"/>
    <p:sldId id="934" r:id="rId19"/>
    <p:sldId id="945" r:id="rId20"/>
    <p:sldId id="941" r:id="rId21"/>
    <p:sldId id="909" r:id="rId22"/>
    <p:sldId id="946" r:id="rId23"/>
    <p:sldId id="936" r:id="rId24"/>
    <p:sldId id="935" r:id="rId25"/>
    <p:sldId id="944" r:id="rId26"/>
    <p:sldId id="930" r:id="rId27"/>
    <p:sldId id="961" r:id="rId28"/>
    <p:sldId id="983" r:id="rId29"/>
  </p:sldIdLst>
  <p:sldSz cx="9144000" cy="5143500" type="screen16x9"/>
  <p:notesSz cx="6858000" cy="9144000"/>
  <p:custDataLst>
    <p:tags r:id="rId30"/>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p:cViewPr varScale="1">
        <p:scale>
          <a:sx n="143" d="100"/>
          <a:sy n="143" d="100"/>
        </p:scale>
        <p:origin x="366" y="10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9.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chemeClr val="accent1"/>
              </a:solidFill>
              <a:ln w="19050">
                <a:solidFill>
                  <a:schemeClr val="lt1"/>
                </a:solidFill>
              </a:ln>
              <a:effectLst/>
            </c:spPr>
          </c:dPt>
          <c:dPt>
            <c:idx val="1"/>
            <c:invertIfNegative val="1"/>
            <c:spPr>
              <a:solidFill>
                <a:schemeClr val="bg1">
                  <a:lumMod val="85000"/>
                </a:schemeClr>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holeSize val="65"/>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chemeClr val="accent2"/>
              </a:solidFill>
              <a:ln w="19050">
                <a:solidFill>
                  <a:schemeClr val="lt1"/>
                </a:solidFill>
              </a:ln>
              <a:effectLst/>
            </c:spPr>
          </c:dPt>
          <c:dPt>
            <c:idx val="1"/>
            <c:invertIfNegative val="1"/>
            <c:spPr>
              <a:solidFill>
                <a:schemeClr val="bg1">
                  <a:lumMod val="85000"/>
                </a:schemeClr>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c:holeSize val="65"/>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a:lstStyle/>
          <a:p>
            <a:fld id="{4DE76435-CC1E-43A4-A2B1-03B8B3415DA1}"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F6D2D-6E8E-42C0-88C9-891D8B8437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3930"/>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3930"/>
            <a:r>
              <a:rPr lang="en-US" altLang="zh-CN" sz="1050">
                <a:solidFill>
                  <a:schemeClr val="tx1">
                    <a:lumMod val="50000"/>
                    <a:lumOff val="50000"/>
                  </a:schemeClr>
                </a:solidFill>
                <a:cs typeface="+mn-ea"/>
                <a:sym typeface="+mn-lt"/>
              </a:rPr>
              <a:t>ADD RELATED TITLE WORDS</a:t>
            </a:r>
            <a:endParaRPr lang="zh-CN" altLang="en-US" sz="105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1"/>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2"/>
          <a:stretch>
            <a:fillRect/>
          </a:stretch>
        </p:blipFill>
        <p:spPr bwMode="auto">
          <a:xfrm>
            <a:off x="179512" y="123478"/>
            <a:ext cx="647077" cy="648072"/>
          </a:xfrm>
          <a:prstGeom prst="rect">
            <a:avLst/>
          </a:prstGeom>
          <a:noFill/>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ct val="0"/>
              </a:spcBef>
              <a:spcAft>
                <a:spcPct val="0"/>
              </a:spcAft>
              <a:defRPr>
                <a:latin typeface="+mn-lt"/>
                <a:ea typeface="+mn-ea"/>
              </a:defRPr>
            </a:lvl1pPr>
          </a:lstStyle>
          <a:p>
            <a:pPr>
              <a:defRPr/>
            </a:pPr>
            <a:fld id="{4C0F3E8C-8BCD-4A8F-98D8-F8D96B87BD28}" type="datetimeFigureOut">
              <a:rPr lang="zh-CN" altLang="en-US"/>
              <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
            </a:fld>
            <a:endParaRPr lang="zh-CN" altLang="en-US"/>
          </a:p>
        </p:txBody>
      </p:sp>
    </p:spTree>
  </p:cSld>
  <p:clrMapOvr>
    <a:masterClrMapping/>
  </p:clrMapOvr>
  <p:transition spd="slow" advClick="0" advTm="200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pic>
        <p:nvPicPr>
          <p:cNvPr id="2" name="Picture 2" descr="C:\Users\Administrator\Desktop\582c0aa581928.jpg"/>
          <p:cNvPicPr>
            <a:picLocks noChangeAspect="1" noChangeArrowheads="1"/>
          </p:cNvPicPr>
          <p:nvPr userDrawn="1"/>
        </p:nvPicPr>
        <p:blipFill>
          <a:blip r:embed="rId1"/>
          <a:stretch>
            <a:fillRect/>
          </a:stretch>
        </p:blipFill>
        <p:spPr bwMode="auto">
          <a:xfrm>
            <a:off x="0" y="0"/>
            <a:ext cx="9144000" cy="5143499"/>
          </a:xfrm>
          <a:prstGeom prst="rect">
            <a:avLst/>
          </a:prstGeom>
          <a:noFill/>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
            </a:fld>
            <a:endParaRPr kumimoji="1"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3930"/>
            <a:r>
              <a:rPr lang="en-US" altLang="zh-CN" sz="1050">
                <a:solidFill>
                  <a:schemeClr val="tx1">
                    <a:lumMod val="50000"/>
                    <a:lumOff val="50000"/>
                  </a:schemeClr>
                </a:solidFill>
                <a:cs typeface="+mn-ea"/>
                <a:sym typeface="+mn-lt"/>
              </a:rPr>
              <a:t>Work review</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3930"/>
            <a:r>
              <a:rPr lang="en-US" altLang="zh-CN" sz="1050">
                <a:solidFill>
                  <a:schemeClr val="tx1">
                    <a:lumMod val="50000"/>
                    <a:lumOff val="50000"/>
                  </a:schemeClr>
                </a:solidFill>
                <a:cs typeface="+mn-ea"/>
                <a:sym typeface="+mn-lt"/>
              </a:rPr>
              <a:t>Self-evaluation</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3930"/>
            <a:r>
              <a:rPr lang="en-US" altLang="zh-CN" sz="1050">
                <a:solidFill>
                  <a:schemeClr val="tx1">
                    <a:lumMod val="50000"/>
                    <a:lumOff val="50000"/>
                  </a:schemeClr>
                </a:solidFill>
                <a:cs typeface="+mn-ea"/>
                <a:sym typeface="+mn-lt"/>
              </a:rPr>
              <a:t>Work experience</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3930"/>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3930"/>
            <a:r>
              <a:rPr lang="en-US" altLang="zh-CN" sz="1050">
                <a:solidFill>
                  <a:schemeClr val="tx1">
                    <a:lumMod val="50000"/>
                    <a:lumOff val="50000"/>
                  </a:schemeClr>
                </a:solidFill>
                <a:cs typeface="+mn-ea"/>
                <a:sym typeface="+mn-lt"/>
              </a:rPr>
              <a:t>Job planning and Outlook</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audio" Target="NULL" /><Relationship Id="rId6" Type="http://schemas.microsoft.com/office/2007/relationships/media" Target="file:///E:\&#21315;&#22270;&#32593;\&#12304;&#38899;&#20048;&#32032;&#26448;&#24211;&#12305;\song%20from%20a%20secret%20garden%20&#31070;&#31192;&#22253;&#20043;&#27468;.mp3" TargetMode="Ex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8.xml" /><Relationship Id="rId3" Type="http://schemas.openxmlformats.org/officeDocument/2006/relationships/image" Target="../media/image1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tags" Target="../tags/tag77.xml" /><Relationship Id="rId2" Type="http://schemas.openxmlformats.org/officeDocument/2006/relationships/notesSlide" Target="../notesSlides/notesSlide2.xml" /><Relationship Id="rId20" Type="http://schemas.openxmlformats.org/officeDocument/2006/relationships/tags" Target="../tags/tag78.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1.xml" /><Relationship Id="rId3" Type="http://schemas.openxmlformats.org/officeDocument/2006/relationships/image" Target="../media/image11.jpeg" /><Relationship Id="rId4" Type="http://schemas.openxmlformats.org/officeDocument/2006/relationships/image" Target="../media/image1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14.png" /><Relationship Id="rId3" Type="http://schemas.microsoft.com/office/2007/relationships/hdphoto" Target="../media/image15.wdp"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7.jpeg" /><Relationship Id="rId4" Type="http://schemas.openxmlformats.org/officeDocument/2006/relationships/chart" Target="../charts/chart1.xml" /><Relationship Id="rId5" Type="http://schemas.openxmlformats.org/officeDocument/2006/relationships/chart" Target="../charts/char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2257befa3abd9e8副本.png"/>
          <p:cNvPicPr>
            <a:picLocks noChangeAspect="1" noChangeArrowheads="1"/>
          </p:cNvPicPr>
          <p:nvPr/>
        </p:nvPicPr>
        <p:blipFill>
          <a:blip r:embed="rId3"/>
          <a:stretch>
            <a:fillRect/>
          </a:stretch>
        </p:blipFill>
        <p:spPr bwMode="auto">
          <a:xfrm>
            <a:off x="3779912" y="267494"/>
            <a:ext cx="6191250" cy="4638675"/>
          </a:xfrm>
          <a:prstGeom prst="rect">
            <a:avLst/>
          </a:prstGeom>
          <a:noFill/>
        </p:spPr>
      </p:pic>
      <p:sp>
        <p:nvSpPr>
          <p:cNvPr id="26" name="TextBox 25"/>
          <p:cNvSpPr txBox="1"/>
          <p:nvPr/>
        </p:nvSpPr>
        <p:spPr>
          <a:xfrm>
            <a:off x="539552" y="2035175"/>
            <a:ext cx="4824536" cy="369332"/>
          </a:xfrm>
          <a:prstGeom prst="rect">
            <a:avLst/>
          </a:prstGeom>
          <a:noFill/>
        </p:spPr>
        <p:txBody>
          <a:bodyPr wrap="square" rtlCol="0">
            <a:spAutoFit/>
          </a:bodyPr>
          <a:lstStyle/>
          <a:p>
            <a:r>
              <a:rPr lang="en-US" altLang="zh-CN">
                <a:solidFill>
                  <a:schemeClr val="tx1">
                    <a:lumMod val="65000"/>
                    <a:lumOff val="35000"/>
                  </a:schemeClr>
                </a:solidFill>
                <a:latin typeface="微软雅黑" panose="020b0503020204020204" pitchFamily="34" charset="-122"/>
                <a:ea typeface="微软雅黑" panose="020b0503020204020204" pitchFamily="34" charset="-122"/>
              </a:rPr>
              <a:t>YOUR COMOANY’S NAME NAME</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59849" y="2363277"/>
            <a:ext cx="4184159" cy="707886"/>
          </a:xfrm>
          <a:prstGeom prst="rect">
            <a:avLst/>
          </a:prstGeom>
          <a:noFill/>
        </p:spPr>
        <p:txBody>
          <a:bodyPr wrap="none" rtlCol="0">
            <a:spAutoFit/>
          </a:bodyPr>
          <a:lstStyle/>
          <a:p>
            <a:r>
              <a:rPr lang="zh-CN" altLang="en-US" sz="4000">
                <a:solidFill>
                  <a:schemeClr val="tx1">
                    <a:lumMod val="65000"/>
                    <a:lumOff val="35000"/>
                  </a:schemeClr>
                </a:solidFill>
                <a:latin typeface="微软雅黑" panose="020b0503020204020204" pitchFamily="34" charset="-122"/>
                <a:ea typeface="微软雅黑" panose="020b0503020204020204" pitchFamily="34" charset="-122"/>
              </a:rPr>
              <a:t>物流运输</a:t>
            </a:r>
            <a:r>
              <a:rPr lang="en-US" altLang="zh-CN" sz="400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4000">
                <a:solidFill>
                  <a:schemeClr val="tx1">
                    <a:lumMod val="65000"/>
                    <a:lumOff val="35000"/>
                  </a:schemeClr>
                </a:solidFill>
                <a:latin typeface="微软雅黑" panose="020b0503020204020204" pitchFamily="34" charset="-122"/>
                <a:ea typeface="微软雅黑" panose="020b0503020204020204" pitchFamily="34" charset="-122"/>
              </a:rPr>
              <a:t>模版</a:t>
            </a:r>
            <a:endParaRPr lang="zh-CN" altLang="en-US" sz="4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71600" y="3069415"/>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TextBox 33"/>
          <p:cNvSpPr txBox="1"/>
          <p:nvPr/>
        </p:nvSpPr>
        <p:spPr>
          <a:xfrm>
            <a:off x="107504" y="3446879"/>
            <a:ext cx="4752528" cy="275590"/>
          </a:xfrm>
          <a:prstGeom prst="rect">
            <a:avLst/>
          </a:prstGeom>
          <a:noFill/>
        </p:spPr>
        <p:txBody>
          <a:bodyPr wrap="square" rtlCol="0">
            <a:spAutoFit/>
          </a:bodyPr>
          <a:lstStyle/>
          <a:p>
            <a:pPr algn="ctr"/>
            <a:r>
              <a:rPr lang="zh-CN" altLang="en-US" sz="1200">
                <a:solidFill>
                  <a:schemeClr val="tx1">
                    <a:lumMod val="65000"/>
                    <a:lumOff val="35000"/>
                  </a:schemeClr>
                </a:solidFill>
              </a:rPr>
              <a:t>汇报人：</a:t>
            </a:r>
            <a:r>
              <a:rPr lang="en-US" altLang="zh-CN" sz="1200">
                <a:solidFill>
                  <a:schemeClr val="tx1">
                    <a:lumMod val="65000"/>
                    <a:lumOff val="35000"/>
                  </a:schemeClr>
                </a:solidFill>
              </a:rPr>
              <a:t>PPT</a:t>
            </a:r>
            <a:r>
              <a:rPr lang="zh-CN" altLang="en-US" sz="1200">
                <a:solidFill>
                  <a:schemeClr val="tx1">
                    <a:lumMod val="65000"/>
                    <a:lumOff val="35000"/>
                  </a:schemeClr>
                </a:solidFill>
              </a:rPr>
              <a:t>汇         时间：</a:t>
            </a:r>
            <a:r>
              <a:rPr lang="en-US" altLang="zh-CN" sz="1200">
                <a:solidFill>
                  <a:schemeClr val="tx1">
                    <a:lumMod val="65000"/>
                    <a:lumOff val="35000"/>
                  </a:schemeClr>
                </a:solidFill>
              </a:rPr>
              <a:t>202x</a:t>
            </a:r>
            <a:r>
              <a:rPr lang="zh-CN" altLang="en-US" sz="1200">
                <a:solidFill>
                  <a:schemeClr val="tx1">
                    <a:lumMod val="65000"/>
                    <a:lumOff val="35000"/>
                  </a:schemeClr>
                </a:solidFill>
              </a:rPr>
              <a:t>年</a:t>
            </a:r>
            <a:r>
              <a:rPr lang="en-US" altLang="zh-CN" sz="1200">
                <a:solidFill>
                  <a:schemeClr val="tx1">
                    <a:lumMod val="65000"/>
                    <a:lumOff val="35000"/>
                  </a:schemeClr>
                </a:solidFill>
              </a:rPr>
              <a:t>xx</a:t>
            </a:r>
            <a:r>
              <a:rPr lang="zh-CN" altLang="en-US" sz="1200">
                <a:solidFill>
                  <a:schemeClr val="tx1">
                    <a:lumMod val="65000"/>
                    <a:lumOff val="35000"/>
                  </a:schemeClr>
                </a:solidFill>
              </a:rPr>
              <a:t>月</a:t>
            </a:r>
            <a:r>
              <a:rPr lang="en-US" altLang="zh-CN" sz="1200">
                <a:solidFill>
                  <a:schemeClr val="tx1">
                    <a:lumMod val="65000"/>
                    <a:lumOff val="35000"/>
                  </a:schemeClr>
                </a:solidFill>
              </a:rPr>
              <a:t>xx</a:t>
            </a:r>
            <a:r>
              <a:rPr lang="zh-CN" altLang="en-US" sz="1200">
                <a:solidFill>
                  <a:schemeClr val="tx1">
                    <a:lumMod val="65000"/>
                    <a:lumOff val="35000"/>
                  </a:schemeClr>
                </a:solidFill>
              </a:rPr>
              <a:t>日</a:t>
            </a:r>
            <a:endParaRPr lang="zh-CN" altLang="en-US" sz="1200">
              <a:solidFill>
                <a:schemeClr val="tx1">
                  <a:lumMod val="65000"/>
                  <a:lumOff val="35000"/>
                </a:schemeClr>
              </a:solidFill>
            </a:endParaRPr>
          </a:p>
        </p:txBody>
      </p:sp>
      <p:sp>
        <p:nvSpPr>
          <p:cNvPr id="13" name="TextBox 12"/>
          <p:cNvSpPr txBox="1"/>
          <p:nvPr/>
        </p:nvSpPr>
        <p:spPr>
          <a:xfrm>
            <a:off x="867410" y="1049020"/>
            <a:ext cx="2949575" cy="1198880"/>
          </a:xfrm>
          <a:prstGeom prst="rect">
            <a:avLst/>
          </a:prstGeom>
          <a:noFill/>
        </p:spPr>
        <p:txBody>
          <a:bodyPr wrap="square" rtlCol="0">
            <a:spAutoFit/>
          </a:bodyPr>
          <a:lstStyle/>
          <a:p>
            <a:r>
              <a:rPr lang="en-US" altLang="zh-CN" sz="7200" spc="-300">
                <a:solidFill>
                  <a:schemeClr val="tx1">
                    <a:lumMod val="65000"/>
                    <a:lumOff val="35000"/>
                  </a:schemeClr>
                </a:solidFill>
                <a:latin typeface="Agency FB" panose="020b0503020202020204" pitchFamily="34" charset="0"/>
              </a:rPr>
              <a:t>202X</a:t>
            </a:r>
            <a:endParaRPr lang="zh-CN" altLang="en-US" sz="7200" spc="-300">
              <a:solidFill>
                <a:schemeClr val="tx1">
                  <a:lumMod val="65000"/>
                  <a:lumOff val="35000"/>
                </a:schemeClr>
              </a:solidFill>
              <a:latin typeface="Agency FB" panose="020b0503020202020204" pitchFamily="34" charset="0"/>
            </a:endParaRPr>
          </a:p>
        </p:txBody>
      </p:sp>
      <p:pic>
        <p:nvPicPr>
          <p:cNvPr id="10" name="song from a secret garden 神秘园之歌.mp3">
            <a:hlinkClick action="ppaction://media"/>
          </p:cNvPr>
          <p:cNvPicPr>
            <a:picLocks noRot="1" noChangeAspect="1"/>
          </p:cNvPicPr>
          <p:nvPr>
            <a:audioFile r:link="rId5"/>
            <p:extLst>
              <p:ext uri="{DAA4B4D4-6D71-4841-9C94-3DE7FCFB9230}">
                <p14:media xmlns:p14="http://schemas.microsoft.com/office/powerpoint/2010/main" r:link="rId6"/>
              </p:ext>
            </p:extLst>
          </p:nvPr>
        </p:nvPicPr>
        <p:blipFill>
          <a:blip r:embed="rId4"/>
          <a:stretch>
            <a:fillRect/>
          </a:stretch>
        </p:blipFill>
        <p:spPr>
          <a:xfrm>
            <a:off x="-468560" y="195486"/>
            <a:ext cx="304800" cy="304800"/>
          </a:xfrm>
          <a:prstGeom prst="rect">
            <a:avLst/>
          </a:prstGeom>
        </p:spPr>
      </p:pic>
    </p:spTree>
  </p:cSld>
  <p:clrMapOvr>
    <a:masterClrMapping/>
  </p:clrMapOvr>
  <p:transition spd="med" advClick="0" advTm="600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ppt_w</p:attrName>
                                        </p:attrNameLst>
                                      </p:cBhvr>
                                      <p:tavLst>
                                        <p:tav tm="0" fmla="#ppt_w*sin(2.5*pi*$)">
                                          <p:val>
                                            <p:fltVal val="0"/>
                                          </p:val>
                                        </p:tav>
                                        <p:tav tm="100000">
                                          <p:val>
                                            <p:fltVal val="1"/>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27"/>
                                        </p:tgtEl>
                                        <p:attrNameLst>
                                          <p:attrName>style.visibility</p:attrName>
                                        </p:attrNameLst>
                                      </p:cBhvr>
                                      <p:to>
                                        <p:strVal val="visible"/>
                                      </p:to>
                                    </p:set>
                                    <p:anim by="(-#ppt_w*2)" calcmode="lin" valueType="num">
                                      <p:cBhvr rctx="PPT">
                                        <p:cTn id="29" dur="500" autoRev="1" fill="hold">
                                          <p:stCondLst>
                                            <p:cond delay="0"/>
                                          </p:stCondLst>
                                        </p:cTn>
                                        <p:tgtEl>
                                          <p:spTgt spid="27"/>
                                        </p:tgtEl>
                                        <p:attrNameLst>
                                          <p:attrName>ppt_w</p:attrName>
                                        </p:attrNameLst>
                                      </p:cBhvr>
                                    </p:anim>
                                    <p:anim by="(#ppt_w*0.50)" calcmode="lin" valueType="num">
                                      <p:cBhvr>
                                        <p:cTn id="30" dur="500" decel="50000" autoRev="1" fill="hold">
                                          <p:stCondLst>
                                            <p:cond delay="0"/>
                                          </p:stCondLst>
                                        </p:cTn>
                                        <p:tgtEl>
                                          <p:spTgt spid="27"/>
                                        </p:tgtEl>
                                        <p:attrNameLst>
                                          <p:attrName>ppt_x</p:attrName>
                                        </p:attrNameLst>
                                      </p:cBhvr>
                                    </p:anim>
                                    <p:anim from="(-#ppt_h/2)" to="(#ppt_y)" calcmode="lin" valueType="num">
                                      <p:cBhvr>
                                        <p:cTn id="31" dur="1000" fill="hold">
                                          <p:stCondLst>
                                            <p:cond delay="0"/>
                                          </p:stCondLst>
                                        </p:cTn>
                                        <p:tgtEl>
                                          <p:spTgt spid="27"/>
                                        </p:tgtEl>
                                        <p:attrNameLst>
                                          <p:attrName>ppt_y</p:attrName>
                                        </p:attrNameLst>
                                      </p:cBhvr>
                                    </p:anim>
                                    <p:animRot by="21600000">
                                      <p:cBhvr>
                                        <p:cTn id="32" dur="1000" fill="hold">
                                          <p:stCondLst>
                                            <p:cond delay="0"/>
                                          </p:stCondLst>
                                        </p:cTn>
                                        <p:tgtEl>
                                          <p:spTgt spid="27"/>
                                        </p:tgtEl>
                                        <p:attrNameLst>
                                          <p:attrName>r</p:attrName>
                                        </p:attrNameLst>
                                      </p:cBhvr>
                                    </p:animRot>
                                  </p:childTnLst>
                                </p:cTn>
                              </p:par>
                            </p:childTnLst>
                          </p:cTn>
                        </p:par>
                        <p:par>
                          <p:cTn id="33" fill="hold" nodeType="afterGroup">
                            <p:stCondLst>
                              <p:cond delay="35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1"/>
                                          </p:val>
                                        </p:tav>
                                        <p:tav tm="100000">
                                          <p:val>
                                            <p:strVal val="#ppt_x"/>
                                          </p:val>
                                        </p:tav>
                                      </p:tavLst>
                                    </p:anim>
                                    <p:anim calcmode="lin" valueType="num">
                                      <p:cBhvr>
                                        <p:cTn id="38" dur="1000" fill="hold"/>
                                        <p:tgtEl>
                                          <p:spTgt spid="3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6" grpId="0"/>
      <p:bldP spid="27" grpId="0"/>
      <p:bldP spid="33" grpId="0"/>
      <p:bldP spid="34" grpId="0"/>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13692" y="2294618"/>
            <a:ext cx="9172575" cy="1557223"/>
          </a:xfrm>
          <a:custGeom>
            <a:gdLst>
              <a:gd name="connsiteX0" fmla="*/ 0 w 12230100"/>
              <a:gd name="connsiteY0" fmla="*/ 2076297 h 2076297"/>
              <a:gd name="connsiteX1" fmla="*/ 6991350 w 12230100"/>
              <a:gd name="connsiteY1" fmla="*/ 171297 h 2076297"/>
              <a:gd name="connsiteX2" fmla="*/ 12230100 w 12230100"/>
              <a:gd name="connsiteY2" fmla="*/ 209397 h 2076297"/>
            </a:gdLst>
            <a:cxnLst>
              <a:cxn ang="0">
                <a:pos x="connsiteX0" y="connsiteY0"/>
              </a:cxn>
              <a:cxn ang="0">
                <a:pos x="connsiteX1" y="connsiteY1"/>
              </a:cxn>
              <a:cxn ang="0">
                <a:pos x="connsiteX2" y="connsiteY2"/>
              </a:cxn>
            </a:cxnLst>
            <a:rect l="l" t="t" r="r" b="b"/>
            <a:pathLst>
              <a:path w="12230100" h="2076297">
                <a:moveTo>
                  <a:pt x="0" y="2076297"/>
                </a:moveTo>
                <a:cubicBezTo>
                  <a:pt x="2476500" y="1279372"/>
                  <a:pt x="4953000" y="482447"/>
                  <a:pt x="6991350" y="171297"/>
                </a:cubicBezTo>
                <a:cubicBezTo>
                  <a:pt x="9029700" y="-139853"/>
                  <a:pt x="10629900" y="34772"/>
                  <a:pt x="12230100" y="209397"/>
                </a:cubicBezTo>
              </a:path>
            </a:pathLst>
          </a:cu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3" name="椭圆 2"/>
          <p:cNvSpPr/>
          <p:nvPr/>
        </p:nvSpPr>
        <p:spPr>
          <a:xfrm>
            <a:off x="1087041" y="3405505"/>
            <a:ext cx="162018" cy="162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矩形 3"/>
          <p:cNvSpPr/>
          <p:nvPr/>
        </p:nvSpPr>
        <p:spPr>
          <a:xfrm>
            <a:off x="631896" y="3782843"/>
            <a:ext cx="1617846" cy="677493"/>
          </a:xfrm>
          <a:prstGeom prst="rect">
            <a:avLst/>
          </a:prstGeom>
        </p:spPr>
        <p:txBody>
          <a:bodyPr wrap="square">
            <a:spAutoFit/>
          </a:bodyPr>
          <a:lstStyle/>
          <a:p>
            <a:pPr>
              <a:lnSpc>
                <a:spcPct val="130000"/>
              </a:lnSpc>
            </a:pPr>
            <a:r>
              <a:rPr lang="zh-CN" altLang="en-US" sz="975">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84922" y="1862438"/>
            <a:ext cx="1187686" cy="1179640"/>
            <a:chOff x="478582" y="2132856"/>
            <a:chExt cx="1782237" cy="1770163"/>
          </a:xfrm>
        </p:grpSpPr>
        <p:grpSp>
          <p:nvGrpSpPr>
            <p:cNvPr id="6" name="组合 5"/>
            <p:cNvGrpSpPr/>
            <p:nvPr/>
          </p:nvGrpSpPr>
          <p:grpSpPr>
            <a:xfrm>
              <a:off x="478582" y="2132856"/>
              <a:ext cx="1782237" cy="1770163"/>
              <a:chOff x="478582" y="2132856"/>
              <a:chExt cx="1782237" cy="1770163"/>
            </a:xfrm>
          </p:grpSpPr>
          <p:sp>
            <p:nvSpPr>
              <p:cNvPr id="8" name="椭圆形标注 7"/>
              <p:cNvSpPr/>
              <p:nvPr/>
            </p:nvSpPr>
            <p:spPr>
              <a:xfrm>
                <a:off x="478582" y="2132856"/>
                <a:ext cx="1782237" cy="1770163"/>
              </a:xfrm>
              <a:prstGeom prst="wedgeEllipseCallout">
                <a:avLst>
                  <a:gd name="adj1" fmla="val 9096"/>
                  <a:gd name="adj2" fmla="val 6952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lumMod val="75000"/>
                    </a:schemeClr>
                  </a:solidFill>
                </a:endParaRPr>
              </a:p>
            </p:txBody>
          </p:sp>
          <p:sp>
            <p:nvSpPr>
              <p:cNvPr id="11" name="椭圆 10"/>
              <p:cNvSpPr/>
              <p:nvPr/>
            </p:nvSpPr>
            <p:spPr>
              <a:xfrm>
                <a:off x="679376" y="2334760"/>
                <a:ext cx="1366352" cy="1366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7" name="矩形 6"/>
            <p:cNvSpPr/>
            <p:nvPr/>
          </p:nvSpPr>
          <p:spPr>
            <a:xfrm>
              <a:off x="974577" y="2833271"/>
              <a:ext cx="866447" cy="372461"/>
            </a:xfrm>
            <a:prstGeom prst="rect">
              <a:avLst/>
            </a:prstGeom>
            <a:ln>
              <a:noFill/>
            </a:ln>
          </p:spPr>
          <p:txBody>
            <a:bodyPr wrap="none">
              <a:spAutoFit/>
            </a:bodyPr>
            <a:lstStyle/>
            <a:p>
              <a:pPr lvl="0" algn="ctr"/>
              <a:r>
                <a:rPr lang="en-US" altLang="zh-CN" sz="1015">
                  <a:solidFill>
                    <a:schemeClr val="bg1"/>
                  </a:solidFill>
                </a:rPr>
                <a:t>2017</a:t>
              </a:r>
              <a:r>
                <a:rPr lang="zh-CN" altLang="en-US" sz="1015">
                  <a:solidFill>
                    <a:schemeClr val="bg1"/>
                  </a:solidFill>
                </a:rPr>
                <a:t>年</a:t>
              </a:r>
              <a:endParaRPr lang="zh-CN" altLang="en-US" sz="1015">
                <a:solidFill>
                  <a:schemeClr val="bg1"/>
                </a:solidFill>
              </a:endParaRPr>
            </a:p>
          </p:txBody>
        </p:sp>
      </p:grpSp>
      <p:sp>
        <p:nvSpPr>
          <p:cNvPr id="12" name="椭圆 11"/>
          <p:cNvSpPr/>
          <p:nvPr/>
        </p:nvSpPr>
        <p:spPr>
          <a:xfrm>
            <a:off x="2681790" y="2925246"/>
            <a:ext cx="162018" cy="16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2009822" y="2290575"/>
            <a:ext cx="1566174" cy="677493"/>
          </a:xfrm>
          <a:prstGeom prst="rect">
            <a:avLst/>
          </a:prstGeom>
        </p:spPr>
        <p:txBody>
          <a:bodyPr wrap="square">
            <a:spAutoFit/>
          </a:bodyPr>
          <a:lstStyle/>
          <a:p>
            <a:pPr>
              <a:lnSpc>
                <a:spcPct val="130000"/>
              </a:lnSpc>
            </a:pPr>
            <a:r>
              <a:rPr lang="zh-CN" altLang="en-US" sz="975">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组合 13"/>
          <p:cNvGrpSpPr/>
          <p:nvPr/>
        </p:nvGrpSpPr>
        <p:grpSpPr>
          <a:xfrm>
            <a:off x="2374965" y="3350362"/>
            <a:ext cx="1187686" cy="1179640"/>
            <a:chOff x="478582" y="2132856"/>
            <a:chExt cx="1782237" cy="1770163"/>
          </a:xfrm>
        </p:grpSpPr>
        <p:grpSp>
          <p:nvGrpSpPr>
            <p:cNvPr id="10" name="组合 14"/>
            <p:cNvGrpSpPr/>
            <p:nvPr/>
          </p:nvGrpSpPr>
          <p:grpSpPr>
            <a:xfrm>
              <a:off x="478582" y="2132856"/>
              <a:ext cx="1782237" cy="1770163"/>
              <a:chOff x="478582" y="2132856"/>
              <a:chExt cx="1782237" cy="1770163"/>
            </a:xfrm>
          </p:grpSpPr>
          <p:sp>
            <p:nvSpPr>
              <p:cNvPr id="17" name="椭圆形标注 16"/>
              <p:cNvSpPr/>
              <p:nvPr/>
            </p:nvSpPr>
            <p:spPr>
              <a:xfrm>
                <a:off x="478582" y="2132856"/>
                <a:ext cx="1782237" cy="1770163"/>
              </a:xfrm>
              <a:prstGeom prst="wedgeEllipseCallout">
                <a:avLst>
                  <a:gd name="adj1" fmla="val -15945"/>
                  <a:gd name="adj2" fmla="val -6499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lumMod val="75000"/>
                    </a:schemeClr>
                  </a:solidFill>
                </a:endParaRPr>
              </a:p>
            </p:txBody>
          </p:sp>
          <p:sp>
            <p:nvSpPr>
              <p:cNvPr id="20" name="椭圆 19"/>
              <p:cNvSpPr/>
              <p:nvPr/>
            </p:nvSpPr>
            <p:spPr>
              <a:xfrm>
                <a:off x="681743" y="2337851"/>
                <a:ext cx="1366354" cy="13663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16" name="矩形 15"/>
            <p:cNvSpPr/>
            <p:nvPr/>
          </p:nvSpPr>
          <p:spPr>
            <a:xfrm>
              <a:off x="974577" y="2833271"/>
              <a:ext cx="866447" cy="372461"/>
            </a:xfrm>
            <a:prstGeom prst="rect">
              <a:avLst/>
            </a:prstGeom>
          </p:spPr>
          <p:txBody>
            <a:bodyPr wrap="none">
              <a:spAutoFit/>
            </a:bodyPr>
            <a:lstStyle/>
            <a:p>
              <a:pPr lvl="0" algn="ctr"/>
              <a:r>
                <a:rPr lang="en-US" altLang="zh-CN" sz="1015">
                  <a:solidFill>
                    <a:schemeClr val="bg1"/>
                  </a:solidFill>
                </a:rPr>
                <a:t>2018</a:t>
              </a:r>
              <a:r>
                <a:rPr lang="zh-CN" altLang="en-US" sz="1015">
                  <a:solidFill>
                    <a:schemeClr val="bg1"/>
                  </a:solidFill>
                </a:rPr>
                <a:t>年</a:t>
              </a:r>
              <a:endParaRPr lang="zh-CN" altLang="en-US" sz="1015">
                <a:solidFill>
                  <a:schemeClr val="bg1"/>
                </a:solidFill>
              </a:endParaRPr>
            </a:p>
          </p:txBody>
        </p:sp>
      </p:grpSp>
      <p:sp>
        <p:nvSpPr>
          <p:cNvPr id="21" name="椭圆 20"/>
          <p:cNvSpPr/>
          <p:nvPr/>
        </p:nvSpPr>
        <p:spPr>
          <a:xfrm>
            <a:off x="4410578" y="2490775"/>
            <a:ext cx="162018" cy="1620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 21"/>
          <p:cNvSpPr/>
          <p:nvPr/>
        </p:nvSpPr>
        <p:spPr>
          <a:xfrm>
            <a:off x="3723640" y="2842066"/>
            <a:ext cx="1566174" cy="677493"/>
          </a:xfrm>
          <a:prstGeom prst="rect">
            <a:avLst/>
          </a:prstGeom>
        </p:spPr>
        <p:txBody>
          <a:bodyPr wrap="square">
            <a:spAutoFit/>
          </a:bodyPr>
          <a:lstStyle/>
          <a:p>
            <a:pPr>
              <a:lnSpc>
                <a:spcPct val="130000"/>
              </a:lnSpc>
            </a:pPr>
            <a:r>
              <a:rPr lang="zh-CN" altLang="en-US" sz="975">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22"/>
          <p:cNvGrpSpPr/>
          <p:nvPr/>
        </p:nvGrpSpPr>
        <p:grpSpPr>
          <a:xfrm>
            <a:off x="3923929" y="961799"/>
            <a:ext cx="1187686" cy="1179640"/>
            <a:chOff x="478582" y="2132856"/>
            <a:chExt cx="1782237" cy="1770163"/>
          </a:xfrm>
        </p:grpSpPr>
        <p:grpSp>
          <p:nvGrpSpPr>
            <p:cNvPr id="15" name="组合 23"/>
            <p:cNvGrpSpPr/>
            <p:nvPr/>
          </p:nvGrpSpPr>
          <p:grpSpPr>
            <a:xfrm>
              <a:off x="478582" y="2132856"/>
              <a:ext cx="1782237" cy="1770163"/>
              <a:chOff x="478582" y="2132856"/>
              <a:chExt cx="1782237" cy="1770163"/>
            </a:xfrm>
          </p:grpSpPr>
          <p:sp>
            <p:nvSpPr>
              <p:cNvPr id="26" name="椭圆形标注 25"/>
              <p:cNvSpPr/>
              <p:nvPr/>
            </p:nvSpPr>
            <p:spPr>
              <a:xfrm>
                <a:off x="478582" y="2132856"/>
                <a:ext cx="1782237" cy="1770163"/>
              </a:xfrm>
              <a:prstGeom prst="wedgeEllipseCallout">
                <a:avLst>
                  <a:gd name="adj1" fmla="val 545"/>
                  <a:gd name="adj2" fmla="val 7275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lumMod val="75000"/>
                    </a:schemeClr>
                  </a:solidFill>
                </a:endParaRPr>
              </a:p>
            </p:txBody>
          </p:sp>
          <p:sp>
            <p:nvSpPr>
              <p:cNvPr id="29" name="椭圆 28"/>
              <p:cNvSpPr/>
              <p:nvPr/>
            </p:nvSpPr>
            <p:spPr>
              <a:xfrm>
                <a:off x="704983" y="2343392"/>
                <a:ext cx="1366354" cy="13663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25" name="矩形 24"/>
            <p:cNvSpPr/>
            <p:nvPr/>
          </p:nvSpPr>
          <p:spPr>
            <a:xfrm>
              <a:off x="974577" y="2833271"/>
              <a:ext cx="866447" cy="372461"/>
            </a:xfrm>
            <a:prstGeom prst="rect">
              <a:avLst/>
            </a:prstGeom>
            <a:noFill/>
            <a:ln>
              <a:noFill/>
            </a:ln>
          </p:spPr>
          <p:txBody>
            <a:bodyPr wrap="none">
              <a:spAutoFit/>
            </a:bodyPr>
            <a:lstStyle/>
            <a:p>
              <a:pPr lvl="0" algn="ctr"/>
              <a:r>
                <a:rPr lang="en-US" altLang="zh-CN" sz="1015">
                  <a:solidFill>
                    <a:schemeClr val="bg1"/>
                  </a:solidFill>
                </a:rPr>
                <a:t>2019</a:t>
              </a:r>
              <a:r>
                <a:rPr lang="zh-CN" altLang="en-US" sz="1015">
                  <a:solidFill>
                    <a:schemeClr val="bg1"/>
                  </a:solidFill>
                </a:rPr>
                <a:t>年</a:t>
              </a:r>
              <a:endParaRPr lang="zh-CN" altLang="en-US" sz="1015">
                <a:solidFill>
                  <a:schemeClr val="bg1"/>
                </a:solidFill>
              </a:endParaRPr>
            </a:p>
          </p:txBody>
        </p:sp>
      </p:grpSp>
      <p:sp>
        <p:nvSpPr>
          <p:cNvPr id="30" name="椭圆 29"/>
          <p:cNvSpPr/>
          <p:nvPr/>
        </p:nvSpPr>
        <p:spPr>
          <a:xfrm>
            <a:off x="6042062" y="2270918"/>
            <a:ext cx="162018" cy="1620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矩形 30"/>
          <p:cNvSpPr/>
          <p:nvPr/>
        </p:nvSpPr>
        <p:spPr>
          <a:xfrm>
            <a:off x="5420993" y="1643003"/>
            <a:ext cx="1566174" cy="677493"/>
          </a:xfrm>
          <a:prstGeom prst="rect">
            <a:avLst/>
          </a:prstGeom>
        </p:spPr>
        <p:txBody>
          <a:bodyPr wrap="square">
            <a:spAutoFit/>
          </a:bodyPr>
          <a:lstStyle/>
          <a:p>
            <a:pPr>
              <a:lnSpc>
                <a:spcPct val="130000"/>
              </a:lnSpc>
            </a:pPr>
            <a:r>
              <a:rPr lang="zh-CN" altLang="en-US" sz="975">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31"/>
          <p:cNvGrpSpPr/>
          <p:nvPr/>
        </p:nvGrpSpPr>
        <p:grpSpPr>
          <a:xfrm>
            <a:off x="5544555" y="2733768"/>
            <a:ext cx="1187686" cy="1179640"/>
            <a:chOff x="478582" y="2132856"/>
            <a:chExt cx="1782237" cy="1770163"/>
          </a:xfrm>
        </p:grpSpPr>
        <p:grpSp>
          <p:nvGrpSpPr>
            <p:cNvPr id="19" name="组合 32"/>
            <p:cNvGrpSpPr/>
            <p:nvPr/>
          </p:nvGrpSpPr>
          <p:grpSpPr>
            <a:xfrm>
              <a:off x="478582" y="2132856"/>
              <a:ext cx="1782237" cy="1770163"/>
              <a:chOff x="478582" y="2132856"/>
              <a:chExt cx="1782237" cy="1770163"/>
            </a:xfrm>
          </p:grpSpPr>
          <p:sp>
            <p:nvSpPr>
              <p:cNvPr id="35" name="椭圆形标注 34"/>
              <p:cNvSpPr/>
              <p:nvPr/>
            </p:nvSpPr>
            <p:spPr>
              <a:xfrm>
                <a:off x="478582" y="2132856"/>
                <a:ext cx="1782237" cy="1770163"/>
              </a:xfrm>
              <a:prstGeom prst="wedgeEllipseCallout">
                <a:avLst>
                  <a:gd name="adj1" fmla="val -1593"/>
                  <a:gd name="adj2" fmla="val -7252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lumMod val="75000"/>
                    </a:schemeClr>
                  </a:solidFill>
                </a:endParaRPr>
              </a:p>
            </p:txBody>
          </p:sp>
          <p:sp>
            <p:nvSpPr>
              <p:cNvPr id="38" name="椭圆 37"/>
              <p:cNvSpPr/>
              <p:nvPr/>
            </p:nvSpPr>
            <p:spPr>
              <a:xfrm>
                <a:off x="696036" y="2340741"/>
                <a:ext cx="1366353" cy="13663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34" name="矩形 33"/>
            <p:cNvSpPr/>
            <p:nvPr/>
          </p:nvSpPr>
          <p:spPr>
            <a:xfrm>
              <a:off x="974577" y="2833271"/>
              <a:ext cx="866447" cy="372461"/>
            </a:xfrm>
            <a:prstGeom prst="rect">
              <a:avLst/>
            </a:prstGeom>
          </p:spPr>
          <p:txBody>
            <a:bodyPr wrap="none">
              <a:spAutoFit/>
            </a:bodyPr>
            <a:lstStyle/>
            <a:p>
              <a:pPr lvl="0" algn="ctr"/>
              <a:r>
                <a:rPr lang="en-US" altLang="zh-CN" sz="1015">
                  <a:solidFill>
                    <a:schemeClr val="bg1"/>
                  </a:solidFill>
                </a:rPr>
                <a:t>2020</a:t>
              </a:r>
              <a:r>
                <a:rPr lang="zh-CN" altLang="en-US" sz="1015">
                  <a:solidFill>
                    <a:schemeClr val="bg1"/>
                  </a:solidFill>
                </a:rPr>
                <a:t>年</a:t>
              </a:r>
              <a:endParaRPr lang="zh-CN" altLang="en-US" sz="1015">
                <a:solidFill>
                  <a:schemeClr val="bg1"/>
                </a:solidFill>
              </a:endParaRPr>
            </a:p>
          </p:txBody>
        </p:sp>
      </p:grpSp>
      <p:sp>
        <p:nvSpPr>
          <p:cNvPr id="39" name="椭圆 38"/>
          <p:cNvSpPr/>
          <p:nvPr/>
        </p:nvSpPr>
        <p:spPr>
          <a:xfrm>
            <a:off x="7945803" y="2265383"/>
            <a:ext cx="162018" cy="162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矩形 39"/>
          <p:cNvSpPr/>
          <p:nvPr/>
        </p:nvSpPr>
        <p:spPr>
          <a:xfrm>
            <a:off x="7339778" y="2593825"/>
            <a:ext cx="1566174" cy="677493"/>
          </a:xfrm>
          <a:prstGeom prst="rect">
            <a:avLst/>
          </a:prstGeom>
        </p:spPr>
        <p:txBody>
          <a:bodyPr wrap="square">
            <a:spAutoFit/>
          </a:bodyPr>
          <a:lstStyle/>
          <a:p>
            <a:pPr>
              <a:lnSpc>
                <a:spcPct val="130000"/>
              </a:lnSpc>
            </a:pPr>
            <a:r>
              <a:rPr lang="zh-CN" altLang="en-US" sz="975">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97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组合 40"/>
          <p:cNvGrpSpPr/>
          <p:nvPr/>
        </p:nvGrpSpPr>
        <p:grpSpPr>
          <a:xfrm>
            <a:off x="7432969" y="755738"/>
            <a:ext cx="1187686" cy="1179640"/>
            <a:chOff x="478582" y="2132856"/>
            <a:chExt cx="1782237" cy="1770163"/>
          </a:xfrm>
        </p:grpSpPr>
        <p:grpSp>
          <p:nvGrpSpPr>
            <p:cNvPr id="24" name="组合 41"/>
            <p:cNvGrpSpPr/>
            <p:nvPr/>
          </p:nvGrpSpPr>
          <p:grpSpPr>
            <a:xfrm>
              <a:off x="478582" y="2132856"/>
              <a:ext cx="1782237" cy="1770163"/>
              <a:chOff x="478582" y="2132856"/>
              <a:chExt cx="1782237" cy="1770163"/>
            </a:xfrm>
          </p:grpSpPr>
          <p:sp>
            <p:nvSpPr>
              <p:cNvPr id="44" name="椭圆形标注 43"/>
              <p:cNvSpPr/>
              <p:nvPr/>
            </p:nvSpPr>
            <p:spPr>
              <a:xfrm>
                <a:off x="478582" y="2132856"/>
                <a:ext cx="1782237" cy="1770163"/>
              </a:xfrm>
              <a:prstGeom prst="wedgeEllipseCallout">
                <a:avLst>
                  <a:gd name="adj1" fmla="val 545"/>
                  <a:gd name="adj2" fmla="val 6952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47" name="椭圆 46"/>
              <p:cNvSpPr/>
              <p:nvPr/>
            </p:nvSpPr>
            <p:spPr>
              <a:xfrm>
                <a:off x="685569" y="2339356"/>
                <a:ext cx="1366354" cy="1366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endParaRPr>
              </a:p>
            </p:txBody>
          </p:sp>
        </p:grpSp>
        <p:sp>
          <p:nvSpPr>
            <p:cNvPr id="43" name="矩形 42"/>
            <p:cNvSpPr/>
            <p:nvPr/>
          </p:nvSpPr>
          <p:spPr>
            <a:xfrm>
              <a:off x="974577" y="2833271"/>
              <a:ext cx="866447" cy="372461"/>
            </a:xfrm>
            <a:prstGeom prst="rect">
              <a:avLst/>
            </a:prstGeom>
          </p:spPr>
          <p:txBody>
            <a:bodyPr wrap="none">
              <a:spAutoFit/>
            </a:bodyPr>
            <a:lstStyle/>
            <a:p>
              <a:pPr lvl="0" algn="ctr"/>
              <a:r>
                <a:rPr lang="en-US" altLang="zh-CN" sz="1015">
                  <a:solidFill>
                    <a:schemeClr val="bg1"/>
                  </a:solidFill>
                </a:rPr>
                <a:t>2021</a:t>
              </a:r>
              <a:r>
                <a:rPr lang="zh-CN" altLang="en-US" sz="1015">
                  <a:solidFill>
                    <a:schemeClr val="bg1"/>
                  </a:solidFill>
                </a:rPr>
                <a:t>年</a:t>
              </a:r>
              <a:endParaRPr lang="zh-CN" altLang="en-US" sz="1015">
                <a:solidFill>
                  <a:schemeClr val="bg1"/>
                </a:solidFill>
              </a:endParaRPr>
            </a:p>
          </p:txBody>
        </p:sp>
      </p:grpSp>
    </p:spTree>
  </p:cSld>
  <p:clrMapOvr>
    <a:masterClrMapping/>
  </p:clrMapOvr>
  <p:transition spd="med" advClick="0" advTm="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strVal val="4/3*#ppt_w"/>
                                          </p:val>
                                        </p:tav>
                                        <p:tav tm="100000">
                                          <p:val>
                                            <p:strVal val="#ppt_w"/>
                                          </p:val>
                                        </p:tav>
                                      </p:tavLst>
                                    </p:anim>
                                    <p:anim calcmode="lin" valueType="num">
                                      <p:cBhvr>
                                        <p:cTn id="12" dur="250" fill="hold"/>
                                        <p:tgtEl>
                                          <p:spTgt spid="3"/>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75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50"/>
                                        <p:tgtEl>
                                          <p:spTgt spid="4"/>
                                        </p:tgtEl>
                                      </p:cBhvr>
                                    </p:animEffect>
                                  </p:childTnLst>
                                </p:cTn>
                              </p:par>
                            </p:childTnLst>
                          </p:cTn>
                        </p:par>
                        <p:par>
                          <p:cTn id="23" fill="hold" nodeType="afterGroup">
                            <p:stCondLst>
                              <p:cond delay="1500"/>
                            </p:stCondLst>
                            <p:childTnLst>
                              <p:par>
                                <p:cTn id="24" presetID="23" presetClass="entr" presetSubtype="28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ppt_w</p:attrName>
                                        </p:attrNameLst>
                                      </p:cBhvr>
                                      <p:tavLst>
                                        <p:tav tm="0">
                                          <p:val>
                                            <p:strVal val="4/3*#ppt_w"/>
                                          </p:val>
                                        </p:tav>
                                        <p:tav tm="100000">
                                          <p:val>
                                            <p:strVal val="#ppt_w"/>
                                          </p:val>
                                        </p:tav>
                                      </p:tavLst>
                                    </p:anim>
                                    <p:anim calcmode="lin" valueType="num">
                                      <p:cBhvr>
                                        <p:cTn id="27" dur="250" fill="hold"/>
                                        <p:tgtEl>
                                          <p:spTgt spid="12"/>
                                        </p:tgtEl>
                                        <p:attrNameLst>
                                          <p:attrName>ppt_h</p:attrName>
                                        </p:attrNameLst>
                                      </p:cBhvr>
                                      <p:tavLst>
                                        <p:tav tm="0">
                                          <p:val>
                                            <p:strVal val="4/3*#ppt_h"/>
                                          </p:val>
                                        </p:tav>
                                        <p:tav tm="100000">
                                          <p:val>
                                            <p:strVal val="#ppt_h"/>
                                          </p:val>
                                        </p:tav>
                                      </p:tavLst>
                                    </p:anim>
                                  </p:childTnLst>
                                </p:cTn>
                              </p:par>
                            </p:childTnLst>
                          </p:cTn>
                        </p:par>
                        <p:par>
                          <p:cTn id="28" fill="hold" nodeType="afterGroup">
                            <p:stCondLst>
                              <p:cond delay="1750"/>
                            </p:stCondLst>
                            <p:childTnLst>
                              <p:par>
                                <p:cTn id="29" presetID="4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25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50"/>
                                        <p:tgtEl>
                                          <p:spTgt spid="13"/>
                                        </p:tgtEl>
                                      </p:cBhvr>
                                    </p:animEffect>
                                  </p:childTnLst>
                                </p:cTn>
                              </p:par>
                            </p:childTnLst>
                          </p:cTn>
                        </p:par>
                        <p:par>
                          <p:cTn id="38" fill="hold" nodeType="afterGroup">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250" fill="hold"/>
                                        <p:tgtEl>
                                          <p:spTgt spid="21"/>
                                        </p:tgtEl>
                                        <p:attrNameLst>
                                          <p:attrName>ppt_w</p:attrName>
                                        </p:attrNameLst>
                                      </p:cBhvr>
                                      <p:tavLst>
                                        <p:tav tm="0">
                                          <p:val>
                                            <p:strVal val="4/3*#ppt_w"/>
                                          </p:val>
                                        </p:tav>
                                        <p:tav tm="100000">
                                          <p:val>
                                            <p:strVal val="#ppt_w"/>
                                          </p:val>
                                        </p:tav>
                                      </p:tavLst>
                                    </p:anim>
                                    <p:anim calcmode="lin" valueType="num">
                                      <p:cBhvr>
                                        <p:cTn id="42" dur="250" fill="hold"/>
                                        <p:tgtEl>
                                          <p:spTgt spid="21"/>
                                        </p:tgtEl>
                                        <p:attrNameLst>
                                          <p:attrName>ppt_h</p:attrName>
                                        </p:attrNameLst>
                                      </p:cBhvr>
                                      <p:tavLst>
                                        <p:tav tm="0">
                                          <p:val>
                                            <p:strVal val="4/3*#ppt_h"/>
                                          </p:val>
                                        </p:tav>
                                        <p:tav tm="100000">
                                          <p:val>
                                            <p:strVal val="#ppt_h"/>
                                          </p:val>
                                        </p:tav>
                                      </p:tavLst>
                                    </p:anim>
                                  </p:childTnLst>
                                </p:cTn>
                              </p:par>
                            </p:childTnLst>
                          </p:cTn>
                        </p:par>
                        <p:par>
                          <p:cTn id="43" fill="hold" nodeType="afterGroup">
                            <p:stCondLst>
                              <p:cond delay="2750"/>
                            </p:stCondLst>
                            <p:childTnLst>
                              <p:par>
                                <p:cTn id="44" presetID="47"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325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250"/>
                                        <p:tgtEl>
                                          <p:spTgt spid="22"/>
                                        </p:tgtEl>
                                      </p:cBhvr>
                                    </p:animEffect>
                                  </p:childTnLst>
                                </p:cTn>
                              </p:par>
                            </p:childTnLst>
                          </p:cTn>
                        </p:par>
                        <p:par>
                          <p:cTn id="53" fill="hold" nodeType="afterGroup">
                            <p:stCondLst>
                              <p:cond delay="3500"/>
                            </p:stCondLst>
                            <p:childTnLst>
                              <p:par>
                                <p:cTn id="54" presetID="23" presetClass="entr" presetSubtype="28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ppt_w</p:attrName>
                                        </p:attrNameLst>
                                      </p:cBhvr>
                                      <p:tavLst>
                                        <p:tav tm="0">
                                          <p:val>
                                            <p:strVal val="4/3*#ppt_w"/>
                                          </p:val>
                                        </p:tav>
                                        <p:tav tm="100000">
                                          <p:val>
                                            <p:strVal val="#ppt_w"/>
                                          </p:val>
                                        </p:tav>
                                      </p:tavLst>
                                    </p:anim>
                                    <p:anim calcmode="lin" valueType="num">
                                      <p:cBhvr>
                                        <p:cTn id="57" dur="250" fill="hold"/>
                                        <p:tgtEl>
                                          <p:spTgt spid="30"/>
                                        </p:tgtEl>
                                        <p:attrNameLst>
                                          <p:attrName>ppt_h</p:attrName>
                                        </p:attrNameLst>
                                      </p:cBhvr>
                                      <p:tavLst>
                                        <p:tav tm="0">
                                          <p:val>
                                            <p:strVal val="4/3*#ppt_h"/>
                                          </p:val>
                                        </p:tav>
                                        <p:tav tm="100000">
                                          <p:val>
                                            <p:strVal val="#ppt_h"/>
                                          </p:val>
                                        </p:tav>
                                      </p:tavLst>
                                    </p:anim>
                                  </p:childTnLst>
                                </p:cTn>
                              </p:par>
                            </p:childTnLst>
                          </p:cTn>
                        </p:par>
                        <p:par>
                          <p:cTn id="58" fill="hold" nodeType="afterGroup">
                            <p:stCondLst>
                              <p:cond delay="3750"/>
                            </p:stCondLst>
                            <p:childTnLst>
                              <p:par>
                                <p:cTn id="59" presetID="47"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anim calcmode="lin" valueType="num">
                                      <p:cBhvr>
                                        <p:cTn id="62" dur="500" fill="hold"/>
                                        <p:tgtEl>
                                          <p:spTgt spid="18"/>
                                        </p:tgtEl>
                                        <p:attrNameLst>
                                          <p:attrName>ppt_x</p:attrName>
                                        </p:attrNameLst>
                                      </p:cBhvr>
                                      <p:tavLst>
                                        <p:tav tm="0">
                                          <p:val>
                                            <p:strVal val="#ppt_x"/>
                                          </p:val>
                                        </p:tav>
                                        <p:tav tm="100000">
                                          <p:val>
                                            <p:strVal val="#ppt_x"/>
                                          </p:val>
                                        </p:tav>
                                      </p:tavLst>
                                    </p:anim>
                                    <p:anim calcmode="lin" valueType="num">
                                      <p:cBhvr>
                                        <p:cTn id="63" dur="500" fill="hold"/>
                                        <p:tgtEl>
                                          <p:spTgt spid="18"/>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4250"/>
                            </p:stCondLst>
                            <p:childTnLst>
                              <p:par>
                                <p:cTn id="65" presetID="2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250"/>
                                        <p:tgtEl>
                                          <p:spTgt spid="31"/>
                                        </p:tgtEl>
                                      </p:cBhvr>
                                    </p:animEffect>
                                  </p:childTnLst>
                                </p:cTn>
                              </p:par>
                            </p:childTnLst>
                          </p:cTn>
                        </p:par>
                        <p:par>
                          <p:cTn id="68" fill="hold" nodeType="afterGroup">
                            <p:stCondLst>
                              <p:cond delay="4500"/>
                            </p:stCondLst>
                            <p:childTnLst>
                              <p:par>
                                <p:cTn id="69" presetID="23" presetClass="entr" presetSubtype="28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strVal val="4/3*#ppt_w"/>
                                          </p:val>
                                        </p:tav>
                                        <p:tav tm="100000">
                                          <p:val>
                                            <p:strVal val="#ppt_w"/>
                                          </p:val>
                                        </p:tav>
                                      </p:tavLst>
                                    </p:anim>
                                    <p:anim calcmode="lin" valueType="num">
                                      <p:cBhvr>
                                        <p:cTn id="72" dur="250" fill="hold"/>
                                        <p:tgtEl>
                                          <p:spTgt spid="39"/>
                                        </p:tgtEl>
                                        <p:attrNameLst>
                                          <p:attrName>ppt_h</p:attrName>
                                        </p:attrNameLst>
                                      </p:cBhvr>
                                      <p:tavLst>
                                        <p:tav tm="0">
                                          <p:val>
                                            <p:strVal val="4/3*#ppt_h"/>
                                          </p:val>
                                        </p:tav>
                                        <p:tav tm="100000">
                                          <p:val>
                                            <p:strVal val="#ppt_h"/>
                                          </p:val>
                                        </p:tav>
                                      </p:tavLst>
                                    </p:anim>
                                  </p:childTnLst>
                                </p:cTn>
                              </p:par>
                            </p:childTnLst>
                          </p:cTn>
                        </p:par>
                        <p:par>
                          <p:cTn id="73" fill="hold" nodeType="afterGroup">
                            <p:stCondLst>
                              <p:cond delay="475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250"/>
                                        <p:tgtEl>
                                          <p:spTgt spid="40"/>
                                        </p:tgtEl>
                                      </p:cBhvr>
                                    </p:animEffect>
                                  </p:childTnLst>
                                </p:cTn>
                              </p:par>
                            </p:childTnLst>
                          </p:cTn>
                        </p:par>
                        <p:par>
                          <p:cTn id="77" fill="hold" nodeType="afterGroup">
                            <p:stCondLst>
                              <p:cond delay="5000"/>
                            </p:stCondLst>
                            <p:childTnLst>
                              <p:par>
                                <p:cTn id="78" presetID="47"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p:bldP spid="21" grpId="0" animBg="1"/>
      <p:bldP spid="22" grpId="0"/>
      <p:bldP spid="30" grpId="0" animBg="1"/>
      <p:bldP spid="31" grpId="0"/>
      <p:bldP spid="39" grpId="0" animBg="1"/>
      <p:bldP spid="4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4"/>
          <p:cNvGrpSpPr/>
          <p:nvPr/>
        </p:nvGrpSpPr>
        <p:grpSpPr>
          <a:xfrm>
            <a:off x="1051560" y="1620109"/>
            <a:ext cx="2713680" cy="2713829"/>
            <a:chOff x="1596236" y="1916860"/>
            <a:chExt cx="3618636" cy="3618636"/>
          </a:xfrm>
          <a:effectLst/>
        </p:grpSpPr>
        <p:grpSp>
          <p:nvGrpSpPr>
            <p:cNvPr id="3"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lstStyle/>
            <a:p>
              <a:pPr algn="ctr">
                <a:lnSpc>
                  <a:spcPct val="120000"/>
                </a:lnSpc>
              </a:pPr>
              <a:endParaRPr lang="en-US"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p:nvPr/>
          </p:nvSpPr>
          <p:spPr bwMode="auto">
            <a:xfrm>
              <a:off x="4259357" y="3355575"/>
              <a:ext cx="373905" cy="340913"/>
            </a:xfrm>
            <a:custGeom>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p:nvPr/>
          </p:nvSpPr>
          <p:spPr bwMode="auto">
            <a:xfrm>
              <a:off x="3546424" y="2542702"/>
              <a:ext cx="294897" cy="381142"/>
            </a:xfrm>
            <a:custGeom>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p:nvPr/>
            </p:nvSpPr>
            <p:spPr bwMode="auto">
              <a:xfrm>
                <a:off x="1719507" y="1963838"/>
                <a:ext cx="182530" cy="17538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200" y="2932109"/>
              <a:ext cx="819826" cy="246235"/>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6"/>
              <a:ext cx="873032" cy="246235"/>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6235"/>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6235"/>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4031274" y="1966153"/>
            <a:ext cx="1076938" cy="184666"/>
          </a:xfrm>
          <a:prstGeom prst="rect">
            <a:avLst/>
          </a:prstGeom>
          <a:noFill/>
        </p:spPr>
        <p:txBody>
          <a:bodyPr wrap="square" lIns="0" tIns="0" rIns="0" bIns="0"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4031274" y="2795370"/>
            <a:ext cx="451401" cy="430636"/>
          </a:xfrm>
          <a:custGeom>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3">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68571" tIns="34286" rIns="68571" bIns="34286" numCol="1" anchor="t" anchorCtr="0" compatLnSpc="1"/>
          <a:lstStyle/>
          <a:p>
            <a:pPr algn="just">
              <a:lnSpc>
                <a:spcPct val="120000"/>
              </a:lnSpc>
            </a:pPr>
            <a:endParaRPr lang="en-GB"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6163200" y="2786662"/>
            <a:ext cx="295344" cy="448052"/>
          </a:xfrm>
          <a:custGeom>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68571" tIns="34286" rIns="68571" bIns="34286" numCol="1" anchor="t" anchorCtr="0" compatLnSpc="1"/>
          <a:lstStyle/>
          <a:p>
            <a:pPr algn="just">
              <a:lnSpc>
                <a:spcPct val="120000"/>
              </a:lnSpc>
            </a:pPr>
            <a:endParaRPr lang="en-GB"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4031275" y="2154739"/>
            <a:ext cx="4099095" cy="443198"/>
          </a:xfrm>
          <a:prstGeom prst="rect">
            <a:avLst/>
          </a:prstGeom>
        </p:spPr>
        <p:txBody>
          <a:bodyPr wrap="square" lIns="0" tIns="0" rIns="0" bIns="0">
            <a:spAutoFit/>
          </a:bodyPr>
          <a:lstStyle/>
          <a:p>
            <a:pP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4579135" y="2918759"/>
            <a:ext cx="254878" cy="184666"/>
          </a:xfrm>
          <a:prstGeom prst="rect">
            <a:avLst/>
          </a:prstGeom>
          <a:noFill/>
        </p:spPr>
        <p:txBody>
          <a:bodyPr wrap="none" lIns="0" tIns="0" rIns="0" bIns="0" rtlCol="0">
            <a:spAutoFit/>
          </a:bodyPr>
          <a:lstStyle/>
          <a:p>
            <a:pP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520915" y="2918759"/>
            <a:ext cx="254878" cy="184666"/>
          </a:xfrm>
          <a:prstGeom prst="rect">
            <a:avLst/>
          </a:prstGeom>
          <a:noFill/>
        </p:spPr>
        <p:txBody>
          <a:bodyPr wrap="none" lIns="0" tIns="0" rIns="0" bIns="0" rtlCol="0">
            <a:spAutoFit/>
          </a:bodyPr>
          <a:lstStyle/>
          <a:p>
            <a:pPr>
              <a:lnSpc>
                <a:spcPct val="120000"/>
              </a:lnSpc>
            </a:pPr>
            <a:r>
              <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4031274" y="3659337"/>
            <a:ext cx="1927892" cy="553998"/>
          </a:xfrm>
          <a:prstGeom prst="rect">
            <a:avLst/>
          </a:prstGeom>
        </p:spPr>
        <p:txBody>
          <a:bodyPr wrap="square" lIns="0" tIns="0" rIns="0" bIns="0">
            <a:spAutoFit/>
          </a:bodyPr>
          <a:lstStyle/>
          <a:p>
            <a:pP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4031274" y="3458358"/>
            <a:ext cx="897682" cy="184666"/>
          </a:xfrm>
          <a:prstGeom prst="rect">
            <a:avLst/>
          </a:prstGeom>
          <a:noFill/>
        </p:spPr>
        <p:txBody>
          <a:bodyPr wrap="none" lIns="0" tIns="0" rIns="0" bIns="0"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6165236" y="3458358"/>
            <a:ext cx="897682" cy="184666"/>
          </a:xfrm>
          <a:prstGeom prst="rect">
            <a:avLst/>
          </a:prstGeom>
          <a:noFill/>
        </p:spPr>
        <p:txBody>
          <a:bodyPr wrap="none" lIns="0" tIns="0" rIns="0" bIns="0"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165236" y="3659337"/>
            <a:ext cx="1965134" cy="553998"/>
          </a:xfrm>
          <a:prstGeom prst="rect">
            <a:avLst/>
          </a:prstGeom>
        </p:spPr>
        <p:txBody>
          <a:bodyPr wrap="square" lIns="0" tIns="0" rIns="0" bIns="0">
            <a:spAutoFit/>
          </a:bodyPr>
          <a:lstStyle/>
          <a:p>
            <a:pP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4"/>
          <p:cNvGrpSpPr/>
          <p:nvPr/>
        </p:nvGrpSpPr>
        <p:grpSpPr>
          <a:xfrm>
            <a:off x="523944" y="1171270"/>
            <a:ext cx="8429532" cy="3311964"/>
            <a:chOff x="442664" y="1047750"/>
            <a:chExt cx="8244136" cy="3240294"/>
          </a:xfrm>
        </p:grpSpPr>
        <p:sp>
          <p:nvSpPr>
            <p:cNvPr id="7" name="Rectangle 4"/>
            <p:cNvSpPr/>
            <p:nvPr/>
          </p:nvSpPr>
          <p:spPr>
            <a:xfrm>
              <a:off x="442664" y="1047750"/>
              <a:ext cx="3113933" cy="322135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p:nvPr/>
          </p:nvSpPr>
          <p:spPr>
            <a:xfrm>
              <a:off x="3660006" y="1047750"/>
              <a:ext cx="1750194" cy="4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Determination</a:t>
              </a:r>
              <a:endParaRPr lang="en-US">
                <a:solidFill>
                  <a:schemeClr val="bg1"/>
                </a:solidFill>
                <a:latin typeface="Open Sans Light" pitchFamily="34" charset="0"/>
                <a:ea typeface="Open Sans Light" pitchFamily="34" charset="0"/>
                <a:cs typeface="Open Sans Light" pitchFamily="34" charset="0"/>
              </a:endParaRPr>
            </a:p>
          </p:txBody>
        </p:sp>
        <p:sp>
          <p:nvSpPr>
            <p:cNvPr id="10" name="Rectangle 6"/>
            <p:cNvSpPr/>
            <p:nvPr/>
          </p:nvSpPr>
          <p:spPr>
            <a:xfrm>
              <a:off x="3660006" y="1462249"/>
              <a:ext cx="2588394" cy="41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Competing Competitor</a:t>
              </a:r>
              <a:endParaRPr lang="en-US">
                <a:solidFill>
                  <a:schemeClr val="bg1"/>
                </a:solidFill>
                <a:latin typeface="Open Sans Light" pitchFamily="34" charset="0"/>
                <a:ea typeface="Open Sans Light" pitchFamily="34" charset="0"/>
                <a:cs typeface="Open Sans Light" pitchFamily="34" charset="0"/>
              </a:endParaRPr>
            </a:p>
          </p:txBody>
        </p:sp>
        <p:sp>
          <p:nvSpPr>
            <p:cNvPr id="11" name="Rectangle 8"/>
            <p:cNvSpPr/>
            <p:nvPr/>
          </p:nvSpPr>
          <p:spPr>
            <a:xfrm>
              <a:off x="3657600" y="1881249"/>
              <a:ext cx="2440806" cy="414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Personal Class Action</a:t>
              </a:r>
              <a:endParaRPr lang="en-US">
                <a:solidFill>
                  <a:schemeClr val="bg1"/>
                </a:solidFill>
                <a:latin typeface="Open Sans Light" pitchFamily="34" charset="0"/>
                <a:ea typeface="Open Sans Light" pitchFamily="34" charset="0"/>
                <a:cs typeface="Open Sans Light" pitchFamily="34" charset="0"/>
              </a:endParaRPr>
            </a:p>
          </p:txBody>
        </p:sp>
        <p:sp>
          <p:nvSpPr>
            <p:cNvPr id="12" name="Rectangle 9"/>
            <p:cNvSpPr/>
            <p:nvPr/>
          </p:nvSpPr>
          <p:spPr>
            <a:xfrm>
              <a:off x="3657600" y="2295748"/>
              <a:ext cx="2286000" cy="414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Good Performance</a:t>
              </a:r>
              <a:endParaRPr lang="en-US">
                <a:solidFill>
                  <a:schemeClr val="bg1"/>
                </a:solidFill>
                <a:latin typeface="Open Sans Light" pitchFamily="34" charset="0"/>
                <a:ea typeface="Open Sans Light" pitchFamily="34" charset="0"/>
                <a:cs typeface="Open Sans Light" pitchFamily="34" charset="0"/>
              </a:endParaRPr>
            </a:p>
          </p:txBody>
        </p:sp>
        <p:sp>
          <p:nvSpPr>
            <p:cNvPr id="13" name="Rectangle 10"/>
            <p:cNvSpPr/>
            <p:nvPr/>
          </p:nvSpPr>
          <p:spPr>
            <a:xfrm>
              <a:off x="3660006" y="2708760"/>
              <a:ext cx="2438400" cy="4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Durability and Energy</a:t>
              </a:r>
              <a:endParaRPr lang="en-US">
                <a:solidFill>
                  <a:schemeClr val="bg1"/>
                </a:solidFill>
                <a:latin typeface="Open Sans Light" pitchFamily="34" charset="0"/>
                <a:ea typeface="Open Sans Light" pitchFamily="34" charset="0"/>
                <a:cs typeface="Open Sans Light" pitchFamily="34" charset="0"/>
              </a:endParaRPr>
            </a:p>
          </p:txBody>
        </p:sp>
        <p:sp>
          <p:nvSpPr>
            <p:cNvPr id="14" name="Rectangle 11"/>
            <p:cNvSpPr/>
            <p:nvPr/>
          </p:nvSpPr>
          <p:spPr>
            <a:xfrm>
              <a:off x="3660006" y="3123259"/>
              <a:ext cx="3121794" cy="41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Advanced Level Clash Action</a:t>
              </a:r>
              <a:endParaRPr lang="en-US">
                <a:solidFill>
                  <a:schemeClr val="bg1"/>
                </a:solidFill>
                <a:latin typeface="Open Sans Light" pitchFamily="34" charset="0"/>
                <a:ea typeface="Open Sans Light" pitchFamily="34" charset="0"/>
                <a:cs typeface="Open Sans Light" pitchFamily="34" charset="0"/>
              </a:endParaRPr>
            </a:p>
          </p:txBody>
        </p:sp>
        <p:sp>
          <p:nvSpPr>
            <p:cNvPr id="15" name="Text Box 10"/>
            <p:cNvSpPr txBox="1">
              <a:spLocks noChangeArrowheads="1"/>
            </p:cNvSpPr>
            <p:nvPr/>
          </p:nvSpPr>
          <p:spPr bwMode="auto">
            <a:xfrm>
              <a:off x="3660006" y="3761090"/>
              <a:ext cx="2438400" cy="526954"/>
            </a:xfrm>
            <a:prstGeom prst="rect">
              <a:avLst/>
            </a:prstGeom>
            <a:noFill/>
            <a:ln w="9525">
              <a:noFill/>
              <a:miter lim="800000"/>
            </a:ln>
          </p:spPr>
          <p:txBody>
            <a:bodyPr wrap="square" lIns="45720" tIns="22860" rIns="45720" bIns="22860">
              <a:spAutoFit/>
            </a:bodyPr>
            <a:lstStyle/>
            <a:p>
              <a:pPr defTabSz="815975"/>
              <a:r>
                <a:rPr lang="en-US" sz="9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Third Party</a:t>
              </a:r>
              <a:endParaRPr lang="en-US" sz="9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815975"/>
              <a:endParaRPr lang="en-US" sz="7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815975"/>
              <a:r>
                <a:rPr lang="en-US" sz="80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Etiam faucibus tortor. </a:t>
              </a:r>
              <a:endParaRPr lang="en-US" sz="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Box 10"/>
            <p:cNvSpPr txBox="1">
              <a:spLocks noChangeArrowheads="1"/>
            </p:cNvSpPr>
            <p:nvPr/>
          </p:nvSpPr>
          <p:spPr bwMode="auto">
            <a:xfrm>
              <a:off x="6248400" y="3761089"/>
              <a:ext cx="2438400" cy="526954"/>
            </a:xfrm>
            <a:prstGeom prst="rect">
              <a:avLst/>
            </a:prstGeom>
            <a:noFill/>
            <a:ln w="9525">
              <a:noFill/>
              <a:miter lim="800000"/>
            </a:ln>
          </p:spPr>
          <p:txBody>
            <a:bodyPr wrap="square" lIns="45720" tIns="22860" rIns="45720" bIns="22860">
              <a:spAutoFit/>
            </a:bodyPr>
            <a:lstStyle/>
            <a:p>
              <a:pPr defTabSz="815975"/>
              <a:r>
                <a:rPr lang="en-US" sz="9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Quite Technology</a:t>
              </a:r>
              <a:endParaRPr lang="en-US" sz="9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815975"/>
              <a:endParaRPr lang="en-US" sz="7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815975"/>
              <a:r>
                <a:rPr lang="en-US" sz="80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Etiam faucibus tortor. </a:t>
              </a:r>
              <a:endParaRPr lang="en-US" sz="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transition spd="med" advClick="0" advTm="1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C:\Users\Administrator\Desktop\2257befa3abd9e8副本.png"/>
          <p:cNvPicPr>
            <a:picLocks noChangeAspect="1" noChangeArrowheads="1"/>
          </p:cNvPicPr>
          <p:nvPr/>
        </p:nvPicPr>
        <p:blipFill>
          <a:blip r:embed="rId3"/>
          <a:stretch>
            <a:fillRect/>
          </a:stretch>
        </p:blipFill>
        <p:spPr bwMode="auto">
          <a:xfrm>
            <a:off x="3779912" y="267494"/>
            <a:ext cx="6191250" cy="4638675"/>
          </a:xfrm>
          <a:prstGeom prst="rect">
            <a:avLst/>
          </a:prstGeom>
          <a:noFill/>
        </p:spPr>
      </p:pic>
      <p:sp>
        <p:nvSpPr>
          <p:cNvPr id="29" name="矩形 28"/>
          <p:cNvSpPr/>
          <p:nvPr/>
        </p:nvSpPr>
        <p:spPr>
          <a:xfrm>
            <a:off x="2074528" y="2198559"/>
            <a:ext cx="2819320" cy="492443"/>
          </a:xfrm>
          <a:prstGeom prst="rect">
            <a:avLst/>
          </a:prstGeom>
        </p:spPr>
        <p:txBody>
          <a:bodyPr wrap="square" lIns="0" tIns="0" rIns="0" bIns="0">
            <a:spAutoFit/>
          </a:bodyPr>
          <a:lstStyle/>
          <a:p>
            <a:r>
              <a:rPr lang="zh-CN" altLang="en-US" sz="32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03</a:t>
            </a:r>
            <a:endParaRPr lang="zh-CN" altLang="en-US" sz="3200"/>
          </a:p>
        </p:txBody>
      </p:sp>
    </p:spTree>
  </p:cSld>
  <p:clrMapOvr>
    <a:masterClrMapping/>
  </p:clrMapOvr>
  <p:transition spd="med" advClick="0" advTm="600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Content Placeholder 2"/>
          <p:cNvSpPr txBox="1"/>
          <p:nvPr/>
        </p:nvSpPr>
        <p:spPr>
          <a:xfrm>
            <a:off x="1763651"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2015</a:t>
            </a:r>
            <a:endPar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20" name="Rectangle 19"/>
          <p:cNvSpPr/>
          <p:nvPr/>
        </p:nvSpPr>
        <p:spPr>
          <a:xfrm>
            <a:off x="1904134" y="1791841"/>
            <a:ext cx="622958" cy="397565"/>
          </a:xfrm>
          <a:prstGeom prst="rect">
            <a:avLst/>
          </a:prstGeom>
        </p:spPr>
        <p:txBody>
          <a:bodyPr wrap="none" lIns="68576" tIns="34289" rIns="68576" bIns="34289">
            <a:spAutoFit/>
          </a:bodyPr>
          <a:lstStyle/>
          <a:p>
            <a:pPr algn="ctr"/>
            <a:r>
              <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rPr>
              <a:t>60%</a:t>
            </a:r>
            <a:endPar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13" name="Content Placeholder 2"/>
          <p:cNvSpPr txBox="1"/>
          <p:nvPr/>
        </p:nvSpPr>
        <p:spPr>
          <a:xfrm>
            <a:off x="2893695"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2016</a:t>
            </a:r>
            <a:endPar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21" name="Rectangle 20"/>
          <p:cNvSpPr/>
          <p:nvPr/>
        </p:nvSpPr>
        <p:spPr>
          <a:xfrm>
            <a:off x="3159472" y="1524189"/>
            <a:ext cx="581921" cy="397565"/>
          </a:xfrm>
          <a:prstGeom prst="rect">
            <a:avLst/>
          </a:prstGeom>
        </p:spPr>
        <p:txBody>
          <a:bodyPr wrap="none" lIns="68576" tIns="34289" rIns="68576" bIns="34289">
            <a:spAutoFit/>
          </a:bodyPr>
          <a:lstStyle/>
          <a:p>
            <a:pPr algn="ctr"/>
            <a:r>
              <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rPr>
              <a:t>70%</a:t>
            </a:r>
            <a:endPar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2" name="Content Placeholder 2"/>
          <p:cNvSpPr txBox="1"/>
          <p:nvPr/>
        </p:nvSpPr>
        <p:spPr>
          <a:xfrm>
            <a:off x="4306440"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2018</a:t>
            </a:r>
            <a:endPar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22" name="Rectangle 21"/>
          <p:cNvSpPr/>
          <p:nvPr/>
        </p:nvSpPr>
        <p:spPr>
          <a:xfrm>
            <a:off x="4571888" y="1309876"/>
            <a:ext cx="620678" cy="397565"/>
          </a:xfrm>
          <a:prstGeom prst="rect">
            <a:avLst/>
          </a:prstGeom>
        </p:spPr>
        <p:txBody>
          <a:bodyPr wrap="none" lIns="68576" tIns="34289" rIns="68576" bIns="34289">
            <a:spAutoFit/>
          </a:bodyPr>
          <a:lstStyle/>
          <a:p>
            <a:pPr algn="ctr"/>
            <a:r>
              <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rPr>
              <a:t>80%</a:t>
            </a:r>
            <a:endPar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11" name="Arc 10"/>
          <p:cNvSpPr/>
          <p:nvPr/>
        </p:nvSpPr>
        <p:spPr>
          <a:xfrm>
            <a:off x="1544100" y="2165425"/>
            <a:ext cx="1114901" cy="1114901"/>
          </a:xfrm>
          <a:prstGeom prst="arc">
            <a:avLst>
              <a:gd name="adj1" fmla="val 10810458"/>
              <a:gd name="adj2" fmla="val 0"/>
            </a:avLst>
          </a:prstGeom>
          <a:solidFill>
            <a:schemeClr val="accent2">
              <a:alpha val="80000"/>
            </a:schemeClr>
          </a:solidFill>
          <a:ln>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Arc 7"/>
          <p:cNvSpPr/>
          <p:nvPr/>
        </p:nvSpPr>
        <p:spPr>
          <a:xfrm>
            <a:off x="2392680" y="1914916"/>
            <a:ext cx="1615440" cy="1615440"/>
          </a:xfrm>
          <a:prstGeom prst="arc">
            <a:avLst>
              <a:gd name="adj1" fmla="val 10786903"/>
              <a:gd name="adj2" fmla="val 0"/>
            </a:avLst>
          </a:prstGeom>
          <a:solidFill>
            <a:schemeClr val="accent1">
              <a:alpha val="80000"/>
            </a:schemeClr>
          </a:solidFill>
          <a:ln w="9525">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Arc 8"/>
          <p:cNvSpPr/>
          <p:nvPr/>
        </p:nvSpPr>
        <p:spPr>
          <a:xfrm>
            <a:off x="3513959" y="1658217"/>
            <a:ext cx="2128838" cy="2128838"/>
          </a:xfrm>
          <a:prstGeom prst="arc">
            <a:avLst>
              <a:gd name="adj1" fmla="val 10792861"/>
              <a:gd name="adj2" fmla="val 0"/>
            </a:avLst>
          </a:prstGeom>
          <a:solidFill>
            <a:schemeClr val="accent2">
              <a:alpha val="80000"/>
            </a:schemeClr>
          </a:solidFill>
          <a:ln>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Arc 9"/>
          <p:cNvSpPr/>
          <p:nvPr/>
        </p:nvSpPr>
        <p:spPr>
          <a:xfrm>
            <a:off x="4979967" y="1415026"/>
            <a:ext cx="2614136" cy="2614136"/>
          </a:xfrm>
          <a:prstGeom prst="arc">
            <a:avLst>
              <a:gd name="adj1" fmla="val 10787253"/>
              <a:gd name="adj2" fmla="val 0"/>
            </a:avLst>
          </a:prstGeom>
          <a:solidFill>
            <a:schemeClr val="accent1">
              <a:alpha val="80000"/>
            </a:schemeClr>
          </a:solidFill>
          <a:ln w="9525">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5998189"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2019</a:t>
            </a:r>
            <a:endParaRPr lang="en-US">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23" name="Rectangle 22"/>
          <p:cNvSpPr/>
          <p:nvPr/>
        </p:nvSpPr>
        <p:spPr>
          <a:xfrm>
            <a:off x="6894005" y="1241468"/>
            <a:ext cx="622958" cy="397565"/>
          </a:xfrm>
          <a:prstGeom prst="rect">
            <a:avLst/>
          </a:prstGeom>
        </p:spPr>
        <p:txBody>
          <a:bodyPr wrap="none" lIns="68576" tIns="34289" rIns="68576" bIns="34289">
            <a:spAutoFit/>
          </a:bodyPr>
          <a:lstStyle/>
          <a:p>
            <a:pPr algn="ctr"/>
            <a:r>
              <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rPr>
              <a:t>90%</a:t>
            </a:r>
            <a:endParaRPr lang="en-US" sz="2100">
              <a:solidFill>
                <a:schemeClr val="accent1"/>
              </a:solidFill>
              <a:latin typeface="Impact" panose="020b0806030902050204" pitchFamily="34" charset="0"/>
              <a:ea typeface="微软雅黑" panose="020b0503020204020204" pitchFamily="34" charset="-122"/>
              <a:cs typeface="Open Sans" panose="020b0606030504020204" pitchFamily="34" charset="0"/>
            </a:endParaRPr>
          </a:p>
        </p:txBody>
      </p:sp>
      <p:sp>
        <p:nvSpPr>
          <p:cNvPr id="6" name="文本框 5"/>
          <p:cNvSpPr txBox="1"/>
          <p:nvPr/>
        </p:nvSpPr>
        <p:spPr>
          <a:xfrm>
            <a:off x="1496951"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2730341"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4160231"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5803403"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800" kern="0">
              <a:solidFill>
                <a:schemeClr val="bg1">
                  <a:lumMod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nodeType="afterGroup">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4500"/>
                            </p:stCondLst>
                            <p:childTnLst>
                              <p:par>
                                <p:cTn id="80" presetID="42" presetClass="entr" presetSubtype="0"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5500"/>
                            </p:stCondLst>
                            <p:childTnLst>
                              <p:par>
                                <p:cTn id="91" presetID="42"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3" grpId="0"/>
      <p:bldP spid="21" grpId="0"/>
      <p:bldP spid="2" grpId="0"/>
      <p:bldP spid="22" grpId="0"/>
      <p:bldP spid="11" grpId="0" animBg="1"/>
      <p:bldP spid="8" grpId="0" animBg="1"/>
      <p:bldP spid="9" grpId="0" animBg="1"/>
      <p:bldP spid="10" grpId="0" animBg="1"/>
      <p:bldP spid="15" grpId="0"/>
      <p:bldP spid="23" grpId="0"/>
      <p:bldP spid="6" grpId="0"/>
      <p:bldP spid="3" grpId="0"/>
      <p:bldP spid="5" grpId="0"/>
      <p:bldP spid="2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61"/>
          <p:cNvGrpSpPr/>
          <p:nvPr/>
        </p:nvGrpSpPr>
        <p:grpSpPr>
          <a:xfrm rot="16200000">
            <a:off x="2431136" y="2871234"/>
            <a:ext cx="547293" cy="364843"/>
            <a:chOff x="3200400" y="1234012"/>
            <a:chExt cx="1371600" cy="728138"/>
          </a:xfrm>
        </p:grpSpPr>
        <p:sp>
          <p:nvSpPr>
            <p:cNvPr id="59"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2"/>
          <p:cNvGrpSpPr/>
          <p:nvPr/>
        </p:nvGrpSpPr>
        <p:grpSpPr>
          <a:xfrm rot="16200000">
            <a:off x="3171151" y="2871234"/>
            <a:ext cx="547293" cy="364843"/>
            <a:chOff x="3200400" y="1234012"/>
            <a:chExt cx="1371600" cy="728138"/>
          </a:xfrm>
        </p:grpSpPr>
        <p:sp>
          <p:nvSpPr>
            <p:cNvPr id="64"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4"/>
          <p:cNvGrpSpPr/>
          <p:nvPr/>
        </p:nvGrpSpPr>
        <p:grpSpPr>
          <a:xfrm rot="16200000">
            <a:off x="3911166" y="2871234"/>
            <a:ext cx="547293" cy="364843"/>
            <a:chOff x="3200400" y="1234012"/>
            <a:chExt cx="1371600" cy="728138"/>
          </a:xfrm>
        </p:grpSpPr>
        <p:sp>
          <p:nvSpPr>
            <p:cNvPr id="76"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0"/>
          <p:cNvGrpSpPr/>
          <p:nvPr/>
        </p:nvGrpSpPr>
        <p:grpSpPr>
          <a:xfrm rot="16200000">
            <a:off x="6361493" y="2642597"/>
            <a:ext cx="548992" cy="823817"/>
            <a:chOff x="4257815" y="3604273"/>
            <a:chExt cx="632164" cy="948677"/>
          </a:xfrm>
        </p:grpSpPr>
        <p:grpSp>
          <p:nvGrpSpPr>
            <p:cNvPr id="6" name="Group 96"/>
            <p:cNvGrpSpPr/>
            <p:nvPr/>
          </p:nvGrpSpPr>
          <p:grpSpPr>
            <a:xfrm>
              <a:off x="4257815" y="3905805"/>
              <a:ext cx="632164" cy="647145"/>
              <a:chOff x="4107979" y="4055348"/>
              <a:chExt cx="966386" cy="788823"/>
            </a:xfrm>
          </p:grpSpPr>
          <p:sp>
            <p:nvSpPr>
              <p:cNvPr id="37"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vert="horz" wrap="square" lIns="111664" tIns="55832" rIns="111664" bIns="55832" numCol="1" rtlCol="0" anchor="t" anchorCtr="0" compatLnSpc="1"/>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vert="horz" wrap="square" lIns="111664" tIns="55832" rIns="111664" bIns="55832" numCol="1" rtlCol="0" anchor="t" anchorCtr="0" compatLnSpc="1"/>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96"/>
            <p:cNvGrpSpPr/>
            <p:nvPr/>
          </p:nvGrpSpPr>
          <p:grpSpPr>
            <a:xfrm>
              <a:off x="4259771" y="3604273"/>
              <a:ext cx="630208" cy="416793"/>
              <a:chOff x="2514600" y="3103313"/>
              <a:chExt cx="914400" cy="604745"/>
            </a:xfrm>
          </p:grpSpPr>
          <p:sp>
            <p:nvSpPr>
              <p:cNvPr id="94"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120"/>
          <p:cNvGrpSpPr/>
          <p:nvPr/>
        </p:nvGrpSpPr>
        <p:grpSpPr>
          <a:xfrm rot="16200000" flipH="1">
            <a:off x="3190217" y="3225566"/>
            <a:ext cx="1261312" cy="363038"/>
            <a:chOff x="4889980" y="1620289"/>
            <a:chExt cx="1452400" cy="418060"/>
          </a:xfrm>
        </p:grpSpPr>
        <p:sp>
          <p:nvSpPr>
            <p:cNvPr id="122"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3"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rot="16200000">
            <a:off x="4631321" y="2871234"/>
            <a:ext cx="547293" cy="364843"/>
            <a:chOff x="3200400" y="1234012"/>
            <a:chExt cx="1371600" cy="728138"/>
          </a:xfrm>
        </p:grpSpPr>
        <p:sp>
          <p:nvSpPr>
            <p:cNvPr id="70"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74"/>
          <p:cNvGrpSpPr/>
          <p:nvPr/>
        </p:nvGrpSpPr>
        <p:grpSpPr>
          <a:xfrm rot="16200000">
            <a:off x="5379599" y="2871234"/>
            <a:ext cx="547293" cy="364843"/>
            <a:chOff x="3200400" y="1234012"/>
            <a:chExt cx="1371600" cy="728138"/>
          </a:xfrm>
        </p:grpSpPr>
        <p:sp>
          <p:nvSpPr>
            <p:cNvPr id="75"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20"/>
          <p:cNvGrpSpPr/>
          <p:nvPr/>
        </p:nvGrpSpPr>
        <p:grpSpPr>
          <a:xfrm rot="5400000" flipH="1" flipV="1">
            <a:off x="3918096" y="2508091"/>
            <a:ext cx="1261312" cy="363038"/>
            <a:chOff x="4889980" y="1620289"/>
            <a:chExt cx="1452400" cy="418060"/>
          </a:xfrm>
        </p:grpSpPr>
        <p:sp>
          <p:nvSpPr>
            <p:cNvPr id="82"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3"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rot="16200000" flipH="1">
            <a:off x="4649279" y="3225566"/>
            <a:ext cx="1261312" cy="363038"/>
            <a:chOff x="4889980" y="1620289"/>
            <a:chExt cx="1452400" cy="418060"/>
          </a:xfrm>
        </p:grpSpPr>
        <p:sp>
          <p:nvSpPr>
            <p:cNvPr id="86"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7"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 name="Group 120"/>
          <p:cNvGrpSpPr/>
          <p:nvPr/>
        </p:nvGrpSpPr>
        <p:grpSpPr>
          <a:xfrm rot="5400000" flipH="1" flipV="1">
            <a:off x="5397557" y="2508091"/>
            <a:ext cx="1261312" cy="363038"/>
            <a:chOff x="4889980" y="1620289"/>
            <a:chExt cx="1452400" cy="418060"/>
          </a:xfrm>
        </p:grpSpPr>
        <p:sp>
          <p:nvSpPr>
            <p:cNvPr id="90"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1"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rot="5400000" flipH="1" flipV="1">
            <a:off x="2438065" y="2508091"/>
            <a:ext cx="1261312" cy="363038"/>
            <a:chOff x="4889980" y="1620289"/>
            <a:chExt cx="1452400" cy="418060"/>
          </a:xfrm>
        </p:grpSpPr>
        <p:sp>
          <p:nvSpPr>
            <p:cNvPr id="9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 name="Group 108"/>
          <p:cNvGrpSpPr/>
          <p:nvPr/>
        </p:nvGrpSpPr>
        <p:grpSpPr>
          <a:xfrm>
            <a:off x="4238904" y="1922417"/>
            <a:ext cx="663953" cy="644980"/>
            <a:chOff x="6299532" y="3384456"/>
            <a:chExt cx="469021" cy="455593"/>
          </a:xfrm>
        </p:grpSpPr>
        <p:sp>
          <p:nvSpPr>
            <p:cNvPr id="102"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11"/>
          <p:cNvGrpSpPr/>
          <p:nvPr/>
        </p:nvGrpSpPr>
        <p:grpSpPr>
          <a:xfrm>
            <a:off x="4959058" y="3581135"/>
            <a:ext cx="663953" cy="644980"/>
            <a:chOff x="630683" y="4190009"/>
            <a:chExt cx="469021" cy="455593"/>
          </a:xfrm>
        </p:grpSpPr>
        <p:sp>
          <p:nvSpPr>
            <p:cNvPr id="106"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14"/>
          <p:cNvGrpSpPr/>
          <p:nvPr/>
        </p:nvGrpSpPr>
        <p:grpSpPr>
          <a:xfrm>
            <a:off x="3498887" y="3581135"/>
            <a:ext cx="663953" cy="644980"/>
            <a:chOff x="3425803" y="3384456"/>
            <a:chExt cx="469021" cy="455593"/>
          </a:xfrm>
        </p:grpSpPr>
        <p:sp>
          <p:nvSpPr>
            <p:cNvPr id="109"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17"/>
          <p:cNvGrpSpPr/>
          <p:nvPr/>
        </p:nvGrpSpPr>
        <p:grpSpPr>
          <a:xfrm>
            <a:off x="2758872" y="1922417"/>
            <a:ext cx="663953" cy="644980"/>
            <a:chOff x="630683" y="3383511"/>
            <a:chExt cx="469021" cy="455593"/>
          </a:xfrm>
        </p:grpSpPr>
        <p:sp>
          <p:nvSpPr>
            <p:cNvPr id="112"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20"/>
          <p:cNvGrpSpPr/>
          <p:nvPr/>
        </p:nvGrpSpPr>
        <p:grpSpPr>
          <a:xfrm>
            <a:off x="5700919" y="1922417"/>
            <a:ext cx="663953" cy="644980"/>
            <a:chOff x="3428938" y="4190009"/>
            <a:chExt cx="469021" cy="455593"/>
          </a:xfrm>
        </p:grpSpPr>
        <p:sp>
          <p:nvSpPr>
            <p:cNvPr id="117"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8" name="Text Placeholder 3"/>
          <p:cNvSpPr txBox="1"/>
          <p:nvPr/>
        </p:nvSpPr>
        <p:spPr>
          <a:xfrm>
            <a:off x="2086244" y="3680093"/>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3750">
              <a:lnSpc>
                <a:spcPct val="120000"/>
              </a:lnSpc>
              <a:spcBef>
                <a:spcPct val="20000"/>
              </a:spcBef>
              <a:defRPr/>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 Placeholder 3"/>
          <p:cNvSpPr txBox="1"/>
          <p:nvPr/>
        </p:nvSpPr>
        <p:spPr>
          <a:xfrm>
            <a:off x="5837388" y="3680093"/>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Text Placeholder 3"/>
          <p:cNvSpPr txBox="1"/>
          <p:nvPr/>
        </p:nvSpPr>
        <p:spPr>
          <a:xfrm>
            <a:off x="1349662" y="1919510"/>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3750">
              <a:lnSpc>
                <a:spcPct val="120000"/>
              </a:lnSpc>
              <a:spcBef>
                <a:spcPct val="20000"/>
              </a:spcBef>
              <a:defRPr/>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Text Placeholder 3"/>
          <p:cNvSpPr txBox="1"/>
          <p:nvPr/>
        </p:nvSpPr>
        <p:spPr>
          <a:xfrm>
            <a:off x="3939031" y="1384288"/>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Text Placeholder 3"/>
          <p:cNvSpPr txBox="1"/>
          <p:nvPr/>
        </p:nvSpPr>
        <p:spPr>
          <a:xfrm>
            <a:off x="6519698" y="1919510"/>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nodeType="afterGroup">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right)">
                                      <p:cBhvr>
                                        <p:cTn id="22" dur="500"/>
                                        <p:tgtEl>
                                          <p:spTgt spid="134"/>
                                        </p:tgtEl>
                                      </p:cBhvr>
                                    </p:animEffect>
                                  </p:childTnLst>
                                </p:cTn>
                              </p:par>
                            </p:childTnLst>
                          </p:cTn>
                        </p:par>
                        <p:par>
                          <p:cTn id="23" fill="hold" nodeType="afterGroup">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nodeType="afterGroup">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nodeType="afterGroup">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wipe(right)">
                                      <p:cBhvr>
                                        <p:cTn id="41" dur="500"/>
                                        <p:tgtEl>
                                          <p:spTgt spid="128"/>
                                        </p:tgtEl>
                                      </p:cBhvr>
                                    </p:animEffect>
                                  </p:childTnLst>
                                </p:cTn>
                              </p:par>
                            </p:childTnLst>
                          </p:cTn>
                        </p:par>
                        <p:par>
                          <p:cTn id="42" fill="hold" nodeType="afterGroup">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500"/>
                            </p:stCondLst>
                            <p:childTnLst>
                              <p:par>
                                <p:cTn id="48" presetID="22" presetClass="entr" presetSubtype="4"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nodeType="afterGroup">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nodeType="afterGroup">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wipe(down)">
                                      <p:cBhvr>
                                        <p:cTn id="60" dur="500"/>
                                        <p:tgtEl>
                                          <p:spTgt spid="137"/>
                                        </p:tgtEl>
                                      </p:cBhvr>
                                    </p:animEffect>
                                  </p:childTnLst>
                                </p:cTn>
                              </p:par>
                            </p:childTnLst>
                          </p:cTn>
                        </p:par>
                        <p:par>
                          <p:cTn id="61" fill="hold" nodeType="afterGroup">
                            <p:stCondLst>
                              <p:cond delay="6000"/>
                            </p:stCondLst>
                            <p:childTnLst>
                              <p:par>
                                <p:cTn id="62" presetID="2" presetClass="entr" presetSubtype="2" accel="50000" decel="5000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1+#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6500"/>
                            </p:stCondLst>
                            <p:childTnLst>
                              <p:par>
                                <p:cTn id="67" presetID="22" presetClass="entr" presetSubtype="1"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par>
                          <p:cTn id="70" fill="hold" nodeType="afterGroup">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nodeType="afterGroup">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childTnLst>
                          </p:cTn>
                        </p:par>
                        <p:par>
                          <p:cTn id="80" fill="hold" nodeType="afterGroup">
                            <p:stCondLst>
                              <p:cond delay="8000"/>
                            </p:stCondLst>
                            <p:childTnLst>
                              <p:par>
                                <p:cTn id="81" presetID="2" presetClass="entr" presetSubtype="2" accel="50000" decel="5000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1+#ppt_w/2"/>
                                          </p:val>
                                        </p:tav>
                                        <p:tav tm="100000">
                                          <p:val>
                                            <p:strVal val="#ppt_x"/>
                                          </p:val>
                                        </p:tav>
                                      </p:tavLst>
                                    </p:anim>
                                    <p:anim calcmode="lin" valueType="num">
                                      <p:cBhvr additive="base">
                                        <p:cTn id="84" dur="500" fill="hold"/>
                                        <p:tgtEl>
                                          <p:spTgt spid="10"/>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8500"/>
                            </p:stCondLst>
                            <p:childTnLst>
                              <p:par>
                                <p:cTn id="86" presetID="22" presetClass="entr" presetSubtype="4"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nodeType="afterGroup">
                            <p:stCondLst>
                              <p:cond delay="900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par>
                          <p:cTn id="95" fill="hold" nodeType="afterGroup">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wipe(left)">
                                      <p:cBhvr>
                                        <p:cTn id="98" dur="500"/>
                                        <p:tgtEl>
                                          <p:spTgt spid="138"/>
                                        </p:tgtEl>
                                      </p:cBhvr>
                                    </p:animEffect>
                                  </p:childTnLst>
                                </p:cTn>
                              </p:par>
                            </p:childTnLst>
                          </p:cTn>
                        </p:par>
                        <p:par>
                          <p:cTn id="99" fill="hold" nodeType="afterGroup">
                            <p:stCondLst>
                              <p:cond delay="10000"/>
                            </p:stCondLst>
                            <p:childTnLst>
                              <p:par>
                                <p:cTn id="100" presetID="2" presetClass="entr" presetSubtype="2" accel="50000" decel="50000" fill="hold" nodeType="after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1+#ppt_w/2"/>
                                          </p:val>
                                        </p:tav>
                                        <p:tav tm="100000">
                                          <p:val>
                                            <p:strVal val="#ppt_x"/>
                                          </p:val>
                                        </p:tav>
                                      </p:tavLst>
                                    </p:anim>
                                    <p:anim calcmode="lin" valueType="num">
                                      <p:cBhvr additive="base">
                                        <p:cTn id="10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34" grpId="0"/>
      <p:bldP spid="137" grpId="0"/>
      <p:bldP spid="13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0"/>
          <p:cNvGrpSpPr/>
          <p:nvPr/>
        </p:nvGrpSpPr>
        <p:grpSpPr>
          <a:xfrm>
            <a:off x="8245578" y="1113589"/>
            <a:ext cx="376928" cy="3618403"/>
            <a:chOff x="10994103" y="1484783"/>
            <a:chExt cx="502571" cy="4824537"/>
          </a:xfrm>
        </p:grpSpPr>
        <p:sp>
          <p:nvSpPr>
            <p:cNvPr id="54" name="等腰三角形 6"/>
            <p:cNvSpPr/>
            <p:nvPr/>
          </p:nvSpPr>
          <p:spPr>
            <a:xfrm rot="16200000" flipH="1">
              <a:off x="10693937" y="1784949"/>
              <a:ext cx="1102903" cy="502571"/>
            </a:xfrm>
            <a:custGeom>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cxnLst>
                <a:cxn ang="0">
                  <a:pos x="connsiteX0-1" y="connsiteY0-2"/>
                </a:cxn>
                <a:cxn ang="0">
                  <a:pos x="connsiteX1-3" y="connsiteY1-4"/>
                </a:cxn>
                <a:cxn ang="0">
                  <a:pos x="connsiteX2-5" y="connsiteY2-6"/>
                </a:cxn>
                <a:cxn ang="0">
                  <a:pos x="connsiteX3-7" y="connsiteY3-8"/>
                </a:cxn>
              </a:cxnLst>
              <a:rect l="l" t="t" r="r" b="b"/>
              <a:pathLst>
                <a:path w="1102903" h="502570">
                  <a:moveTo>
                    <a:pt x="0" y="500190"/>
                  </a:moveTo>
                  <a:lnTo>
                    <a:pt x="1102903" y="0"/>
                  </a:lnTo>
                  <a:lnTo>
                    <a:pt x="729047" y="502571"/>
                  </a:lnTo>
                  <a:lnTo>
                    <a:pt x="0" y="5001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p:nvPr/>
          </p:nvCxnSpPr>
          <p:spPr>
            <a:xfrm flipH="1">
              <a:off x="11001690" y="2578162"/>
              <a:ext cx="1" cy="373115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61"/>
          <p:cNvGrpSpPr/>
          <p:nvPr/>
        </p:nvGrpSpPr>
        <p:grpSpPr>
          <a:xfrm>
            <a:off x="521494" y="1113589"/>
            <a:ext cx="376928" cy="3618403"/>
            <a:chOff x="695325" y="1484783"/>
            <a:chExt cx="502571" cy="4824537"/>
          </a:xfrm>
        </p:grpSpPr>
        <p:sp>
          <p:nvSpPr>
            <p:cNvPr id="7" name="等腰三角形 6"/>
            <p:cNvSpPr/>
            <p:nvPr/>
          </p:nvSpPr>
          <p:spPr>
            <a:xfrm rot="5400000">
              <a:off x="395159" y="1784949"/>
              <a:ext cx="1102903" cy="502571"/>
            </a:xfrm>
            <a:custGeom>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cxnLst>
                <a:cxn ang="0">
                  <a:pos x="connsiteX0-1" y="connsiteY0-2"/>
                </a:cxn>
                <a:cxn ang="0">
                  <a:pos x="connsiteX1-3" y="connsiteY1-4"/>
                </a:cxn>
                <a:cxn ang="0">
                  <a:pos x="connsiteX2-5" y="connsiteY2-6"/>
                </a:cxn>
                <a:cxn ang="0">
                  <a:pos x="connsiteX3-7" y="connsiteY3-8"/>
                </a:cxn>
              </a:cxnLst>
              <a:rect l="l" t="t" r="r" b="b"/>
              <a:pathLst>
                <a:path w="1102903" h="502570">
                  <a:moveTo>
                    <a:pt x="0" y="500190"/>
                  </a:moveTo>
                  <a:lnTo>
                    <a:pt x="1102903" y="0"/>
                  </a:lnTo>
                  <a:lnTo>
                    <a:pt x="729047" y="502571"/>
                  </a:lnTo>
                  <a:lnTo>
                    <a:pt x="0" y="50019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H="1">
              <a:off x="1190309" y="2578162"/>
              <a:ext cx="0" cy="37311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51"/>
          <p:cNvGrpSpPr/>
          <p:nvPr/>
        </p:nvGrpSpPr>
        <p:grpSpPr>
          <a:xfrm>
            <a:off x="521494" y="1113588"/>
            <a:ext cx="4050506" cy="885003"/>
            <a:chOff x="695325" y="1484784"/>
            <a:chExt cx="5400675" cy="1180003"/>
          </a:xfrm>
        </p:grpSpPr>
        <p:sp>
          <p:nvSpPr>
            <p:cNvPr id="26" name="五边形 25"/>
            <p:cNvSpPr/>
            <p:nvPr/>
          </p:nvSpPr>
          <p:spPr>
            <a:xfrm>
              <a:off x="695325" y="1484784"/>
              <a:ext cx="5400675" cy="72879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8" name="TextBox 19"/>
            <p:cNvSpPr txBox="1"/>
            <p:nvPr/>
          </p:nvSpPr>
          <p:spPr>
            <a:xfrm>
              <a:off x="2471482" y="1556792"/>
              <a:ext cx="1848361" cy="1107995"/>
            </a:xfrm>
            <a:prstGeom prst="rect">
              <a:avLst/>
            </a:prstGeom>
            <a:noFill/>
          </p:spPr>
          <p:txBody>
            <a:bodyPr wrap="square" rtlCol="0">
              <a:spAutoFit/>
            </a:bodyPr>
            <a:lstStyle/>
            <a:p>
              <a:pPr algn="ctr"/>
              <a:r>
                <a:rPr lang="zh-CN" altLang="en-US" sz="2400">
                  <a:solidFill>
                    <a:schemeClr val="bg1">
                      <a:lumMod val="95000"/>
                    </a:schemeClr>
                  </a:solidFill>
                  <a:latin typeface="微软雅黑" panose="020b0503020204020204" pitchFamily="34" charset="-122"/>
                  <a:ea typeface="微软雅黑" panose="020b0503020204020204" pitchFamily="34" charset="-122"/>
                </a:rPr>
                <a:t>活动宗旨</a:t>
              </a:r>
              <a:endParaRPr lang="zh-CN" altLang="en-US" sz="24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 name="组合 59"/>
          <p:cNvGrpSpPr/>
          <p:nvPr/>
        </p:nvGrpSpPr>
        <p:grpSpPr>
          <a:xfrm>
            <a:off x="4572000" y="1113588"/>
            <a:ext cx="4050506" cy="885003"/>
            <a:chOff x="6095999" y="1484784"/>
            <a:chExt cx="5400675" cy="1180003"/>
          </a:xfrm>
        </p:grpSpPr>
        <p:sp>
          <p:nvSpPr>
            <p:cNvPr id="29" name="五边形 28"/>
            <p:cNvSpPr/>
            <p:nvPr/>
          </p:nvSpPr>
          <p:spPr>
            <a:xfrm flipH="1">
              <a:off x="6095999" y="1484784"/>
              <a:ext cx="5400675" cy="72879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30" name="TextBox 19"/>
            <p:cNvSpPr txBox="1"/>
            <p:nvPr/>
          </p:nvSpPr>
          <p:spPr>
            <a:xfrm>
              <a:off x="7872156" y="1556792"/>
              <a:ext cx="1848361" cy="1107995"/>
            </a:xfrm>
            <a:prstGeom prst="rect">
              <a:avLst/>
            </a:prstGeom>
            <a:noFill/>
          </p:spPr>
          <p:txBody>
            <a:bodyPr wrap="square" rtlCol="0">
              <a:spAutoFit/>
            </a:bodyPr>
            <a:lstStyle/>
            <a:p>
              <a:pPr algn="ctr"/>
              <a:r>
                <a:rPr lang="zh-CN" altLang="en-US" sz="2400">
                  <a:solidFill>
                    <a:schemeClr val="bg1">
                      <a:lumMod val="95000"/>
                    </a:schemeClr>
                  </a:solidFill>
                  <a:latin typeface="微软雅黑" panose="020b0503020204020204" pitchFamily="34" charset="-122"/>
                  <a:ea typeface="微软雅黑" panose="020b0503020204020204" pitchFamily="34" charset="-122"/>
                </a:rPr>
                <a:t>活动目标</a:t>
              </a:r>
              <a:endParaRPr lang="zh-CN" altLang="en-US" sz="240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3" name="TextBox 106"/>
          <p:cNvSpPr txBox="1"/>
          <p:nvPr/>
        </p:nvSpPr>
        <p:spPr>
          <a:xfrm>
            <a:off x="1372131" y="2504214"/>
            <a:ext cx="2511308" cy="1613070"/>
          </a:xfrm>
          <a:prstGeom prst="rect">
            <a:avLst/>
          </a:prstGeom>
          <a:noFill/>
        </p:spPr>
        <p:txBody>
          <a:bodyPr wrap="square" lIns="0" tIns="0" rIns="0" bIns="0" rtlCol="0">
            <a:spAutoFit/>
          </a:bodyPr>
          <a:lstStyle/>
          <a:p>
            <a:pPr algn="just">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33"/>
          <p:cNvGrpSpPr/>
          <p:nvPr/>
        </p:nvGrpSpPr>
        <p:grpSpPr>
          <a:xfrm>
            <a:off x="5170172" y="2216690"/>
            <a:ext cx="253715" cy="276999"/>
            <a:chOff x="2071540" y="3138835"/>
            <a:chExt cx="338286" cy="369332"/>
          </a:xfrm>
        </p:grpSpPr>
        <p:sp>
          <p:nvSpPr>
            <p:cNvPr id="35" name="椭圆 34"/>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6"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1</a:t>
              </a:r>
              <a:endParaRPr lang="zh-CN" altLang="en-US" sz="1800">
                <a:solidFill>
                  <a:schemeClr val="bg1"/>
                </a:solidFill>
                <a:latin typeface="Agency FB" panose="020b0503020202020204" pitchFamily="34" charset="0"/>
                <a:ea typeface="造字工房悦黑（非商用）常规体" pitchFamily="2" charset="-122"/>
              </a:endParaRPr>
            </a:p>
          </p:txBody>
        </p:sp>
      </p:grpSp>
      <p:grpSp>
        <p:nvGrpSpPr>
          <p:cNvPr id="8" name="组合 36"/>
          <p:cNvGrpSpPr/>
          <p:nvPr/>
        </p:nvGrpSpPr>
        <p:grpSpPr>
          <a:xfrm>
            <a:off x="5170172" y="2809460"/>
            <a:ext cx="253715" cy="276999"/>
            <a:chOff x="2071540" y="3138835"/>
            <a:chExt cx="338286" cy="369332"/>
          </a:xfrm>
        </p:grpSpPr>
        <p:sp>
          <p:nvSpPr>
            <p:cNvPr id="38" name="椭圆 37"/>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9"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2</a:t>
              </a:r>
              <a:endParaRPr lang="zh-CN" altLang="en-US" sz="1800">
                <a:solidFill>
                  <a:schemeClr val="bg1"/>
                </a:solidFill>
                <a:latin typeface="Agency FB" panose="020b0503020202020204" pitchFamily="34" charset="0"/>
                <a:ea typeface="造字工房悦黑（非商用）常规体" pitchFamily="2" charset="-122"/>
              </a:endParaRPr>
            </a:p>
          </p:txBody>
        </p:sp>
      </p:grpSp>
      <p:grpSp>
        <p:nvGrpSpPr>
          <p:cNvPr id="9" name="组合 39"/>
          <p:cNvGrpSpPr/>
          <p:nvPr/>
        </p:nvGrpSpPr>
        <p:grpSpPr>
          <a:xfrm>
            <a:off x="5170172" y="3402227"/>
            <a:ext cx="253715" cy="276999"/>
            <a:chOff x="2071540" y="3138835"/>
            <a:chExt cx="338286" cy="369332"/>
          </a:xfrm>
        </p:grpSpPr>
        <p:sp>
          <p:nvSpPr>
            <p:cNvPr id="41" name="椭圆 40"/>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2"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3</a:t>
              </a:r>
              <a:endParaRPr lang="zh-CN" altLang="en-US" sz="1800">
                <a:solidFill>
                  <a:schemeClr val="bg1"/>
                </a:solidFill>
                <a:latin typeface="Agency FB" panose="020b0503020202020204" pitchFamily="34" charset="0"/>
                <a:ea typeface="造字工房悦黑（非商用）常规体" pitchFamily="2" charset="-122"/>
              </a:endParaRPr>
            </a:p>
          </p:txBody>
        </p:sp>
      </p:grpSp>
      <p:grpSp>
        <p:nvGrpSpPr>
          <p:cNvPr id="10" name="组合 42"/>
          <p:cNvGrpSpPr/>
          <p:nvPr/>
        </p:nvGrpSpPr>
        <p:grpSpPr>
          <a:xfrm>
            <a:off x="5170172" y="3994997"/>
            <a:ext cx="253715" cy="276999"/>
            <a:chOff x="2071540" y="3138835"/>
            <a:chExt cx="338286" cy="369332"/>
          </a:xfrm>
        </p:grpSpPr>
        <p:sp>
          <p:nvSpPr>
            <p:cNvPr id="44" name="椭圆 43"/>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5"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a:solidFill>
                    <a:schemeClr val="bg1"/>
                  </a:solidFill>
                  <a:latin typeface="Agency FB" panose="020b0503020202020204" pitchFamily="34" charset="0"/>
                  <a:ea typeface="造字工房悦黑（非商用）常规体" pitchFamily="2" charset="-122"/>
                </a:rPr>
                <a:t>4</a:t>
              </a:r>
              <a:endParaRPr lang="zh-CN" altLang="en-US" sz="1800">
                <a:solidFill>
                  <a:schemeClr val="bg1"/>
                </a:solidFill>
                <a:latin typeface="Agency FB" panose="020b0503020202020204" pitchFamily="34" charset="0"/>
                <a:ea typeface="造字工房悦黑（非商用）常规体" pitchFamily="2" charset="-122"/>
              </a:endParaRPr>
            </a:p>
          </p:txBody>
        </p:sp>
      </p:grpSp>
      <p:sp>
        <p:nvSpPr>
          <p:cNvPr id="46" name="TextBox 23"/>
          <p:cNvSpPr txBox="1"/>
          <p:nvPr/>
        </p:nvSpPr>
        <p:spPr>
          <a:xfrm>
            <a:off x="5623453" y="2253727"/>
            <a:ext cx="2389927" cy="190950"/>
          </a:xfrm>
          <a:prstGeom prst="rect">
            <a:avLst/>
          </a:prstGeom>
          <a:noFill/>
        </p:spPr>
        <p:txBody>
          <a:bodyPr wrap="square" lIns="0" tIns="0" rIns="0" bIns="0" rtlCol="0">
            <a:spAutoFit/>
          </a:bodyPr>
          <a:lstStyle/>
          <a:p>
            <a:pPr algn="just">
              <a:lnSpc>
                <a:spcPts val="165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23"/>
          <p:cNvSpPr txBox="1"/>
          <p:nvPr/>
        </p:nvSpPr>
        <p:spPr>
          <a:xfrm>
            <a:off x="5623453" y="2844840"/>
            <a:ext cx="2389927" cy="190950"/>
          </a:xfrm>
          <a:prstGeom prst="rect">
            <a:avLst/>
          </a:prstGeom>
          <a:noFill/>
        </p:spPr>
        <p:txBody>
          <a:bodyPr wrap="square" lIns="0" tIns="0" rIns="0" bIns="0" rtlCol="0">
            <a:spAutoFit/>
          </a:bodyPr>
          <a:lstStyle/>
          <a:p>
            <a:pPr algn="just">
              <a:lnSpc>
                <a:spcPts val="165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23"/>
          <p:cNvSpPr txBox="1"/>
          <p:nvPr/>
        </p:nvSpPr>
        <p:spPr>
          <a:xfrm>
            <a:off x="5623453" y="3435955"/>
            <a:ext cx="2389927" cy="190950"/>
          </a:xfrm>
          <a:prstGeom prst="rect">
            <a:avLst/>
          </a:prstGeom>
          <a:noFill/>
        </p:spPr>
        <p:txBody>
          <a:bodyPr wrap="square" lIns="0" tIns="0" rIns="0" bIns="0" rtlCol="0">
            <a:spAutoFit/>
          </a:bodyPr>
          <a:lstStyle/>
          <a:p>
            <a:pPr algn="just">
              <a:lnSpc>
                <a:spcPts val="165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23"/>
          <p:cNvSpPr txBox="1"/>
          <p:nvPr/>
        </p:nvSpPr>
        <p:spPr>
          <a:xfrm>
            <a:off x="5623453" y="4027068"/>
            <a:ext cx="2389927" cy="190950"/>
          </a:xfrm>
          <a:prstGeom prst="rect">
            <a:avLst/>
          </a:prstGeom>
          <a:noFill/>
        </p:spPr>
        <p:txBody>
          <a:bodyPr wrap="square" lIns="0" tIns="0" rIns="0" bIns="0" rtlCol="0">
            <a:spAutoFit/>
          </a:bodyPr>
          <a:lstStyle/>
          <a:p>
            <a:pPr algn="just">
              <a:lnSpc>
                <a:spcPts val="165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4577692" y="4731990"/>
            <a:ext cx="3673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98424" y="4731990"/>
            <a:ext cx="367357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par>
                                <p:cTn id="15" presetID="2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2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4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6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nodeType="afterGroup">
                            <p:stCondLst>
                              <p:cond delay="3600"/>
                            </p:stCondLst>
                            <p:childTnLst>
                              <p:par>
                                <p:cTn id="43" presetID="22" presetClass="entr" presetSubtype="8"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300"/>
                                        <p:tgtEl>
                                          <p:spTgt spid="46"/>
                                        </p:tgtEl>
                                      </p:cBhvr>
                                    </p:animEffect>
                                  </p:childTnLst>
                                </p:cTn>
                              </p:par>
                            </p:childTnLst>
                          </p:cTn>
                        </p:par>
                        <p:par>
                          <p:cTn id="46" fill="hold" nodeType="afterGroup">
                            <p:stCondLst>
                              <p:cond delay="39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300"/>
                                        <p:tgtEl>
                                          <p:spTgt spid="47"/>
                                        </p:tgtEl>
                                      </p:cBhvr>
                                    </p:animEffect>
                                  </p:childTnLst>
                                </p:cTn>
                              </p:par>
                            </p:childTnLst>
                          </p:cTn>
                        </p:par>
                        <p:par>
                          <p:cTn id="50" fill="hold" nodeType="afterGroup">
                            <p:stCondLst>
                              <p:cond delay="42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300"/>
                                        <p:tgtEl>
                                          <p:spTgt spid="48"/>
                                        </p:tgtEl>
                                      </p:cBhvr>
                                    </p:animEffect>
                                  </p:childTnLst>
                                </p:cTn>
                              </p:par>
                            </p:childTnLst>
                          </p:cTn>
                        </p:par>
                        <p:par>
                          <p:cTn id="54" fill="hold" nodeType="afterGroup">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3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P spid="4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71" name="AutoShape 7"/>
          <p:cNvSpPr/>
          <p:nvPr/>
        </p:nvSpPr>
        <p:spPr bwMode="auto">
          <a:xfrm>
            <a:off x="1027588" y="2923610"/>
            <a:ext cx="1019119" cy="44319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0" name="AutoShape 16"/>
          <p:cNvSpPr/>
          <p:nvPr/>
        </p:nvSpPr>
        <p:spPr bwMode="auto">
          <a:xfrm>
            <a:off x="2238982" y="2923610"/>
            <a:ext cx="1019119" cy="44319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9" name="AutoShape 25"/>
          <p:cNvSpPr/>
          <p:nvPr/>
        </p:nvSpPr>
        <p:spPr bwMode="auto">
          <a:xfrm>
            <a:off x="3446805" y="2923610"/>
            <a:ext cx="1019119" cy="44319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8" name="AutoShape 34"/>
          <p:cNvSpPr/>
          <p:nvPr/>
        </p:nvSpPr>
        <p:spPr bwMode="auto">
          <a:xfrm>
            <a:off x="4654628" y="2923610"/>
            <a:ext cx="1019119" cy="44319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07" name="AutoShape 43"/>
          <p:cNvSpPr/>
          <p:nvPr/>
        </p:nvSpPr>
        <p:spPr bwMode="auto">
          <a:xfrm>
            <a:off x="5864236" y="2923610"/>
            <a:ext cx="1019119" cy="44319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16" name="AutoShape 52"/>
          <p:cNvSpPr/>
          <p:nvPr/>
        </p:nvSpPr>
        <p:spPr bwMode="auto">
          <a:xfrm>
            <a:off x="7076821" y="2923610"/>
            <a:ext cx="1019119" cy="44319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030563"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2" name="矩形 61"/>
          <p:cNvSpPr/>
          <p:nvPr/>
        </p:nvSpPr>
        <p:spPr bwMode="auto">
          <a:xfrm>
            <a:off x="2238267"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3" name="矩形 62"/>
          <p:cNvSpPr/>
          <p:nvPr/>
        </p:nvSpPr>
        <p:spPr bwMode="auto">
          <a:xfrm>
            <a:off x="3445970"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4" name="矩形 63"/>
          <p:cNvSpPr/>
          <p:nvPr/>
        </p:nvSpPr>
        <p:spPr bwMode="auto">
          <a:xfrm>
            <a:off x="4653674"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5" name="矩形 64"/>
          <p:cNvSpPr/>
          <p:nvPr/>
        </p:nvSpPr>
        <p:spPr bwMode="auto">
          <a:xfrm>
            <a:off x="5861377"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6" name="矩形 65"/>
          <p:cNvSpPr/>
          <p:nvPr/>
        </p:nvSpPr>
        <p:spPr bwMode="auto">
          <a:xfrm>
            <a:off x="7069082"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270" name="AutoShape 6"/>
          <p:cNvSpPr/>
          <p:nvPr/>
        </p:nvSpPr>
        <p:spPr bwMode="auto">
          <a:xfrm>
            <a:off x="1033540" y="2549021"/>
            <a:ext cx="1019119" cy="246221"/>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marL="127000"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spcBef>
                <a:spcPts val="300"/>
              </a:spcBef>
            </a:pPr>
            <a:r>
              <a:rPr lang="zh-CN" altLang="en-US" sz="1000" b="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9" name="AutoShape 15"/>
          <p:cNvSpPr/>
          <p:nvPr/>
        </p:nvSpPr>
        <p:spPr bwMode="auto">
          <a:xfrm>
            <a:off x="2241244" y="2549021"/>
            <a:ext cx="1018524" cy="246221"/>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marL="127000"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spcBef>
                <a:spcPts val="300"/>
              </a:spcBef>
            </a:pPr>
            <a:r>
              <a:rPr lang="zh-CN" altLang="en-US" sz="1000" b="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8" name="AutoShape 24"/>
          <p:cNvSpPr/>
          <p:nvPr/>
        </p:nvSpPr>
        <p:spPr bwMode="auto">
          <a:xfrm>
            <a:off x="3448352" y="2549021"/>
            <a:ext cx="1019119"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nchorCtr="1">
            <a:spAutoFit/>
          </a:bodyPr>
          <a:lstStyle/>
          <a:p>
            <a:pPr marL="47625" algn="ctr">
              <a:lnSpc>
                <a:spcPct val="160000"/>
              </a:lnSpc>
              <a:spcBef>
                <a:spcPts val="300"/>
              </a:spcBef>
              <a:defRPr/>
            </a:pPr>
            <a:r>
              <a:rPr lang="zh-CN" altLang="en-U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297" name="AutoShape 33"/>
          <p:cNvSpPr/>
          <p:nvPr/>
        </p:nvSpPr>
        <p:spPr bwMode="auto">
          <a:xfrm>
            <a:off x="4656055" y="2549021"/>
            <a:ext cx="1019119"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nchorCtr="1">
            <a:spAutoFit/>
          </a:bodyPr>
          <a:lstStyle/>
          <a:p>
            <a:pPr marL="47625" algn="ctr">
              <a:lnSpc>
                <a:spcPct val="160000"/>
              </a:lnSpc>
              <a:spcBef>
                <a:spcPts val="300"/>
              </a:spcBef>
              <a:defRPr/>
            </a:pPr>
            <a:r>
              <a:rPr lang="zh-CN" altLang="en-U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306" name="AutoShape 42"/>
          <p:cNvSpPr/>
          <p:nvPr/>
        </p:nvSpPr>
        <p:spPr bwMode="auto">
          <a:xfrm>
            <a:off x="5863759" y="2549021"/>
            <a:ext cx="1018524"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5"/>
          </a:solidFill>
          <a:ln>
            <a:noFill/>
          </a:ln>
          <a:effectLst/>
        </p:spPr>
        <p:txBody>
          <a:bodyPr lIns="0" tIns="0" rIns="0" bIns="0" anchor="ctr" anchorCtr="1">
            <a:spAutoFit/>
          </a:bodyPr>
          <a:lstStyle/>
          <a:p>
            <a:pPr marL="47625" algn="ctr">
              <a:lnSpc>
                <a:spcPct val="160000"/>
              </a:lnSpc>
              <a:spcBef>
                <a:spcPts val="300"/>
              </a:spcBef>
              <a:defRPr/>
            </a:pPr>
            <a:r>
              <a:rPr lang="zh-CN" altLang="en-U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315" name="AutoShape 51"/>
          <p:cNvSpPr/>
          <p:nvPr/>
        </p:nvSpPr>
        <p:spPr bwMode="auto">
          <a:xfrm>
            <a:off x="7070869" y="2549021"/>
            <a:ext cx="1019119"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6"/>
          </a:solidFill>
          <a:ln>
            <a:noFill/>
          </a:ln>
          <a:effectLst/>
        </p:spPr>
        <p:txBody>
          <a:bodyPr lIns="0" tIns="0" rIns="0" bIns="0" anchor="ctr" anchorCtr="1">
            <a:spAutoFit/>
          </a:bodyPr>
          <a:lstStyle/>
          <a:p>
            <a:pPr marL="47625" algn="ctr">
              <a:lnSpc>
                <a:spcPct val="160000"/>
              </a:lnSpc>
              <a:spcBef>
                <a:spcPts val="300"/>
              </a:spcBef>
              <a:defRPr/>
            </a:pPr>
            <a:r>
              <a:rPr lang="zh-CN" altLang="en-U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1+#ppt_w/2"/>
                                          </p:val>
                                        </p:tav>
                                        <p:tav tm="100000">
                                          <p:val>
                                            <p:strVal val="#ppt_x"/>
                                          </p:val>
                                        </p:tav>
                                      </p:tavLst>
                                    </p:anim>
                                    <p:anim calcmode="lin" valueType="num">
                                      <p:cBhvr additive="base">
                                        <p:cTn id="13" dur="500" fill="hold"/>
                                        <p:tgtEl>
                                          <p:spTgt spid="1127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2" fill="hold" grpId="0" nodeType="afterEffect">
                                  <p:stCondLst>
                                    <p:cond delay="100"/>
                                  </p:stCondLst>
                                  <p:childTnLst>
                                    <p:set>
                                      <p:cBhvr>
                                        <p:cTn id="16" dur="1" fill="hold">
                                          <p:stCondLst>
                                            <p:cond delay="0"/>
                                          </p:stCondLst>
                                        </p:cTn>
                                        <p:tgtEl>
                                          <p:spTgt spid="11271"/>
                                        </p:tgtEl>
                                        <p:attrNameLst>
                                          <p:attrName>style.visibility</p:attrName>
                                        </p:attrNameLst>
                                      </p:cBhvr>
                                      <p:to>
                                        <p:strVal val="visible"/>
                                      </p:to>
                                    </p:set>
                                    <p:anim calcmode="lin" valueType="num">
                                      <p:cBhvr additive="base">
                                        <p:cTn id="17" dur="500" fill="hold"/>
                                        <p:tgtEl>
                                          <p:spTgt spid="11271"/>
                                        </p:tgtEl>
                                        <p:attrNameLst>
                                          <p:attrName>ppt_x</p:attrName>
                                        </p:attrNameLst>
                                      </p:cBhvr>
                                      <p:tavLst>
                                        <p:tav tm="0">
                                          <p:val>
                                            <p:strVal val="1+#ppt_w/2"/>
                                          </p:val>
                                        </p:tav>
                                        <p:tav tm="100000">
                                          <p:val>
                                            <p:strVal val="#ppt_x"/>
                                          </p:val>
                                        </p:tav>
                                      </p:tavLst>
                                    </p:anim>
                                    <p:anim calcmode="lin" valueType="num">
                                      <p:cBhvr additive="base">
                                        <p:cTn id="18" dur="500" fill="hold"/>
                                        <p:tgtEl>
                                          <p:spTgt spid="1127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3" presetClass="entr" presetSubtype="16"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200"/>
                            </p:stCondLst>
                            <p:childTnLst>
                              <p:par>
                                <p:cTn id="25" presetID="2" presetClass="entr" presetSubtype="2" fill="hold" grpId="0" nodeType="afterEffect">
                                  <p:stCondLst>
                                    <p:cond delay="100"/>
                                  </p:stCondLst>
                                  <p:childTnLst>
                                    <p:set>
                                      <p:cBhvr>
                                        <p:cTn id="26" dur="1" fill="hold">
                                          <p:stCondLst>
                                            <p:cond delay="0"/>
                                          </p:stCondLst>
                                        </p:cTn>
                                        <p:tgtEl>
                                          <p:spTgt spid="11279"/>
                                        </p:tgtEl>
                                        <p:attrNameLst>
                                          <p:attrName>style.visibility</p:attrName>
                                        </p:attrNameLst>
                                      </p:cBhvr>
                                      <p:to>
                                        <p:strVal val="visible"/>
                                      </p:to>
                                    </p:set>
                                    <p:anim calcmode="lin" valueType="num">
                                      <p:cBhvr additive="base">
                                        <p:cTn id="27" dur="500" fill="hold"/>
                                        <p:tgtEl>
                                          <p:spTgt spid="11279"/>
                                        </p:tgtEl>
                                        <p:attrNameLst>
                                          <p:attrName>ppt_x</p:attrName>
                                        </p:attrNameLst>
                                      </p:cBhvr>
                                      <p:tavLst>
                                        <p:tav tm="0">
                                          <p:val>
                                            <p:strVal val="1+#ppt_w/2"/>
                                          </p:val>
                                        </p:tav>
                                        <p:tav tm="100000">
                                          <p:val>
                                            <p:strVal val="#ppt_x"/>
                                          </p:val>
                                        </p:tav>
                                      </p:tavLst>
                                    </p:anim>
                                    <p:anim calcmode="lin" valueType="num">
                                      <p:cBhvr additive="base">
                                        <p:cTn id="28" dur="500" fill="hold"/>
                                        <p:tgtEl>
                                          <p:spTgt spid="1127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800"/>
                            </p:stCondLst>
                            <p:childTnLst>
                              <p:par>
                                <p:cTn id="30" presetID="2" presetClass="entr" presetSubtype="2" fill="hold" grpId="0" nodeType="afterEffect">
                                  <p:stCondLst>
                                    <p:cond delay="100"/>
                                  </p:stCondLst>
                                  <p:childTnLst>
                                    <p:set>
                                      <p:cBhvr>
                                        <p:cTn id="31" dur="1" fill="hold">
                                          <p:stCondLst>
                                            <p:cond delay="0"/>
                                          </p:stCondLst>
                                        </p:cTn>
                                        <p:tgtEl>
                                          <p:spTgt spid="11280"/>
                                        </p:tgtEl>
                                        <p:attrNameLst>
                                          <p:attrName>style.visibility</p:attrName>
                                        </p:attrNameLst>
                                      </p:cBhvr>
                                      <p:to>
                                        <p:strVal val="visible"/>
                                      </p:to>
                                    </p:set>
                                    <p:anim calcmode="lin" valueType="num">
                                      <p:cBhvr additive="base">
                                        <p:cTn id="32" dur="500" fill="hold"/>
                                        <p:tgtEl>
                                          <p:spTgt spid="11280"/>
                                        </p:tgtEl>
                                        <p:attrNameLst>
                                          <p:attrName>ppt_x</p:attrName>
                                        </p:attrNameLst>
                                      </p:cBhvr>
                                      <p:tavLst>
                                        <p:tav tm="0">
                                          <p:val>
                                            <p:strVal val="1+#ppt_w/2"/>
                                          </p:val>
                                        </p:tav>
                                        <p:tav tm="100000">
                                          <p:val>
                                            <p:strVal val="#ppt_x"/>
                                          </p:val>
                                        </p:tav>
                                      </p:tavLst>
                                    </p:anim>
                                    <p:anim calcmode="lin" valueType="num">
                                      <p:cBhvr additive="base">
                                        <p:cTn id="33" dur="500" fill="hold"/>
                                        <p:tgtEl>
                                          <p:spTgt spid="1128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400"/>
                            </p:stCondLst>
                            <p:childTnLst>
                              <p:par>
                                <p:cTn id="35" presetID="2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900"/>
                            </p:stCondLst>
                            <p:childTnLst>
                              <p:par>
                                <p:cTn id="40" presetID="2" presetClass="entr" presetSubtype="2" fill="hold" grpId="0" nodeType="afterEffect">
                                  <p:stCondLst>
                                    <p:cond delay="100"/>
                                  </p:stCondLst>
                                  <p:childTnLst>
                                    <p:set>
                                      <p:cBhvr>
                                        <p:cTn id="41" dur="1" fill="hold">
                                          <p:stCondLst>
                                            <p:cond delay="0"/>
                                          </p:stCondLst>
                                        </p:cTn>
                                        <p:tgtEl>
                                          <p:spTgt spid="11288"/>
                                        </p:tgtEl>
                                        <p:attrNameLst>
                                          <p:attrName>style.visibility</p:attrName>
                                        </p:attrNameLst>
                                      </p:cBhvr>
                                      <p:to>
                                        <p:strVal val="visible"/>
                                      </p:to>
                                    </p:set>
                                    <p:anim calcmode="lin" valueType="num">
                                      <p:cBhvr additive="base">
                                        <p:cTn id="42" dur="500" fill="hold"/>
                                        <p:tgtEl>
                                          <p:spTgt spid="11288"/>
                                        </p:tgtEl>
                                        <p:attrNameLst>
                                          <p:attrName>ppt_x</p:attrName>
                                        </p:attrNameLst>
                                      </p:cBhvr>
                                      <p:tavLst>
                                        <p:tav tm="0">
                                          <p:val>
                                            <p:strVal val="1+#ppt_w/2"/>
                                          </p:val>
                                        </p:tav>
                                        <p:tav tm="100000">
                                          <p:val>
                                            <p:strVal val="#ppt_x"/>
                                          </p:val>
                                        </p:tav>
                                      </p:tavLst>
                                    </p:anim>
                                    <p:anim calcmode="lin" valueType="num">
                                      <p:cBhvr additive="base">
                                        <p:cTn id="43" dur="500" fill="hold"/>
                                        <p:tgtEl>
                                          <p:spTgt spid="1128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500"/>
                            </p:stCondLst>
                            <p:childTnLst>
                              <p:par>
                                <p:cTn id="45" presetID="2" presetClass="entr" presetSubtype="2" fill="hold" grpId="0" nodeType="afterEffect">
                                  <p:stCondLst>
                                    <p:cond delay="100"/>
                                  </p:stCondLst>
                                  <p:childTnLst>
                                    <p:set>
                                      <p:cBhvr>
                                        <p:cTn id="46" dur="1" fill="hold">
                                          <p:stCondLst>
                                            <p:cond delay="0"/>
                                          </p:stCondLst>
                                        </p:cTn>
                                        <p:tgtEl>
                                          <p:spTgt spid="11289"/>
                                        </p:tgtEl>
                                        <p:attrNameLst>
                                          <p:attrName>style.visibility</p:attrName>
                                        </p:attrNameLst>
                                      </p:cBhvr>
                                      <p:to>
                                        <p:strVal val="visible"/>
                                      </p:to>
                                    </p:set>
                                    <p:anim calcmode="lin" valueType="num">
                                      <p:cBhvr additive="base">
                                        <p:cTn id="47" dur="500" fill="hold"/>
                                        <p:tgtEl>
                                          <p:spTgt spid="11289"/>
                                        </p:tgtEl>
                                        <p:attrNameLst>
                                          <p:attrName>ppt_x</p:attrName>
                                        </p:attrNameLst>
                                      </p:cBhvr>
                                      <p:tavLst>
                                        <p:tav tm="0">
                                          <p:val>
                                            <p:strVal val="1+#ppt_w/2"/>
                                          </p:val>
                                        </p:tav>
                                        <p:tav tm="100000">
                                          <p:val>
                                            <p:strVal val="#ppt_x"/>
                                          </p:val>
                                        </p:tav>
                                      </p:tavLst>
                                    </p:anim>
                                    <p:anim calcmode="lin" valueType="num">
                                      <p:cBhvr additive="base">
                                        <p:cTn id="48" dur="500" fill="hold"/>
                                        <p:tgtEl>
                                          <p:spTgt spid="1128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100"/>
                            </p:stCondLst>
                            <p:childTnLst>
                              <p:par>
                                <p:cTn id="50" presetID="23" presetClass="entr" presetSubtype="16"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600"/>
                            </p:stCondLst>
                            <p:childTnLst>
                              <p:par>
                                <p:cTn id="55" presetID="2" presetClass="entr" presetSubtype="2" fill="hold" grpId="0" nodeType="afterEffect">
                                  <p:stCondLst>
                                    <p:cond delay="100"/>
                                  </p:stCondLst>
                                  <p:childTnLst>
                                    <p:set>
                                      <p:cBhvr>
                                        <p:cTn id="56" dur="1" fill="hold">
                                          <p:stCondLst>
                                            <p:cond delay="0"/>
                                          </p:stCondLst>
                                        </p:cTn>
                                        <p:tgtEl>
                                          <p:spTgt spid="11297"/>
                                        </p:tgtEl>
                                        <p:attrNameLst>
                                          <p:attrName>style.visibility</p:attrName>
                                        </p:attrNameLst>
                                      </p:cBhvr>
                                      <p:to>
                                        <p:strVal val="visible"/>
                                      </p:to>
                                    </p:set>
                                    <p:anim calcmode="lin" valueType="num">
                                      <p:cBhvr additive="base">
                                        <p:cTn id="57" dur="500" fill="hold"/>
                                        <p:tgtEl>
                                          <p:spTgt spid="11297"/>
                                        </p:tgtEl>
                                        <p:attrNameLst>
                                          <p:attrName>ppt_x</p:attrName>
                                        </p:attrNameLst>
                                      </p:cBhvr>
                                      <p:tavLst>
                                        <p:tav tm="0">
                                          <p:val>
                                            <p:strVal val="1+#ppt_w/2"/>
                                          </p:val>
                                        </p:tav>
                                        <p:tav tm="100000">
                                          <p:val>
                                            <p:strVal val="#ppt_x"/>
                                          </p:val>
                                        </p:tav>
                                      </p:tavLst>
                                    </p:anim>
                                    <p:anim calcmode="lin" valueType="num">
                                      <p:cBhvr additive="base">
                                        <p:cTn id="58" dur="500" fill="hold"/>
                                        <p:tgtEl>
                                          <p:spTgt spid="11297"/>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6200"/>
                            </p:stCondLst>
                            <p:childTnLst>
                              <p:par>
                                <p:cTn id="60" presetID="2" presetClass="entr" presetSubtype="2" fill="hold" grpId="0" nodeType="afterEffect">
                                  <p:stCondLst>
                                    <p:cond delay="100"/>
                                  </p:stCondLst>
                                  <p:childTnLst>
                                    <p:set>
                                      <p:cBhvr>
                                        <p:cTn id="61" dur="1" fill="hold">
                                          <p:stCondLst>
                                            <p:cond delay="0"/>
                                          </p:stCondLst>
                                        </p:cTn>
                                        <p:tgtEl>
                                          <p:spTgt spid="11298"/>
                                        </p:tgtEl>
                                        <p:attrNameLst>
                                          <p:attrName>style.visibility</p:attrName>
                                        </p:attrNameLst>
                                      </p:cBhvr>
                                      <p:to>
                                        <p:strVal val="visible"/>
                                      </p:to>
                                    </p:set>
                                    <p:anim calcmode="lin" valueType="num">
                                      <p:cBhvr additive="base">
                                        <p:cTn id="62" dur="500" fill="hold"/>
                                        <p:tgtEl>
                                          <p:spTgt spid="11298"/>
                                        </p:tgtEl>
                                        <p:attrNameLst>
                                          <p:attrName>ppt_x</p:attrName>
                                        </p:attrNameLst>
                                      </p:cBhvr>
                                      <p:tavLst>
                                        <p:tav tm="0">
                                          <p:val>
                                            <p:strVal val="1+#ppt_w/2"/>
                                          </p:val>
                                        </p:tav>
                                        <p:tav tm="100000">
                                          <p:val>
                                            <p:strVal val="#ppt_x"/>
                                          </p:val>
                                        </p:tav>
                                      </p:tavLst>
                                    </p:anim>
                                    <p:anim calcmode="lin" valueType="num">
                                      <p:cBhvr additive="base">
                                        <p:cTn id="63" dur="500" fill="hold"/>
                                        <p:tgtEl>
                                          <p:spTgt spid="11298"/>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800"/>
                            </p:stCondLst>
                            <p:childTnLst>
                              <p:par>
                                <p:cTn id="65" presetID="23" presetClass="entr" presetSubtype="16"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childTnLst>
                                </p:cTn>
                              </p:par>
                            </p:childTnLst>
                          </p:cTn>
                        </p:par>
                        <p:par>
                          <p:cTn id="69" fill="hold" nodeType="afterGroup">
                            <p:stCondLst>
                              <p:cond delay="7300"/>
                            </p:stCondLst>
                            <p:childTnLst>
                              <p:par>
                                <p:cTn id="70" presetID="2" presetClass="entr" presetSubtype="2" fill="hold" grpId="0" nodeType="afterEffect">
                                  <p:stCondLst>
                                    <p:cond delay="100"/>
                                  </p:stCondLst>
                                  <p:childTnLst>
                                    <p:set>
                                      <p:cBhvr>
                                        <p:cTn id="71" dur="1" fill="hold">
                                          <p:stCondLst>
                                            <p:cond delay="0"/>
                                          </p:stCondLst>
                                        </p:cTn>
                                        <p:tgtEl>
                                          <p:spTgt spid="11306"/>
                                        </p:tgtEl>
                                        <p:attrNameLst>
                                          <p:attrName>style.visibility</p:attrName>
                                        </p:attrNameLst>
                                      </p:cBhvr>
                                      <p:to>
                                        <p:strVal val="visible"/>
                                      </p:to>
                                    </p:set>
                                    <p:anim calcmode="lin" valueType="num">
                                      <p:cBhvr additive="base">
                                        <p:cTn id="72" dur="500" fill="hold"/>
                                        <p:tgtEl>
                                          <p:spTgt spid="11306"/>
                                        </p:tgtEl>
                                        <p:attrNameLst>
                                          <p:attrName>ppt_x</p:attrName>
                                        </p:attrNameLst>
                                      </p:cBhvr>
                                      <p:tavLst>
                                        <p:tav tm="0">
                                          <p:val>
                                            <p:strVal val="1+#ppt_w/2"/>
                                          </p:val>
                                        </p:tav>
                                        <p:tav tm="100000">
                                          <p:val>
                                            <p:strVal val="#ppt_x"/>
                                          </p:val>
                                        </p:tav>
                                      </p:tavLst>
                                    </p:anim>
                                    <p:anim calcmode="lin" valueType="num">
                                      <p:cBhvr additive="base">
                                        <p:cTn id="73" dur="500" fill="hold"/>
                                        <p:tgtEl>
                                          <p:spTgt spid="11306"/>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900"/>
                            </p:stCondLst>
                            <p:childTnLst>
                              <p:par>
                                <p:cTn id="75" presetID="2" presetClass="entr" presetSubtype="2" fill="hold" grpId="0" nodeType="afterEffect">
                                  <p:stCondLst>
                                    <p:cond delay="100"/>
                                  </p:stCondLst>
                                  <p:childTnLst>
                                    <p:set>
                                      <p:cBhvr>
                                        <p:cTn id="76" dur="1" fill="hold">
                                          <p:stCondLst>
                                            <p:cond delay="0"/>
                                          </p:stCondLst>
                                        </p:cTn>
                                        <p:tgtEl>
                                          <p:spTgt spid="11307"/>
                                        </p:tgtEl>
                                        <p:attrNameLst>
                                          <p:attrName>style.visibility</p:attrName>
                                        </p:attrNameLst>
                                      </p:cBhvr>
                                      <p:to>
                                        <p:strVal val="visible"/>
                                      </p:to>
                                    </p:set>
                                    <p:anim calcmode="lin" valueType="num">
                                      <p:cBhvr additive="base">
                                        <p:cTn id="77" dur="500" fill="hold"/>
                                        <p:tgtEl>
                                          <p:spTgt spid="11307"/>
                                        </p:tgtEl>
                                        <p:attrNameLst>
                                          <p:attrName>ppt_x</p:attrName>
                                        </p:attrNameLst>
                                      </p:cBhvr>
                                      <p:tavLst>
                                        <p:tav tm="0">
                                          <p:val>
                                            <p:strVal val="1+#ppt_w/2"/>
                                          </p:val>
                                        </p:tav>
                                        <p:tav tm="100000">
                                          <p:val>
                                            <p:strVal val="#ppt_x"/>
                                          </p:val>
                                        </p:tav>
                                      </p:tavLst>
                                    </p:anim>
                                    <p:anim calcmode="lin" valueType="num">
                                      <p:cBhvr additive="base">
                                        <p:cTn id="78" dur="500" fill="hold"/>
                                        <p:tgtEl>
                                          <p:spTgt spid="11307"/>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8500"/>
                            </p:stCondLst>
                            <p:childTnLst>
                              <p:par>
                                <p:cTn id="80" presetID="23" presetClass="entr" presetSubtype="16"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childTnLst>
                                </p:cTn>
                              </p:par>
                            </p:childTnLst>
                          </p:cTn>
                        </p:par>
                        <p:par>
                          <p:cTn id="84" fill="hold" nodeType="afterGroup">
                            <p:stCondLst>
                              <p:cond delay="9000"/>
                            </p:stCondLst>
                            <p:childTnLst>
                              <p:par>
                                <p:cTn id="85" presetID="2" presetClass="entr" presetSubtype="2" fill="hold" grpId="0" nodeType="afterEffect">
                                  <p:stCondLst>
                                    <p:cond delay="100"/>
                                  </p:stCondLst>
                                  <p:childTnLst>
                                    <p:set>
                                      <p:cBhvr>
                                        <p:cTn id="86" dur="1" fill="hold">
                                          <p:stCondLst>
                                            <p:cond delay="0"/>
                                          </p:stCondLst>
                                        </p:cTn>
                                        <p:tgtEl>
                                          <p:spTgt spid="11315"/>
                                        </p:tgtEl>
                                        <p:attrNameLst>
                                          <p:attrName>style.visibility</p:attrName>
                                        </p:attrNameLst>
                                      </p:cBhvr>
                                      <p:to>
                                        <p:strVal val="visible"/>
                                      </p:to>
                                    </p:set>
                                    <p:anim calcmode="lin" valueType="num">
                                      <p:cBhvr additive="base">
                                        <p:cTn id="87" dur="500" fill="hold"/>
                                        <p:tgtEl>
                                          <p:spTgt spid="11315"/>
                                        </p:tgtEl>
                                        <p:attrNameLst>
                                          <p:attrName>ppt_x</p:attrName>
                                        </p:attrNameLst>
                                      </p:cBhvr>
                                      <p:tavLst>
                                        <p:tav tm="0">
                                          <p:val>
                                            <p:strVal val="1+#ppt_w/2"/>
                                          </p:val>
                                        </p:tav>
                                        <p:tav tm="100000">
                                          <p:val>
                                            <p:strVal val="#ppt_x"/>
                                          </p:val>
                                        </p:tav>
                                      </p:tavLst>
                                    </p:anim>
                                    <p:anim calcmode="lin" valueType="num">
                                      <p:cBhvr additive="base">
                                        <p:cTn id="88" dur="500" fill="hold"/>
                                        <p:tgtEl>
                                          <p:spTgt spid="11315"/>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9600"/>
                            </p:stCondLst>
                            <p:childTnLst>
                              <p:par>
                                <p:cTn id="90" presetID="2" presetClass="entr" presetSubtype="2" fill="hold" grpId="0" nodeType="afterEffect">
                                  <p:stCondLst>
                                    <p:cond delay="100"/>
                                  </p:stCondLst>
                                  <p:childTnLst>
                                    <p:set>
                                      <p:cBhvr>
                                        <p:cTn id="91" dur="1" fill="hold">
                                          <p:stCondLst>
                                            <p:cond delay="0"/>
                                          </p:stCondLst>
                                        </p:cTn>
                                        <p:tgtEl>
                                          <p:spTgt spid="11316"/>
                                        </p:tgtEl>
                                        <p:attrNameLst>
                                          <p:attrName>style.visibility</p:attrName>
                                        </p:attrNameLst>
                                      </p:cBhvr>
                                      <p:to>
                                        <p:strVal val="visible"/>
                                      </p:to>
                                    </p:set>
                                    <p:anim calcmode="lin" valueType="num">
                                      <p:cBhvr additive="base">
                                        <p:cTn id="92" dur="500" fill="hold"/>
                                        <p:tgtEl>
                                          <p:spTgt spid="11316"/>
                                        </p:tgtEl>
                                        <p:attrNameLst>
                                          <p:attrName>ppt_x</p:attrName>
                                        </p:attrNameLst>
                                      </p:cBhvr>
                                      <p:tavLst>
                                        <p:tav tm="0">
                                          <p:val>
                                            <p:strVal val="1+#ppt_w/2"/>
                                          </p:val>
                                        </p:tav>
                                        <p:tav tm="100000">
                                          <p:val>
                                            <p:strVal val="#ppt_x"/>
                                          </p:val>
                                        </p:tav>
                                      </p:tavLst>
                                    </p:anim>
                                    <p:anim calcmode="lin" valueType="num">
                                      <p:cBhvr additive="base">
                                        <p:cTn id="93" dur="500" fill="hold"/>
                                        <p:tgtEl>
                                          <p:spTgt spid="11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80" grpId="0"/>
      <p:bldP spid="11289" grpId="0"/>
      <p:bldP spid="11298" grpId="0"/>
      <p:bldP spid="11307" grpId="0"/>
      <p:bldP spid="11316" grpId="0"/>
      <p:bldP spid="2" grpId="0" animBg="1"/>
      <p:bldP spid="62" grpId="0" animBg="1"/>
      <p:bldP spid="63" grpId="0" animBg="1"/>
      <p:bldP spid="64" grpId="0" animBg="1"/>
      <p:bldP spid="65" grpId="0" animBg="1"/>
      <p:bldP spid="66" grpId="0" animBg="1"/>
      <p:bldP spid="11270" grpId="0" animBg="1"/>
      <p:bldP spid="11279" grpId="0" animBg="1"/>
      <p:bldP spid="11288" grpId="0" animBg="1"/>
      <p:bldP spid="11297" grpId="0" animBg="1"/>
      <p:bldP spid="11306" grpId="0" animBg="1"/>
      <p:bldP spid="11315"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占位符 12"/>
          <p:cNvPicPr>
            <a:picLocks noGrp="1" noChangeAspect="1"/>
          </p:cNvPicPr>
          <p:nvPr>
            <p:ph type="pic" sz="quarter" idx="4294967295"/>
          </p:nvPr>
        </p:nvPicPr>
        <p:blipFill>
          <a:blip r:embed="rId3"/>
          <a:stretch>
            <a:fillRect/>
          </a:stretch>
        </p:blipFill>
        <p:spPr>
          <a:xfrm>
            <a:off x="4405313" y="1203325"/>
            <a:ext cx="4738687" cy="2981325"/>
          </a:xfrm>
        </p:spPr>
      </p:pic>
      <p:sp>
        <p:nvSpPr>
          <p:cNvPr id="14" name="矩形 13"/>
          <p:cNvSpPr/>
          <p:nvPr/>
        </p:nvSpPr>
        <p:spPr>
          <a:xfrm>
            <a:off x="933449" y="1502229"/>
            <a:ext cx="3333751" cy="244928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矩形 14"/>
          <p:cNvSpPr/>
          <p:nvPr/>
        </p:nvSpPr>
        <p:spPr>
          <a:xfrm>
            <a:off x="839011" y="1723707"/>
            <a:ext cx="247338" cy="200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9"/>
          <p:cNvGrpSpPr/>
          <p:nvPr/>
        </p:nvGrpSpPr>
        <p:grpSpPr>
          <a:xfrm>
            <a:off x="1086349" y="2210481"/>
            <a:ext cx="2876051" cy="1402354"/>
            <a:chOff x="1448465" y="2947308"/>
            <a:chExt cx="3834735" cy="1869805"/>
          </a:xfrm>
        </p:grpSpPr>
        <p:cxnSp>
          <p:nvCxnSpPr>
            <p:cNvPr id="17" name="直接连接符 16"/>
            <p:cNvCxnSpPr/>
            <p:nvPr/>
          </p:nvCxnSpPr>
          <p:spPr>
            <a:xfrm>
              <a:off x="1596572" y="2947308"/>
              <a:ext cx="8418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48465" y="3068943"/>
              <a:ext cx="3834735" cy="1748170"/>
            </a:xfrm>
            <a:prstGeom prst="rect">
              <a:avLst/>
            </a:prstGeom>
          </p:spPr>
          <p:txBody>
            <a:bodyPr wrap="square">
              <a:spAutoFit/>
            </a:bodyPr>
            <a:lstStyle/>
            <a:p>
              <a:pPr algn="just">
                <a:lnSpc>
                  <a:spcPct val="120000"/>
                </a:lnSpc>
              </a:pPr>
              <a:r>
                <a:rPr lang="zh-CN" altLang="en-US" sz="110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a:solidFill>
                    <a:schemeClr val="tx1">
                      <a:lumMod val="50000"/>
                      <a:lumOff val="50000"/>
                    </a:schemeClr>
                  </a:solidFill>
                </a:rPr>
                <a:t>Microsoft Office PowerPoint</a:t>
              </a:r>
              <a:r>
                <a:rPr lang="zh-CN" altLang="en-US" sz="1100">
                  <a:solidFill>
                    <a:schemeClr val="tx1">
                      <a:lumMod val="50000"/>
                      <a:lumOff val="50000"/>
                    </a:schemeClr>
                  </a:solidFill>
                </a:rPr>
                <a:t>不仅可以创建演示文稿，还可以在互联网上召开面对面会议、远程会议或在网上给观众展示演示文稿</a:t>
              </a:r>
              <a:endParaRPr lang="zh-CN" altLang="en-US" sz="1100">
                <a:solidFill>
                  <a:schemeClr val="tx1">
                    <a:lumMod val="50000"/>
                    <a:lumOff val="50000"/>
                  </a:schemeClr>
                </a:solidFill>
              </a:endParaRPr>
            </a:p>
          </p:txBody>
        </p:sp>
      </p:grpSp>
      <p:sp>
        <p:nvSpPr>
          <p:cNvPr id="19" name="矩形 18"/>
          <p:cNvSpPr/>
          <p:nvPr/>
        </p:nvSpPr>
        <p:spPr>
          <a:xfrm>
            <a:off x="1086349" y="1810212"/>
            <a:ext cx="2103167" cy="346249"/>
          </a:xfrm>
          <a:prstGeom prst="rect">
            <a:avLst/>
          </a:prstGeom>
        </p:spPr>
        <p:txBody>
          <a:bodyPr wrap="square" lIns="68580" tIns="34290" rIns="68580" bIns="34290">
            <a:spAutoFit/>
          </a:bodyPr>
          <a:lstStyle/>
          <a:p>
            <a:pPr algn="just">
              <a:lnSpc>
                <a:spcPct val="120000"/>
              </a:lnSpc>
            </a:pPr>
            <a:r>
              <a:rPr lang="zh-CN" altLang="en-US" sz="1500" b="1">
                <a:solidFill>
                  <a:schemeClr val="tx1">
                    <a:lumMod val="65000"/>
                    <a:lumOff val="35000"/>
                  </a:schemeClr>
                </a:solidFill>
              </a:rPr>
              <a:t>标题文字添加</a:t>
            </a:r>
            <a:endParaRPr lang="zh-CN" altLang="en-US" sz="1500" b="1">
              <a:solidFill>
                <a:schemeClr val="tx1">
                  <a:lumMod val="65000"/>
                  <a:lumOff val="35000"/>
                </a:schemeClr>
              </a:solidFill>
            </a:endParaRP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C:\Users\Administrator\Desktop\2257befa3abd9e8副本.png"/>
          <p:cNvPicPr>
            <a:picLocks noChangeAspect="1" noChangeArrowheads="1"/>
          </p:cNvPicPr>
          <p:nvPr/>
        </p:nvPicPr>
        <p:blipFill>
          <a:blip r:embed="rId3"/>
          <a:stretch>
            <a:fillRect/>
          </a:stretch>
        </p:blipFill>
        <p:spPr bwMode="auto">
          <a:xfrm>
            <a:off x="3779912" y="267494"/>
            <a:ext cx="6191250" cy="4638675"/>
          </a:xfrm>
          <a:prstGeom prst="rect">
            <a:avLst/>
          </a:prstGeom>
          <a:noFill/>
        </p:spPr>
      </p:pic>
      <p:sp>
        <p:nvSpPr>
          <p:cNvPr id="29" name="矩形 28"/>
          <p:cNvSpPr/>
          <p:nvPr/>
        </p:nvSpPr>
        <p:spPr>
          <a:xfrm>
            <a:off x="1835696" y="2198559"/>
            <a:ext cx="3058152" cy="492443"/>
          </a:xfrm>
          <a:prstGeom prst="rect">
            <a:avLst/>
          </a:prstGeom>
        </p:spPr>
        <p:txBody>
          <a:bodyPr wrap="square" lIns="0" tIns="0" rIns="0" bIns="0">
            <a:spAutoFit/>
          </a:bodyPr>
          <a:lstStyle/>
          <a:p>
            <a:r>
              <a:rPr lang="zh-CN" altLang="en-US" sz="32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04</a:t>
            </a:r>
            <a:endParaRPr lang="zh-CN" altLang="en-US" sz="3200"/>
          </a:p>
        </p:txBody>
      </p:sp>
    </p:spTree>
  </p:cSld>
  <p:clrMapOvr>
    <a:masterClrMapping/>
  </p:clrMapOvr>
  <p:transition spd="med" advClick="0" advTm="6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4" name="MH_Others_1"/>
          <p:cNvSpPr txBox="1"/>
          <p:nvPr>
            <p:custDataLst>
              <p:tags r:id="rId3"/>
            </p:custDataLst>
          </p:nvPr>
        </p:nvSpPr>
        <p:spPr>
          <a:xfrm>
            <a:off x="1952711" y="1347614"/>
            <a:ext cx="2044019" cy="722512"/>
          </a:xfrm>
          <a:prstGeom prst="rect">
            <a:avLst/>
          </a:prstGeom>
          <a:noFill/>
        </p:spPr>
        <p:txBody>
          <a:bodyPr vert="horz" wrap="square" lIns="0" tIns="0" rIns="0" bIns="0" rtlCol="0" anchor="ctr" anchorCtr="0">
            <a:spAutoFit/>
          </a:bodyPr>
          <a:lstStyle/>
          <a:p>
            <a:pPr algn="ctr"/>
            <a:r>
              <a:rPr lang="zh-CN" altLang="en-US" sz="47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7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MH_Others_2"/>
          <p:cNvSpPr txBox="1"/>
          <p:nvPr>
            <p:custDataLst>
              <p:tags r:id="rId4"/>
            </p:custDataLst>
          </p:nvPr>
        </p:nvSpPr>
        <p:spPr>
          <a:xfrm>
            <a:off x="1963035" y="2070125"/>
            <a:ext cx="2023371" cy="306520"/>
          </a:xfrm>
          <a:prstGeom prst="rect">
            <a:avLst/>
          </a:prstGeom>
          <a:noFill/>
        </p:spPr>
        <p:txBody>
          <a:bodyPr wrap="square" lIns="0" tIns="0" rIns="0" bIns="0">
            <a:spAutoFit/>
          </a:bodyPr>
          <a:lstStyle/>
          <a:p>
            <a:pPr algn="ctr">
              <a:defRPr/>
            </a:pPr>
            <a:r>
              <a:rPr lang="en-US" altLang="zh-CN" sz="20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3"/>
          <p:cNvGrpSpPr/>
          <p:nvPr/>
        </p:nvGrpSpPr>
        <p:grpSpPr>
          <a:xfrm>
            <a:off x="4525320" y="1348030"/>
            <a:ext cx="3215826" cy="488307"/>
            <a:chOff x="4357092" y="1347614"/>
            <a:chExt cx="3215268" cy="488156"/>
          </a:xfrm>
        </p:grpSpPr>
        <p:sp>
          <p:nvSpPr>
            <p:cNvPr id="57" name="MH_SubTitle_1"/>
            <p:cNvSpPr txBox="1"/>
            <p:nvPr>
              <p:custDataLst>
                <p:tags r:id="rId5"/>
              </p:custDataLst>
            </p:nvPr>
          </p:nvSpPr>
          <p:spPr>
            <a:xfrm>
              <a:off x="5391574" y="1485928"/>
              <a:ext cx="2180786" cy="276913"/>
            </a:xfrm>
            <a:prstGeom prst="rect">
              <a:avLst/>
            </a:prstGeom>
            <a:noFill/>
          </p:spPr>
          <p:txBody>
            <a:bodyPr wrap="square" lIns="0" tIns="0" rIns="0" bIns="0" anchor="ctr">
              <a:spAutoFit/>
            </a:bodyPr>
            <a:lstStyle/>
            <a:p>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7"/>
                </p:custDataLst>
              </p:nvPr>
            </p:nvSpPr>
            <p:spPr>
              <a:xfrm>
                <a:off x="6145577" y="2497943"/>
                <a:ext cx="532403" cy="242763"/>
              </a:xfrm>
              <a:custGeom>
                <a:gdLst>
                  <a:gd name="connsiteX0" fmla="*/ 0 w 928918"/>
                  <a:gd name="connsiteY0" fmla="*/ 0 h 459023"/>
                  <a:gd name="connsiteX1" fmla="*/ 928918 w 928918"/>
                  <a:gd name="connsiteY1" fmla="*/ 0 h 459023"/>
                  <a:gd name="connsiteX2" fmla="*/ 464459 w 928918"/>
                  <a:gd name="connsiteY2" fmla="*/ 459023 h 459023"/>
                </a:gd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3"/>
              <p:cNvSpPr txBox="1">
                <a:spLocks noChangeArrowheads="1"/>
              </p:cNvSpPr>
              <p:nvPr>
                <p:custDataLst>
                  <p:tags r:id="rId8"/>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24"/>
          <p:cNvGrpSpPr/>
          <p:nvPr/>
        </p:nvGrpSpPr>
        <p:grpSpPr>
          <a:xfrm>
            <a:off x="4525320" y="2092004"/>
            <a:ext cx="3215826" cy="488307"/>
            <a:chOff x="4357092" y="2091358"/>
            <a:chExt cx="3215268" cy="488156"/>
          </a:xfrm>
        </p:grpSpPr>
        <p:sp>
          <p:nvSpPr>
            <p:cNvPr id="63" name="MH_SubTitle_2"/>
            <p:cNvSpPr txBox="1"/>
            <p:nvPr>
              <p:custDataLst>
                <p:tags r:id="rId9"/>
              </p:custDataLst>
            </p:nvPr>
          </p:nvSpPr>
          <p:spPr>
            <a:xfrm>
              <a:off x="5391574" y="2229275"/>
              <a:ext cx="2180786" cy="276913"/>
            </a:xfrm>
            <a:prstGeom prst="rect">
              <a:avLst/>
            </a:prstGeom>
            <a:noFill/>
          </p:spPr>
          <p:txBody>
            <a:bodyPr wrap="square" lIns="0" tIns="0" rIns="0" bIns="0" anchor="ctr">
              <a:spAutoFit/>
            </a:bodyPr>
            <a:lstStyle/>
            <a:p>
              <a:pPr lvl="0"/>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0"/>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1"/>
                </p:custDataLst>
              </p:nvPr>
            </p:nvSpPr>
            <p:spPr>
              <a:xfrm>
                <a:off x="6145577" y="3544334"/>
                <a:ext cx="532403" cy="241088"/>
              </a:xfrm>
              <a:custGeom>
                <a:gdLst>
                  <a:gd name="connsiteX0" fmla="*/ 0 w 928918"/>
                  <a:gd name="connsiteY0" fmla="*/ 0 h 459023"/>
                  <a:gd name="connsiteX1" fmla="*/ 928918 w 928918"/>
                  <a:gd name="connsiteY1" fmla="*/ 0 h 459023"/>
                  <a:gd name="connsiteX2" fmla="*/ 464459 w 928918"/>
                  <a:gd name="connsiteY2" fmla="*/ 459023 h 459023"/>
                </a:gd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Other_6"/>
              <p:cNvSpPr txBox="1">
                <a:spLocks noChangeArrowheads="1"/>
              </p:cNvSpPr>
              <p:nvPr>
                <p:custDataLst>
                  <p:tags r:id="rId12"/>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8" name="组合 25"/>
          <p:cNvGrpSpPr/>
          <p:nvPr/>
        </p:nvGrpSpPr>
        <p:grpSpPr>
          <a:xfrm>
            <a:off x="4525320" y="2835975"/>
            <a:ext cx="3215826" cy="488307"/>
            <a:chOff x="4357092" y="2835101"/>
            <a:chExt cx="3215268" cy="488156"/>
          </a:xfrm>
        </p:grpSpPr>
        <p:sp>
          <p:nvSpPr>
            <p:cNvPr id="69" name="MH_SubTitle_3"/>
            <p:cNvSpPr txBox="1"/>
            <p:nvPr>
              <p:custDataLst>
                <p:tags r:id="rId13"/>
              </p:custDataLst>
            </p:nvPr>
          </p:nvSpPr>
          <p:spPr>
            <a:xfrm>
              <a:off x="5391574" y="2972623"/>
              <a:ext cx="2180786" cy="276913"/>
            </a:xfrm>
            <a:prstGeom prst="rect">
              <a:avLst/>
            </a:prstGeom>
            <a:noFill/>
          </p:spPr>
          <p:txBody>
            <a:bodyPr wrap="square" lIns="0" tIns="0" rIns="0" bIns="0" anchor="ctr">
              <a:spAutoFit/>
            </a:bodyPr>
            <a:lstStyle/>
            <a:p>
              <a:pPr lvl="0"/>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14"/>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15"/>
                </p:custDataLst>
              </p:nvPr>
            </p:nvSpPr>
            <p:spPr>
              <a:xfrm>
                <a:off x="6145577" y="4589050"/>
                <a:ext cx="532403" cy="241088"/>
              </a:xfrm>
              <a:custGeom>
                <a:gdLst>
                  <a:gd name="connsiteX0" fmla="*/ 0 w 928918"/>
                  <a:gd name="connsiteY0" fmla="*/ 0 h 459023"/>
                  <a:gd name="connsiteX1" fmla="*/ 928918 w 928918"/>
                  <a:gd name="connsiteY1" fmla="*/ 0 h 459023"/>
                  <a:gd name="connsiteX2" fmla="*/ 464459 w 928918"/>
                  <a:gd name="connsiteY2" fmla="*/ 459023 h 459023"/>
                </a:gd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MH_Other_9"/>
              <p:cNvSpPr txBox="1">
                <a:spLocks noChangeArrowheads="1"/>
              </p:cNvSpPr>
              <p:nvPr>
                <p:custDataLst>
                  <p:tags r:id="rId16"/>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组合 26"/>
          <p:cNvGrpSpPr/>
          <p:nvPr/>
        </p:nvGrpSpPr>
        <p:grpSpPr>
          <a:xfrm>
            <a:off x="4525320" y="3579951"/>
            <a:ext cx="3215826" cy="487116"/>
            <a:chOff x="4357092" y="3578845"/>
            <a:chExt cx="3215268" cy="486966"/>
          </a:xfrm>
        </p:grpSpPr>
        <p:sp>
          <p:nvSpPr>
            <p:cNvPr id="75" name="MH_SubTitle_4"/>
            <p:cNvSpPr txBox="1"/>
            <p:nvPr>
              <p:custDataLst>
                <p:tags r:id="rId17"/>
              </p:custDataLst>
            </p:nvPr>
          </p:nvSpPr>
          <p:spPr>
            <a:xfrm>
              <a:off x="5391574" y="3715970"/>
              <a:ext cx="2180786" cy="276914"/>
            </a:xfrm>
            <a:prstGeom prst="rect">
              <a:avLst/>
            </a:prstGeom>
            <a:noFill/>
          </p:spPr>
          <p:txBody>
            <a:bodyPr wrap="square" lIns="0" tIns="0" rIns="0" bIns="0" anchor="ctr">
              <a:spAutoFit/>
            </a:bodyPr>
            <a:lstStyle/>
            <a:p>
              <a:pPr lvl="0"/>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18"/>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19"/>
                </p:custDataLst>
              </p:nvPr>
            </p:nvSpPr>
            <p:spPr>
              <a:xfrm>
                <a:off x="6145577" y="5635440"/>
                <a:ext cx="532403" cy="241088"/>
              </a:xfrm>
              <a:custGeom>
                <a:gdLst>
                  <a:gd name="connsiteX0" fmla="*/ 0 w 928918"/>
                  <a:gd name="connsiteY0" fmla="*/ 0 h 459023"/>
                  <a:gd name="connsiteX1" fmla="*/ 928918 w 928918"/>
                  <a:gd name="connsiteY1" fmla="*/ 0 h 459023"/>
                  <a:gd name="connsiteX2" fmla="*/ 464459 w 928918"/>
                  <a:gd name="connsiteY2" fmla="*/ 459023 h 459023"/>
                </a:gd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12"/>
              <p:cNvSpPr txBox="1">
                <a:spLocks noChangeArrowheads="1"/>
              </p:cNvSpPr>
              <p:nvPr>
                <p:custDataLst>
                  <p:tags r:id="rId20"/>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1" name="斜纹 30"/>
          <p:cNvSpPr/>
          <p:nvPr/>
        </p:nvSpPr>
        <p:spPr>
          <a:xfrm>
            <a:off x="0" y="0"/>
            <a:ext cx="2267744" cy="2139702"/>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by="(-#ppt_w*2)" calcmode="lin" valueType="num">
                                      <p:cBhvr rctx="PPT">
                                        <p:cTn id="13" dur="500" autoRev="1" fill="hold">
                                          <p:stCondLst>
                                            <p:cond delay="0"/>
                                          </p:stCondLst>
                                        </p:cTn>
                                        <p:tgtEl>
                                          <p:spTgt spid="54"/>
                                        </p:tgtEl>
                                        <p:attrNameLst>
                                          <p:attrName>ppt_w</p:attrName>
                                        </p:attrNameLst>
                                      </p:cBhvr>
                                    </p:anim>
                                    <p:anim by="(#ppt_w*0.50)" calcmode="lin" valueType="num">
                                      <p:cBhvr>
                                        <p:cTn id="14" dur="500" decel="50000" autoRev="1" fill="hold">
                                          <p:stCondLst>
                                            <p:cond delay="0"/>
                                          </p:stCondLst>
                                        </p:cTn>
                                        <p:tgtEl>
                                          <p:spTgt spid="54"/>
                                        </p:tgtEl>
                                        <p:attrNameLst>
                                          <p:attrName>ppt_x</p:attrName>
                                        </p:attrNameLst>
                                      </p:cBhvr>
                                    </p:anim>
                                    <p:anim from="(-#ppt_h/2)" to="(#ppt_y)" calcmode="lin" valueType="num">
                                      <p:cBhvr>
                                        <p:cTn id="15" dur="1000" fill="hold">
                                          <p:stCondLst>
                                            <p:cond delay="0"/>
                                          </p:stCondLst>
                                        </p:cTn>
                                        <p:tgtEl>
                                          <p:spTgt spid="54"/>
                                        </p:tgtEl>
                                        <p:attrNameLst>
                                          <p:attrName>ppt_y</p:attrName>
                                        </p:attrNameLst>
                                      </p:cBhvr>
                                    </p:anim>
                                    <p:animRot by="21600000">
                                      <p:cBhvr>
                                        <p:cTn id="16" dur="1000" fill="hold">
                                          <p:stCondLst>
                                            <p:cond delay="0"/>
                                          </p:stCondLst>
                                        </p:cTn>
                                        <p:tgtEl>
                                          <p:spTgt spid="5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5"/>
                                        </p:tgtEl>
                                        <p:attrNameLst>
                                          <p:attrName>style.visibility</p:attrName>
                                        </p:attrNameLst>
                                      </p:cBhvr>
                                      <p:to>
                                        <p:strVal val="visible"/>
                                      </p:to>
                                    </p:set>
                                    <p:anim by="(-#ppt_w*2)" calcmode="lin" valueType="num">
                                      <p:cBhvr rctx="PPT">
                                        <p:cTn id="19" dur="500" autoRev="1" fill="hold">
                                          <p:stCondLst>
                                            <p:cond delay="0"/>
                                          </p:stCondLst>
                                        </p:cTn>
                                        <p:tgtEl>
                                          <p:spTgt spid="55"/>
                                        </p:tgtEl>
                                        <p:attrNameLst>
                                          <p:attrName>ppt_w</p:attrName>
                                        </p:attrNameLst>
                                      </p:cBhvr>
                                    </p:anim>
                                    <p:anim by="(#ppt_w*0.50)" calcmode="lin" valueType="num">
                                      <p:cBhvr>
                                        <p:cTn id="20" dur="500" decel="50000" autoRev="1" fill="hold">
                                          <p:stCondLst>
                                            <p:cond delay="0"/>
                                          </p:stCondLst>
                                        </p:cTn>
                                        <p:tgtEl>
                                          <p:spTgt spid="55"/>
                                        </p:tgtEl>
                                        <p:attrNameLst>
                                          <p:attrName>ppt_x</p:attrName>
                                        </p:attrNameLst>
                                      </p:cBhvr>
                                    </p:anim>
                                    <p:anim from="(-#ppt_h/2)" to="(#ppt_y)" calcmode="lin" valueType="num">
                                      <p:cBhvr>
                                        <p:cTn id="21" dur="1000" fill="hold">
                                          <p:stCondLst>
                                            <p:cond delay="0"/>
                                          </p:stCondLst>
                                        </p:cTn>
                                        <p:tgtEl>
                                          <p:spTgt spid="55"/>
                                        </p:tgtEl>
                                        <p:attrNameLst>
                                          <p:attrName>ppt_y</p:attrName>
                                        </p:attrNameLst>
                                      </p:cBhvr>
                                    </p:anim>
                                    <p:animRot by="21600000">
                                      <p:cBhvr>
                                        <p:cTn id="22" dur="1000" fill="hold">
                                          <p:stCondLst>
                                            <p:cond delay="0"/>
                                          </p:stCondLst>
                                        </p:cTn>
                                        <p:tgtEl>
                                          <p:spTgt spid="55"/>
                                        </p:tgtEl>
                                        <p:attrNameLst>
                                          <p:attrName>r</p:attrName>
                                        </p:attrNameLst>
                                      </p:cBhvr>
                                    </p:animRot>
                                  </p:childTnLst>
                                </p:cTn>
                              </p:par>
                            </p:childTnLst>
                          </p:cTn>
                        </p:par>
                        <p:par>
                          <p:cTn id="23" fill="hold" nodeType="afterGroup">
                            <p:stCondLst>
                              <p:cond delay="2000"/>
                            </p:stCondLst>
                            <p:childTnLst>
                              <p:par>
                                <p:cTn id="24" presetID="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ppt_x"/>
                                          </p:val>
                                        </p:tav>
                                        <p:tav tm="100000">
                                          <p:val>
                                            <p:strVal val="#ppt_x"/>
                                          </p:val>
                                        </p:tav>
                                      </p:tavLst>
                                    </p:anim>
                                    <p:anim calcmode="lin" valueType="num">
                                      <p:cBhvr additive="base">
                                        <p:cTn id="37" dur="500" fill="hold"/>
                                        <p:tgtEl>
                                          <p:spTgt spid="68"/>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31"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5" name="Rectangle 74"/>
          <p:cNvSpPr/>
          <p:nvPr/>
        </p:nvSpPr>
        <p:spPr>
          <a:xfrm>
            <a:off x="919005" y="1536256"/>
            <a:ext cx="1372774" cy="2128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8" name="Straight Connector 7"/>
          <p:cNvCxnSpPr/>
          <p:nvPr/>
        </p:nvCxnSpPr>
        <p:spPr>
          <a:xfrm>
            <a:off x="919005" y="1891061"/>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a:spLocks noChangeArrowheads="1"/>
          </p:cNvSpPr>
          <p:nvPr/>
        </p:nvSpPr>
        <p:spPr bwMode="auto">
          <a:xfrm>
            <a:off x="1053910" y="1632534"/>
            <a:ext cx="1102963" cy="18466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86" name="TextBox 85"/>
          <p:cNvSpPr txBox="1">
            <a:spLocks noChangeArrowheads="1"/>
          </p:cNvSpPr>
          <p:nvPr/>
        </p:nvSpPr>
        <p:spPr bwMode="auto">
          <a:xfrm>
            <a:off x="1074553" y="2191357"/>
            <a:ext cx="1061678" cy="99719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91" name="Rectangle 90"/>
          <p:cNvSpPr/>
          <p:nvPr/>
        </p:nvSpPr>
        <p:spPr>
          <a:xfrm>
            <a:off x="2398887" y="1536256"/>
            <a:ext cx="1372774" cy="2128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98" name="Straight Connector 97"/>
          <p:cNvCxnSpPr/>
          <p:nvPr/>
        </p:nvCxnSpPr>
        <p:spPr>
          <a:xfrm>
            <a:off x="2398887" y="1891061"/>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a:spLocks noChangeArrowheads="1"/>
          </p:cNvSpPr>
          <p:nvPr/>
        </p:nvSpPr>
        <p:spPr bwMode="auto">
          <a:xfrm>
            <a:off x="2533793" y="1632534"/>
            <a:ext cx="1102963" cy="18466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06" name="TextBox 105"/>
          <p:cNvSpPr txBox="1">
            <a:spLocks noChangeArrowheads="1"/>
          </p:cNvSpPr>
          <p:nvPr/>
        </p:nvSpPr>
        <p:spPr bwMode="auto">
          <a:xfrm>
            <a:off x="2554435" y="2191357"/>
            <a:ext cx="1061678" cy="99719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128" name="Rectangle 127"/>
          <p:cNvSpPr/>
          <p:nvPr/>
        </p:nvSpPr>
        <p:spPr>
          <a:xfrm>
            <a:off x="3888886" y="1531493"/>
            <a:ext cx="1372774" cy="2127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31" name="Straight Connector 130"/>
          <p:cNvCxnSpPr/>
          <p:nvPr/>
        </p:nvCxnSpPr>
        <p:spPr>
          <a:xfrm>
            <a:off x="3888886" y="1886299"/>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a:spLocks noChangeArrowheads="1"/>
          </p:cNvSpPr>
          <p:nvPr/>
        </p:nvSpPr>
        <p:spPr bwMode="auto">
          <a:xfrm>
            <a:off x="4023791" y="1627177"/>
            <a:ext cx="1102963" cy="18466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37" name="TextBox 136"/>
          <p:cNvSpPr txBox="1">
            <a:spLocks noChangeArrowheads="1"/>
          </p:cNvSpPr>
          <p:nvPr/>
        </p:nvSpPr>
        <p:spPr bwMode="auto">
          <a:xfrm>
            <a:off x="4044434" y="2185998"/>
            <a:ext cx="1061678" cy="99719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139" name="Rectangle 138"/>
          <p:cNvSpPr/>
          <p:nvPr/>
        </p:nvSpPr>
        <p:spPr>
          <a:xfrm>
            <a:off x="5374124" y="1526136"/>
            <a:ext cx="1372774" cy="21287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41" name="Straight Connector 140"/>
          <p:cNvCxnSpPr/>
          <p:nvPr/>
        </p:nvCxnSpPr>
        <p:spPr>
          <a:xfrm>
            <a:off x="5374124" y="1880942"/>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a:spLocks noChangeArrowheads="1"/>
          </p:cNvSpPr>
          <p:nvPr/>
        </p:nvSpPr>
        <p:spPr bwMode="auto">
          <a:xfrm>
            <a:off x="5509029" y="1622414"/>
            <a:ext cx="1102963" cy="18466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58" name="TextBox 157"/>
          <p:cNvSpPr txBox="1">
            <a:spLocks noChangeArrowheads="1"/>
          </p:cNvSpPr>
          <p:nvPr/>
        </p:nvSpPr>
        <p:spPr bwMode="auto">
          <a:xfrm>
            <a:off x="5529672" y="2181236"/>
            <a:ext cx="1061678" cy="99719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160" name="Rectangle 159"/>
          <p:cNvSpPr/>
          <p:nvPr/>
        </p:nvSpPr>
        <p:spPr>
          <a:xfrm>
            <a:off x="6854007" y="1526136"/>
            <a:ext cx="1372774" cy="21287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62" name="Straight Connector 161"/>
          <p:cNvCxnSpPr/>
          <p:nvPr/>
        </p:nvCxnSpPr>
        <p:spPr>
          <a:xfrm>
            <a:off x="6854007" y="1880942"/>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a:spLocks noChangeArrowheads="1"/>
          </p:cNvSpPr>
          <p:nvPr/>
        </p:nvSpPr>
        <p:spPr bwMode="auto">
          <a:xfrm>
            <a:off x="6988912" y="1622414"/>
            <a:ext cx="1102963" cy="18466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ctr">
              <a:lnSpc>
                <a:spcPct val="120000"/>
              </a:lnSpc>
            </a:pPr>
            <a:r>
              <a:rPr lang="zh-CN" alt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64" name="TextBox 163"/>
          <p:cNvSpPr txBox="1">
            <a:spLocks noChangeArrowheads="1"/>
          </p:cNvSpPr>
          <p:nvPr/>
        </p:nvSpPr>
        <p:spPr bwMode="auto">
          <a:xfrm>
            <a:off x="7009555" y="2181236"/>
            <a:ext cx="1061678" cy="997196"/>
          </a:xfrm>
          <a:prstGeom prst="rect">
            <a:avLst/>
          </a:prstGeom>
          <a:noFill/>
          <a:ln>
            <a:noFill/>
          </a:ln>
        </p:spPr>
        <p:txBody>
          <a:bodyPr wrap="square" lIns="0" tIns="0" rIns="0" bIns="0">
            <a:spAutoFit/>
          </a:bodyPr>
          <a:lstStyle>
            <a:lvl1pPr>
              <a:defRPr sz="4300">
                <a:solidFill>
                  <a:schemeClr val="tx1"/>
                </a:solidFill>
                <a:latin typeface="Calibri"/>
                <a:ea typeface="MS PGothic" panose="020b0600070205080204" pitchFamily="34" charset="-128"/>
                <a:cs typeface="MS PGothic" panose="020b0600070205080204" pitchFamily="34" charset="-128"/>
              </a:defRPr>
            </a:lvl1pPr>
            <a:lvl2pPr marL="742950" indent="-285750">
              <a:defRPr sz="4300">
                <a:solidFill>
                  <a:schemeClr val="tx1"/>
                </a:solidFill>
                <a:latin typeface="Calibri"/>
                <a:ea typeface="MS PGothic" panose="020b0600070205080204" pitchFamily="34" charset="-128"/>
              </a:defRPr>
            </a:lvl2pPr>
            <a:lvl3pPr marL="1143000" indent="-228600">
              <a:defRPr sz="4300">
                <a:solidFill>
                  <a:schemeClr val="tx1"/>
                </a:solidFill>
                <a:latin typeface="Calibri"/>
                <a:ea typeface="MS PGothic" panose="020b0600070205080204" pitchFamily="34" charset="-128"/>
              </a:defRPr>
            </a:lvl3pPr>
            <a:lvl4pPr marL="1600200" indent="-228600">
              <a:defRPr sz="4300">
                <a:solidFill>
                  <a:schemeClr val="tx1"/>
                </a:solidFill>
                <a:latin typeface="Calibri"/>
                <a:ea typeface="MS PGothic" panose="020b0600070205080204" pitchFamily="34" charset="-128"/>
              </a:defRPr>
            </a:lvl4pPr>
            <a:lvl5pPr marL="2057400" indent="-228600">
              <a:defRPr sz="4300">
                <a:solidFill>
                  <a:schemeClr val="tx1"/>
                </a:solidFill>
                <a:latin typeface="Calibri"/>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a:ea typeface="MS PGothic" panose="020b0600070205080204" pitchFamily="34" charset="-128"/>
              </a:defRPr>
            </a:lvl9pPr>
          </a:lstStyle>
          <a:p>
            <a:pPr algn="just">
              <a:lnSpc>
                <a:spcPct val="120000"/>
              </a:lnSpc>
            </a:pPr>
            <a:r>
              <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60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8" name="Title 20"/>
          <p:cNvSpPr txBox="1"/>
          <p:nvPr/>
        </p:nvSpPr>
        <p:spPr bwMode="auto">
          <a:xfrm>
            <a:off x="916737" y="3823355"/>
            <a:ext cx="7310044" cy="553998"/>
          </a:xfrm>
          <a:prstGeom prst="rect">
            <a:avLst/>
          </a:prstGeom>
          <a:noFill/>
          <a:ln>
            <a:noFill/>
          </a:ln>
        </p:spPr>
        <p:txBody>
          <a:bodyPr wrap="square" lIns="0" tIns="0" rIns="0" bIns="0" anchor="ctr">
            <a:spAutoFit/>
          </a:bodyPr>
          <a:lstStyle>
            <a:lvl1pPr defTabSz="457200">
              <a:defRPr sz="4300">
                <a:solidFill>
                  <a:schemeClr val="tx1"/>
                </a:solidFill>
                <a:latin typeface="Calibri"/>
                <a:ea typeface="MS PGothic" panose="020b0600070205080204" pitchFamily="34" charset="-128"/>
                <a:cs typeface="MS PGothic" panose="020b0600070205080204" pitchFamily="34" charset="-128"/>
              </a:defRPr>
            </a:lvl1pPr>
            <a:lvl2pPr marL="742950" indent="-285750" defTabSz="457200">
              <a:defRPr sz="4300">
                <a:solidFill>
                  <a:schemeClr val="tx1"/>
                </a:solidFill>
                <a:latin typeface="Calibri"/>
                <a:ea typeface="MS PGothic" panose="020b0600070205080204" pitchFamily="34" charset="-128"/>
              </a:defRPr>
            </a:lvl2pPr>
            <a:lvl3pPr marL="1143000" indent="-228600" defTabSz="457200">
              <a:defRPr sz="4300">
                <a:solidFill>
                  <a:schemeClr val="tx1"/>
                </a:solidFill>
                <a:latin typeface="Calibri"/>
                <a:ea typeface="MS PGothic" panose="020b0600070205080204" pitchFamily="34" charset="-128"/>
              </a:defRPr>
            </a:lvl3pPr>
            <a:lvl4pPr marL="1600200" indent="-228600" defTabSz="457200">
              <a:defRPr sz="4300">
                <a:solidFill>
                  <a:schemeClr val="tx1"/>
                </a:solidFill>
                <a:latin typeface="Calibri"/>
                <a:ea typeface="MS PGothic" panose="020b0600070205080204" pitchFamily="34" charset="-128"/>
              </a:defRPr>
            </a:lvl4pPr>
            <a:lvl5pPr marL="2057400" indent="-228600" defTabSz="457200">
              <a:defRPr sz="4300">
                <a:solidFill>
                  <a:schemeClr val="tx1"/>
                </a:solidFill>
                <a:latin typeface="Calibri"/>
                <a:ea typeface="MS PGothic" panose="020b0600070205080204" pitchFamily="34" charset="-128"/>
              </a:defRPr>
            </a:lvl5pPr>
            <a:lvl6pPr marL="2514600" indent="-228600" fontAlgn="base">
              <a:spcBef>
                <a:spcPct val="0"/>
              </a:spcBef>
              <a:spcAft>
                <a:spcPct val="0"/>
              </a:spcAft>
              <a:defRPr sz="4300">
                <a:solidFill>
                  <a:schemeClr val="tx1"/>
                </a:solidFill>
                <a:latin typeface="Calibri"/>
                <a:ea typeface="MS PGothic" panose="020b0600070205080204" pitchFamily="34" charset="-128"/>
              </a:defRPr>
            </a:lvl6pPr>
            <a:lvl7pPr marL="2971800" indent="-228600" fontAlgn="base">
              <a:spcBef>
                <a:spcPct val="0"/>
              </a:spcBef>
              <a:spcAft>
                <a:spcPct val="0"/>
              </a:spcAft>
              <a:defRPr sz="4300">
                <a:solidFill>
                  <a:schemeClr val="tx1"/>
                </a:solidFill>
                <a:latin typeface="Calibri"/>
                <a:ea typeface="MS PGothic" panose="020b0600070205080204" pitchFamily="34" charset="-128"/>
              </a:defRPr>
            </a:lvl7pPr>
            <a:lvl8pPr marL="3429000" indent="-228600" fontAlgn="base">
              <a:spcBef>
                <a:spcPct val="0"/>
              </a:spcBef>
              <a:spcAft>
                <a:spcPct val="0"/>
              </a:spcAft>
              <a:defRPr sz="4300">
                <a:solidFill>
                  <a:schemeClr val="tx1"/>
                </a:solidFill>
                <a:latin typeface="Calibri"/>
                <a:ea typeface="MS PGothic" panose="020b0600070205080204" pitchFamily="34" charset="-128"/>
              </a:defRPr>
            </a:lvl8pPr>
            <a:lvl9pPr marL="3886200" indent="-228600" fontAlgn="base">
              <a:spcBef>
                <a:spcPct val="0"/>
              </a:spcBef>
              <a:spcAft>
                <a:spcPct val="0"/>
              </a:spcAft>
              <a:defRPr sz="4300">
                <a:solidFill>
                  <a:schemeClr val="tx1"/>
                </a:solidFill>
                <a:latin typeface="Calibri"/>
                <a:ea typeface="MS PGothic" panose="020b0600070205080204" pitchFamily="34" charset="-128"/>
              </a:defRPr>
            </a:lvl9pPr>
          </a:lstStyle>
          <a:p>
            <a:pPr defTabSz="685165">
              <a:lnSpc>
                <a:spcPct val="120000"/>
              </a:lnSpc>
              <a:defRPr/>
            </a:pPr>
            <a:r>
              <a:rPr lang="en-US" altLang="zh-CN" sz="6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sz="6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500"/>
                                        <p:tgtEl>
                                          <p:spTgt spid="16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fade">
                                      <p:cBhvr>
                                        <p:cTn id="59" dur="500"/>
                                        <p:tgtEl>
                                          <p:spTgt spid="163"/>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fade">
                                      <p:cBhvr>
                                        <p:cTn id="63" dur="500"/>
                                        <p:tgtEl>
                                          <p:spTgt spid="164"/>
                                        </p:tgtEl>
                                      </p:cBhvr>
                                    </p:animEffect>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5" grpId="0"/>
      <p:bldP spid="86" grpId="0"/>
      <p:bldP spid="91" grpId="0" animBg="1"/>
      <p:bldP spid="103" grpId="0"/>
      <p:bldP spid="106" grpId="0"/>
      <p:bldP spid="128" grpId="0" animBg="1"/>
      <p:bldP spid="136" grpId="0"/>
      <p:bldP spid="137" grpId="0"/>
      <p:bldP spid="139" grpId="0" animBg="1"/>
      <p:bldP spid="143" grpId="0"/>
      <p:bldP spid="158" grpId="0"/>
      <p:bldP spid="160" grpId="0" animBg="1"/>
      <p:bldP spid="163" grpId="0"/>
      <p:bldP spid="164" grpId="0"/>
      <p:bldP spid="2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3" name="原创作者QQ：598969553            _3"/>
          <p:cNvSpPr/>
          <p:nvPr/>
        </p:nvSpPr>
        <p:spPr>
          <a:xfrm>
            <a:off x="3044428" y="1522810"/>
            <a:ext cx="3043238" cy="1976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anchor="ctr"/>
          <a:lstStyle/>
          <a:p>
            <a:pPr algn="ctr" defTabSz="685165">
              <a:defRPr/>
            </a:pPr>
            <a:endParaRPr lang="id-ID" sz="600">
              <a:sym typeface="Century Gothic" panose="020b0502020202020204" pitchFamily="34" charset="0"/>
            </a:endParaRPr>
          </a:p>
        </p:txBody>
      </p:sp>
      <p:sp>
        <p:nvSpPr>
          <p:cNvPr id="53253" name="原创作者QQ：598969553            _4"/>
          <p:cNvSpPr txBox="1"/>
          <p:nvPr/>
        </p:nvSpPr>
        <p:spPr bwMode="auto">
          <a:xfrm>
            <a:off x="3698082" y="1902619"/>
            <a:ext cx="1747837" cy="277416"/>
          </a:xfrm>
          <a:prstGeom prst="rect">
            <a:avLst/>
          </a:prstGeom>
          <a:noFill/>
          <a:ln w="9525">
            <a:noFill/>
            <a:miter lim="800000"/>
          </a:ln>
        </p:spPr>
        <p:txBody>
          <a:bodyPr lIns="68574" tIns="0" rIns="68574" bIns="0" anchor="ctr">
            <a:spAutoFit/>
          </a:bodyPr>
          <a:lstStyle/>
          <a:p>
            <a:pPr algn="ctr" defTabSz="342265"/>
            <a:r>
              <a:rPr lang="zh-CN" altLang="en-US"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研究可行性说明</a:t>
            </a:r>
            <a:endParaRPr lang="zh-CN" altLang="en-US"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53254" name="原创作者QQ：598969553            _5"/>
          <p:cNvPicPr>
            <a:picLocks noChangeAspect="1"/>
          </p:cNvPicPr>
          <p:nvPr/>
        </p:nvPicPr>
        <p:blipFill>
          <a:blip r:embed="rId3"/>
          <a:stretch>
            <a:fillRect/>
          </a:stretch>
        </p:blipFill>
        <p:spPr bwMode="auto">
          <a:xfrm>
            <a:off x="6087666" y="1549673"/>
            <a:ext cx="3056334" cy="1922711"/>
          </a:xfrm>
          <a:prstGeom prst="rect">
            <a:avLst/>
          </a:prstGeom>
          <a:noFill/>
          <a:ln w="9525">
            <a:noFill/>
            <a:miter lim="800000"/>
          </a:ln>
        </p:spPr>
      </p:pic>
      <p:pic>
        <p:nvPicPr>
          <p:cNvPr id="53255" name="原创作者QQ：598969553            _6"/>
          <p:cNvPicPr>
            <a:picLocks noChangeAspect="1"/>
          </p:cNvPicPr>
          <p:nvPr/>
        </p:nvPicPr>
        <p:blipFill>
          <a:blip r:embed="rId4"/>
          <a:stretch>
            <a:fillRect/>
          </a:stretch>
        </p:blipFill>
        <p:spPr bwMode="auto">
          <a:xfrm>
            <a:off x="0" y="1635900"/>
            <a:ext cx="3075385" cy="1749067"/>
          </a:xfrm>
          <a:prstGeom prst="rect">
            <a:avLst/>
          </a:prstGeom>
          <a:noFill/>
          <a:ln w="9525">
            <a:noFill/>
            <a:miter lim="800000"/>
          </a:ln>
        </p:spPr>
      </p:pic>
      <p:sp>
        <p:nvSpPr>
          <p:cNvPr id="53256" name="原创作者QQ：598969553            _7"/>
          <p:cNvSpPr txBox="1"/>
          <p:nvPr/>
        </p:nvSpPr>
        <p:spPr bwMode="auto">
          <a:xfrm>
            <a:off x="3520679" y="2371725"/>
            <a:ext cx="2159794" cy="414337"/>
          </a:xfrm>
          <a:prstGeom prst="rect">
            <a:avLst/>
          </a:prstGeom>
          <a:noFill/>
          <a:ln w="9525">
            <a:noFill/>
            <a:miter lim="800000"/>
          </a:ln>
        </p:spPr>
        <p:txBody>
          <a:bodyPr lIns="91253" tIns="45626" rIns="91253" bIns="45626"/>
          <a:lstStyle/>
          <a:p>
            <a:pPr algn="ctr" eaLnBrk="1" hangingPunct="1">
              <a:spcBef>
                <a:spcPct val="20000"/>
              </a:spcBef>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本模版所有图形线条及其相应素材均可自由编辑、改色、替换</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53257" name="原创作者QQ：598969553            _8"/>
          <p:cNvSpPr txBox="1"/>
          <p:nvPr/>
        </p:nvSpPr>
        <p:spPr bwMode="auto">
          <a:xfrm>
            <a:off x="1938338" y="3877866"/>
            <a:ext cx="4969669" cy="1038225"/>
          </a:xfrm>
          <a:prstGeom prst="rect">
            <a:avLst/>
          </a:prstGeom>
          <a:noFill/>
          <a:ln w="9525">
            <a:noFill/>
            <a:miter lim="800000"/>
          </a:ln>
        </p:spPr>
        <p:txBody>
          <a:bodyPr lIns="91253" tIns="45626" rIns="91253" bIns="45626"/>
          <a:lstStyle/>
          <a:p>
            <a:pPr algn="ctr" eaLnBrk="1" hangingPunct="1">
              <a:spcBef>
                <a:spcPct val="20000"/>
              </a:spcBef>
              <a:buFont typeface="Arial" panose="020b0604020202020204" pitchFamily="34" charset="0"/>
              <a:buNone/>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dissolv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任意多边形 47"/>
          <p:cNvSpPr/>
          <p:nvPr/>
        </p:nvSpPr>
        <p:spPr>
          <a:xfrm rot="4500000">
            <a:off x="3426599" y="1967416"/>
            <a:ext cx="332276" cy="332277"/>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56" name="任意多边形 55"/>
          <p:cNvSpPr/>
          <p:nvPr/>
        </p:nvSpPr>
        <p:spPr>
          <a:xfrm rot="17100000" flipH="1">
            <a:off x="5391410" y="1967415"/>
            <a:ext cx="332276" cy="332277"/>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59" name="任意多边形 58"/>
          <p:cNvSpPr/>
          <p:nvPr/>
        </p:nvSpPr>
        <p:spPr>
          <a:xfrm rot="17100000" flipV="1">
            <a:off x="3426597" y="3544222"/>
            <a:ext cx="332277" cy="332277"/>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62" name="任意多边形 61"/>
          <p:cNvSpPr/>
          <p:nvPr/>
        </p:nvSpPr>
        <p:spPr>
          <a:xfrm rot="4500000" flipH="1" flipV="1">
            <a:off x="5391408" y="3544222"/>
            <a:ext cx="332277" cy="332276"/>
          </a:xfrm>
          <a:custGeom>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grpSp>
        <p:nvGrpSpPr>
          <p:cNvPr id="2" name="组合 7"/>
          <p:cNvGrpSpPr/>
          <p:nvPr/>
        </p:nvGrpSpPr>
        <p:grpSpPr>
          <a:xfrm>
            <a:off x="3546684" y="1894907"/>
            <a:ext cx="1003469" cy="1003467"/>
            <a:chOff x="4728912" y="2526542"/>
            <a:chExt cx="1337958" cy="1337956"/>
          </a:xfrm>
        </p:grpSpPr>
        <p:sp>
          <p:nvSpPr>
            <p:cNvPr id="50" name="椭圆 49"/>
            <p:cNvSpPr/>
            <p:nvPr/>
          </p:nvSpPr>
          <p:spPr>
            <a:xfrm rot="1800000">
              <a:off x="4728912" y="2526542"/>
              <a:ext cx="1337958" cy="13379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30"/>
            <p:cNvSpPr txBox="1"/>
            <p:nvPr/>
          </p:nvSpPr>
          <p:spPr>
            <a:xfrm>
              <a:off x="4790678" y="3041632"/>
              <a:ext cx="1214427" cy="307777"/>
            </a:xfrm>
            <a:prstGeom prst="rect">
              <a:avLst/>
            </a:prstGeom>
            <a:no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措施一</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4600131" y="1894906"/>
            <a:ext cx="1003469" cy="1003467"/>
            <a:chOff x="6133509" y="2526541"/>
            <a:chExt cx="1337958" cy="1337956"/>
          </a:xfrm>
          <a:solidFill>
            <a:schemeClr val="accent3"/>
          </a:solidFill>
        </p:grpSpPr>
        <p:sp>
          <p:nvSpPr>
            <p:cNvPr id="57" name="椭圆 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30"/>
            <p:cNvSpPr txBox="1"/>
            <p:nvPr/>
          </p:nvSpPr>
          <p:spPr>
            <a:xfrm>
              <a:off x="6195275" y="3041631"/>
              <a:ext cx="1214427" cy="307777"/>
            </a:xfrm>
            <a:prstGeom prst="rect">
              <a:avLst/>
            </a:prstGeom>
            <a:grp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措施二</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4" name="组合 74"/>
          <p:cNvGrpSpPr/>
          <p:nvPr/>
        </p:nvGrpSpPr>
        <p:grpSpPr>
          <a:xfrm>
            <a:off x="3546682" y="2945538"/>
            <a:ext cx="1003469" cy="1003470"/>
            <a:chOff x="4728910" y="3927384"/>
            <a:chExt cx="1337958" cy="1337960"/>
          </a:xfrm>
        </p:grpSpPr>
        <p:sp>
          <p:nvSpPr>
            <p:cNvPr id="60" name="椭圆 59"/>
            <p:cNvSpPr/>
            <p:nvPr/>
          </p:nvSpPr>
          <p:spPr>
            <a:xfrm rot="19800000" flipV="1">
              <a:off x="4728910" y="3927384"/>
              <a:ext cx="1337958" cy="1337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30"/>
            <p:cNvSpPr txBox="1"/>
            <p:nvPr/>
          </p:nvSpPr>
          <p:spPr>
            <a:xfrm>
              <a:off x="4790676" y="4442476"/>
              <a:ext cx="1214427" cy="307777"/>
            </a:xfrm>
            <a:prstGeom prst="rect">
              <a:avLst/>
            </a:prstGeom>
            <a:no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措施三</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4600132" y="2945539"/>
            <a:ext cx="1003467" cy="1003469"/>
            <a:chOff x="6133508" y="3927385"/>
            <a:chExt cx="1337956" cy="1337958"/>
          </a:xfrm>
        </p:grpSpPr>
        <p:sp>
          <p:nvSpPr>
            <p:cNvPr id="63" name="椭圆 62"/>
            <p:cNvSpPr/>
            <p:nvPr/>
          </p:nvSpPr>
          <p:spPr>
            <a:xfrm rot="1800000" flipH="1" flipV="1">
              <a:off x="6133508" y="3927385"/>
              <a:ext cx="1337956" cy="13379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30"/>
            <p:cNvSpPr txBox="1"/>
            <p:nvPr/>
          </p:nvSpPr>
          <p:spPr>
            <a:xfrm>
              <a:off x="6195273" y="4442476"/>
              <a:ext cx="1214427" cy="307777"/>
            </a:xfrm>
            <a:prstGeom prst="rect">
              <a:avLst/>
            </a:prstGeom>
            <a:noFill/>
          </p:spPr>
          <p:txBody>
            <a:bodyPr wrap="square" lIns="0" tIns="0" rIns="0" bIns="0"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措施四</a:t>
              </a:r>
              <a:endParaRPr lang="zh-CN" altLang="en-US" sz="1500">
                <a:solidFill>
                  <a:schemeClr val="bg1"/>
                </a:solidFill>
                <a:latin typeface="微软雅黑" panose="020b0503020204020204" pitchFamily="34" charset="-122"/>
                <a:ea typeface="微软雅黑" panose="020b0503020204020204" pitchFamily="34" charset="-122"/>
              </a:endParaRPr>
            </a:p>
          </p:txBody>
        </p:sp>
      </p:grpSp>
      <p:sp>
        <p:nvSpPr>
          <p:cNvPr id="67" name="TextBox 29"/>
          <p:cNvSpPr txBox="1"/>
          <p:nvPr/>
        </p:nvSpPr>
        <p:spPr>
          <a:xfrm>
            <a:off x="521494" y="1874647"/>
            <a:ext cx="2484276" cy="364074"/>
          </a:xfrm>
          <a:prstGeom prst="rect">
            <a:avLst/>
          </a:prstGeom>
          <a:noFill/>
        </p:spPr>
        <p:txBody>
          <a:bodyPr wrap="square" lIns="0" tIns="0" rIns="0" bIns="0" rtlCol="0">
            <a:spAutoFit/>
          </a:bodyPr>
          <a:lstStyle/>
          <a:p>
            <a:pPr algn="just">
              <a:lnSpc>
                <a:spcPts val="15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TextBox 30"/>
          <p:cNvSpPr txBox="1"/>
          <p:nvPr/>
        </p:nvSpPr>
        <p:spPr>
          <a:xfrm>
            <a:off x="521494" y="1404804"/>
            <a:ext cx="1397126" cy="328313"/>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69" name="TextBox 29"/>
          <p:cNvSpPr txBox="1"/>
          <p:nvPr/>
        </p:nvSpPr>
        <p:spPr>
          <a:xfrm>
            <a:off x="521494" y="3799746"/>
            <a:ext cx="2484276" cy="364074"/>
          </a:xfrm>
          <a:prstGeom prst="rect">
            <a:avLst/>
          </a:prstGeom>
          <a:noFill/>
        </p:spPr>
        <p:txBody>
          <a:bodyPr wrap="square" lIns="0" tIns="0" rIns="0" bIns="0" rtlCol="0">
            <a:spAutoFit/>
          </a:bodyPr>
          <a:lstStyle/>
          <a:p>
            <a:pPr algn="just">
              <a:lnSpc>
                <a:spcPts val="15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TextBox 30"/>
          <p:cNvSpPr txBox="1"/>
          <p:nvPr/>
        </p:nvSpPr>
        <p:spPr>
          <a:xfrm>
            <a:off x="521494" y="3329902"/>
            <a:ext cx="1397126" cy="328313"/>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1" name="TextBox 29"/>
          <p:cNvSpPr txBox="1"/>
          <p:nvPr/>
        </p:nvSpPr>
        <p:spPr>
          <a:xfrm>
            <a:off x="6136010" y="1874647"/>
            <a:ext cx="2484276" cy="364074"/>
          </a:xfrm>
          <a:prstGeom prst="rect">
            <a:avLst/>
          </a:prstGeom>
          <a:noFill/>
        </p:spPr>
        <p:txBody>
          <a:bodyPr wrap="square" lIns="0" tIns="0" rIns="0" bIns="0" rtlCol="0">
            <a:spAutoFit/>
          </a:bodyPr>
          <a:lstStyle/>
          <a:p>
            <a:pPr algn="just">
              <a:lnSpc>
                <a:spcPts val="15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30"/>
          <p:cNvSpPr txBox="1"/>
          <p:nvPr/>
        </p:nvSpPr>
        <p:spPr>
          <a:xfrm>
            <a:off x="6136010" y="1404804"/>
            <a:ext cx="1397126" cy="328313"/>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
        <p:nvSpPr>
          <p:cNvPr id="73" name="TextBox 29"/>
          <p:cNvSpPr txBox="1"/>
          <p:nvPr/>
        </p:nvSpPr>
        <p:spPr>
          <a:xfrm>
            <a:off x="6136010" y="3799746"/>
            <a:ext cx="2484276" cy="364074"/>
          </a:xfrm>
          <a:prstGeom prst="rect">
            <a:avLst/>
          </a:prstGeom>
          <a:noFill/>
        </p:spPr>
        <p:txBody>
          <a:bodyPr wrap="square" lIns="0" tIns="0" rIns="0" bIns="0" rtlCol="0">
            <a:spAutoFit/>
          </a:bodyPr>
          <a:lstStyle/>
          <a:p>
            <a:pPr algn="just">
              <a:lnSpc>
                <a:spcPts val="15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30"/>
          <p:cNvSpPr txBox="1"/>
          <p:nvPr/>
        </p:nvSpPr>
        <p:spPr>
          <a:xfrm>
            <a:off x="6136010" y="3329902"/>
            <a:ext cx="1397126" cy="328313"/>
          </a:xfrm>
          <a:prstGeom prst="rect">
            <a:avLst/>
          </a:prstGeom>
          <a:noFill/>
        </p:spPr>
        <p:txBody>
          <a:bodyPr wrap="square" lIns="0" tIns="0" rIns="0" bIns="0" rtlCol="0">
            <a:spAutoFit/>
          </a:bodyPr>
          <a:lstStyle/>
          <a:p>
            <a:r>
              <a:rPr lang="zh-CN" altLang="en-US" sz="2100" b="1">
                <a:solidFill>
                  <a:schemeClr val="accent1"/>
                </a:solidFill>
                <a:latin typeface="微软雅黑" panose="020b0503020204020204" pitchFamily="34" charset="-122"/>
                <a:ea typeface="微软雅黑" panose="020b0503020204020204" pitchFamily="34" charset="-122"/>
              </a:rPr>
              <a:t>标题关键字</a:t>
            </a:r>
            <a:endParaRPr lang="zh-CN" altLang="en-US" sz="21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1100"/>
                            </p:stCondLst>
                            <p:childTnLst>
                              <p:par>
                                <p:cTn id="34" presetID="1" presetClass="entr" presetSubtype="0" fill="hold" grpId="1" nodeType="after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42" presetClass="path" presetSubtype="0" accel="50000" decel="50000" fill="hold" grpId="0" nodeType="withEffect">
                                  <p:stCondLst>
                                    <p:cond delay="0"/>
                                  </p:stCondLst>
                                  <p:childTnLst>
                                    <p:animMotion origin="layout" path="M 1.45833E-06 -3.33333E-06 L 0.05104 0.05417" pathEditMode="relative" rAng="0" ptsTypes="AA">
                                      <p:cBhvr>
                                        <p:cTn id="37" dur="1000" spd="-100000" fill="hold"/>
                                        <p:tgtEl>
                                          <p:spTgt spid="48"/>
                                        </p:tgtEl>
                                        <p:attrNameLst>
                                          <p:attrName>ppt_x</p:attrName>
                                          <p:attrName>ppt_y</p:attrName>
                                        </p:attrNameLst>
                                      </p:cBhvr>
                                      <p:rCtr x="2552" y="2708"/>
                                    </p:animMotion>
                                  </p:childTnLst>
                                </p:cTn>
                              </p:par>
                            </p:childTnLst>
                          </p:cTn>
                        </p:par>
                        <p:par>
                          <p:cTn id="38" fill="hold" nodeType="afterGroup">
                            <p:stCondLst>
                              <p:cond delay="2100"/>
                            </p:stCondLst>
                            <p:childTnLst>
                              <p:par>
                                <p:cTn id="39" presetID="22" presetClass="entr" presetSubtype="8"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500"/>
                                        <p:tgtEl>
                                          <p:spTgt spid="6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childTnLst>
                          </p:cTn>
                        </p:par>
                        <p:par>
                          <p:cTn id="45" fill="hold" nodeType="afterGroup">
                            <p:stCondLst>
                              <p:cond delay="2600"/>
                            </p:stCondLst>
                            <p:childTnLst>
                              <p:par>
                                <p:cTn id="46" presetID="1" presetClass="entr" presetSubtype="0" fill="hold" grpId="1"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par>
                                <p:cTn id="48" presetID="42" presetClass="path" presetSubtype="0" accel="50000" decel="50000" fill="hold" grpId="0" nodeType="withEffect">
                                  <p:stCondLst>
                                    <p:cond delay="0"/>
                                  </p:stCondLst>
                                  <p:childTnLst>
                                    <p:animMotion origin="layout" path="M -2.29167E-06 -3.33333E-06 L -0.05091 0.05417" pathEditMode="relative" rAng="0" ptsTypes="AA">
                                      <p:cBhvr>
                                        <p:cTn id="49" dur="1000" spd="-100000" fill="hold"/>
                                        <p:tgtEl>
                                          <p:spTgt spid="56"/>
                                        </p:tgtEl>
                                        <p:attrNameLst>
                                          <p:attrName>ppt_x</p:attrName>
                                          <p:attrName>ppt_y</p:attrName>
                                        </p:attrNameLst>
                                      </p:cBhvr>
                                      <p:rCtr x="-2552" y="2708"/>
                                    </p:animMotion>
                                  </p:childTnLst>
                                </p:cTn>
                              </p:par>
                            </p:childTnLst>
                          </p:cTn>
                        </p:par>
                        <p:par>
                          <p:cTn id="50" fill="hold" nodeType="afterGroup">
                            <p:stCondLst>
                              <p:cond delay="3600"/>
                            </p:stCondLst>
                            <p:childTnLst>
                              <p:par>
                                <p:cTn id="51" presetID="22" presetClass="entr" presetSubtype="8"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childTnLst>
                          </p:cTn>
                        </p:par>
                        <p:par>
                          <p:cTn id="57" fill="hold" nodeType="afterGroup">
                            <p:stCondLst>
                              <p:cond delay="4100"/>
                            </p:stCondLst>
                            <p:childTnLst>
                              <p:par>
                                <p:cTn id="58" presetID="1" presetClass="entr" presetSubtype="0" fill="hold" grpId="1" nodeType="after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64" presetClass="path" presetSubtype="0" accel="50000" decel="50000" fill="hold" grpId="0" nodeType="withEffect">
                                  <p:stCondLst>
                                    <p:cond delay="0"/>
                                  </p:stCondLst>
                                  <p:childTnLst>
                                    <p:animMotion origin="layout" path="M 1.45833E-06 3.7037E-06 L 0.05195 -0.05371" pathEditMode="relative" rAng="0" ptsTypes="AA">
                                      <p:cBhvr>
                                        <p:cTn id="61" dur="1000" spd="-100000" fill="hold"/>
                                        <p:tgtEl>
                                          <p:spTgt spid="59"/>
                                        </p:tgtEl>
                                        <p:attrNameLst>
                                          <p:attrName>ppt_x</p:attrName>
                                          <p:attrName>ppt_y</p:attrName>
                                        </p:attrNameLst>
                                      </p:cBhvr>
                                      <p:rCtr x="2591" y="-2685"/>
                                    </p:animMotion>
                                  </p:childTnLst>
                                </p:cTn>
                              </p:par>
                            </p:childTnLst>
                          </p:cTn>
                        </p:par>
                        <p:par>
                          <p:cTn id="62" fill="hold" nodeType="afterGroup">
                            <p:stCondLst>
                              <p:cond delay="5100"/>
                            </p:stCondLst>
                            <p:childTnLst>
                              <p:par>
                                <p:cTn id="63" presetID="22" presetClass="entr" presetSubtype="8"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left)">
                                      <p:cBhvr>
                                        <p:cTn id="65" dur="500"/>
                                        <p:tgtEl>
                                          <p:spTgt spid="7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left)">
                                      <p:cBhvr>
                                        <p:cTn id="68" dur="500"/>
                                        <p:tgtEl>
                                          <p:spTgt spid="69"/>
                                        </p:tgtEl>
                                      </p:cBhvr>
                                    </p:animEffect>
                                  </p:childTnLst>
                                </p:cTn>
                              </p:par>
                            </p:childTnLst>
                          </p:cTn>
                        </p:par>
                        <p:par>
                          <p:cTn id="69" fill="hold" nodeType="afterGroup">
                            <p:stCondLst>
                              <p:cond delay="5600"/>
                            </p:stCondLst>
                            <p:childTnLst>
                              <p:par>
                                <p:cTn id="70" presetID="1" presetClass="entr" presetSubtype="0" fill="hold" grpId="1" nodeType="after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64" presetClass="path" presetSubtype="0" accel="50000" decel="50000" fill="hold" grpId="0" nodeType="withEffect">
                                  <p:stCondLst>
                                    <p:cond delay="0"/>
                                  </p:stCondLst>
                                  <p:childTnLst>
                                    <p:animMotion origin="layout" path="M -2.29167E-06 3.7037E-06 L -0.04726 -0.05371" pathEditMode="relative" rAng="0" ptsTypes="AA">
                                      <p:cBhvr>
                                        <p:cTn id="73" dur="1000" spd="-100000" fill="hold"/>
                                        <p:tgtEl>
                                          <p:spTgt spid="62"/>
                                        </p:tgtEl>
                                        <p:attrNameLst>
                                          <p:attrName>ppt_x</p:attrName>
                                          <p:attrName>ppt_y</p:attrName>
                                        </p:attrNameLst>
                                      </p:cBhvr>
                                      <p:rCtr x="-2370" y="-2685"/>
                                    </p:animMotion>
                                  </p:childTnLst>
                                </p:cTn>
                              </p:par>
                            </p:childTnLst>
                          </p:cTn>
                        </p:par>
                        <p:par>
                          <p:cTn id="74" fill="hold" nodeType="afterGroup">
                            <p:stCondLst>
                              <p:cond delay="6600"/>
                            </p:stCondLst>
                            <p:childTnLst>
                              <p:par>
                                <p:cTn id="75" presetID="22" presetClass="entr" presetSubtype="8" fill="hold" grpId="0" nodeType="after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wipe(left)">
                                      <p:cBhvr>
                                        <p:cTn id="77" dur="500"/>
                                        <p:tgtEl>
                                          <p:spTgt spid="7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6" grpId="0" animBg="1"/>
      <p:bldP spid="56" grpId="1" animBg="1"/>
      <p:bldP spid="59" grpId="0" animBg="1"/>
      <p:bldP spid="59" grpId="1" animBg="1"/>
      <p:bldP spid="62" grpId="0" animBg="1"/>
      <p:bldP spid="62" grpId="1" animBg="1"/>
      <p:bldP spid="67" grpId="0"/>
      <p:bldP spid="68" grpId="0"/>
      <p:bldP spid="69" grpId="0"/>
      <p:bldP spid="70" grpId="0"/>
      <p:bldP spid="71" grpId="0"/>
      <p:bldP spid="72" grpId="0"/>
      <p:bldP spid="73" grpId="0"/>
      <p:bldP spid="7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任意多边形 27"/>
          <p:cNvSpPr/>
          <p:nvPr/>
        </p:nvSpPr>
        <p:spPr>
          <a:xfrm>
            <a:off x="5374204" y="3212171"/>
            <a:ext cx="3221231" cy="450124"/>
          </a:xfrm>
          <a:custGeom>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 name="任意多边形 7"/>
          <p:cNvSpPr/>
          <p:nvPr/>
        </p:nvSpPr>
        <p:spPr>
          <a:xfrm>
            <a:off x="742950" y="1783764"/>
            <a:ext cx="2814638" cy="3392393"/>
          </a:xfrm>
          <a:custGeom>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1" name="图片 10"/>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821531" y="1"/>
            <a:ext cx="2814638" cy="3170498"/>
          </a:xfrm>
          <a:custGeom>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390650" y="2046383"/>
            <a:ext cx="2763455" cy="140092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5686" y="1550100"/>
            <a:ext cx="2756127" cy="1397207"/>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75077" y="3653084"/>
            <a:ext cx="2301522" cy="746358"/>
          </a:xfrm>
          <a:prstGeom prst="rect">
            <a:avLst/>
          </a:prstGeom>
          <a:noFill/>
        </p:spPr>
        <p:txBody>
          <a:bodyPr wrap="square" lIns="68580" tIns="34290" rIns="68580" bIns="34290" rtlCol="0">
            <a:spAutoFit/>
          </a:bodyPr>
          <a:lstStyle/>
          <a:p>
            <a:pPr algn="ctr">
              <a:lnSpc>
                <a:spcPct val="110000"/>
              </a:lnSpc>
            </a:pPr>
            <a:r>
              <a:rPr lang="en-US" altLang="zh-CN" sz="100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endParaRPr lang="en-US" altLang="zh-CN" sz="1000">
              <a:solidFill>
                <a:schemeClr val="bg1"/>
              </a:solidFill>
              <a:latin typeface="黑体" panose="02010609060101010101" charset="-122"/>
              <a:ea typeface="黑体" panose="02010609060101010101" charset="-122"/>
            </a:endParaRPr>
          </a:p>
        </p:txBody>
      </p:sp>
      <p:sp>
        <p:nvSpPr>
          <p:cNvPr id="20" name="文本框 19"/>
          <p:cNvSpPr txBox="1"/>
          <p:nvPr/>
        </p:nvSpPr>
        <p:spPr>
          <a:xfrm>
            <a:off x="664369" y="3306836"/>
            <a:ext cx="2720136" cy="342900"/>
          </a:xfrm>
          <a:prstGeom prst="rect">
            <a:avLst/>
          </a:prstGeom>
          <a:noFill/>
        </p:spPr>
        <p:txBody>
          <a:bodyPr wrap="square" lIns="68580" tIns="34290" rIns="68580" bIns="34290" rtlCol="0">
            <a:spAutoFit/>
          </a:bodyPr>
          <a:lstStyle/>
          <a:p>
            <a:pPr algn="ctr"/>
            <a:r>
              <a:rPr lang="en-US" altLang="zh-CN">
                <a:solidFill>
                  <a:schemeClr val="bg1"/>
                </a:solidFill>
                <a:latin typeface="黑体" panose="02010609060101010101" charset="-122"/>
                <a:ea typeface="黑体" panose="02010609060101010101" charset="-122"/>
              </a:rPr>
              <a:t>单击此处添加标题</a:t>
            </a:r>
            <a:endParaRPr lang="en-US" altLang="zh-CN">
              <a:solidFill>
                <a:schemeClr val="bg1"/>
              </a:solidFill>
              <a:latin typeface="黑体" panose="02010609060101010101" charset="-122"/>
              <a:ea typeface="黑体" panose="02010609060101010101" charset="-122"/>
            </a:endParaRPr>
          </a:p>
        </p:txBody>
      </p:sp>
      <p:sp>
        <p:nvSpPr>
          <p:cNvPr id="21" name="KSO_Shape"/>
          <p:cNvSpPr/>
          <p:nvPr/>
        </p:nvSpPr>
        <p:spPr bwMode="auto">
          <a:xfrm>
            <a:off x="1774491" y="2865651"/>
            <a:ext cx="499891" cy="358255"/>
          </a:xfrm>
          <a:custGeom>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lIns="68580" tIns="34290" rIns="68580" bIns="34290"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5pPr>
            <a:lvl6pPr marL="2286000" algn="l" defTabSz="914400" rtl="0" eaLnBrk="1" latinLnBrk="0" hangingPunct="1">
              <a:defRPr kern="1200">
                <a:solidFill>
                  <a:schemeClr val="tx1"/>
                </a:solidFill>
                <a:latin typeface="Calibri"/>
                <a:ea typeface="宋体" panose="02010600030101010101" pitchFamily="2" charset="-122"/>
                <a:cs typeface="+mn-cs"/>
              </a:defRPr>
            </a:lvl6pPr>
            <a:lvl7pPr marL="2743200" algn="l" defTabSz="914400" rtl="0" eaLnBrk="1" latinLnBrk="0" hangingPunct="1">
              <a:defRPr kern="1200">
                <a:solidFill>
                  <a:schemeClr val="tx1"/>
                </a:solidFill>
                <a:latin typeface="Calibri"/>
                <a:ea typeface="宋体" panose="02010600030101010101" pitchFamily="2" charset="-122"/>
                <a:cs typeface="+mn-cs"/>
              </a:defRPr>
            </a:lvl7pPr>
            <a:lvl8pPr marL="3200400" algn="l" defTabSz="914400" rtl="0" eaLnBrk="1" latinLnBrk="0" hangingPunct="1">
              <a:defRPr kern="1200">
                <a:solidFill>
                  <a:schemeClr val="tx1"/>
                </a:solidFill>
                <a:latin typeface="Calibri"/>
                <a:ea typeface="宋体" panose="02010600030101010101" pitchFamily="2" charset="-122"/>
                <a:cs typeface="+mn-cs"/>
              </a:defRPr>
            </a:lvl8pPr>
            <a:lvl9pPr marL="3657600" algn="l" defTabSz="914400" rtl="0" eaLnBrk="1" latinLnBrk="0" hangingPunct="1">
              <a:defRPr kern="1200">
                <a:solidFill>
                  <a:schemeClr val="tx1"/>
                </a:solidFill>
                <a:latin typeface="Calibri"/>
                <a:ea typeface="宋体" panose="02010600030101010101" pitchFamily="2" charset="-122"/>
                <a:cs typeface="+mn-cs"/>
              </a:defRPr>
            </a:lvl9pPr>
          </a:lstStyle>
          <a:p>
            <a:pPr algn="ctr" defTabSz="685800">
              <a:defRPr/>
            </a:pPr>
            <a:endParaRPr lang="zh-CN" altLang="en-US" sz="1400">
              <a:solidFill>
                <a:schemeClr val="bg1"/>
              </a:solidFill>
            </a:endParaRPr>
          </a:p>
        </p:txBody>
      </p:sp>
      <p:sp>
        <p:nvSpPr>
          <p:cNvPr id="22" name="文本框 21"/>
          <p:cNvSpPr txBox="1"/>
          <p:nvPr/>
        </p:nvSpPr>
        <p:spPr>
          <a:xfrm>
            <a:off x="4330419" y="2257198"/>
            <a:ext cx="4354974" cy="789447"/>
          </a:xfrm>
          <a:prstGeom prst="rect">
            <a:avLst/>
          </a:prstGeom>
          <a:noFill/>
        </p:spPr>
        <p:txBody>
          <a:bodyPr wrap="square" lIns="68580" tIns="34290" rIns="68580" bIns="34290" rtlCol="0">
            <a:spAutoFit/>
          </a:bodyPr>
          <a:lstStyle/>
          <a:p>
            <a:pPr algn="just">
              <a:lnSpc>
                <a:spcPct val="130000"/>
              </a:lnSpc>
            </a:pPr>
            <a:r>
              <a:rPr lang="en-US" altLang="zh-CN" sz="900" err="1">
                <a:solidFill>
                  <a:schemeClr val="bg1">
                    <a:lumMod val="50000"/>
                  </a:schemeClr>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lang="en-US" altLang="zh-CN" sz="900">
              <a:solidFill>
                <a:schemeClr val="bg1">
                  <a:lumMod val="50000"/>
                </a:schemeClr>
              </a:solidFill>
              <a:latin typeface="黑体" panose="02010609060101010101" charset="-122"/>
              <a:ea typeface="黑体" panose="02010609060101010101" charset="-122"/>
            </a:endParaRPr>
          </a:p>
        </p:txBody>
      </p:sp>
      <p:sp>
        <p:nvSpPr>
          <p:cNvPr id="23" name="文本框 22"/>
          <p:cNvSpPr txBox="1"/>
          <p:nvPr/>
        </p:nvSpPr>
        <p:spPr>
          <a:xfrm>
            <a:off x="4283869" y="1726283"/>
            <a:ext cx="3978890" cy="525780"/>
          </a:xfrm>
          <a:prstGeom prst="rect">
            <a:avLst/>
          </a:prstGeom>
          <a:noFill/>
        </p:spPr>
        <p:txBody>
          <a:bodyPr wrap="square" lIns="68580" tIns="34290" rIns="68580" bIns="34290" rtlCol="0">
            <a:spAutoFit/>
          </a:bodyPr>
          <a:lstStyle/>
          <a:p>
            <a:pPr defTabSz="685800">
              <a:defRPr/>
            </a:pPr>
            <a:r>
              <a:rPr lang="en-US" altLang="zh-CN" sz="3000" kern="0">
                <a:solidFill>
                  <a:schemeClr val="bg1">
                    <a:lumMod val="50000"/>
                  </a:schemeClr>
                </a:solidFill>
                <a:latin typeface="黑体" panose="02010609060101010101" charset="-122"/>
                <a:ea typeface="黑体" panose="02010609060101010101" charset="-122"/>
              </a:rPr>
              <a:t>此处添加标题</a:t>
            </a:r>
            <a:endParaRPr lang="en-US" altLang="zh-CN" sz="3000" kern="0">
              <a:solidFill>
                <a:schemeClr val="bg1">
                  <a:lumMod val="50000"/>
                </a:schemeClr>
              </a:solidFill>
              <a:latin typeface="黑体" panose="02010609060101010101" charset="-122"/>
              <a:ea typeface="黑体" panose="02010609060101010101" charset="-122"/>
            </a:endParaRPr>
          </a:p>
        </p:txBody>
      </p:sp>
      <p:sp>
        <p:nvSpPr>
          <p:cNvPr id="30" name="任意多边形 29"/>
          <p:cNvSpPr/>
          <p:nvPr/>
        </p:nvSpPr>
        <p:spPr>
          <a:xfrm>
            <a:off x="4360435" y="3123640"/>
            <a:ext cx="1936376" cy="450124"/>
          </a:xfrm>
          <a:custGeom>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5" name="矩形 24"/>
          <p:cNvSpPr/>
          <p:nvPr/>
        </p:nvSpPr>
        <p:spPr>
          <a:xfrm>
            <a:off x="6699282" y="1843733"/>
            <a:ext cx="128168" cy="287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50000"/>
                </a:schemeClr>
              </a:solidFill>
              <a:latin typeface="黑体" panose="02010609060101010101" charset="-122"/>
              <a:ea typeface="黑体" panose="02010609060101010101" charset="-122"/>
            </a:endParaRPr>
          </a:p>
        </p:txBody>
      </p:sp>
      <p:cxnSp>
        <p:nvCxnSpPr>
          <p:cNvPr id="26" name="直接连接符 25"/>
          <p:cNvCxnSpPr/>
          <p:nvPr/>
        </p:nvCxnSpPr>
        <p:spPr>
          <a:xfrm>
            <a:off x="4337575" y="3056552"/>
            <a:ext cx="985318" cy="0"/>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6091158" y="3574359"/>
            <a:ext cx="198230" cy="88106"/>
          </a:xfrm>
          <a:custGeom>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36"/>
          <p:cNvGrpSpPr/>
          <p:nvPr/>
        </p:nvGrpSpPr>
        <p:grpSpPr>
          <a:xfrm>
            <a:off x="8443913" y="1774033"/>
            <a:ext cx="382191" cy="357316"/>
            <a:chOff x="8502888" y="1295229"/>
            <a:chExt cx="509588" cy="476421"/>
          </a:xfrm>
        </p:grpSpPr>
        <p:cxnSp>
          <p:nvCxnSpPr>
            <p:cNvPr id="34" name="直接连接符 33"/>
            <p:cNvCxnSpPr/>
            <p:nvPr/>
          </p:nvCxnSpPr>
          <p:spPr>
            <a:xfrm>
              <a:off x="8502888" y="1409700"/>
              <a:ext cx="509588"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877300" y="1295229"/>
              <a:ext cx="0" cy="476421"/>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dissolv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2257befa3abd9e8副本.png"/>
          <p:cNvPicPr>
            <a:picLocks noChangeAspect="1" noChangeArrowheads="1"/>
          </p:cNvPicPr>
          <p:nvPr/>
        </p:nvPicPr>
        <p:blipFill>
          <a:blip r:embed="rId3"/>
          <a:stretch>
            <a:fillRect/>
          </a:stretch>
        </p:blipFill>
        <p:spPr bwMode="auto">
          <a:xfrm>
            <a:off x="3779912" y="267494"/>
            <a:ext cx="6191250" cy="4638675"/>
          </a:xfrm>
          <a:prstGeom prst="rect">
            <a:avLst/>
          </a:prstGeom>
          <a:noFill/>
        </p:spPr>
      </p:pic>
      <p:sp>
        <p:nvSpPr>
          <p:cNvPr id="26" name="TextBox 25"/>
          <p:cNvSpPr txBox="1"/>
          <p:nvPr/>
        </p:nvSpPr>
        <p:spPr>
          <a:xfrm>
            <a:off x="539552" y="2035175"/>
            <a:ext cx="4824536" cy="369332"/>
          </a:xfrm>
          <a:prstGeom prst="rect">
            <a:avLst/>
          </a:prstGeom>
          <a:noFill/>
        </p:spPr>
        <p:txBody>
          <a:bodyPr wrap="square" rtlCol="0">
            <a:spAutoFit/>
          </a:bodyPr>
          <a:lstStyle/>
          <a:p>
            <a:r>
              <a:rPr lang="en-US" altLang="zh-CN">
                <a:solidFill>
                  <a:schemeClr val="tx1">
                    <a:lumMod val="65000"/>
                    <a:lumOff val="35000"/>
                  </a:schemeClr>
                </a:solidFill>
                <a:latin typeface="微软雅黑" panose="020b0503020204020204" pitchFamily="34" charset="-122"/>
                <a:ea typeface="微软雅黑" panose="020b0503020204020204" pitchFamily="34" charset="-122"/>
              </a:rPr>
              <a:t>YOUR COMOANY’S NAME NAME</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59849" y="2363277"/>
            <a:ext cx="4288353" cy="707886"/>
          </a:xfrm>
          <a:prstGeom prst="rect">
            <a:avLst/>
          </a:prstGeom>
          <a:noFill/>
        </p:spPr>
        <p:txBody>
          <a:bodyPr wrap="none" rtlCol="0">
            <a:spAutoFit/>
          </a:bodyPr>
          <a:lstStyle/>
          <a:p>
            <a:r>
              <a:rPr lang="zh-CN" altLang="en-US" sz="4000">
                <a:solidFill>
                  <a:schemeClr val="tx1">
                    <a:lumMod val="65000"/>
                    <a:lumOff val="35000"/>
                  </a:schemeClr>
                </a:solidFill>
                <a:latin typeface="微软雅黑" panose="020b0503020204020204" pitchFamily="34" charset="-122"/>
                <a:ea typeface="微软雅黑" panose="020b0503020204020204" pitchFamily="34" charset="-122"/>
              </a:rPr>
              <a:t>非常感谢您的观看</a:t>
            </a:r>
            <a:endParaRPr lang="zh-CN" altLang="en-US" sz="4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71600" y="3069415"/>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TextBox 33"/>
          <p:cNvSpPr txBox="1"/>
          <p:nvPr/>
        </p:nvSpPr>
        <p:spPr>
          <a:xfrm>
            <a:off x="107504" y="3446879"/>
            <a:ext cx="4752528" cy="275590"/>
          </a:xfrm>
          <a:prstGeom prst="rect">
            <a:avLst/>
          </a:prstGeom>
          <a:noFill/>
        </p:spPr>
        <p:txBody>
          <a:bodyPr wrap="square" rtlCol="0">
            <a:spAutoFit/>
          </a:bodyPr>
          <a:lstStyle/>
          <a:p>
            <a:pPr algn="ctr"/>
            <a:r>
              <a:rPr lang="zh-CN" altLang="en-US" sz="1200">
                <a:solidFill>
                  <a:schemeClr val="tx1">
                    <a:lumMod val="65000"/>
                    <a:lumOff val="35000"/>
                  </a:schemeClr>
                </a:solidFill>
              </a:rPr>
              <a:t>汇报人：</a:t>
            </a:r>
            <a:r>
              <a:rPr lang="en-US" altLang="zh-CN" sz="1200">
                <a:solidFill>
                  <a:schemeClr val="tx1">
                    <a:lumMod val="65000"/>
                    <a:lumOff val="35000"/>
                  </a:schemeClr>
                </a:solidFill>
              </a:rPr>
              <a:t>PPT</a:t>
            </a:r>
            <a:r>
              <a:rPr lang="zh-CN" altLang="en-US" sz="1200">
                <a:solidFill>
                  <a:schemeClr val="tx1">
                    <a:lumMod val="65000"/>
                    <a:lumOff val="35000"/>
                  </a:schemeClr>
                </a:solidFill>
              </a:rPr>
              <a:t>汇         时间：</a:t>
            </a:r>
            <a:r>
              <a:rPr lang="en-US" altLang="zh-CN" sz="1200">
                <a:solidFill>
                  <a:schemeClr val="tx1">
                    <a:lumMod val="65000"/>
                    <a:lumOff val="35000"/>
                  </a:schemeClr>
                </a:solidFill>
              </a:rPr>
              <a:t>202x</a:t>
            </a:r>
            <a:r>
              <a:rPr lang="zh-CN" altLang="en-US" sz="1200">
                <a:solidFill>
                  <a:schemeClr val="tx1">
                    <a:lumMod val="65000"/>
                    <a:lumOff val="35000"/>
                  </a:schemeClr>
                </a:solidFill>
              </a:rPr>
              <a:t>年</a:t>
            </a:r>
            <a:r>
              <a:rPr lang="en-US" altLang="zh-CN" sz="1200">
                <a:solidFill>
                  <a:schemeClr val="tx1">
                    <a:lumMod val="65000"/>
                    <a:lumOff val="35000"/>
                  </a:schemeClr>
                </a:solidFill>
              </a:rPr>
              <a:t>xx</a:t>
            </a:r>
            <a:r>
              <a:rPr lang="zh-CN" altLang="en-US" sz="1200">
                <a:solidFill>
                  <a:schemeClr val="tx1">
                    <a:lumMod val="65000"/>
                    <a:lumOff val="35000"/>
                  </a:schemeClr>
                </a:solidFill>
              </a:rPr>
              <a:t>月</a:t>
            </a:r>
            <a:r>
              <a:rPr lang="en-US" altLang="zh-CN" sz="1200">
                <a:solidFill>
                  <a:schemeClr val="tx1">
                    <a:lumMod val="65000"/>
                    <a:lumOff val="35000"/>
                  </a:schemeClr>
                </a:solidFill>
              </a:rPr>
              <a:t>xx</a:t>
            </a:r>
            <a:r>
              <a:rPr lang="zh-CN" altLang="en-US" sz="1200">
                <a:solidFill>
                  <a:schemeClr val="tx1">
                    <a:lumMod val="65000"/>
                    <a:lumOff val="35000"/>
                  </a:schemeClr>
                </a:solidFill>
              </a:rPr>
              <a:t>日</a:t>
            </a:r>
            <a:endParaRPr lang="zh-CN" altLang="en-US" sz="1200">
              <a:solidFill>
                <a:schemeClr val="tx1">
                  <a:lumMod val="65000"/>
                  <a:lumOff val="35000"/>
                </a:schemeClr>
              </a:solidFill>
            </a:endParaRPr>
          </a:p>
        </p:txBody>
      </p:sp>
      <p:sp>
        <p:nvSpPr>
          <p:cNvPr id="13" name="TextBox 12"/>
          <p:cNvSpPr txBox="1"/>
          <p:nvPr/>
        </p:nvSpPr>
        <p:spPr>
          <a:xfrm>
            <a:off x="1116330" y="1049655"/>
            <a:ext cx="2700655" cy="1198880"/>
          </a:xfrm>
          <a:prstGeom prst="rect">
            <a:avLst/>
          </a:prstGeom>
          <a:noFill/>
        </p:spPr>
        <p:txBody>
          <a:bodyPr wrap="square" rtlCol="0">
            <a:spAutoFit/>
          </a:bodyPr>
          <a:lstStyle/>
          <a:p>
            <a:r>
              <a:rPr lang="en-US" altLang="zh-CN" sz="7200" spc="-300">
                <a:solidFill>
                  <a:schemeClr val="tx1">
                    <a:lumMod val="65000"/>
                    <a:lumOff val="35000"/>
                  </a:schemeClr>
                </a:solidFill>
                <a:latin typeface="Agency FB" panose="020b0503020202020204" pitchFamily="34" charset="0"/>
              </a:rPr>
              <a:t>202X</a:t>
            </a:r>
            <a:endParaRPr lang="zh-CN" altLang="en-US" sz="7200" spc="-300">
              <a:solidFill>
                <a:schemeClr val="tx1">
                  <a:lumMod val="65000"/>
                  <a:lumOff val="35000"/>
                </a:schemeClr>
              </a:solidFill>
              <a:latin typeface="Agency FB" panose="020b0503020202020204" pitchFamily="34" charset="0"/>
            </a:endParaRPr>
          </a:p>
        </p:txBody>
      </p:sp>
    </p:spTree>
  </p:cSld>
  <p:clrMapOvr>
    <a:masterClrMapping/>
  </p:clrMapOvr>
  <p:transition spd="med" advClick="0" advTm="6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ppt_w</p:attrName>
                                        </p:attrNameLst>
                                      </p:cBhvr>
                                      <p:tavLst>
                                        <p:tav tm="0" fmla="#ppt_w*sin(2.5*pi*$)">
                                          <p:val>
                                            <p:fltVal val="0"/>
                                          </p:val>
                                        </p:tav>
                                        <p:tav tm="100000">
                                          <p:val>
                                            <p:fltVal val="1"/>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by="(-#ppt_w*2)" calcmode="lin" valueType="num">
                                      <p:cBhvr rctx="PPT">
                                        <p:cTn id="24" dur="500" autoRev="1" fill="hold">
                                          <p:stCondLst>
                                            <p:cond delay="0"/>
                                          </p:stCondLst>
                                        </p:cTn>
                                        <p:tgtEl>
                                          <p:spTgt spid="27"/>
                                        </p:tgtEl>
                                        <p:attrNameLst>
                                          <p:attrName>ppt_w</p:attrName>
                                        </p:attrNameLst>
                                      </p:cBhvr>
                                    </p:anim>
                                    <p:anim by="(#ppt_w*0.50)" calcmode="lin" valueType="num">
                                      <p:cBhvr>
                                        <p:cTn id="25" dur="500" decel="50000" autoRev="1" fill="hold">
                                          <p:stCondLst>
                                            <p:cond delay="0"/>
                                          </p:stCondLst>
                                        </p:cTn>
                                        <p:tgtEl>
                                          <p:spTgt spid="27"/>
                                        </p:tgtEl>
                                        <p:attrNameLst>
                                          <p:attrName>ppt_x</p:attrName>
                                        </p:attrNameLst>
                                      </p:cBhvr>
                                    </p:anim>
                                    <p:anim from="(-#ppt_h/2)" to="(#ppt_y)" calcmode="lin" valueType="num">
                                      <p:cBhvr>
                                        <p:cTn id="26" dur="1000" fill="hold">
                                          <p:stCondLst>
                                            <p:cond delay="0"/>
                                          </p:stCondLst>
                                        </p:cTn>
                                        <p:tgtEl>
                                          <p:spTgt spid="27"/>
                                        </p:tgtEl>
                                        <p:attrNameLst>
                                          <p:attrName>ppt_y</p:attrName>
                                        </p:attrNameLst>
                                      </p:cBhvr>
                                    </p:anim>
                                    <p:animRot by="21600000">
                                      <p:cBhvr>
                                        <p:cTn id="27" dur="1000" fill="hold">
                                          <p:stCondLst>
                                            <p:cond delay="0"/>
                                          </p:stCondLst>
                                        </p:cTn>
                                        <p:tgtEl>
                                          <p:spTgt spid="27"/>
                                        </p:tgtEl>
                                        <p:attrNameLst>
                                          <p:attrName>r</p:attrName>
                                        </p:attrNameLst>
                                      </p:cBhvr>
                                    </p:animRot>
                                  </p:childTnLst>
                                </p:cTn>
                              </p:par>
                            </p:childTnLst>
                          </p:cTn>
                        </p:par>
                        <p:par>
                          <p:cTn id="28" fill="hold" nodeType="afterGroup">
                            <p:stCondLst>
                              <p:cond delay="3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1"/>
                                          </p:val>
                                        </p:tav>
                                        <p:tav tm="100000">
                                          <p:val>
                                            <p:strVal val="#ppt_x"/>
                                          </p:val>
                                        </p:tav>
                                      </p:tavLst>
                                    </p:anim>
                                    <p:anim calcmode="lin" valueType="num">
                                      <p:cBhvr>
                                        <p:cTn id="33" dur="1000" fill="hold"/>
                                        <p:tgtEl>
                                          <p:spTgt spid="3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1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C:\Users\Administrator\Desktop\2257befa3abd9e8副本.png"/>
          <p:cNvPicPr>
            <a:picLocks noChangeAspect="1" noChangeArrowheads="1"/>
          </p:cNvPicPr>
          <p:nvPr/>
        </p:nvPicPr>
        <p:blipFill>
          <a:blip r:embed="rId3"/>
          <a:stretch>
            <a:fillRect/>
          </a:stretch>
        </p:blipFill>
        <p:spPr bwMode="auto">
          <a:xfrm>
            <a:off x="3779912" y="267494"/>
            <a:ext cx="6191250" cy="4638675"/>
          </a:xfrm>
          <a:prstGeom prst="rect">
            <a:avLst/>
          </a:prstGeom>
          <a:noFill/>
        </p:spPr>
      </p:pic>
      <p:sp>
        <p:nvSpPr>
          <p:cNvPr id="29" name="矩形 28"/>
          <p:cNvSpPr/>
          <p:nvPr/>
        </p:nvSpPr>
        <p:spPr>
          <a:xfrm>
            <a:off x="2074528" y="2198559"/>
            <a:ext cx="2819320" cy="492443"/>
          </a:xfrm>
          <a:prstGeom prst="rect">
            <a:avLst/>
          </a:prstGeom>
        </p:spPr>
        <p:txBody>
          <a:bodyPr wrap="square" lIns="0" tIns="0" rIns="0" bIns="0">
            <a:spAutoFit/>
          </a:bodyPr>
          <a:lstStyle/>
          <a:p>
            <a:r>
              <a:rPr lang="zh-CN" altLang="en-US" sz="32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1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01</a:t>
            </a:r>
            <a:endParaRPr lang="zh-CN" altLang="en-US" sz="3200"/>
          </a:p>
        </p:txBody>
      </p:sp>
    </p:spTree>
  </p:cSld>
  <p:clrMapOvr>
    <a:masterClrMapping/>
  </p:clrMapOvr>
  <p:transition spd="med" advClick="0" advTm="6000">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47"/>
          <p:cNvGrpSpPr/>
          <p:nvPr/>
        </p:nvGrpSpPr>
        <p:grpSpPr>
          <a:xfrm>
            <a:off x="3174625" y="2094450"/>
            <a:ext cx="2823413" cy="2709548"/>
            <a:chOff x="3823494" y="2771741"/>
            <a:chExt cx="3764551" cy="3612730"/>
          </a:xfrm>
        </p:grpSpPr>
        <p:grpSp>
          <p:nvGrpSpPr>
            <p:cNvPr id="3" name="组合 4"/>
            <p:cNvGrpSpPr/>
            <p:nvPr/>
          </p:nvGrpSpPr>
          <p:grpSpPr>
            <a:xfrm>
              <a:off x="5287508" y="2771741"/>
              <a:ext cx="2300537" cy="1335920"/>
              <a:chOff x="5287508" y="2771741"/>
              <a:chExt cx="2300537" cy="1335920"/>
            </a:xfrm>
            <a:solidFill>
              <a:srgbClr val="383232"/>
            </a:solidFill>
          </p:grpSpPr>
          <p:sp>
            <p:nvSpPr>
              <p:cNvPr id="6" name="直角三角形 5"/>
              <p:cNvSpPr/>
              <p:nvPr/>
            </p:nvSpPr>
            <p:spPr>
              <a:xfrm rot="1800000">
                <a:off x="5343050" y="2771741"/>
                <a:ext cx="2244995" cy="1335920"/>
              </a:xfrm>
              <a:prstGeom prst="rtTriangle">
                <a:avLst/>
              </a:prstGeom>
              <a:solidFill>
                <a:schemeClr val="accent1"/>
              </a:solidFill>
              <a:ln w="12700" cap="flat" cmpd="sng" algn="ctr">
                <a:noFill/>
                <a:prstDash val="solid"/>
                <a:miter lim="800000"/>
              </a:ln>
              <a:effectLst/>
            </p:spPr>
            <p:txBody>
              <a:bodyPr anchor="ctr"/>
              <a:lstStyle/>
              <a:p>
                <a:pPr algn="ctr" defTabSz="685800">
                  <a:defRPr/>
                </a:pPr>
                <a:endParaRPr lang="zh-CN" altLang="en-US" sz="1400" kern="0">
                  <a:solidFill>
                    <a:prstClr val="white"/>
                  </a:solidFill>
                  <a:latin typeface="Calibri"/>
                  <a:ea typeface="微软雅黑" panose="020b0503020204020204" pitchFamily="34" charset="-122"/>
                </a:endParaRPr>
              </a:p>
            </p:txBody>
          </p:sp>
          <p:sp>
            <p:nvSpPr>
              <p:cNvPr id="7" name="矩形 7"/>
              <p:cNvSpPr>
                <a:spLocks noChangeArrowheads="1"/>
              </p:cNvSpPr>
              <p:nvPr/>
            </p:nvSpPr>
            <p:spPr bwMode="auto">
              <a:xfrm rot="1800000">
                <a:off x="5287508" y="3300836"/>
                <a:ext cx="1272143"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defRPr/>
                </a:pPr>
                <a:r>
                  <a:rPr lang="zh-CN" altLang="en-US" sz="1500" b="1" kern="0">
                    <a:solidFill>
                      <a:srgbClr val="EAE7D4"/>
                    </a:solidFill>
                    <a:latin typeface="Century Gothic" panose="020b0502020202020204" pitchFamily="34" charset="0"/>
                  </a:rPr>
                  <a:t>添加标题</a:t>
                </a:r>
                <a:endParaRPr lang="zh-CN" altLang="en-US" sz="1500" b="1" kern="0">
                  <a:solidFill>
                    <a:srgbClr val="EAE7D4"/>
                  </a:solidFill>
                  <a:latin typeface="Century Gothic" panose="020b0502020202020204" pitchFamily="34" charset="0"/>
                </a:endParaRPr>
              </a:p>
            </p:txBody>
          </p:sp>
        </p:grpSp>
        <p:grpSp>
          <p:nvGrpSpPr>
            <p:cNvPr id="4" name="组合 7"/>
            <p:cNvGrpSpPr/>
            <p:nvPr/>
          </p:nvGrpSpPr>
          <p:grpSpPr>
            <a:xfrm>
              <a:off x="5343007" y="4959721"/>
              <a:ext cx="2244995" cy="1424750"/>
              <a:chOff x="5343007" y="4959721"/>
              <a:chExt cx="2244995" cy="1424750"/>
            </a:xfrm>
            <a:solidFill>
              <a:srgbClr val="383232"/>
            </a:solidFill>
          </p:grpSpPr>
          <p:sp>
            <p:nvSpPr>
              <p:cNvPr id="9" name="直角三角形 8"/>
              <p:cNvSpPr/>
              <p:nvPr/>
            </p:nvSpPr>
            <p:spPr>
              <a:xfrm rot="8990440">
                <a:off x="5343007" y="5048551"/>
                <a:ext cx="2244995" cy="1335920"/>
              </a:xfrm>
              <a:prstGeom prst="rtTriangle">
                <a:avLst/>
              </a:prstGeom>
              <a:solidFill>
                <a:schemeClr val="accent2"/>
              </a:solidFill>
              <a:ln w="12700" cap="flat" cmpd="sng" algn="ctr">
                <a:noFill/>
                <a:prstDash val="solid"/>
                <a:miter lim="800000"/>
              </a:ln>
              <a:effectLst/>
            </p:spPr>
            <p:txBody>
              <a:bodyPr anchor="ctr"/>
              <a:lstStyle/>
              <a:p>
                <a:pPr algn="ctr" defTabSz="685800">
                  <a:defRPr/>
                </a:pPr>
                <a:endParaRPr lang="zh-CN" altLang="en-US" sz="1400" kern="0">
                  <a:solidFill>
                    <a:prstClr val="white"/>
                  </a:solidFill>
                  <a:latin typeface="Calibri"/>
                  <a:ea typeface="微软雅黑" panose="020b0503020204020204" pitchFamily="34" charset="-122"/>
                </a:endParaRPr>
              </a:p>
            </p:txBody>
          </p:sp>
          <p:sp>
            <p:nvSpPr>
              <p:cNvPr id="10" name="矩形 7"/>
              <p:cNvSpPr>
                <a:spLocks noChangeArrowheads="1"/>
              </p:cNvSpPr>
              <p:nvPr/>
            </p:nvSpPr>
            <p:spPr bwMode="auto">
              <a:xfrm rot="19800000" flipH="1">
                <a:off x="6005367" y="4959721"/>
                <a:ext cx="1272143" cy="430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defRPr/>
                </a:pPr>
                <a:r>
                  <a:rPr lang="zh-CN" altLang="en-US" sz="1500" b="1" kern="0">
                    <a:solidFill>
                      <a:srgbClr val="EAE7D4"/>
                    </a:solidFill>
                    <a:latin typeface="Century Gothic" panose="020b0502020202020204" pitchFamily="34" charset="0"/>
                  </a:rPr>
                  <a:t>添加标题</a:t>
                </a:r>
                <a:endParaRPr lang="zh-CN" altLang="en-US" sz="1500" b="1" kern="0">
                  <a:solidFill>
                    <a:srgbClr val="EAE7D4"/>
                  </a:solidFill>
                  <a:latin typeface="Century Gothic" panose="020b0502020202020204" pitchFamily="34" charset="0"/>
                </a:endParaRPr>
              </a:p>
            </p:txBody>
          </p:sp>
        </p:grpSp>
        <p:grpSp>
          <p:nvGrpSpPr>
            <p:cNvPr id="5" name="组合 10"/>
            <p:cNvGrpSpPr/>
            <p:nvPr/>
          </p:nvGrpSpPr>
          <p:grpSpPr>
            <a:xfrm>
              <a:off x="3823494" y="3454296"/>
              <a:ext cx="1335920" cy="2244994"/>
              <a:chOff x="3823494" y="3454296"/>
              <a:chExt cx="1335920" cy="2244994"/>
            </a:xfrm>
            <a:solidFill>
              <a:srgbClr val="383232"/>
            </a:solidFill>
          </p:grpSpPr>
          <p:sp>
            <p:nvSpPr>
              <p:cNvPr id="12" name="直角三角形 11"/>
              <p:cNvSpPr/>
              <p:nvPr/>
            </p:nvSpPr>
            <p:spPr>
              <a:xfrm rot="16200000">
                <a:off x="3368957" y="3908833"/>
                <a:ext cx="2244994" cy="1335920"/>
              </a:xfrm>
              <a:prstGeom prst="rtTriangle">
                <a:avLst/>
              </a:prstGeom>
              <a:solidFill>
                <a:schemeClr val="accent3"/>
              </a:solidFill>
              <a:ln w="12700" cap="flat" cmpd="sng" algn="ctr">
                <a:noFill/>
                <a:prstDash val="solid"/>
                <a:miter lim="800000"/>
              </a:ln>
              <a:effectLst/>
            </p:spPr>
            <p:txBody>
              <a:bodyPr anchor="ctr"/>
              <a:lstStyle/>
              <a:p>
                <a:pPr algn="ctr" defTabSz="685800">
                  <a:defRPr/>
                </a:pPr>
                <a:endParaRPr lang="zh-CN" altLang="en-US" sz="1400" kern="0">
                  <a:solidFill>
                    <a:prstClr val="white"/>
                  </a:solidFill>
                  <a:latin typeface="Calibri"/>
                  <a:ea typeface="微软雅黑" panose="020b0503020204020204" pitchFamily="34" charset="-122"/>
                </a:endParaRPr>
              </a:p>
            </p:txBody>
          </p:sp>
          <p:sp>
            <p:nvSpPr>
              <p:cNvPr id="13" name="矩形 7"/>
              <p:cNvSpPr>
                <a:spLocks noChangeArrowheads="1"/>
              </p:cNvSpPr>
              <p:nvPr/>
            </p:nvSpPr>
            <p:spPr bwMode="auto">
              <a:xfrm flipH="1">
                <a:off x="4364551" y="4743085"/>
                <a:ext cx="753635" cy="7386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defRPr/>
                </a:pPr>
                <a:r>
                  <a:rPr lang="zh-CN" altLang="en-US" sz="1500" b="1" kern="0">
                    <a:solidFill>
                      <a:srgbClr val="EAE7D4"/>
                    </a:solidFill>
                    <a:latin typeface="Century Gothic" panose="020b0502020202020204" pitchFamily="34" charset="0"/>
                  </a:rPr>
                  <a:t>添加标题</a:t>
                </a:r>
                <a:endParaRPr lang="zh-CN" altLang="en-US" sz="1500" b="1" kern="0">
                  <a:solidFill>
                    <a:srgbClr val="EAE7D4"/>
                  </a:solidFill>
                  <a:latin typeface="Century Gothic" panose="020b0502020202020204" pitchFamily="34" charset="0"/>
                </a:endParaRPr>
              </a:p>
            </p:txBody>
          </p:sp>
        </p:grpSp>
      </p:grpSp>
      <p:grpSp>
        <p:nvGrpSpPr>
          <p:cNvPr id="8" name="组合 37"/>
          <p:cNvGrpSpPr/>
          <p:nvPr/>
        </p:nvGrpSpPr>
        <p:grpSpPr>
          <a:xfrm>
            <a:off x="3139006" y="852060"/>
            <a:ext cx="2894651" cy="641064"/>
            <a:chOff x="6821166" y="2067830"/>
            <a:chExt cx="3859534" cy="854752"/>
          </a:xfrm>
        </p:grpSpPr>
        <p:sp>
          <p:nvSpPr>
            <p:cNvPr id="36" name="Rectangle 5"/>
            <p:cNvSpPr/>
            <p:nvPr/>
          </p:nvSpPr>
          <p:spPr>
            <a:xfrm>
              <a:off x="7601901" y="2067830"/>
              <a:ext cx="2298066" cy="430887"/>
            </a:xfrm>
            <a:prstGeom prst="rect">
              <a:avLst/>
            </a:prstGeom>
          </p:spPr>
          <p:txBody>
            <a:bodyPr wrap="none">
              <a:spAutoFit/>
            </a:bodyPr>
            <a:lstStyle/>
            <a:p>
              <a:pPr algn="ctr" defTabSz="685165">
                <a:spcBef>
                  <a:spcPct val="0"/>
                </a:spcBef>
              </a:pPr>
              <a:r>
                <a:rPr lang="zh-CN" altLang="en-US" sz="1500" b="1" noProof="1">
                  <a:solidFill>
                    <a:schemeClr val="bg1">
                      <a:lumMod val="50000"/>
                    </a:schemeClr>
                  </a:solidFill>
                  <a:latin typeface="+mn-ea"/>
                  <a:cs typeface="Lato Light" panose="020f0402020204030203" pitchFamily="34" charset="0"/>
                </a:rPr>
                <a:t>点击此处输入标题</a:t>
              </a:r>
              <a:endParaRPr lang="en-US" sz="1500" b="1" noProof="1">
                <a:solidFill>
                  <a:schemeClr val="bg1">
                    <a:lumMod val="50000"/>
                  </a:schemeClr>
                </a:solidFill>
                <a:latin typeface="+mn-ea"/>
                <a:cs typeface="Lato Light" panose="020f0402020204030203" pitchFamily="34" charset="0"/>
              </a:endParaRPr>
            </a:p>
          </p:txBody>
        </p:sp>
        <p:sp>
          <p:nvSpPr>
            <p:cNvPr id="37" name="Rectangle 11"/>
            <p:cNvSpPr/>
            <p:nvPr/>
          </p:nvSpPr>
          <p:spPr>
            <a:xfrm>
              <a:off x="6821166" y="2473002"/>
              <a:ext cx="3859534" cy="449580"/>
            </a:xfrm>
            <a:prstGeom prst="rect">
              <a:avLst/>
            </a:prstGeom>
          </p:spPr>
          <p:txBody>
            <a:bodyPr wrap="square">
              <a:spAutoFit/>
            </a:bodyPr>
            <a:lstStyle/>
            <a:p>
              <a:pPr algn="ctr">
                <a:buClr>
                  <a:srgbClr val="E24848"/>
                </a:buClr>
              </a:pPr>
              <a:r>
                <a:rPr lang="zh-CN" altLang="en-US" sz="800" noProof="1">
                  <a:solidFill>
                    <a:schemeClr val="bg1">
                      <a:lumMod val="50000"/>
                    </a:schemeClr>
                  </a:solidFill>
                  <a:latin typeface="微软雅黑" panose="020b0503020204020204" pitchFamily="34" charset="-122"/>
                  <a:cs typeface="Arial" panose="020b0604020202020204" pitchFamily="34" charset="0"/>
                </a:rPr>
                <a:t>办公资源单击此处添加文字阐述，添加简短问题说明文字办公资源单击此处添加文字阐述，添加简短问题说明文字</a:t>
              </a:r>
              <a:endParaRPr lang="zh-CN" altLang="en-US" sz="800" noProof="1">
                <a:solidFill>
                  <a:schemeClr val="bg1">
                    <a:lumMod val="50000"/>
                  </a:schemeClr>
                </a:solidFill>
                <a:latin typeface="微软雅黑" panose="020b0503020204020204" pitchFamily="34" charset="-122"/>
                <a:cs typeface="Arial" panose="020b0604020202020204" pitchFamily="34" charset="0"/>
              </a:endParaRPr>
            </a:p>
          </p:txBody>
        </p:sp>
      </p:grpSp>
      <p:grpSp>
        <p:nvGrpSpPr>
          <p:cNvPr id="11" name="组合 41"/>
          <p:cNvGrpSpPr/>
          <p:nvPr/>
        </p:nvGrpSpPr>
        <p:grpSpPr>
          <a:xfrm>
            <a:off x="5882475" y="3188069"/>
            <a:ext cx="2894651" cy="642433"/>
            <a:chOff x="6821166" y="2067830"/>
            <a:chExt cx="3859534" cy="856577"/>
          </a:xfrm>
        </p:grpSpPr>
        <p:sp>
          <p:nvSpPr>
            <p:cNvPr id="43" name="Rectangle 5"/>
            <p:cNvSpPr/>
            <p:nvPr/>
          </p:nvSpPr>
          <p:spPr>
            <a:xfrm>
              <a:off x="6821166" y="2067830"/>
              <a:ext cx="2298065" cy="430887"/>
            </a:xfrm>
            <a:prstGeom prst="rect">
              <a:avLst/>
            </a:prstGeom>
          </p:spPr>
          <p:txBody>
            <a:bodyPr wrap="none">
              <a:spAutoFit/>
            </a:bodyPr>
            <a:lstStyle/>
            <a:p>
              <a:pPr defTabSz="685165">
                <a:spcBef>
                  <a:spcPct val="0"/>
                </a:spcBef>
              </a:pPr>
              <a:r>
                <a:rPr lang="zh-CN" altLang="en-US" sz="1500" b="1" noProof="1">
                  <a:solidFill>
                    <a:schemeClr val="bg1">
                      <a:lumMod val="50000"/>
                    </a:schemeClr>
                  </a:solidFill>
                  <a:latin typeface="+mn-ea"/>
                  <a:cs typeface="Lato Light" panose="020f0402020204030203" pitchFamily="34" charset="0"/>
                </a:rPr>
                <a:t>点击此处输入标题</a:t>
              </a:r>
              <a:endParaRPr lang="en-US" sz="1500" b="1" noProof="1">
                <a:solidFill>
                  <a:schemeClr val="bg1">
                    <a:lumMod val="50000"/>
                  </a:schemeClr>
                </a:solidFill>
                <a:latin typeface="+mn-ea"/>
                <a:cs typeface="Lato Light" panose="020f0402020204030203" pitchFamily="34" charset="0"/>
              </a:endParaRPr>
            </a:p>
          </p:txBody>
        </p:sp>
        <p:sp>
          <p:nvSpPr>
            <p:cNvPr id="44" name="Rectangle 11"/>
            <p:cNvSpPr/>
            <p:nvPr/>
          </p:nvSpPr>
          <p:spPr>
            <a:xfrm>
              <a:off x="6821166" y="2473002"/>
              <a:ext cx="3859534" cy="451405"/>
            </a:xfrm>
            <a:prstGeom prst="rect">
              <a:avLst/>
            </a:prstGeom>
          </p:spPr>
          <p:txBody>
            <a:bodyPr wrap="square">
              <a:spAutoFit/>
            </a:bodyPr>
            <a:lstStyle/>
            <a:p>
              <a:pPr>
                <a:buClr>
                  <a:srgbClr val="E24848"/>
                </a:buClr>
              </a:pPr>
              <a:r>
                <a:rPr lang="zh-CN" altLang="en-US" sz="800" noProof="1">
                  <a:solidFill>
                    <a:schemeClr val="bg1">
                      <a:lumMod val="50000"/>
                    </a:schemeClr>
                  </a:solidFill>
                  <a:latin typeface="微软雅黑" panose="020b0503020204020204" pitchFamily="34" charset="-122"/>
                  <a:cs typeface="Arial" panose="020b0604020202020204" pitchFamily="34" charset="0"/>
                </a:rPr>
                <a:t>在这里进行编辑内容，建议使用微软雅黑，大小可进行适当调整，模板中的所有图片都可进行替换编辑。</a:t>
              </a:r>
              <a:endParaRPr lang="en-US" altLang="zh-CN" sz="800">
                <a:solidFill>
                  <a:schemeClr val="bg1">
                    <a:lumMod val="50000"/>
                  </a:schemeClr>
                </a:solidFill>
                <a:latin typeface="+mn-ea"/>
                <a:cs typeface="Arial" panose="020b0604020202020204" pitchFamily="34" charset="0"/>
              </a:endParaRPr>
            </a:p>
          </p:txBody>
        </p:sp>
      </p:grpSp>
      <p:grpSp>
        <p:nvGrpSpPr>
          <p:cNvPr id="14" name="组合 44"/>
          <p:cNvGrpSpPr/>
          <p:nvPr/>
        </p:nvGrpSpPr>
        <p:grpSpPr>
          <a:xfrm>
            <a:off x="467544" y="3188069"/>
            <a:ext cx="2894651" cy="642433"/>
            <a:chOff x="6821166" y="2067830"/>
            <a:chExt cx="3859534" cy="856577"/>
          </a:xfrm>
        </p:grpSpPr>
        <p:sp>
          <p:nvSpPr>
            <p:cNvPr id="46" name="Rectangle 5"/>
            <p:cNvSpPr/>
            <p:nvPr/>
          </p:nvSpPr>
          <p:spPr>
            <a:xfrm>
              <a:off x="8382635" y="2067830"/>
              <a:ext cx="2298065" cy="430887"/>
            </a:xfrm>
            <a:prstGeom prst="rect">
              <a:avLst/>
            </a:prstGeom>
          </p:spPr>
          <p:txBody>
            <a:bodyPr wrap="none">
              <a:spAutoFit/>
            </a:bodyPr>
            <a:lstStyle/>
            <a:p>
              <a:pPr algn="r" defTabSz="685165">
                <a:spcBef>
                  <a:spcPct val="0"/>
                </a:spcBef>
              </a:pPr>
              <a:r>
                <a:rPr lang="zh-CN" altLang="en-US" sz="1500" b="1" noProof="1">
                  <a:solidFill>
                    <a:schemeClr val="bg1">
                      <a:lumMod val="50000"/>
                    </a:schemeClr>
                  </a:solidFill>
                  <a:latin typeface="+mn-ea"/>
                  <a:cs typeface="Lato Light" panose="020f0402020204030203" pitchFamily="34" charset="0"/>
                </a:rPr>
                <a:t>点击此处输入标题</a:t>
              </a:r>
              <a:endParaRPr lang="en-US" sz="1500" b="1" noProof="1">
                <a:solidFill>
                  <a:schemeClr val="bg1">
                    <a:lumMod val="50000"/>
                  </a:schemeClr>
                </a:solidFill>
                <a:latin typeface="+mn-ea"/>
                <a:cs typeface="Lato Light" panose="020f0402020204030203" pitchFamily="34" charset="0"/>
              </a:endParaRPr>
            </a:p>
          </p:txBody>
        </p:sp>
        <p:sp>
          <p:nvSpPr>
            <p:cNvPr id="47" name="Rectangle 11"/>
            <p:cNvSpPr/>
            <p:nvPr/>
          </p:nvSpPr>
          <p:spPr>
            <a:xfrm>
              <a:off x="6821166" y="2473002"/>
              <a:ext cx="3859534" cy="451405"/>
            </a:xfrm>
            <a:prstGeom prst="rect">
              <a:avLst/>
            </a:prstGeom>
          </p:spPr>
          <p:txBody>
            <a:bodyPr wrap="square">
              <a:spAutoFit/>
            </a:bodyPr>
            <a:lstStyle/>
            <a:p>
              <a:pPr algn="r">
                <a:buClr>
                  <a:srgbClr val="E24848"/>
                </a:buClr>
              </a:pPr>
              <a:r>
                <a:rPr lang="zh-CN" altLang="en-US" sz="800" noProof="1">
                  <a:solidFill>
                    <a:schemeClr val="bg1">
                      <a:lumMod val="50000"/>
                    </a:schemeClr>
                  </a:solidFill>
                  <a:latin typeface="微软雅黑" panose="020b0503020204020204" pitchFamily="34" charset="-122"/>
                  <a:cs typeface="Arial" panose="020b0604020202020204" pitchFamily="34" charset="0"/>
                </a:rPr>
                <a:t>在这里进行编辑内容，建议使用微软雅黑，大小可进行适当调整，模板中的所有图片都可进行替换编辑。</a:t>
              </a:r>
              <a:endParaRPr lang="en-US" altLang="zh-CN" sz="800">
                <a:solidFill>
                  <a:schemeClr val="bg1">
                    <a:lumMod val="50000"/>
                  </a:schemeClr>
                </a:solidFill>
                <a:latin typeface="+mn-ea"/>
                <a:cs typeface="Arial" panose="020b0604020202020204" pitchFamily="34" charset="0"/>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1"/>
          <p:cNvGrpSpPr/>
          <p:nvPr/>
        </p:nvGrpSpPr>
        <p:grpSpPr>
          <a:xfrm>
            <a:off x="2946401" y="1902412"/>
            <a:ext cx="3248025" cy="2102499"/>
            <a:chExt cx="2046" cy="1324"/>
          </a:xfrm>
        </p:grpSpPr>
        <p:sp>
          <p:nvSpPr>
            <p:cNvPr id="24598" name="Freeform 22"/>
            <p:cNvSpPr/>
            <p:nvPr/>
          </p:nvSpPr>
          <p:spPr bwMode="auto">
            <a:xfrm>
              <a:off x="1023" y="0"/>
              <a:ext cx="664" cy="1324"/>
            </a:xfrm>
            <a:custGeom>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gdLst>
                <a:gd name="T0" fmla="*/ 0 w 225"/>
                <a:gd name="T1" fmla="*/ 225 h 450"/>
                <a:gd name="T2" fmla="*/ 225 w 225"/>
                <a:gd name="T3" fmla="*/ 450 h 450"/>
                <a:gd name="T4" fmla="*/ 225 w 225"/>
                <a:gd name="T5" fmla="*/ 0 h 450"/>
                <a:gd name="T6" fmla="*/ 0 w 225"/>
                <a:gd name="T7" fmla="*/ 225 h 450"/>
              </a:gd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gdLst>
                <a:gd name="T0" fmla="*/ 225 w 225"/>
                <a:gd name="T1" fmla="*/ 225 h 450"/>
                <a:gd name="T2" fmla="*/ 0 w 225"/>
                <a:gd name="T3" fmla="*/ 0 h 450"/>
                <a:gd name="T4" fmla="*/ 0 w 225"/>
                <a:gd name="T5" fmla="*/ 450 h 450"/>
                <a:gd name="T6" fmla="*/ 225 w 225"/>
                <a:gd name="T7" fmla="*/ 225 h 450"/>
              </a:gd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3" name="Group 32"/>
          <p:cNvGrpSpPr/>
          <p:nvPr/>
        </p:nvGrpSpPr>
        <p:grpSpPr>
          <a:xfrm flipH="1">
            <a:off x="6967538" y="3241088"/>
            <a:ext cx="196850" cy="247726"/>
            <a:chExt cx="127" cy="163"/>
          </a:xfrm>
          <a:solidFill>
            <a:schemeClr val="accent4"/>
          </a:solidFill>
        </p:grpSpPr>
        <p:sp>
          <p:nvSpPr>
            <p:cNvPr id="24609" name="Freeform 33"/>
            <p:cNvSpPr/>
            <p:nvPr/>
          </p:nvSpPr>
          <p:spPr bwMode="auto">
            <a:xfrm>
              <a:off x="0" y="0"/>
              <a:ext cx="127" cy="163"/>
            </a:xfrm>
            <a:custGeom>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946876"/>
            <a:ext cx="301625" cy="203263"/>
          </a:xfrm>
          <a:custGeom>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242242"/>
            <a:ext cx="25923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a:solidFill>
                <a:schemeClr val="bg1">
                  <a:lumMod val="50000"/>
                </a:schemeClr>
              </a:solidFill>
            </a:endParaRPr>
          </a:p>
        </p:txBody>
      </p:sp>
      <p:sp>
        <p:nvSpPr>
          <p:cNvPr id="24616" name="Text Box 40"/>
          <p:cNvSpPr txBox="1">
            <a:spLocks noChangeArrowheads="1"/>
          </p:cNvSpPr>
          <p:nvPr/>
        </p:nvSpPr>
        <p:spPr bwMode="auto">
          <a:xfrm>
            <a:off x="6300788" y="1823013"/>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a:solidFill>
                  <a:schemeClr val="accent3"/>
                </a:solidFill>
                <a:latin typeface="Impact" panose="020b0806030902050204" pitchFamily="34" charset="0"/>
              </a:rPr>
              <a:t>03</a:t>
            </a:r>
            <a:endParaRPr lang="zh-CN" altLang="zh-CN" sz="2400">
              <a:solidFill>
                <a:schemeClr val="accent3"/>
              </a:solidFill>
              <a:latin typeface="Impact" panose="020b0806030902050204" pitchFamily="34" charset="0"/>
            </a:endParaRPr>
          </a:p>
        </p:txBody>
      </p:sp>
      <p:sp>
        <p:nvSpPr>
          <p:cNvPr id="24617" name="Rectangle 41"/>
          <p:cNvSpPr>
            <a:spLocks noChangeArrowheads="1"/>
          </p:cNvSpPr>
          <p:nvPr/>
        </p:nvSpPr>
        <p:spPr bwMode="auto">
          <a:xfrm>
            <a:off x="6300789" y="3557097"/>
            <a:ext cx="2592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单击此处添加本章节的简要内容单击此处添加本章节的简要内容单击此处添加本章节的简要内容单击此处添加本章节的简要内容</a:t>
            </a:r>
            <a:endParaRPr lang="zh-CN" altLang="en-US" sz="800">
              <a:solidFill>
                <a:schemeClr val="bg1">
                  <a:lumMod val="50000"/>
                </a:schemeClr>
              </a:solidFill>
            </a:endParaRPr>
          </a:p>
        </p:txBody>
      </p:sp>
      <p:sp>
        <p:nvSpPr>
          <p:cNvPr id="24618" name="Text Box 42"/>
          <p:cNvSpPr txBox="1">
            <a:spLocks noChangeArrowheads="1"/>
          </p:cNvSpPr>
          <p:nvPr/>
        </p:nvSpPr>
        <p:spPr bwMode="auto">
          <a:xfrm>
            <a:off x="6300788" y="3137869"/>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a:solidFill>
                  <a:schemeClr val="accent4"/>
                </a:solidFill>
                <a:latin typeface="Impact" panose="020b0806030902050204" pitchFamily="34" charset="0"/>
              </a:rPr>
              <a:t>04</a:t>
            </a:r>
            <a:endParaRPr lang="zh-CN" altLang="zh-CN" sz="2400">
              <a:solidFill>
                <a:schemeClr val="accent4"/>
              </a:solidFill>
              <a:latin typeface="Impact" panose="020b0806030902050204" pitchFamily="34" charset="0"/>
            </a:endParaRPr>
          </a:p>
        </p:txBody>
      </p:sp>
      <p:sp>
        <p:nvSpPr>
          <p:cNvPr id="24619" name="Rectangle 43"/>
          <p:cNvSpPr>
            <a:spLocks noChangeArrowheads="1"/>
          </p:cNvSpPr>
          <p:nvPr/>
        </p:nvSpPr>
        <p:spPr bwMode="auto">
          <a:xfrm>
            <a:off x="250825" y="3557097"/>
            <a:ext cx="2592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zh-CN" altLang="en-US" sz="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a:solidFill>
                <a:schemeClr val="bg1">
                  <a:lumMod val="50000"/>
                </a:schemeClr>
              </a:solidFill>
            </a:endParaRPr>
          </a:p>
        </p:txBody>
      </p:sp>
      <p:sp>
        <p:nvSpPr>
          <p:cNvPr id="24620" name="Text Box 44"/>
          <p:cNvSpPr txBox="1">
            <a:spLocks noChangeArrowheads="1"/>
          </p:cNvSpPr>
          <p:nvPr/>
        </p:nvSpPr>
        <p:spPr bwMode="auto">
          <a:xfrm>
            <a:off x="2363361" y="3137869"/>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a:solidFill>
                  <a:schemeClr val="accent2"/>
                </a:solidFill>
                <a:latin typeface="Impact" panose="020b0806030902050204" pitchFamily="34" charset="0"/>
              </a:rPr>
              <a:t>02</a:t>
            </a:r>
            <a:endParaRPr lang="zh-CN" altLang="zh-CN" sz="2400">
              <a:solidFill>
                <a:schemeClr val="accent2"/>
              </a:solidFill>
              <a:latin typeface="Impact" panose="020b0806030902050204" pitchFamily="34" charset="0"/>
            </a:endParaRPr>
          </a:p>
        </p:txBody>
      </p:sp>
      <p:grpSp>
        <p:nvGrpSpPr>
          <p:cNvPr id="4" name="Group 45"/>
          <p:cNvGrpSpPr/>
          <p:nvPr/>
        </p:nvGrpSpPr>
        <p:grpSpPr>
          <a:xfrm flipH="1">
            <a:off x="2003425" y="1935761"/>
            <a:ext cx="209550" cy="257254"/>
            <a:chExt cx="134" cy="163"/>
          </a:xfrm>
          <a:solidFill>
            <a:schemeClr val="accent1"/>
          </a:solidFill>
        </p:grpSpPr>
        <p:sp>
          <p:nvSpPr>
            <p:cNvPr id="24622" name="Freeform 46"/>
            <p:cNvSpPr>
              <a:spLocks noEditPoints="1"/>
            </p:cNvSpPr>
            <p:nvPr/>
          </p:nvSpPr>
          <p:spPr bwMode="auto">
            <a:xfrm>
              <a:off x="0" y="0"/>
              <a:ext cx="134" cy="163"/>
            </a:xfrm>
            <a:custGeom>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250825" y="2248594"/>
            <a:ext cx="2592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zh-CN" altLang="en-US" sz="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a:solidFill>
                <a:schemeClr val="bg1">
                  <a:lumMod val="50000"/>
                </a:schemeClr>
              </a:solidFill>
            </a:endParaRPr>
          </a:p>
        </p:txBody>
      </p:sp>
      <p:sp>
        <p:nvSpPr>
          <p:cNvPr id="24626" name="Text Box 50"/>
          <p:cNvSpPr txBox="1">
            <a:spLocks noChangeArrowheads="1"/>
          </p:cNvSpPr>
          <p:nvPr/>
        </p:nvSpPr>
        <p:spPr bwMode="auto">
          <a:xfrm>
            <a:off x="2400231" y="1829365"/>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a:solidFill>
                  <a:schemeClr val="accent1"/>
                </a:solidFill>
                <a:latin typeface="Impact" panose="020b0806030902050204" pitchFamily="34" charset="0"/>
              </a:rPr>
              <a:t>01</a:t>
            </a:r>
            <a:endParaRPr lang="zh-CN" altLang="zh-CN" sz="2400">
              <a:solidFill>
                <a:schemeClr val="accent1"/>
              </a:solidFill>
              <a:latin typeface="Impact" panose="020b0806030902050204" pitchFamily="34" charset="0"/>
            </a:endParaRPr>
          </a:p>
        </p:txBody>
      </p:sp>
      <p:sp>
        <p:nvSpPr>
          <p:cNvPr id="24627" name="Freeform 51"/>
          <p:cNvSpPr>
            <a:spLocks noEditPoints="1"/>
          </p:cNvSpPr>
          <p:nvPr/>
        </p:nvSpPr>
        <p:spPr bwMode="auto">
          <a:xfrm>
            <a:off x="2005013" y="3244264"/>
            <a:ext cx="233362" cy="242962"/>
          </a:xfrm>
          <a:custGeom>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34748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01</a:t>
            </a:r>
            <a:endParaRPr lang="zh-CN" altLang="zh-CN" sz="800">
              <a:solidFill>
                <a:schemeClr val="bg1"/>
              </a:solidFill>
              <a:latin typeface="微软雅黑" panose="020b0503020204020204" pitchFamily="34" charset="-122"/>
              <a:ea typeface="微软雅黑" panose="020b0503020204020204" pitchFamily="34" charset="-122"/>
            </a:endParaRPr>
          </a:p>
        </p:txBody>
      </p:sp>
      <p:sp>
        <p:nvSpPr>
          <p:cNvPr id="24629" name="Rectangle 53"/>
          <p:cNvSpPr>
            <a:spLocks noChangeArrowheads="1"/>
          </p:cNvSpPr>
          <p:nvPr/>
        </p:nvSpPr>
        <p:spPr bwMode="auto">
          <a:xfrm>
            <a:off x="3059114" y="371430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02</a:t>
            </a:r>
            <a:endParaRPr lang="zh-CN" altLang="zh-CN" sz="800">
              <a:solidFill>
                <a:schemeClr val="bg1"/>
              </a:solidFill>
              <a:latin typeface="微软雅黑" panose="020b0503020204020204" pitchFamily="34" charset="-122"/>
              <a:ea typeface="微软雅黑" panose="020b0503020204020204" pitchFamily="34" charset="-122"/>
            </a:endParaRPr>
          </a:p>
        </p:txBody>
      </p:sp>
      <p:sp>
        <p:nvSpPr>
          <p:cNvPr id="24630" name="Rectangle 54"/>
          <p:cNvSpPr>
            <a:spLocks noChangeArrowheads="1"/>
          </p:cNvSpPr>
          <p:nvPr/>
        </p:nvSpPr>
        <p:spPr bwMode="auto">
          <a:xfrm>
            <a:off x="5414964" y="1975460"/>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03</a:t>
            </a:r>
            <a:endParaRPr lang="zh-CN" altLang="zh-CN" sz="800">
              <a:solidFill>
                <a:schemeClr val="bg1"/>
              </a:solidFill>
              <a:latin typeface="微软雅黑" panose="020b0503020204020204" pitchFamily="34" charset="-122"/>
              <a:ea typeface="微软雅黑" panose="020b0503020204020204" pitchFamily="34" charset="-122"/>
            </a:endParaRPr>
          </a:p>
        </p:txBody>
      </p:sp>
      <p:sp>
        <p:nvSpPr>
          <p:cNvPr id="24631" name="Rectangle 55"/>
          <p:cNvSpPr>
            <a:spLocks noChangeArrowheads="1"/>
          </p:cNvSpPr>
          <p:nvPr/>
        </p:nvSpPr>
        <p:spPr bwMode="auto">
          <a:xfrm>
            <a:off x="5414964" y="2342286"/>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04</a:t>
            </a:r>
            <a:endParaRPr lang="zh-CN" altLang="zh-CN" sz="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1843">
    <p:pull dir="u"/>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9"/>
          <p:cNvGrpSpPr/>
          <p:nvPr/>
        </p:nvGrpSpPr>
        <p:grpSpPr>
          <a:xfrm>
            <a:off x="3014216" y="1368314"/>
            <a:ext cx="3114441" cy="3106218"/>
            <a:chOff x="4344856" y="1848472"/>
            <a:chExt cx="3511329" cy="3502058"/>
          </a:xfrm>
        </p:grpSpPr>
        <p:sp>
          <p:nvSpPr>
            <p:cNvPr id="11" name="任意多边形: 形状 10"/>
            <p:cNvSpPr/>
            <p:nvPr/>
          </p:nvSpPr>
          <p:spPr>
            <a:xfrm rot="13446499">
              <a:off x="6397174" y="2281488"/>
              <a:ext cx="992880" cy="992880"/>
            </a:xfrm>
            <a:custGeom>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5"/>
            </a:solidFill>
            <a:ln w="12700">
              <a:miter lim="400000"/>
            </a:ln>
          </p:spPr>
          <p:txBody>
            <a:bodyPr anchor="ctr"/>
            <a:lstStyle/>
            <a:p>
              <a:pPr algn="ctr"/>
              <a:endParaRPr>
                <a:solidFill>
                  <a:schemeClr val="bg1">
                    <a:lumMod val="50000"/>
                  </a:schemeClr>
                </a:solidFill>
              </a:endParaRPr>
            </a:p>
          </p:txBody>
        </p:sp>
        <p:sp>
          <p:nvSpPr>
            <p:cNvPr id="12" name="椭圆 11"/>
            <p:cNvSpPr/>
            <p:nvPr/>
          </p:nvSpPr>
          <p:spPr>
            <a:xfrm>
              <a:off x="6783676" y="1848472"/>
              <a:ext cx="1029055" cy="1024147"/>
            </a:xfrm>
            <a:prstGeom prst="ellipse">
              <a:avLst/>
            </a:prstGeom>
            <a:solidFill>
              <a:schemeClr val="bg1"/>
            </a:solidFill>
            <a:ln>
              <a:solidFill>
                <a:schemeClr val="accent5"/>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a:solidFill>
                    <a:schemeClr val="bg1">
                      <a:lumMod val="50000"/>
                    </a:schemeClr>
                  </a:solidFill>
                  <a:effectLst>
                    <a:outerShdw sx="1000" sy="1000" rotWithShape="0">
                      <a:srgbClr val="000000"/>
                    </a:outerShdw>
                  </a:effectLst>
                </a:rPr>
                <a:t>02</a:t>
              </a:r>
              <a:endParaRPr lang="en-US" altLang="zh-CN">
                <a:solidFill>
                  <a:schemeClr val="bg1">
                    <a:lumMod val="50000"/>
                  </a:schemeClr>
                </a:solidFill>
                <a:effectLst>
                  <a:outerShdw sx="1000" sy="1000" rotWithShape="0">
                    <a:srgbClr val="000000"/>
                  </a:outerShdw>
                </a:effectLst>
              </a:endParaRPr>
            </a:p>
          </p:txBody>
        </p:sp>
        <p:sp>
          <p:nvSpPr>
            <p:cNvPr id="13" name="任意多边形: 形状 12"/>
            <p:cNvSpPr/>
            <p:nvPr/>
          </p:nvSpPr>
          <p:spPr>
            <a:xfrm rot="18846498" flipH="1">
              <a:off x="6427835" y="3897068"/>
              <a:ext cx="992880" cy="992880"/>
            </a:xfrm>
            <a:custGeom>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2"/>
            </a:solidFill>
            <a:ln w="12700">
              <a:miter lim="400000"/>
            </a:ln>
          </p:spPr>
          <p:txBody>
            <a:bodyPr anchor="ctr"/>
            <a:lstStyle/>
            <a:p>
              <a:pPr algn="ctr"/>
              <a:endParaRPr>
                <a:solidFill>
                  <a:schemeClr val="bg1">
                    <a:lumMod val="50000"/>
                  </a:schemeClr>
                </a:solidFill>
              </a:endParaRPr>
            </a:p>
          </p:txBody>
        </p:sp>
        <p:sp>
          <p:nvSpPr>
            <p:cNvPr id="14" name="椭圆 13"/>
            <p:cNvSpPr/>
            <p:nvPr/>
          </p:nvSpPr>
          <p:spPr>
            <a:xfrm flipH="1">
              <a:off x="6827130" y="4286024"/>
              <a:ext cx="1029055" cy="1024147"/>
            </a:xfrm>
            <a:prstGeom prst="ellipse">
              <a:avLst/>
            </a:prstGeom>
            <a:solidFill>
              <a:schemeClr val="bg1"/>
            </a:solidFill>
            <a:ln>
              <a:solidFill>
                <a:schemeClr val="accent2"/>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a:solidFill>
                    <a:schemeClr val="bg1">
                      <a:lumMod val="50000"/>
                    </a:schemeClr>
                  </a:solidFill>
                  <a:effectLst>
                    <a:outerShdw sx="1000" sy="1000" rotWithShape="0">
                      <a:srgbClr val="000000"/>
                    </a:outerShdw>
                  </a:effectLst>
                </a:rPr>
                <a:t>04</a:t>
              </a:r>
              <a:endParaRPr lang="en-US" altLang="zh-CN">
                <a:solidFill>
                  <a:schemeClr val="bg1">
                    <a:lumMod val="50000"/>
                  </a:schemeClr>
                </a:solidFill>
                <a:effectLst>
                  <a:outerShdw sx="1000" sy="1000" rotWithShape="0">
                    <a:srgbClr val="000000"/>
                  </a:outerShdw>
                </a:effectLst>
              </a:endParaRPr>
            </a:p>
          </p:txBody>
        </p:sp>
        <p:sp>
          <p:nvSpPr>
            <p:cNvPr id="15" name="任意多边形: 形状 14"/>
            <p:cNvSpPr/>
            <p:nvPr/>
          </p:nvSpPr>
          <p:spPr>
            <a:xfrm rot="2646498">
              <a:off x="4798451" y="3924632"/>
              <a:ext cx="992880" cy="992880"/>
            </a:xfrm>
            <a:custGeom>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3"/>
            </a:solidFill>
            <a:ln w="12700">
              <a:miter lim="400000"/>
            </a:ln>
          </p:spPr>
          <p:txBody>
            <a:bodyPr anchor="ctr"/>
            <a:lstStyle/>
            <a:p>
              <a:pPr algn="ctr"/>
              <a:endParaRPr>
                <a:solidFill>
                  <a:schemeClr val="bg1">
                    <a:lumMod val="50000"/>
                  </a:schemeClr>
                </a:solidFill>
              </a:endParaRPr>
            </a:p>
          </p:txBody>
        </p:sp>
        <p:sp>
          <p:nvSpPr>
            <p:cNvPr id="16" name="椭圆 15"/>
            <p:cNvSpPr/>
            <p:nvPr/>
          </p:nvSpPr>
          <p:spPr>
            <a:xfrm>
              <a:off x="4375774" y="4326383"/>
              <a:ext cx="1029055" cy="1024147"/>
            </a:xfrm>
            <a:prstGeom prst="ellipse">
              <a:avLst/>
            </a:prstGeom>
            <a:solidFill>
              <a:schemeClr val="bg1"/>
            </a:solidFill>
            <a:ln>
              <a:solidFill>
                <a:schemeClr val="accent3"/>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a:solidFill>
                    <a:schemeClr val="bg1">
                      <a:lumMod val="50000"/>
                    </a:schemeClr>
                  </a:solidFill>
                  <a:effectLst>
                    <a:outerShdw sx="1000" sy="1000" rotWithShape="0">
                      <a:srgbClr val="000000"/>
                    </a:outerShdw>
                  </a:effectLst>
                </a:rPr>
                <a:t>03</a:t>
              </a:r>
              <a:endParaRPr lang="en-US" altLang="zh-CN">
                <a:solidFill>
                  <a:schemeClr val="bg1">
                    <a:lumMod val="50000"/>
                  </a:schemeClr>
                </a:solidFill>
                <a:effectLst>
                  <a:outerShdw sx="1000" sy="1000" rotWithShape="0">
                    <a:srgbClr val="000000"/>
                  </a:outerShdw>
                </a:effectLst>
              </a:endParaRPr>
            </a:p>
          </p:txBody>
        </p:sp>
        <p:sp>
          <p:nvSpPr>
            <p:cNvPr id="17" name="任意多边形: 形状 16"/>
            <p:cNvSpPr/>
            <p:nvPr/>
          </p:nvSpPr>
          <p:spPr>
            <a:xfrm rot="8046500" flipH="1">
              <a:off x="4780326" y="2300057"/>
              <a:ext cx="992880" cy="992880"/>
            </a:xfrm>
            <a:custGeom>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solidFill>
            <a:ln w="12700">
              <a:miter lim="400000"/>
            </a:ln>
          </p:spPr>
          <p:txBody>
            <a:bodyPr anchor="ctr"/>
            <a:lstStyle/>
            <a:p>
              <a:pPr algn="ctr"/>
              <a:endParaRPr>
                <a:solidFill>
                  <a:schemeClr val="bg1">
                    <a:lumMod val="50000"/>
                  </a:schemeClr>
                </a:solidFill>
              </a:endParaRPr>
            </a:p>
          </p:txBody>
        </p:sp>
        <p:sp>
          <p:nvSpPr>
            <p:cNvPr id="18" name="椭圆 17"/>
            <p:cNvSpPr/>
            <p:nvPr/>
          </p:nvSpPr>
          <p:spPr>
            <a:xfrm flipH="1">
              <a:off x="4344856" y="1879834"/>
              <a:ext cx="1029055" cy="1024147"/>
            </a:xfrm>
            <a:prstGeom prst="ellipse">
              <a:avLst/>
            </a:prstGeom>
            <a:solidFill>
              <a:schemeClr val="bg1"/>
            </a:solidFill>
            <a:ln>
              <a:solidFill>
                <a:schemeClr val="accent4"/>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a:solidFill>
                    <a:schemeClr val="bg1">
                      <a:lumMod val="50000"/>
                    </a:schemeClr>
                  </a:solidFill>
                  <a:effectLst>
                    <a:outerShdw sx="1000" sy="1000" rotWithShape="0">
                      <a:srgbClr val="000000"/>
                    </a:outerShdw>
                  </a:effectLst>
                </a:rPr>
                <a:t>01</a:t>
              </a:r>
              <a:endParaRPr lang="en-US" altLang="zh-CN">
                <a:solidFill>
                  <a:schemeClr val="bg1">
                    <a:lumMod val="50000"/>
                  </a:schemeClr>
                </a:solidFill>
                <a:effectLst>
                  <a:outerShdw sx="1000" sy="1000" rotWithShape="0">
                    <a:srgbClr val="000000"/>
                  </a:outerShdw>
                </a:effectLst>
              </a:endParaRPr>
            </a:p>
          </p:txBody>
        </p:sp>
        <p:sp>
          <p:nvSpPr>
            <p:cNvPr id="19" name="椭圆 18"/>
            <p:cNvSpPr/>
            <p:nvPr/>
          </p:nvSpPr>
          <p:spPr>
            <a:xfrm>
              <a:off x="5171738" y="2668600"/>
              <a:ext cx="1848524" cy="1848524"/>
            </a:xfrm>
            <a:prstGeom prst="ellipse">
              <a:avLst/>
            </a:prstGeom>
            <a:solidFill>
              <a:srgbClr val="FFFFFF"/>
            </a:solidFill>
            <a:ln>
              <a:solidFill>
                <a:srgbClr val="A6AAA9"/>
              </a:solidFill>
              <a:miter lim="400000"/>
            </a:ln>
          </p:spPr>
          <p:txBody>
            <a:bodyPr anchor="ctr"/>
            <a:lstStyle/>
            <a:p>
              <a:pPr algn="ctr"/>
              <a:endParaRPr>
                <a:solidFill>
                  <a:schemeClr val="bg1">
                    <a:lumMod val="50000"/>
                  </a:schemeClr>
                </a:solidFill>
              </a:endParaRPr>
            </a:p>
          </p:txBody>
        </p:sp>
        <p:sp>
          <p:nvSpPr>
            <p:cNvPr id="20" name="任意多边形: 形状 19"/>
            <p:cNvSpPr/>
            <p:nvPr/>
          </p:nvSpPr>
          <p:spPr>
            <a:xfrm>
              <a:off x="5624213" y="3250916"/>
              <a:ext cx="921956" cy="683891"/>
            </a:xfrm>
            <a:custGeom>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solidFill>
            <a:ln w="12700">
              <a:miter lim="400000"/>
            </a:ln>
          </p:spPr>
          <p:txBody>
            <a:bodyPr anchor="ctr"/>
            <a:lstStyle/>
            <a:p>
              <a:pPr algn="ctr"/>
              <a:endParaRPr>
                <a:solidFill>
                  <a:schemeClr val="bg1">
                    <a:lumMod val="50000"/>
                  </a:schemeClr>
                </a:solidFill>
              </a:endParaRPr>
            </a:p>
          </p:txBody>
        </p:sp>
      </p:grpSp>
      <p:sp>
        <p:nvSpPr>
          <p:cNvPr id="21" name="矩形 20"/>
          <p:cNvSpPr/>
          <p:nvPr/>
        </p:nvSpPr>
        <p:spPr>
          <a:xfrm>
            <a:off x="6241606" y="1571170"/>
            <a:ext cx="2313326" cy="607602"/>
          </a:xfrm>
          <a:prstGeom prst="rect">
            <a:avLst/>
          </a:prstGeom>
        </p:spPr>
        <p:txBody>
          <a:bodyPr wrap="square" lIns="68580" tIns="34290" rIns="68580" bIns="34290">
            <a:spAutoFit/>
          </a:bodyPr>
          <a:lstStyle/>
          <a:p>
            <a:pPr algn="just">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241604" y="1306702"/>
            <a:ext cx="1681481" cy="305853"/>
          </a:xfrm>
          <a:prstGeom prst="rect">
            <a:avLst/>
          </a:prstGeom>
        </p:spPr>
        <p:txBody>
          <a:bodyPr wrap="square" lIns="68580" tIns="34290" rIns="68580" bIns="34290">
            <a:spAutoFit/>
          </a:bodyPr>
          <a:lstStyle/>
          <a:p>
            <a:pPr algn="just">
              <a:lnSpc>
                <a:spcPct val="120000"/>
              </a:lnSpc>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标题文字添加</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33400" y="3855052"/>
            <a:ext cx="2294073" cy="607602"/>
          </a:xfrm>
          <a:prstGeom prst="rect">
            <a:avLst/>
          </a:prstGeom>
        </p:spPr>
        <p:txBody>
          <a:bodyPr wrap="square" lIns="68580" tIns="34290" rIns="68580" bIns="34290">
            <a:sp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145992" y="3590584"/>
            <a:ext cx="1681481" cy="305853"/>
          </a:xfrm>
          <a:prstGeom prst="rect">
            <a:avLst/>
          </a:prstGeom>
        </p:spPr>
        <p:txBody>
          <a:bodyPr wrap="square" lIns="68580" tIns="34290" rIns="68580" bIns="34290">
            <a:spAutoFit/>
          </a:bodyPr>
          <a:lstStyle/>
          <a:p>
            <a:pPr algn="r">
              <a:lnSpc>
                <a:spcPct val="120000"/>
              </a:lnSpc>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标题文字添加</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241606" y="3855052"/>
            <a:ext cx="2313326" cy="607602"/>
          </a:xfrm>
          <a:prstGeom prst="rect">
            <a:avLst/>
          </a:prstGeom>
        </p:spPr>
        <p:txBody>
          <a:bodyPr wrap="square" lIns="68580" tIns="34290" rIns="68580" bIns="34290">
            <a:spAutoFit/>
          </a:bodyPr>
          <a:lstStyle/>
          <a:p>
            <a:pPr algn="just">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41604" y="3590584"/>
            <a:ext cx="1681481" cy="305853"/>
          </a:xfrm>
          <a:prstGeom prst="rect">
            <a:avLst/>
          </a:prstGeom>
        </p:spPr>
        <p:txBody>
          <a:bodyPr wrap="square" lIns="68580" tIns="34290" rIns="68580" bIns="34290">
            <a:spAutoFit/>
          </a:bodyPr>
          <a:lstStyle/>
          <a:p>
            <a:pPr algn="just">
              <a:lnSpc>
                <a:spcPct val="120000"/>
              </a:lnSpc>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标题文字添加</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33400" y="1571170"/>
            <a:ext cx="2294073" cy="607602"/>
          </a:xfrm>
          <a:prstGeom prst="rect">
            <a:avLst/>
          </a:prstGeom>
        </p:spPr>
        <p:txBody>
          <a:bodyPr wrap="square" lIns="68580" tIns="34290" rIns="68580" bIns="34290">
            <a:sp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145992" y="1306702"/>
            <a:ext cx="1681481" cy="305853"/>
          </a:xfrm>
          <a:prstGeom prst="rect">
            <a:avLst/>
          </a:prstGeom>
        </p:spPr>
        <p:txBody>
          <a:bodyPr wrap="square" lIns="68580" tIns="34290" rIns="68580" bIns="34290">
            <a:spAutoFit/>
          </a:bodyPr>
          <a:lstStyle/>
          <a:p>
            <a:pPr algn="r">
              <a:lnSpc>
                <a:spcPct val="120000"/>
              </a:lnSpc>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标题文字添加</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3902879" y="1463300"/>
            <a:ext cx="4760276" cy="3139573"/>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6" name="TextBox 13"/>
          <p:cNvSpPr txBox="1"/>
          <p:nvPr/>
        </p:nvSpPr>
        <p:spPr>
          <a:xfrm flipH="1">
            <a:off x="968400" y="1418819"/>
            <a:ext cx="2090452" cy="315457"/>
          </a:xfrm>
          <a:prstGeom prst="rect">
            <a:avLst/>
          </a:prstGeom>
          <a:noFill/>
          <a:ln>
            <a:noFill/>
          </a:ln>
        </p:spPr>
        <p:txBody>
          <a:bodyPr wrap="square" lIns="68566" tIns="34283" rIns="68566" bIns="34283">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sz="1600">
                <a:solidFill>
                  <a:schemeClr val="bg1">
                    <a:lumMod val="50000"/>
                  </a:schemeClr>
                </a:solidFill>
              </a:rPr>
              <a:t>点击添加关键字</a:t>
            </a:r>
            <a:endParaRPr lang="zh-CN" altLang="en-US" sz="1600">
              <a:solidFill>
                <a:schemeClr val="bg1">
                  <a:lumMod val="50000"/>
                </a:schemeClr>
              </a:solidFill>
            </a:endParaRPr>
          </a:p>
        </p:txBody>
      </p:sp>
      <p:sp>
        <p:nvSpPr>
          <p:cNvPr id="7" name="TextBox 14"/>
          <p:cNvSpPr txBox="1"/>
          <p:nvPr/>
        </p:nvSpPr>
        <p:spPr>
          <a:xfrm>
            <a:off x="968399" y="1757677"/>
            <a:ext cx="2415964" cy="745900"/>
          </a:xfrm>
          <a:prstGeom prst="rect">
            <a:avLst/>
          </a:prstGeom>
          <a:noFill/>
        </p:spPr>
        <p:txBody>
          <a:bodyPr wrap="square" lIns="68571" tIns="34285" rIns="68571" bIns="34285" rtlCol="0">
            <a:spAutoFit/>
          </a:bodyPr>
          <a:lstStyle/>
          <a:p>
            <a:pPr>
              <a:lnSpc>
                <a:spcPct val="125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896737" y="2615048"/>
          <a:ext cx="1300477" cy="1379702"/>
        </p:xfrm>
        <a:graphic>
          <a:graphicData uri="http://schemas.openxmlformats.org/drawingml/2006/chart">
            <c:chart xmlns:c="http://schemas.openxmlformats.org/drawingml/2006/chart" r:id="rId4"/>
          </a:graphicData>
        </a:graphic>
      </p:graphicFrame>
      <p:graphicFrame>
        <p:nvGraphicFramePr>
          <p:cNvPr id="10" name="图表 9"/>
          <p:cNvGraphicFramePr/>
          <p:nvPr/>
        </p:nvGraphicFramePr>
        <p:xfrm>
          <a:off x="2153408" y="2615048"/>
          <a:ext cx="1300477" cy="1379702"/>
        </p:xfrm>
        <a:graphic>
          <a:graphicData uri="http://schemas.openxmlformats.org/drawingml/2006/chart">
            <c:chart xmlns:c="http://schemas.openxmlformats.org/drawingml/2006/chart" r:id="rId5"/>
          </a:graphicData>
        </a:graphic>
      </p:graphicFrame>
      <p:sp>
        <p:nvSpPr>
          <p:cNvPr id="11" name="TextBox 15"/>
          <p:cNvSpPr txBox="1"/>
          <p:nvPr/>
        </p:nvSpPr>
        <p:spPr>
          <a:xfrm>
            <a:off x="2207451" y="3131816"/>
            <a:ext cx="1192392" cy="346169"/>
          </a:xfrm>
          <a:prstGeom prst="rect">
            <a:avLst/>
          </a:prstGeom>
          <a:noFill/>
        </p:spPr>
        <p:txBody>
          <a:bodyPr wrap="square" lIns="68571" tIns="34285" rIns="68571" bIns="34285" rtlCol="0">
            <a:spAutoFit/>
          </a:bodyPr>
          <a:lstStyle/>
          <a:p>
            <a:pPr algn="ctr"/>
            <a:r>
              <a:rPr lang="en-US" altLang="zh-CN">
                <a:solidFill>
                  <a:schemeClr val="bg1">
                    <a:lumMod val="50000"/>
                  </a:schemeClr>
                </a:solidFill>
                <a:latin typeface="微软雅黑" panose="020b0503020204020204" pitchFamily="34" charset="-122"/>
                <a:ea typeface="微软雅黑" panose="020b0503020204020204" pitchFamily="34" charset="-122"/>
              </a:rPr>
              <a:t>50</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950780" y="3131816"/>
            <a:ext cx="1192392" cy="346169"/>
          </a:xfrm>
          <a:prstGeom prst="rect">
            <a:avLst/>
          </a:prstGeom>
          <a:noFill/>
        </p:spPr>
        <p:txBody>
          <a:bodyPr wrap="square" lIns="68571" tIns="34285" rIns="68571" bIns="34285" rtlCol="0">
            <a:spAutoFit/>
          </a:bodyPr>
          <a:lstStyle/>
          <a:p>
            <a:pPr algn="ctr"/>
            <a:r>
              <a:rPr lang="en-US" altLang="zh-CN">
                <a:solidFill>
                  <a:schemeClr val="bg1">
                    <a:lumMod val="50000"/>
                  </a:schemeClr>
                </a:solidFill>
                <a:latin typeface="微软雅黑" panose="020b0503020204020204" pitchFamily="34" charset="-122"/>
                <a:ea typeface="微软雅黑" panose="020b0503020204020204" pitchFamily="34" charset="-122"/>
              </a:rPr>
              <a:t>25</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049623" y="4107727"/>
            <a:ext cx="495325" cy="495146"/>
            <a:chOff x="641132" y="4608587"/>
            <a:chExt cx="708547" cy="708547"/>
          </a:xfrm>
        </p:grpSpPr>
        <p:sp>
          <p:nvSpPr>
            <p:cNvPr id="14" name="椭圆 13"/>
            <p:cNvSpPr/>
            <p:nvPr/>
          </p:nvSpPr>
          <p:spPr>
            <a:xfrm>
              <a:off x="641132" y="4608587"/>
              <a:ext cx="708547" cy="7085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3"/>
            <p:cNvSpPr>
              <a:spLocks noEditPoints="1"/>
            </p:cNvSpPr>
            <p:nvPr/>
          </p:nvSpPr>
          <p:spPr bwMode="auto">
            <a:xfrm>
              <a:off x="750137" y="4793025"/>
              <a:ext cx="490538" cy="371475"/>
            </a:xfrm>
            <a:custGeom>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16" name="TextBox 14"/>
          <p:cNvSpPr txBox="1"/>
          <p:nvPr/>
        </p:nvSpPr>
        <p:spPr>
          <a:xfrm>
            <a:off x="1633183" y="4027017"/>
            <a:ext cx="1844437" cy="572775"/>
          </a:xfrm>
          <a:prstGeom prst="rect">
            <a:avLst/>
          </a:prstGeom>
          <a:noFill/>
        </p:spPr>
        <p:txBody>
          <a:bodyPr wrap="square" lIns="68571" tIns="34285" rIns="68571" bIns="34285" rtlCol="0">
            <a:spAutoFit/>
          </a:bodyPr>
          <a:lstStyle/>
          <a:p>
            <a:pPr marL="27305">
              <a:lnSpc>
                <a:spcPct val="125000"/>
              </a:lnSpc>
              <a:spcBef>
                <a:spcPct val="0"/>
              </a:spcBef>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100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25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750"/>
                                        <p:tgtEl>
                                          <p:spTgt spid="9"/>
                                        </p:tgtEl>
                                      </p:cBhvr>
                                    </p:animEffect>
                                  </p:childTnLst>
                                </p:cTn>
                              </p:par>
                              <p:par>
                                <p:cTn id="25" presetID="21" presetClass="entr" presetSubtype="1"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750"/>
                                        <p:tgtEl>
                                          <p:spTgt spid="10"/>
                                        </p:tgtEl>
                                      </p:cBhvr>
                                    </p:animEffect>
                                  </p:childTnLst>
                                </p:cTn>
                              </p:par>
                            </p:childTnLst>
                          </p:cTn>
                        </p:par>
                        <p:par>
                          <p:cTn id="28" fill="hold" nodeType="afterGroup">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nodeType="afterGroup">
                            <p:stCondLst>
                              <p:cond delay="2750"/>
                            </p:stCondLst>
                            <p:childTnLst>
                              <p:par>
                                <p:cTn id="36" presetID="47"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anim calcmode="lin" valueType="num">
                                      <p:cBhvr>
                                        <p:cTn id="39" dur="500" fill="hold"/>
                                        <p:tgtEl>
                                          <p:spTgt spid="2"/>
                                        </p:tgtEl>
                                        <p:attrNameLst>
                                          <p:attrName>ppt_x</p:attrName>
                                        </p:attrNameLst>
                                      </p:cBhvr>
                                      <p:tavLst>
                                        <p:tav tm="0">
                                          <p:val>
                                            <p:strVal val="#ppt_x"/>
                                          </p:val>
                                        </p:tav>
                                        <p:tav tm="100000">
                                          <p:val>
                                            <p:strVal val="#ppt_x"/>
                                          </p:val>
                                        </p:tav>
                                      </p:tavLst>
                                    </p:anim>
                                    <p:anim calcmode="lin" valueType="num">
                                      <p:cBhvr>
                                        <p:cTn id="40" dur="500" fill="hold"/>
                                        <p:tgtEl>
                                          <p:spTgt spid="2"/>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25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P spid="12" grpId="0"/>
      <p:bldP spid="16" grpId="0"/>
      <p:bldGraphic spid="9" grpId="0">
        <p:bldAsOne/>
      </p:bldGraphic>
      <p:bldGraphic spid="10" grpId="0">
        <p:bldAsOne/>
      </p:bldGraphic>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C:\Users\Administrator\Desktop\2257befa3abd9e8副本.png"/>
          <p:cNvPicPr>
            <a:picLocks noChangeAspect="1" noChangeArrowheads="1"/>
          </p:cNvPicPr>
          <p:nvPr/>
        </p:nvPicPr>
        <p:blipFill>
          <a:blip r:embed="rId3"/>
          <a:stretch>
            <a:fillRect/>
          </a:stretch>
        </p:blipFill>
        <p:spPr bwMode="auto">
          <a:xfrm>
            <a:off x="3779912" y="267494"/>
            <a:ext cx="6191250" cy="4638675"/>
          </a:xfrm>
          <a:prstGeom prst="rect">
            <a:avLst/>
          </a:prstGeom>
          <a:noFill/>
        </p:spPr>
      </p:pic>
      <p:sp>
        <p:nvSpPr>
          <p:cNvPr id="29" name="矩形 28"/>
          <p:cNvSpPr/>
          <p:nvPr/>
        </p:nvSpPr>
        <p:spPr>
          <a:xfrm>
            <a:off x="2074528" y="2198559"/>
            <a:ext cx="2819320" cy="492443"/>
          </a:xfrm>
          <a:prstGeom prst="rect">
            <a:avLst/>
          </a:prstGeom>
        </p:spPr>
        <p:txBody>
          <a:bodyPr wrap="square" lIns="0" tIns="0" rIns="0" bIns="0">
            <a:spAutoFit/>
          </a:bodyPr>
          <a:lstStyle/>
          <a:p>
            <a:r>
              <a:rPr lang="zh-CN" altLang="en-US" sz="32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1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02</a:t>
            </a:r>
            <a:endParaRPr lang="zh-CN" altLang="en-US" sz="3200"/>
          </a:p>
        </p:txBody>
      </p:sp>
    </p:spTree>
  </p:cSld>
  <p:clrMapOvr>
    <a:masterClrMapping/>
  </p:clrMapOvr>
  <p:transition spd="med" advClick="0" advTm="600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5"/>
          <p:cNvGrpSpPr/>
          <p:nvPr/>
        </p:nvGrpSpPr>
        <p:grpSpPr>
          <a:xfrm>
            <a:off x="1003101" y="2110874"/>
            <a:ext cx="1214804" cy="1214869"/>
            <a:chOff x="2488916" y="3076243"/>
            <a:chExt cx="1619916" cy="1619915"/>
          </a:xfrm>
        </p:grpSpPr>
        <p:sp>
          <p:nvSpPr>
            <p:cNvPr id="4" name="Rectangle 3"/>
            <p:cNvSpPr/>
            <p:nvPr/>
          </p:nvSpPr>
          <p:spPr>
            <a:xfrm>
              <a:off x="2488917" y="3076243"/>
              <a:ext cx="1619915" cy="161991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Rectangle 4"/>
            <p:cNvSpPr/>
            <p:nvPr/>
          </p:nvSpPr>
          <p:spPr>
            <a:xfrm>
              <a:off x="2488916" y="4220308"/>
              <a:ext cx="1619915" cy="4758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 name="Group 11"/>
          <p:cNvGrpSpPr/>
          <p:nvPr/>
        </p:nvGrpSpPr>
        <p:grpSpPr>
          <a:xfrm>
            <a:off x="2977433" y="2109115"/>
            <a:ext cx="1214804" cy="1214869"/>
            <a:chOff x="2488916" y="3076243"/>
            <a:chExt cx="1619916" cy="1619915"/>
          </a:xfrm>
        </p:grpSpPr>
        <p:sp>
          <p:nvSpPr>
            <p:cNvPr id="14" name="Rectangle 13"/>
            <p:cNvSpPr/>
            <p:nvPr/>
          </p:nvSpPr>
          <p:spPr>
            <a:xfrm>
              <a:off x="2488917" y="3076243"/>
              <a:ext cx="1619915" cy="1619915"/>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Rectangle 14"/>
            <p:cNvSpPr/>
            <p:nvPr/>
          </p:nvSpPr>
          <p:spPr>
            <a:xfrm>
              <a:off x="2488916" y="4220308"/>
              <a:ext cx="1619915" cy="4758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 name="Group 16"/>
          <p:cNvGrpSpPr/>
          <p:nvPr/>
        </p:nvGrpSpPr>
        <p:grpSpPr>
          <a:xfrm>
            <a:off x="4951765" y="2115240"/>
            <a:ext cx="1214804" cy="1214869"/>
            <a:chOff x="2488916" y="3076243"/>
            <a:chExt cx="1619916" cy="1619915"/>
          </a:xfrm>
        </p:grpSpPr>
        <p:sp>
          <p:nvSpPr>
            <p:cNvPr id="19" name="Rectangle 18"/>
            <p:cNvSpPr/>
            <p:nvPr/>
          </p:nvSpPr>
          <p:spPr>
            <a:xfrm>
              <a:off x="2488917" y="3076243"/>
              <a:ext cx="1619915" cy="1619915"/>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Rectangle 19"/>
            <p:cNvSpPr/>
            <p:nvPr/>
          </p:nvSpPr>
          <p:spPr>
            <a:xfrm>
              <a:off x="2488916" y="4220308"/>
              <a:ext cx="1619915" cy="47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 name="Group 21"/>
          <p:cNvGrpSpPr/>
          <p:nvPr/>
        </p:nvGrpSpPr>
        <p:grpSpPr>
          <a:xfrm>
            <a:off x="6926096" y="2109114"/>
            <a:ext cx="1214804" cy="1214869"/>
            <a:chOff x="2488916" y="3076243"/>
            <a:chExt cx="1619916" cy="1619915"/>
          </a:xfrm>
        </p:grpSpPr>
        <p:sp>
          <p:nvSpPr>
            <p:cNvPr id="24" name="Rectangle 23"/>
            <p:cNvSpPr/>
            <p:nvPr/>
          </p:nvSpPr>
          <p:spPr>
            <a:xfrm>
              <a:off x="2488917" y="3076243"/>
              <a:ext cx="1619915" cy="1619915"/>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Rectangle 24"/>
            <p:cNvSpPr/>
            <p:nvPr/>
          </p:nvSpPr>
          <p:spPr>
            <a:xfrm>
              <a:off x="2488916" y="4220308"/>
              <a:ext cx="1619915" cy="4758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1" name="Rectangle 23"/>
          <p:cNvSpPr/>
          <p:nvPr/>
        </p:nvSpPr>
        <p:spPr>
          <a:xfrm>
            <a:off x="826414" y="3629989"/>
            <a:ext cx="1578755" cy="481155"/>
          </a:xfrm>
          <a:prstGeom prst="rect">
            <a:avLst/>
          </a:prstGeom>
        </p:spPr>
        <p:txBody>
          <a:bodyPr wrap="square" lIns="65023" tIns="32511" rIns="65023" bIns="32511">
            <a:spAutoFit/>
          </a:bodyPr>
          <a:lstStyle/>
          <a:p>
            <a:pPr algn="just">
              <a:lnSpc>
                <a:spcPct val="15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Rectangle 24"/>
          <p:cNvSpPr/>
          <p:nvPr/>
        </p:nvSpPr>
        <p:spPr>
          <a:xfrm>
            <a:off x="2728595" y="1646971"/>
            <a:ext cx="1578755" cy="481155"/>
          </a:xfrm>
          <a:prstGeom prst="rect">
            <a:avLst/>
          </a:prstGeom>
        </p:spPr>
        <p:txBody>
          <a:bodyPr wrap="square" lIns="65023" tIns="32511" rIns="65023" bIns="32511">
            <a:spAutoFit/>
          </a:bodyPr>
          <a:lstStyle/>
          <a:p>
            <a:pPr algn="just">
              <a:lnSpc>
                <a:spcPct val="15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Rectangle 25"/>
          <p:cNvSpPr/>
          <p:nvPr/>
        </p:nvSpPr>
        <p:spPr>
          <a:xfrm>
            <a:off x="4725617" y="3629989"/>
            <a:ext cx="1578755" cy="481155"/>
          </a:xfrm>
          <a:prstGeom prst="rect">
            <a:avLst/>
          </a:prstGeom>
        </p:spPr>
        <p:txBody>
          <a:bodyPr wrap="square" lIns="65023" tIns="32511" rIns="65023" bIns="32511">
            <a:spAutoFit/>
          </a:bodyPr>
          <a:lstStyle/>
          <a:p>
            <a:pPr algn="just">
              <a:lnSpc>
                <a:spcPct val="15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Rectangle 26"/>
          <p:cNvSpPr/>
          <p:nvPr/>
        </p:nvSpPr>
        <p:spPr>
          <a:xfrm>
            <a:off x="6722639" y="1646971"/>
            <a:ext cx="1578755" cy="481155"/>
          </a:xfrm>
          <a:prstGeom prst="rect">
            <a:avLst/>
          </a:prstGeom>
        </p:spPr>
        <p:txBody>
          <a:bodyPr wrap="square" lIns="65023" tIns="32511" rIns="65023" bIns="32511">
            <a:spAutoFit/>
          </a:bodyPr>
          <a:lstStyle/>
          <a:p>
            <a:pPr algn="just">
              <a:lnSpc>
                <a:spcPct val="15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TextBox 27"/>
          <p:cNvSpPr txBox="1"/>
          <p:nvPr/>
        </p:nvSpPr>
        <p:spPr>
          <a:xfrm>
            <a:off x="833985" y="3482926"/>
            <a:ext cx="1025010" cy="218876"/>
          </a:xfrm>
          <a:prstGeom prst="rect">
            <a:avLst/>
          </a:prstGeom>
          <a:noFill/>
        </p:spPr>
        <p:txBody>
          <a:bodyPr wrap="none" lIns="65023" tIns="32511" rIns="65023" bIns="32511" rtlCol="0">
            <a:spAutoFit/>
          </a:bodyPr>
          <a:lstStyle/>
          <a:p>
            <a:r>
              <a:rPr lang="zh-CN" altLang="en-US"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TextBox 28"/>
          <p:cNvSpPr txBox="1"/>
          <p:nvPr/>
        </p:nvSpPr>
        <p:spPr>
          <a:xfrm>
            <a:off x="2736166" y="1499907"/>
            <a:ext cx="1025010" cy="218876"/>
          </a:xfrm>
          <a:prstGeom prst="rect">
            <a:avLst/>
          </a:prstGeom>
          <a:noFill/>
        </p:spPr>
        <p:txBody>
          <a:bodyPr wrap="none" lIns="65023" tIns="32511" rIns="65023" bIns="32511" rtlCol="0">
            <a:spAutoFit/>
          </a:bodyPr>
          <a:lstStyle/>
          <a:p>
            <a:r>
              <a:rPr lang="zh-CN" altLang="en-US"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TextBox 29"/>
          <p:cNvSpPr txBox="1"/>
          <p:nvPr/>
        </p:nvSpPr>
        <p:spPr>
          <a:xfrm>
            <a:off x="4733188" y="3482926"/>
            <a:ext cx="1025010" cy="218876"/>
          </a:xfrm>
          <a:prstGeom prst="rect">
            <a:avLst/>
          </a:prstGeom>
          <a:noFill/>
        </p:spPr>
        <p:txBody>
          <a:bodyPr wrap="none" lIns="65023" tIns="32511" rIns="65023" bIns="32511" rtlCol="0">
            <a:spAutoFit/>
          </a:bodyPr>
          <a:lstStyle/>
          <a:p>
            <a:r>
              <a:rPr lang="zh-CN" altLang="en-US"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TextBox 30"/>
          <p:cNvSpPr txBox="1"/>
          <p:nvPr/>
        </p:nvSpPr>
        <p:spPr>
          <a:xfrm>
            <a:off x="6730210" y="1499907"/>
            <a:ext cx="1025010" cy="218876"/>
          </a:xfrm>
          <a:prstGeom prst="rect">
            <a:avLst/>
          </a:prstGeom>
          <a:noFill/>
        </p:spPr>
        <p:txBody>
          <a:bodyPr wrap="none" lIns="65023" tIns="32511" rIns="65023" bIns="32511" rtlCol="0">
            <a:spAutoFit/>
          </a:bodyPr>
          <a:lstStyle/>
          <a:p>
            <a:r>
              <a:rPr lang="zh-CN" altLang="en-US"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med" advClick="0" advTm="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p:tgtEl>
                                          <p:spTgt spid="45"/>
                                        </p:tgtEl>
                                        <p:attrNameLst>
                                          <p:attrName>ppt_y</p:attrName>
                                        </p:attrNameLst>
                                      </p:cBhvr>
                                      <p:tavLst>
                                        <p:tav tm="0">
                                          <p:val>
                                            <p:strVal val="#ppt_y+#ppt_h*1.125000"/>
                                          </p:val>
                                        </p:tav>
                                        <p:tav tm="100000">
                                          <p:val>
                                            <p:strVal val="#ppt_y"/>
                                          </p:val>
                                        </p:tav>
                                      </p:tavLst>
                                    </p:anim>
                                    <p:animEffect transition="in" filter="wipe(up)">
                                      <p:cBhvr>
                                        <p:cTn id="29" dur="500"/>
                                        <p:tgtEl>
                                          <p:spTgt spid="45"/>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down)">
                                      <p:cBhvr>
                                        <p:cTn id="33" dur="500"/>
                                        <p:tgtEl>
                                          <p:spTgt spid="41"/>
                                        </p:tgtEl>
                                      </p:cBhvr>
                                    </p:animEffect>
                                  </p:childTnLst>
                                </p:cTn>
                              </p:par>
                            </p:childTnLst>
                          </p:cTn>
                        </p:par>
                        <p:par>
                          <p:cTn id="34" fill="hold" nodeType="afterGroup">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p:tgtEl>
                                          <p:spTgt spid="46"/>
                                        </p:tgtEl>
                                        <p:attrNameLst>
                                          <p:attrName>ppt_y</p:attrName>
                                        </p:attrNameLst>
                                      </p:cBhvr>
                                      <p:tavLst>
                                        <p:tav tm="0">
                                          <p:val>
                                            <p:strVal val="#ppt_y+#ppt_h*1.125000"/>
                                          </p:val>
                                        </p:tav>
                                        <p:tav tm="100000">
                                          <p:val>
                                            <p:strVal val="#ppt_y"/>
                                          </p:val>
                                        </p:tav>
                                      </p:tavLst>
                                    </p:anim>
                                    <p:animEffect transition="in" filter="wipe(up)">
                                      <p:cBhvr>
                                        <p:cTn id="38" dur="500"/>
                                        <p:tgtEl>
                                          <p:spTgt spid="46"/>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ppt_y</p:attrName>
                                        </p:attrNameLst>
                                      </p:cBhvr>
                                      <p:tavLst>
                                        <p:tav tm="0">
                                          <p:val>
                                            <p:strVal val="#ppt_y-#ppt_h*1.125000"/>
                                          </p:val>
                                        </p:tav>
                                        <p:tav tm="100000">
                                          <p:val>
                                            <p:strVal val="#ppt_y"/>
                                          </p:val>
                                        </p:tav>
                                      </p:tavLst>
                                    </p:anim>
                                    <p:animEffect transition="in" filter="wipe(down)">
                                      <p:cBhvr>
                                        <p:cTn id="42" dur="500"/>
                                        <p:tgtEl>
                                          <p:spTgt spid="42"/>
                                        </p:tgtEl>
                                      </p:cBhvr>
                                    </p:animEffect>
                                  </p:childTnLst>
                                </p:cTn>
                              </p:par>
                            </p:childTnLst>
                          </p:cTn>
                        </p:par>
                        <p:par>
                          <p:cTn id="43" fill="hold" nodeType="afterGroup">
                            <p:stCondLst>
                              <p:cond delay="2000"/>
                            </p:stCondLst>
                            <p:childTnLst>
                              <p:par>
                                <p:cTn id="44" presetID="1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ppt_y</p:attrName>
                                        </p:attrNameLst>
                                      </p:cBhvr>
                                      <p:tavLst>
                                        <p:tav tm="0">
                                          <p:val>
                                            <p:strVal val="#ppt_y+#ppt_h*1.125000"/>
                                          </p:val>
                                        </p:tav>
                                        <p:tav tm="100000">
                                          <p:val>
                                            <p:strVal val="#ppt_y"/>
                                          </p:val>
                                        </p:tav>
                                      </p:tavLst>
                                    </p:anim>
                                    <p:animEffect transition="in" filter="wipe(up)">
                                      <p:cBhvr>
                                        <p:cTn id="47" dur="500"/>
                                        <p:tgtEl>
                                          <p:spTgt spid="47"/>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p:tgtEl>
                                          <p:spTgt spid="43"/>
                                        </p:tgtEl>
                                        <p:attrNameLst>
                                          <p:attrName>ppt_y</p:attrName>
                                        </p:attrNameLst>
                                      </p:cBhvr>
                                      <p:tavLst>
                                        <p:tav tm="0">
                                          <p:val>
                                            <p:strVal val="#ppt_y-#ppt_h*1.125000"/>
                                          </p:val>
                                        </p:tav>
                                        <p:tav tm="100000">
                                          <p:val>
                                            <p:strVal val="#ppt_y"/>
                                          </p:val>
                                        </p:tav>
                                      </p:tavLst>
                                    </p:anim>
                                    <p:animEffect transition="in" filter="wipe(down)">
                                      <p:cBhvr>
                                        <p:cTn id="51" dur="500"/>
                                        <p:tgtEl>
                                          <p:spTgt spid="43"/>
                                        </p:tgtEl>
                                      </p:cBhvr>
                                    </p:animEffect>
                                  </p:childTnLst>
                                </p:cTn>
                              </p:par>
                            </p:childTnLst>
                          </p:cTn>
                        </p:par>
                        <p:par>
                          <p:cTn id="52" fill="hold" nodeType="afterGroup">
                            <p:stCondLst>
                              <p:cond delay="2500"/>
                            </p:stCondLst>
                            <p:childTnLst>
                              <p:par>
                                <p:cTn id="53" presetID="1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up)">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p:tgtEl>
                                          <p:spTgt spid="44"/>
                                        </p:tgtEl>
                                        <p:attrNameLst>
                                          <p:attrName>ppt_y</p:attrName>
                                        </p:attrNameLst>
                                      </p:cBhvr>
                                      <p:tavLst>
                                        <p:tav tm="0">
                                          <p:val>
                                            <p:strVal val="#ppt_y-#ppt_h*1.125000"/>
                                          </p:val>
                                        </p:tav>
                                        <p:tav tm="100000">
                                          <p:val>
                                            <p:strVal val="#ppt_y"/>
                                          </p:val>
                                        </p:tav>
                                      </p:tavLst>
                                    </p:anim>
                                    <p:animEffect transition="in" filter="wipe(down)">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TYPE" val="OTHERS"/>
</p:tagLst>
</file>

<file path=ppt/tags/tag62.xml><?xml version="1.0" encoding="utf-8"?>
<p:tagLst xmlns:p="http://schemas.openxmlformats.org/presentationml/2006/main">
  <p:tag name="ID" val="553512"/>
  <p:tag name="MH" val="20160830110146"/>
  <p:tag name="MH_LIBRARY" val="CONTENTS"/>
  <p:tag name="MH_TYPE" val="OTHERS"/>
</p:tagLst>
</file>

<file path=ppt/tags/tag63.xml><?xml version="1.0" encoding="utf-8"?>
<p:tagLst xmlns:p="http://schemas.openxmlformats.org/presentationml/2006/main">
  <p:tag name="MH" val="20161022192725"/>
  <p:tag name="MH_LIBRARY" val="GRAPHIC"/>
  <p:tag name="MH_ORDER" val="1"/>
  <p:tag name="MH_TYPE" val="SubTitle"/>
</p:tagLst>
</file>

<file path=ppt/tags/tag64.xml><?xml version="1.0" encoding="utf-8"?>
<p:tagLst xmlns:p="http://schemas.openxmlformats.org/presentationml/2006/main">
  <p:tag name="MH" val="20161022192725"/>
  <p:tag name="MH_LIBRARY" val="GRAPHIC"/>
  <p:tag name="MH_ORDER" val="1"/>
  <p:tag name="MH_TYPE" val="Other"/>
</p:tagLst>
</file>

<file path=ppt/tags/tag65.xml><?xml version="1.0" encoding="utf-8"?>
<p:tagLst xmlns:p="http://schemas.openxmlformats.org/presentationml/2006/main">
  <p:tag name="MH" val="20161022192725"/>
  <p:tag name="MH_LIBRARY" val="GRAPHIC"/>
  <p:tag name="MH_ORDER" val="2"/>
  <p:tag name="MH_TYPE" val="Other"/>
</p:tagLst>
</file>

<file path=ppt/tags/tag66.xml><?xml version="1.0" encoding="utf-8"?>
<p:tagLst xmlns:p="http://schemas.openxmlformats.org/presentationml/2006/main">
  <p:tag name="MH" val="20161022192725"/>
  <p:tag name="MH_LIBRARY" val="GRAPHIC"/>
  <p:tag name="MH_ORDER" val="3"/>
  <p:tag name="MH_TYPE" val="Other"/>
</p:tagLst>
</file>

<file path=ppt/tags/tag67.xml><?xml version="1.0" encoding="utf-8"?>
<p:tagLst xmlns:p="http://schemas.openxmlformats.org/presentationml/2006/main">
  <p:tag name="MH" val="20161022192725"/>
  <p:tag name="MH_LIBRARY" val="GRAPHIC"/>
  <p:tag name="MH_ORDER" val="2"/>
  <p:tag name="MH_TYPE" val="SubTitle"/>
</p:tagLst>
</file>

<file path=ppt/tags/tag68.xml><?xml version="1.0" encoding="utf-8"?>
<p:tagLst xmlns:p="http://schemas.openxmlformats.org/presentationml/2006/main">
  <p:tag name="MH" val="20161022192725"/>
  <p:tag name="MH_LIBRARY" val="GRAPHIC"/>
  <p:tag name="MH_ORDER" val="4"/>
  <p:tag name="MH_TYPE" val="Other"/>
</p:tagLst>
</file>

<file path=ppt/tags/tag69.xml><?xml version="1.0" encoding="utf-8"?>
<p:tagLst xmlns:p="http://schemas.openxmlformats.org/presentationml/2006/main">
  <p:tag name="MH" val="20161022192725"/>
  <p:tag name="MH_LIBRARY" val="GRAPHIC"/>
  <p:tag name="MH_ORDER" val="5"/>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61022192725"/>
  <p:tag name="MH_LIBRARY" val="GRAPHIC"/>
  <p:tag name="MH_ORDER" val="6"/>
  <p:tag name="MH_TYPE" val="Other"/>
</p:tagLst>
</file>

<file path=ppt/tags/tag71.xml><?xml version="1.0" encoding="utf-8"?>
<p:tagLst xmlns:p="http://schemas.openxmlformats.org/presentationml/2006/main">
  <p:tag name="MH" val="20161022192725"/>
  <p:tag name="MH_LIBRARY" val="GRAPHIC"/>
  <p:tag name="MH_ORDER" val="3"/>
  <p:tag name="MH_TYPE" val="SubTitle"/>
</p:tagLst>
</file>

<file path=ppt/tags/tag72.xml><?xml version="1.0" encoding="utf-8"?>
<p:tagLst xmlns:p="http://schemas.openxmlformats.org/presentationml/2006/main">
  <p:tag name="MH" val="20161022192725"/>
  <p:tag name="MH_LIBRARY" val="GRAPHIC"/>
  <p:tag name="MH_ORDER" val="7"/>
  <p:tag name="MH_TYPE" val="Other"/>
</p:tagLst>
</file>

<file path=ppt/tags/tag73.xml><?xml version="1.0" encoding="utf-8"?>
<p:tagLst xmlns:p="http://schemas.openxmlformats.org/presentationml/2006/main">
  <p:tag name="MH" val="20161022192725"/>
  <p:tag name="MH_LIBRARY" val="GRAPHIC"/>
  <p:tag name="MH_ORDER" val="8"/>
  <p:tag name="MH_TYPE" val="Other"/>
</p:tagLst>
</file>

<file path=ppt/tags/tag74.xml><?xml version="1.0" encoding="utf-8"?>
<p:tagLst xmlns:p="http://schemas.openxmlformats.org/presentationml/2006/main">
  <p:tag name="MH" val="20161022192725"/>
  <p:tag name="MH_LIBRARY" val="GRAPHIC"/>
  <p:tag name="MH_ORDER" val="9"/>
  <p:tag name="MH_TYPE" val="Other"/>
</p:tagLst>
</file>

<file path=ppt/tags/tag75.xml><?xml version="1.0" encoding="utf-8"?>
<p:tagLst xmlns:p="http://schemas.openxmlformats.org/presentationml/2006/main">
  <p:tag name="MH" val="20161022192725"/>
  <p:tag name="MH_LIBRARY" val="GRAPHIC"/>
  <p:tag name="MH_ORDER" val="4"/>
  <p:tag name="MH_TYPE" val="SubTitle"/>
</p:tagLst>
</file>

<file path=ppt/tags/tag76.xml><?xml version="1.0" encoding="utf-8"?>
<p:tagLst xmlns:p="http://schemas.openxmlformats.org/presentationml/2006/main">
  <p:tag name="MH" val="20161022192725"/>
  <p:tag name="MH_LIBRARY" val="GRAPHIC"/>
  <p:tag name="MH_ORDER" val="10"/>
  <p:tag name="MH_TYPE" val="Other"/>
</p:tagLst>
</file>

<file path=ppt/tags/tag77.xml><?xml version="1.0" encoding="utf-8"?>
<p:tagLst xmlns:p="http://schemas.openxmlformats.org/presentationml/2006/main">
  <p:tag name="MH" val="20161022192725"/>
  <p:tag name="MH_LIBRARY" val="GRAPHIC"/>
  <p:tag name="MH_ORDER" val="11"/>
  <p:tag name="MH_TYPE" val="Other"/>
</p:tagLst>
</file>

<file path=ppt/tags/tag78.xml><?xml version="1.0" encoding="utf-8"?>
<p:tagLst xmlns:p="http://schemas.openxmlformats.org/presentationml/2006/main">
  <p:tag name="MH" val="20161022192725"/>
  <p:tag name="MH_LIBRARY" val="GRAPHIC"/>
  <p:tag name="MH_ORDER" val="12"/>
  <p:tag name="MH_TYPE" val="Other"/>
</p:tagLst>
</file>

<file path=ppt/tags/tag7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鲍鱼素材https://baoyusucai.taobao.com/">
  <a:themeElements>
    <a:clrScheme name="自定义 1025">
      <a:dk1>
        <a:sysClr val="windowText" lastClr="000000"/>
      </a:dk1>
      <a:lt1>
        <a:sysClr val="window" lastClr="FFFFFF"/>
      </a:lt1>
      <a:dk2>
        <a:srgbClr val="69676D"/>
      </a:dk2>
      <a:lt2>
        <a:srgbClr val="C9C2D1"/>
      </a:lt2>
      <a:accent1>
        <a:srgbClr val="02A9E4"/>
      </a:accent1>
      <a:accent2>
        <a:srgbClr val="7F7F7F"/>
      </a:accent2>
      <a:accent3>
        <a:srgbClr val="02A9E4"/>
      </a:accent3>
      <a:accent4>
        <a:srgbClr val="7F7F7F"/>
      </a:accent4>
      <a:accent5>
        <a:srgbClr val="02A9E4"/>
      </a:accent5>
      <a:accent6>
        <a:srgbClr val="7F7F7F"/>
      </a:accent6>
      <a:hlink>
        <a:srgbClr val="410082"/>
      </a:hlink>
      <a:folHlink>
        <a:srgbClr val="932968"/>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213</Paragraphs>
  <Slides>26</Slides>
  <Notes>25</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26</vt:i4>
      </vt:variant>
    </vt:vector>
  </HeadingPairs>
  <TitlesOfParts>
    <vt:vector baseType="lpstr" size="47">
      <vt:lpstr>Arial</vt:lpstr>
      <vt:lpstr>Calibri</vt:lpstr>
      <vt:lpstr>微软雅黑</vt:lpstr>
      <vt:lpstr>Open Sans</vt:lpstr>
      <vt:lpstr>冬青黑体简体中文 W3</vt:lpstr>
      <vt:lpstr>Agency FB</vt:lpstr>
      <vt:lpstr>等线</vt:lpstr>
      <vt:lpstr>Century Gothic</vt:lpstr>
      <vt:lpstr>Lato Light</vt:lpstr>
      <vt:lpstr>宋体</vt:lpstr>
      <vt:lpstr>Impact</vt:lpstr>
      <vt:lpstr>Open Sans Light</vt:lpstr>
      <vt:lpstr>造字工房悦黑（非商用）常规体</vt:lpstr>
      <vt:lpstr>Lato</vt:lpstr>
      <vt:lpstr>MS PGothic</vt:lpstr>
      <vt:lpstr>Roboto Regular</vt:lpstr>
      <vt:lpstr>Roboto Light</vt:lpstr>
      <vt:lpstr>黑体</vt:lpstr>
      <vt:lpstr>Meiryo</vt:lpstr>
      <vt:lpstr>Wingdings</vt:lpstr>
      <vt:lpstr>鲍鱼素材https://baoyusucai.taobao.com/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407</cp:revision>
  <dcterms:created xsi:type="dcterms:W3CDTF">2014-11-09T01:07:00Z</dcterms:created>
  <dcterms:modified xsi:type="dcterms:W3CDTF">2023-05-08T04:52:34Z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