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fntdata" ContentType="application/x-fontdata"/>
  <Default Extension="png" ContentType="image/png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2"/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81" r:id="rId8"/>
    <p:sldId id="277" r:id="rId9"/>
    <p:sldId id="270" r:id="rId10"/>
    <p:sldId id="274" r:id="rId11"/>
    <p:sldId id="268" r:id="rId12"/>
    <p:sldId id="260" r:id="rId13"/>
    <p:sldId id="267" r:id="rId14"/>
    <p:sldId id="273" r:id="rId15"/>
    <p:sldId id="279" r:id="rId16"/>
    <p:sldId id="266" r:id="rId17"/>
    <p:sldId id="271" r:id="rId18"/>
    <p:sldId id="261" r:id="rId19"/>
    <p:sldId id="265" r:id="rId20"/>
    <p:sldId id="269" r:id="rId21"/>
    <p:sldId id="264" r:id="rId22"/>
    <p:sldId id="275" r:id="rId23"/>
    <p:sldId id="278" r:id="rId24"/>
    <p:sldId id="262" r:id="rId25"/>
    <p:sldId id="263" r:id="rId26"/>
    <p:sldId id="276" r:id="rId27"/>
    <p:sldId id="280" r:id="rId28"/>
    <p:sldId id="272" r:id="rId29"/>
    <p:sldId id="282" r:id="rId30"/>
    <p:sldId id="283" r:id="rId31"/>
    <p:sldId id="306" r:id="rId32"/>
    <p:sldId id="332" r:id="rId33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等线" panose="02010600030101010101" charset="-122"/>
      <p:regular r:id="rId39"/>
    </p:embeddedFont>
    <p:embeddedFont>
      <p:font typeface="等线 Light" panose="02010600030101010101" charset="-122"/>
      <p:regular r:id="rId40"/>
    </p:embeddedFont>
    <p:embeddedFont>
      <p:font typeface="微软雅黑" panose="020B0503020204020204" charset="-122"/>
      <p:regular r:id="rId41"/>
    </p:embeddedFont>
  </p:embeddedFontLst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>
  <p:cmAuthor id="1" name="橘子 设计" initials="橘子" lastIdx="0" clrIdx="0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34" autoAdjust="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slideMaster" Target="slideMasters/slideMaster2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slide" Target="slides/slide28.xml" /><Relationship Id="rId33" Type="http://schemas.openxmlformats.org/officeDocument/2006/relationships/slide" Target="slides/slide29.xml" /><Relationship Id="rId34" Type="http://schemas.openxmlformats.org/officeDocument/2006/relationships/tags" Target="tags/tag63.xml" /><Relationship Id="rId35" Type="http://schemas.openxmlformats.org/officeDocument/2006/relationships/font" Target="fonts/font1.fntdata" /><Relationship Id="rId36" Type="http://schemas.openxmlformats.org/officeDocument/2006/relationships/font" Target="fonts/font2.fntdata" /><Relationship Id="rId37" Type="http://schemas.openxmlformats.org/officeDocument/2006/relationships/font" Target="fonts/font3.fntdata" /><Relationship Id="rId38" Type="http://schemas.openxmlformats.org/officeDocument/2006/relationships/font" Target="fonts/font4.fntdata" /><Relationship Id="rId39" Type="http://schemas.openxmlformats.org/officeDocument/2006/relationships/font" Target="fonts/font5.fntdata" /><Relationship Id="rId4" Type="http://schemas.openxmlformats.org/officeDocument/2006/relationships/notesMaster" Target="notesMasters/notesMaster1.xml" /><Relationship Id="rId40" Type="http://schemas.openxmlformats.org/officeDocument/2006/relationships/font" Target="fonts/font6.fntdata" /><Relationship Id="rId41" Type="http://schemas.openxmlformats.org/officeDocument/2006/relationships/font" Target="fonts/font7.fntdata" /><Relationship Id="rId42" Type="http://schemas.openxmlformats.org/officeDocument/2006/relationships/presProps" Target="presProps.xml" /><Relationship Id="rId43" Type="http://schemas.openxmlformats.org/officeDocument/2006/relationships/viewProps" Target="viewProps.xml" /><Relationship Id="rId44" Type="http://schemas.openxmlformats.org/officeDocument/2006/relationships/theme" Target="theme/theme1.xml" /><Relationship Id="rId45" Type="http://schemas.openxmlformats.org/officeDocument/2006/relationships/tableStyles" Target="tableStyles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数据</c:v>
                </c:pt>
              </c:strCache>
            </c:strRef>
          </c:tx>
          <c:spPr>
            <a:solidFill>
              <a:srgbClr val="16B277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spPr>
              <a:solidFill>
                <a:srgbClr val="16B277"/>
              </a:solidFill>
              <a:ln>
                <a:noFill/>
              </a:ln>
              <a:effectLst/>
            </c:spPr>
          </c:dPt>
          <c:dPt>
            <c:idx val="2"/>
            <c:invertIfNegative val="0"/>
            <c:spPr>
              <a:solidFill>
                <a:srgbClr val="16B277"/>
              </a:solidFill>
              <a:ln>
                <a:noFill/>
              </a:ln>
              <a:effectLst/>
            </c:spPr>
          </c:dPt>
          <c:dPt>
            <c:idx val="3"/>
            <c:invertIfNegative val="0"/>
            <c:spPr>
              <a:solidFill>
                <a:srgbClr val="16B277"/>
              </a:solidFill>
              <a:ln>
                <a:noFill/>
              </a:ln>
              <a:effectLst/>
            </c:spPr>
          </c:dPt>
          <c:dPt>
            <c:idx val="4"/>
            <c:invertIfNegative val="0"/>
            <c:spPr>
              <a:solidFill>
                <a:srgbClr val="16B277"/>
              </a:solidFill>
              <a:ln>
                <a:noFill/>
              </a:ln>
              <a:effectLst/>
            </c:spPr>
          </c:dPt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5.5</c:v>
                </c:pt>
                <c:pt idx="1">
                  <c:v>2.5</c:v>
                </c:pt>
                <c:pt idx="2">
                  <c:v>3.5</c:v>
                </c:pt>
                <c:pt idx="3">
                  <c:v>7</c:v>
                </c:pt>
                <c:pt idx="4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overlap val="-30"/>
        <c:axId val="77210624"/>
        <c:axId val="48076992"/>
      </c:barChart>
      <c:catAx>
        <c:axId val="7721062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en-US" sz="1400" b="0" i="0" u="none" strike="noStrike" kern="1200" baseline="0" smtId="4294967295">
                <a:solidFill>
                  <a:srgbClr val="16B277"/>
                </a:solidFill>
                <a:latin typeface="+mn-lt"/>
                <a:ea typeface="+mn-ea"/>
                <a:cs typeface="+mn-cs"/>
              </a:defRPr>
            </a:pPr>
            <a:endParaRPr lang="en-US" sz="1400" b="0" i="0" u="none" strike="noStrike" kern="1200" baseline="0" smtId="4294967295">
              <a:solidFill>
                <a:srgbClr val="16B277"/>
              </a:solidFill>
              <a:latin typeface="+mn-lt"/>
              <a:ea typeface="+mn-ea"/>
              <a:cs typeface="+mn-cs"/>
            </a:endParaRPr>
          </a:p>
        </c:txPr>
        <c:crossAx val="48076992"/>
        <c:crosses val="autoZero"/>
        <c:auto val="0"/>
        <c:lblAlgn val="ctr"/>
        <c:lblOffset/>
        <c:noMultiLvlLbl val="0"/>
      </c:catAx>
      <c:valAx>
        <c:axId val="48076992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en-US" sz="1200" b="0" i="0" u="none" strike="noStrike" kern="1200" baseline="0" smtId="4294967295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sz="1200" b="0" i="0" u="none" strike="noStrike" kern="1200" baseline="0" smtId="4294967295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c:txPr>
        <c:crossAx val="77210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invertIfNegative val="1"/>
            <c:spPr>
              <a:solidFill>
                <a:srgbClr val="16B277"/>
              </a:solidFill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rgbClr val="D9D9D9"/>
              </a:solidFill>
              <a:ln w="19050">
                <a:noFill/>
              </a:ln>
              <a:effectLst/>
            </c:spPr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invertIfNegative val="1"/>
            <c:spPr>
              <a:solidFill>
                <a:srgbClr val="16B277"/>
              </a:solidFill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rgbClr val="D9D9D9"/>
              </a:solidFill>
              <a:ln w="19050">
                <a:noFill/>
              </a:ln>
              <a:effectLst/>
            </c:spPr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invertIfNegative val="1"/>
            <c:spPr>
              <a:solidFill>
                <a:srgbClr val="16B277"/>
              </a:solidFill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rgbClr val="D9D9D9"/>
              </a:solidFill>
              <a:ln w="19050">
                <a:noFill/>
              </a:ln>
              <a:effectLst/>
            </c:spPr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invertIfNegative val="1"/>
            <c:spPr>
              <a:solidFill>
                <a:srgbClr val="16B277"/>
              </a:solidFill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rgbClr val="D9D9D9"/>
              </a:solidFill>
              <a:ln w="19050">
                <a:noFill/>
              </a:ln>
              <a:effectLst/>
            </c:spPr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</c:v>
                </c:pt>
                <c:pt idx="1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>
  <dgm:ptLst>
    <dgm:pt modelId="{D5297539-0406-4BB0-B6F4-473AF7A08A5D}" type="doc">
      <dgm:prSet loTypeId="urn:microsoft.com/office/officeart/2005/8/layout/chart3" loCatId="cycle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/>
        </a:p>
      </dgm:t>
    </dgm:pt>
    <dgm:pt modelId="{A4A6AEEE-ADB5-45D3-97FE-1D67793E6812}" type="parTrans" cxnId="{3452053B-CF4F-41B0-8690-9D956618071E}">
      <dgm:prSet/>
      <dgm:spPr/>
      <dgm:t>
        <a:bodyPr/>
        <a:lstStyle/>
        <a:p>
          <a:endParaRPr lang="id-ID" baseline="-25000"/>
        </a:p>
      </dgm:t>
    </dgm:pt>
    <dgm:pt modelId="{CD002931-00CD-4104-ABA1-E46166AE1FF4}">
      <dgm:prSet phldrT="[Text]"/>
      <dgm:spPr>
        <a:solidFill>
          <a:srgbClr val="16B277"/>
        </a:solidFill>
      </dgm:spPr>
      <dgm:t>
        <a:bodyPr/>
        <a:lstStyle/>
        <a:p>
          <a:r>
            <a:rPr lang="id-ID" baseline="-25000"/>
            <a:t>15%</a:t>
          </a:r>
        </a:p>
      </dgm:t>
    </dgm:pt>
    <dgm:pt modelId="{61D8CD08-2DB8-47A8-A0A9-29B20DD1ECCB}" type="sibTrans" cxnId="{3452053B-CF4F-41B0-8690-9D956618071E}">
      <dgm:prSet/>
      <dgm:spPr/>
      <dgm:t>
        <a:bodyPr/>
        <a:lstStyle/>
        <a:p>
          <a:endParaRPr lang="id-ID" baseline="-25000"/>
        </a:p>
      </dgm:t>
    </dgm:pt>
    <dgm:pt modelId="{9BC1AC88-96C2-41E9-8287-1F9E8EA956FD}" type="parTrans" cxnId="{525A5A55-2510-40CA-9F14-8BFD1C659A48}">
      <dgm:prSet/>
      <dgm:spPr/>
      <dgm:t>
        <a:bodyPr/>
        <a:lstStyle/>
        <a:p>
          <a:endParaRPr lang="id-ID" baseline="-25000"/>
        </a:p>
      </dgm:t>
    </dgm:pt>
    <dgm:pt modelId="{0BCAFA98-8B48-48C1-BD47-B88BAC464331}">
      <dgm:prSet/>
      <dgm:spPr>
        <a:solidFill>
          <a:schemeClr val="bg1"/>
        </a:solidFill>
      </dgm:spPr>
      <dgm:t>
        <a:bodyPr/>
        <a:lstStyle/>
        <a:p>
          <a:r>
            <a:rPr lang="id-ID" baseline="-25000">
              <a:solidFill>
                <a:srgbClr val="16B277"/>
              </a:solidFill>
            </a:rPr>
            <a:t>10%</a:t>
          </a:r>
        </a:p>
      </dgm:t>
    </dgm:pt>
    <dgm:pt modelId="{75FA8976-55BA-4BE4-BBC8-DD62C7DF619D}" type="sibTrans" cxnId="{525A5A55-2510-40CA-9F14-8BFD1C659A48}">
      <dgm:prSet/>
      <dgm:spPr/>
      <dgm:t>
        <a:bodyPr/>
        <a:lstStyle/>
        <a:p>
          <a:endParaRPr lang="id-ID" baseline="-25000"/>
        </a:p>
      </dgm:t>
    </dgm:pt>
    <dgm:pt modelId="{8B8ECFAE-2B1F-4540-B493-D7E2DE287D58}" type="parTrans" cxnId="{A46DFF9E-A3B8-4D06-8406-6F0C427E069B}">
      <dgm:prSet/>
      <dgm:spPr/>
      <dgm:t>
        <a:bodyPr/>
        <a:lstStyle/>
        <a:p>
          <a:endParaRPr lang="id-ID" baseline="-25000"/>
        </a:p>
      </dgm:t>
    </dgm:pt>
    <dgm:pt modelId="{B3C36DD7-ED24-4980-9594-AA17EEB6EB6E}">
      <dgm:prSet phldrT="[Text]"/>
      <dgm:spPr>
        <a:solidFill>
          <a:srgbClr val="16B277"/>
        </a:solidFill>
      </dgm:spPr>
      <dgm:t>
        <a:bodyPr/>
        <a:lstStyle/>
        <a:p>
          <a:r>
            <a:rPr lang="id-ID" baseline="-25000">
              <a:solidFill>
                <a:schemeClr val="bg1"/>
              </a:solidFill>
            </a:rPr>
            <a:t>25%</a:t>
          </a:r>
        </a:p>
      </dgm:t>
    </dgm:pt>
    <dgm:pt modelId="{9767FD96-E3DD-4295-8865-B0AD412F29B0}" type="sibTrans" cxnId="{A46DFF9E-A3B8-4D06-8406-6F0C427E069B}">
      <dgm:prSet/>
      <dgm:spPr/>
      <dgm:t>
        <a:bodyPr/>
        <a:lstStyle/>
        <a:p>
          <a:endParaRPr lang="id-ID" baseline="-25000"/>
        </a:p>
      </dgm:t>
    </dgm:pt>
    <dgm:pt modelId="{7B12A22A-4517-4D5C-8E84-DAB65CE75ACE}" type="parTrans" cxnId="{6A60112B-B76B-4E9E-829E-84BB9D7E301B}">
      <dgm:prSet/>
      <dgm:spPr/>
      <dgm:t>
        <a:bodyPr/>
        <a:lstStyle/>
        <a:p>
          <a:endParaRPr lang="id-ID" baseline="-25000"/>
        </a:p>
      </dgm:t>
    </dgm:pt>
    <dgm:pt modelId="{7DDDF4A4-55BB-4D93-A2B2-DB871B79DEA4}">
      <dgm:prSet phldrT="[Text]"/>
      <dgm:spPr>
        <a:solidFill>
          <a:schemeClr val="bg1"/>
        </a:solidFill>
      </dgm:spPr>
      <dgm:t>
        <a:bodyPr/>
        <a:lstStyle/>
        <a:p>
          <a:r>
            <a:rPr lang="id-ID" baseline="-25000">
              <a:solidFill>
                <a:srgbClr val="16B277"/>
              </a:solidFill>
            </a:rPr>
            <a:t>50%</a:t>
          </a:r>
        </a:p>
      </dgm:t>
    </dgm:pt>
    <dgm:pt modelId="{093FA7F5-D421-446E-83FB-B06EF60927B0}" type="sibTrans" cxnId="{6A60112B-B76B-4E9E-829E-84BB9D7E301B}">
      <dgm:prSet/>
      <dgm:spPr/>
      <dgm:t>
        <a:bodyPr/>
        <a:lstStyle/>
        <a:p>
          <a:endParaRPr lang="id-ID" baseline="-25000"/>
        </a:p>
      </dgm:t>
    </dgm:pt>
    <dgm:pt modelId="{21747E84-DB4B-4179-B533-D3707E09ADB8}" type="pres">
      <dgm:prSet presAssocID="{D5297539-0406-4BB0-B6F4-473AF7A08A5D}" presName="compositeShape">
        <dgm:presLayoutVars>
          <dgm:chMax val="7"/>
          <dgm:dir/>
          <dgm:resizeHandles val="exact"/>
        </dgm:presLayoutVars>
      </dgm:prSet>
      <dgm:spPr/>
      <dgm:t>
        <a:bodyPr/>
        <a:lstStyle/>
        <a:p/>
      </dgm:t>
    </dgm:pt>
    <dgm:pt modelId="{6EA20882-9744-4F14-BE8D-BB12D2435506}" type="pres">
      <dgm:prSet presAssocID="{D5297539-0406-4BB0-B6F4-473AF7A08A5D}" presName="wedge1" presStyleLbl="node1" presStyleCnt="4" custScaleX="78120" custScaleY="78120" custLinFactNeighborX="-4894" custLinFactNeighborY="3357"/>
      <dgm:spPr/>
      <dgm:t>
        <a:bodyPr/>
        <a:lstStyle/>
        <a:p/>
      </dgm:t>
    </dgm:pt>
    <dgm:pt modelId="{50BBE9CF-A42B-4E4A-9ADC-1154C37D49E5}" type="pres">
      <dgm:prSet presAssocID="{D5297539-0406-4BB0-B6F4-473AF7A08A5D}" presName="wedge1Tx" presStyleLbl="node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/>
      </dgm:t>
    </dgm:pt>
    <dgm:pt modelId="{CA1E5198-FA1C-4D08-93DE-8270D125A6BE}" type="pres">
      <dgm:prSet presAssocID="{D5297539-0406-4BB0-B6F4-473AF7A08A5D}" presName="wedge2" presStyleLbl="node1" presStyleIdx="1" presStyleCnt="4" custScaleX="60920" custScaleY="60920"/>
      <dgm:spPr/>
      <dgm:t>
        <a:bodyPr/>
        <a:lstStyle/>
        <a:p/>
      </dgm:t>
    </dgm:pt>
    <dgm:pt modelId="{F57FEDF6-0EE5-4127-85EF-79F7929083FD}" type="pres">
      <dgm:prSet presAssocID="{D5297539-0406-4BB0-B6F4-473AF7A08A5D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/>
      </dgm:t>
    </dgm:pt>
    <dgm:pt modelId="{0C30BA2B-AA7C-4145-AA10-2DCFACEAB923}" type="pres">
      <dgm:prSet presAssocID="{D5297539-0406-4BB0-B6F4-473AF7A08A5D}" presName="wedge3" presStyleLbl="node1" presStyleIdx="2" presStyleCnt="4" custScaleX="86003" custScaleY="86003"/>
      <dgm:spPr/>
      <dgm:t>
        <a:bodyPr/>
        <a:lstStyle/>
        <a:p/>
      </dgm:t>
    </dgm:pt>
    <dgm:pt modelId="{18C0E317-4A84-4294-BC42-F50E50CCCE8D}" type="pres">
      <dgm:prSet presAssocID="{D5297539-0406-4BB0-B6F4-473AF7A08A5D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/>
      </dgm:t>
    </dgm:pt>
    <dgm:pt modelId="{88CDEB12-A4E9-4F47-AF62-CD6FF4227438}" type="pres">
      <dgm:prSet presAssocID="{D5297539-0406-4BB0-B6F4-473AF7A08A5D}" presName="wedge4" presStyleLbl="node1" presStyleIdx="3" presStyleCnt="4"/>
      <dgm:spPr/>
      <dgm:t>
        <a:bodyPr/>
        <a:lstStyle/>
        <a:p/>
      </dgm:t>
    </dgm:pt>
    <dgm:pt modelId="{A8032035-9431-4139-87D2-7432CEFB70C6}" type="pres">
      <dgm:prSet presAssocID="{D5297539-0406-4BB0-B6F4-473AF7A08A5D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/>
      </dgm:t>
    </dgm:pt>
  </dgm:ptLst>
  <dgm:cxnLst>
    <dgm:cxn modelId="{3452053B-CF4F-41B0-8690-9D956618071E}" srcId="{D5297539-0406-4BB0-B6F4-473AF7A08A5D}" destId="{CD002931-00CD-4104-ABA1-E46166AE1FF4}" srcOrd="0" destOrd="0" parTransId="{A4A6AEEE-ADB5-45D3-97FE-1D67793E6812}" sibTransId="{61D8CD08-2DB8-47A8-A0A9-29B20DD1ECCB}"/>
    <dgm:cxn modelId="{525A5A55-2510-40CA-9F14-8BFD1C659A48}" srcId="{D5297539-0406-4BB0-B6F4-473AF7A08A5D}" destId="{0BCAFA98-8B48-48C1-BD47-B88BAC464331}" srcOrd="1" destOrd="0" parTransId="{9BC1AC88-96C2-41E9-8287-1F9E8EA956FD}" sibTransId="{75FA8976-55BA-4BE4-BBC8-DD62C7DF619D}"/>
    <dgm:cxn modelId="{A46DFF9E-A3B8-4D06-8406-6F0C427E069B}" srcId="{D5297539-0406-4BB0-B6F4-473AF7A08A5D}" destId="{B3C36DD7-ED24-4980-9594-AA17EEB6EB6E}" srcOrd="2" destOrd="0" parTransId="{8B8ECFAE-2B1F-4540-B493-D7E2DE287D58}" sibTransId="{9767FD96-E3DD-4295-8865-B0AD412F29B0}"/>
    <dgm:cxn modelId="{6A60112B-B76B-4E9E-829E-84BB9D7E301B}" srcId="{D5297539-0406-4BB0-B6F4-473AF7A08A5D}" destId="{7DDDF4A4-55BB-4D93-A2B2-DB871B79DEA4}" srcOrd="3" destOrd="0" parTransId="{7B12A22A-4517-4D5C-8E84-DAB65CE75ACE}" sibTransId="{093FA7F5-D421-446E-83FB-B06EF60927B0}"/>
    <dgm:cxn modelId="{1084D3F9-F787-4DD2-A7B8-DA0841C60168}" type="presOf" srcId="{D5297539-0406-4BB0-B6F4-473AF7A08A5D}" destId="{21747E84-DB4B-4179-B533-D3707E09ADB8}" srcOrd="0" destOrd="0" presId="urn:microsoft.com/office/officeart/2005/8/layout/chart3"/>
    <dgm:cxn modelId="{3E2EA5C0-CEB3-472C-92BD-B11CE792B7F2}" type="presParOf" srcId="{21747E84-DB4B-4179-B533-D3707E09ADB8}" destId="{6EA20882-9744-4F14-BE8D-BB12D2435506}" srcOrd="0" destOrd="0" presId="urn:microsoft.com/office/officeart/2005/8/layout/chart3"/>
    <dgm:cxn modelId="{7B455109-323E-4D0B-B576-C8C57F15112C}" type="presOf" srcId="{CD002931-00CD-4104-ABA1-E46166AE1FF4}" destId="{6EA20882-9744-4F14-BE8D-BB12D2435506}" srcOrd="0" destOrd="0" presId="urn:microsoft.com/office/officeart/2005/8/layout/chart3"/>
    <dgm:cxn modelId="{30D93BC9-ED53-4711-8B20-1ACCF3B916CD}" type="presParOf" srcId="{21747E84-DB4B-4179-B533-D3707E09ADB8}" destId="{50BBE9CF-A42B-4E4A-9ADC-1154C37D49E5}" srcOrd="1" destOrd="0" presId="urn:microsoft.com/office/officeart/2005/8/layout/chart3"/>
    <dgm:cxn modelId="{D2FC7930-5248-4E6D-81BB-DD9D7E660BB3}" type="presOf" srcId="{CD002931-00CD-4104-ABA1-E46166AE1FF4}" destId="{50BBE9CF-A42B-4E4A-9ADC-1154C37D49E5}" srcOrd="1" destOrd="0" presId="urn:microsoft.com/office/officeart/2005/8/layout/chart3"/>
    <dgm:cxn modelId="{0B464166-0683-40FD-A8B2-370FCC46339B}" type="presParOf" srcId="{21747E84-DB4B-4179-B533-D3707E09ADB8}" destId="{CA1E5198-FA1C-4D08-93DE-8270D125A6BE}" srcOrd="2" destOrd="0" presId="urn:microsoft.com/office/officeart/2005/8/layout/chart3"/>
    <dgm:cxn modelId="{D93678ED-C509-4E1B-AF87-9357CC3EA1F0}" type="presOf" srcId="{0BCAFA98-8B48-48C1-BD47-B88BAC464331}" destId="{CA1E5198-FA1C-4D08-93DE-8270D125A6BE}" srcOrd="0" destOrd="0" presId="urn:microsoft.com/office/officeart/2005/8/layout/chart3"/>
    <dgm:cxn modelId="{F98AA951-BF51-4763-8A2C-928D9A3E4E9C}" type="presParOf" srcId="{21747E84-DB4B-4179-B533-D3707E09ADB8}" destId="{F57FEDF6-0EE5-4127-85EF-79F7929083FD}" srcOrd="3" destOrd="0" presId="urn:microsoft.com/office/officeart/2005/8/layout/chart3"/>
    <dgm:cxn modelId="{10E9E8B7-723A-48D5-A2E6-766AD29D1E50}" type="presOf" srcId="{0BCAFA98-8B48-48C1-BD47-B88BAC464331}" destId="{F57FEDF6-0EE5-4127-85EF-79F7929083FD}" srcOrd="1" destOrd="0" presId="urn:microsoft.com/office/officeart/2005/8/layout/chart3"/>
    <dgm:cxn modelId="{3FDD0927-B413-47DA-AD19-2CF9395B8FCD}" type="presParOf" srcId="{21747E84-DB4B-4179-B533-D3707E09ADB8}" destId="{0C30BA2B-AA7C-4145-AA10-2DCFACEAB923}" srcOrd="4" destOrd="0" presId="urn:microsoft.com/office/officeart/2005/8/layout/chart3"/>
    <dgm:cxn modelId="{DEFBFE2C-2CD7-410C-8C1C-7A856DAFD991}" type="presOf" srcId="{B3C36DD7-ED24-4980-9594-AA17EEB6EB6E}" destId="{0C30BA2B-AA7C-4145-AA10-2DCFACEAB923}" srcOrd="0" destOrd="0" presId="urn:microsoft.com/office/officeart/2005/8/layout/chart3"/>
    <dgm:cxn modelId="{E29980F9-E4F0-4291-89E8-59A566844358}" type="presParOf" srcId="{21747E84-DB4B-4179-B533-D3707E09ADB8}" destId="{18C0E317-4A84-4294-BC42-F50E50CCCE8D}" srcOrd="5" destOrd="0" presId="urn:microsoft.com/office/officeart/2005/8/layout/chart3"/>
    <dgm:cxn modelId="{86987F67-2FF2-4953-B09D-573F2C206FD4}" type="presOf" srcId="{B3C36DD7-ED24-4980-9594-AA17EEB6EB6E}" destId="{18C0E317-4A84-4294-BC42-F50E50CCCE8D}" srcOrd="1" destOrd="0" presId="urn:microsoft.com/office/officeart/2005/8/layout/chart3"/>
    <dgm:cxn modelId="{AC230B8F-5EC6-425A-A583-44A3CA4D609D}" type="presParOf" srcId="{21747E84-DB4B-4179-B533-D3707E09ADB8}" destId="{88CDEB12-A4E9-4F47-AF62-CD6FF4227438}" srcOrd="6" destOrd="0" presId="urn:microsoft.com/office/officeart/2005/8/layout/chart3"/>
    <dgm:cxn modelId="{A6CF9ED8-E7BE-4691-B40B-E219F3ADA3D8}" type="presOf" srcId="{7DDDF4A4-55BB-4D93-A2B2-DB871B79DEA4}" destId="{88CDEB12-A4E9-4F47-AF62-CD6FF4227438}" srcOrd="0" destOrd="0" presId="urn:microsoft.com/office/officeart/2005/8/layout/chart3"/>
    <dgm:cxn modelId="{3A730B1B-AB0F-4A5C-B41B-6C7CD2B8060E}" type="presParOf" srcId="{21747E84-DB4B-4179-B533-D3707E09ADB8}" destId="{A8032035-9431-4139-87D2-7432CEFB70C6}" srcOrd="7" destOrd="0" presId="urn:microsoft.com/office/officeart/2005/8/layout/chart3"/>
    <dgm:cxn modelId="{98D4465A-F5B6-4801-AACF-1C94C911484A}" type="presOf" srcId="{7DDDF4A4-55BB-4D93-A2B2-DB871B79DEA4}" destId="{A8032035-9431-4139-87D2-7432CEFB70C6}" srcOrd="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p14="http://schemas.microsoft.com/office/powerpoint/2010/main" xmlns:dsp="http://schemas.microsoft.com/office/drawing/2008/diagram">
  <dsp:spTree>
    <dsp:nvGrpSpPr>
      <dsp:cNvPr id="141" name=""/>
      <dsp:cNvGrpSpPr/>
    </dsp:nvGrpSpPr>
    <dsp:grpSpPr/>
    <dsp:sp modelId="{6EA20882-9744-4F14-BE8D-BB12D2435506}">
      <dsp:nvSpPr>
        <dsp:cNvPr id="142" name=""/>
        <dsp:cNvSpPr/>
      </dsp:nvSpPr>
      <dsp:spPr>
        <a:xfrm>
          <a:off x="789083" y="801081"/>
          <a:ext cx="3115796" cy="3115796"/>
        </a:xfrm>
        <a:prstGeom prst="pie">
          <a:avLst>
            <a:gd name="adj1" fmla="val 16200000"/>
            <a:gd name="adj2" fmla="val 0"/>
          </a:avLst>
        </a:prstGeom>
        <a:solidFill>
          <a:srgbClr val="16B277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  <a:sp3d extrusionH="28000" prstMaterial="matte"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900" kern="1200" baseline="-25000"/>
            <a:t>15%</a:t>
          </a:r>
        </a:p>
      </dsp:txBody>
      <dsp:txXfrm>
        <a:off x="2382591" y="1377504"/>
        <a:ext cx="1149877" cy="927320"/>
      </dsp:txXfrm>
    </dsp:sp>
    <dsp:sp modelId="{CA1E5198-FA1C-4D08-93DE-8270D125A6BE}">
      <dsp:nvSpPr>
        <dsp:cNvPr id="143" name=""/>
        <dsp:cNvSpPr/>
      </dsp:nvSpPr>
      <dsp:spPr>
        <a:xfrm>
          <a:off x="1159202" y="1178283"/>
          <a:ext cx="2429779" cy="2429779"/>
        </a:xfrm>
        <a:prstGeom prst="pie">
          <a:avLst>
            <a:gd name="adj1" fmla="val 0"/>
            <a:gd name="adj2" fmla="val 5400000"/>
          </a:avLst>
        </a:prstGeom>
        <a:solidFill>
          <a:schemeClr val="bg1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  <a:sp3d extrusionH="28000" prstMaterial="matte"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900" kern="1200" baseline="-25000">
              <a:solidFill>
                <a:srgbClr val="16B277"/>
              </a:solidFill>
            </a:rPr>
            <a:t>10%</a:t>
          </a:r>
        </a:p>
      </dsp:txBody>
      <dsp:txXfrm>
        <a:off x="2417481" y="2436561"/>
        <a:ext cx="896704" cy="723148"/>
      </dsp:txXfrm>
    </dsp:sp>
    <dsp:sp modelId="{0C30BA2B-AA7C-4145-AA10-2DCFACEAB923}">
      <dsp:nvSpPr>
        <dsp:cNvPr id="144" name=""/>
        <dsp:cNvSpPr/>
      </dsp:nvSpPr>
      <dsp:spPr>
        <a:xfrm>
          <a:off x="658988" y="678068"/>
          <a:ext cx="3430208" cy="3430208"/>
        </a:xfrm>
        <a:prstGeom prst="pie">
          <a:avLst>
            <a:gd name="adj1" fmla="val 5400000"/>
            <a:gd name="adj2" fmla="val 10800000"/>
          </a:avLst>
        </a:prstGeom>
        <a:solidFill>
          <a:srgbClr val="16B277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  <a:sp3d extrusionH="28000" prstMaterial="matte"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900" kern="1200" baseline="-25000">
              <a:solidFill>
                <a:schemeClr val="bg1"/>
              </a:solidFill>
            </a:rPr>
            <a:t>25%</a:t>
          </a:r>
        </a:p>
      </dsp:txBody>
      <dsp:txXfrm>
        <a:off x="1046928" y="2454426"/>
        <a:ext cx="1265910" cy="1020895"/>
      </dsp:txXfrm>
    </dsp:sp>
    <dsp:sp modelId="{88CDEB12-A4E9-4F47-AF62-CD6FF4227438}">
      <dsp:nvSpPr>
        <dsp:cNvPr id="145" name=""/>
        <dsp:cNvSpPr/>
      </dsp:nvSpPr>
      <dsp:spPr>
        <a:xfrm>
          <a:off x="379854" y="398935"/>
          <a:ext cx="3988475" cy="3988475"/>
        </a:xfrm>
        <a:prstGeom prst="pie">
          <a:avLst>
            <a:gd name="adj1" fmla="val 10800000"/>
            <a:gd name="adj2" fmla="val 16200000"/>
          </a:avLst>
        </a:prstGeom>
        <a:solidFill>
          <a:schemeClr val="bg1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  <a:sp3d extrusionH="28000" prstMaterial="matte"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900" kern="1200" baseline="-25000">
              <a:solidFill>
                <a:srgbClr val="16B277"/>
              </a:solidFill>
            </a:rPr>
            <a:t>50%</a:t>
          </a:r>
        </a:p>
      </dsp:txBody>
      <dsp:txXfrm>
        <a:off x="830932" y="1134903"/>
        <a:ext cx="1471937" cy="1187046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presOf/>
    <dgm:shape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type="ellipse" r:blip="">
                <dgm:adjLst/>
              </dgm:shape>
            </dgm:if>
            <dgm:if name="Name27" axis="ch" ptType="node" func="cnt" op="equ" val="2">
              <dgm:shape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84"/>
    </dgm:choose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561B4-7EBC-4B0C-90C8-444E8A544C0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B6254-3923-473B-8BCF-4B8CA3E1432F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B6254-3923-473B-8BCF-4B8CA3E1432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63B03-ADFE-4F59-8156-1C073C42444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B6254-3923-473B-8BCF-4B8CA3E1432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B6254-3923-473B-8BCF-4B8CA3E1432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63B03-ADFE-4F59-8156-1C073C42444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63B03-ADFE-4F59-8156-1C073C42444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B6254-3923-473B-8BCF-4B8CA3E1432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63B03-ADFE-4F59-8156-1C073C42444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63B03-ADFE-4F59-8156-1C073C42444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63B03-ADFE-4F59-8156-1C073C42444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B6254-3923-473B-8BCF-4B8CA3E1432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B6254-3923-473B-8BCF-4B8CA3E1432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B6254-3923-473B-8BCF-4B8CA3E1432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B6254-3923-473B-8BCF-4B8CA3E1432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63B03-ADFE-4F59-8156-1C073C42444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B6254-3923-473B-8BCF-4B8CA3E1432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63B03-ADFE-4F59-8156-1C073C424440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45301-0E45-4BCD-971D-85A91F21A96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B6254-3923-473B-8BCF-4B8CA3E1432F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28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29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B6254-3923-473B-8BCF-4B8CA3E1432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63B03-ADFE-4F59-8156-1C073C42444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63B03-ADFE-4F59-8156-1C073C42444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B6254-3923-473B-8BCF-4B8CA3E1432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Relationship Id="rId4" Type="http://schemas.openxmlformats.org/officeDocument/2006/relationships/themeOverride" Target="../theme/themeOverride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封面">
    <p:bg>
      <p:bgPr>
        <a:blipFill dpi="0" rotWithShape="1">
          <a:blip r:embed="rId2">
            <a:lum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5448693" y="114693"/>
            <a:ext cx="6743308" cy="674330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>
    <mc:Choice xmlns:p14="http://schemas.microsoft.com/office/powerpoint/2010/main" Requires="p14">
      <p:transition spd="slow" p14:dur="3000">
        <p:blinds dir="vert"/>
      </p:transition>
    </mc:Choice>
    <mc:Fallback>
      <p:transition spd="slow">
        <p:blinds dir="vert"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0" y="114693"/>
            <a:ext cx="6743308" cy="6743308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1409701"/>
            <a:ext cx="5448300" cy="544830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p14:dur="4000">
        <p14:vortex dir="d"/>
      </p:transition>
    </mc:Choice>
    <mc:Fallback>
      <p:transition spd="slow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2210765" y="540857"/>
            <a:ext cx="7770470" cy="53607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0" y="5232400"/>
            <a:ext cx="1625600" cy="1625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232400"/>
            <a:ext cx="1625600" cy="162560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image" Target="../media/image2.png" /><Relationship Id="rId7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slideLayout" Target="../slideLayouts/slideLayout15.xml" /><Relationship Id="rId11" Type="http://schemas.openxmlformats.org/officeDocument/2006/relationships/slideLayout" Target="../slideLayouts/slideLayout16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7.xml" /><Relationship Id="rId3" Type="http://schemas.openxmlformats.org/officeDocument/2006/relationships/slideLayout" Target="../slideLayouts/slideLayout8.xml" /><Relationship Id="rId4" Type="http://schemas.openxmlformats.org/officeDocument/2006/relationships/slideLayout" Target="../slideLayouts/slideLayout9.xml" /><Relationship Id="rId5" Type="http://schemas.openxmlformats.org/officeDocument/2006/relationships/slideLayout" Target="../slideLayouts/slideLayout10.xml" /><Relationship Id="rId6" Type="http://schemas.openxmlformats.org/officeDocument/2006/relationships/slideLayout" Target="../slideLayouts/slideLayout11.xml" /><Relationship Id="rId7" Type="http://schemas.openxmlformats.org/officeDocument/2006/relationships/slideLayout" Target="../slideLayouts/slideLayout12.xml" /><Relationship Id="rId8" Type="http://schemas.openxmlformats.org/officeDocument/2006/relationships/slideLayout" Target="../slideLayouts/slideLayout13.xml" /><Relationship Id="rId9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6">
            <a:lum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4.png" /><Relationship Id="rId4" Type="http://schemas.microsoft.com/office/2007/relationships/media" Target="../media/media1.mp3" /><Relationship Id="rId5" Type="http://schemas.microsoft.com/office/2007/relationships/media" Target="../media/media1.mp3" TargetMode="In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1.xml" /><Relationship Id="rId3" Type="http://schemas.openxmlformats.org/officeDocument/2006/relationships/chart" Target="../charts/chart2.xml" /><Relationship Id="rId4" Type="http://schemas.openxmlformats.org/officeDocument/2006/relationships/chart" Target="../charts/chart3.xml" /><Relationship Id="rId5" Type="http://schemas.openxmlformats.org/officeDocument/2006/relationships/chart" Target="../charts/chart4.xml" /><Relationship Id="rId6" Type="http://schemas.openxmlformats.org/officeDocument/2006/relationships/chart" Target="../charts/chart5.xml" /><Relationship Id="rId7" Type="http://schemas.openxmlformats.org/officeDocument/2006/relationships/image" Target="../media/image7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8.png" /><Relationship Id="rId4" Type="http://schemas.openxmlformats.org/officeDocument/2006/relationships/image" Target="../media/image9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10.png" /><Relationship Id="rId4" Type="http://schemas.openxmlformats.org/officeDocument/2006/relationships/image" Target="../media/image11.jpeg" /><Relationship Id="rId5" Type="http://schemas.openxmlformats.org/officeDocument/2006/relationships/image" Target="../media/image12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13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9.xml" /><Relationship Id="rId3" Type="http://schemas.microsoft.com/office/2007/relationships/diagramDrawing" Target="../diagrams/drawing1.xml" /><Relationship Id="rId4" Type="http://schemas.openxmlformats.org/officeDocument/2006/relationships/diagramData" Target="../diagrams/data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Relationship Id="rId7" Type="http://schemas.openxmlformats.org/officeDocument/2006/relationships/diagramColors" Target="../diagrams/colors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14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15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4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5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16.png" /><Relationship Id="rId4" Type="http://schemas.openxmlformats.org/officeDocument/2006/relationships/image" Target="../media/image17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7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10" Type="http://schemas.openxmlformats.org/officeDocument/2006/relationships/tags" Target="../tags/tag62.xml" /><Relationship Id="rId2" Type="http://schemas.openxmlformats.org/officeDocument/2006/relationships/notesSlide" Target="../notesSlides/notesSlide28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18.png" /><Relationship Id="rId8" Type="http://schemas.openxmlformats.org/officeDocument/2006/relationships/tags" Target="../tags/tag61.xml" /><Relationship Id="rId9" Type="http://schemas.openxmlformats.org/officeDocument/2006/relationships/image" Target="../media/image19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image" Target="../media/image18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9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7.xml" /><Relationship Id="rId3" Type="http://schemas.openxmlformats.org/officeDocument/2006/relationships/chart" Target="../charts/chart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9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/>
          <p:cNvSpPr/>
          <p:nvPr/>
        </p:nvSpPr>
        <p:spPr>
          <a:xfrm>
            <a:off x="-1" y="2339503"/>
            <a:ext cx="7859950" cy="2178995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139096" y="2782669"/>
            <a:ext cx="56012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16B277"/>
                </a:solidFill>
                <a:latin typeface="+mj-lt"/>
              </a:rPr>
              <a:t>BUSINESS REPORT</a:t>
            </a:r>
            <a:endParaRPr lang="zh-CN" altLang="en-US" sz="5400">
              <a:solidFill>
                <a:srgbClr val="16B277"/>
              </a:solidFill>
              <a:latin typeface="+mj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39096" y="3705999"/>
            <a:ext cx="513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pc="300">
                <a:solidFill>
                  <a:srgbClr val="16B277"/>
                </a:solidFill>
                <a:latin typeface="+mj-lt"/>
              </a:rPr>
              <a:t>DESIGN &amp; CREATIVITY SPACE STUDIO</a:t>
            </a:r>
            <a:endParaRPr lang="zh-CN" altLang="en-US" spc="300">
              <a:solidFill>
                <a:srgbClr val="16B277"/>
              </a:solidFill>
              <a:latin typeface="+mj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39096" y="5407941"/>
            <a:ext cx="115379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spc="600">
                <a:solidFill>
                  <a:srgbClr val="16B277"/>
                </a:solidFill>
                <a:latin typeface="+mn-ea"/>
              </a:rPr>
              <a:t>PPT</a:t>
            </a:r>
            <a:r>
              <a:rPr lang="zh-CN" altLang="en-US" sz="2000" spc="600">
                <a:solidFill>
                  <a:srgbClr val="16B277"/>
                </a:solidFill>
                <a:latin typeface="+mn-ea"/>
              </a:rPr>
              <a:t>汇</a:t>
            </a:r>
            <a:endParaRPr lang="zh-CN" altLang="en-US" sz="2000" spc="600">
              <a:solidFill>
                <a:srgbClr val="16B277"/>
              </a:solidFill>
              <a:latin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39096" y="879556"/>
            <a:ext cx="16995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spc="300">
                <a:solidFill>
                  <a:srgbClr val="16B277"/>
                </a:solidFill>
                <a:latin typeface="+mn-ea"/>
              </a:rPr>
              <a:t>LOGO</a:t>
            </a:r>
            <a:endParaRPr lang="zh-CN" altLang="en-US" sz="4000" spc="300">
              <a:solidFill>
                <a:srgbClr val="16B277"/>
              </a:solidFill>
              <a:latin typeface="+mn-ea"/>
            </a:endParaRPr>
          </a:p>
        </p:txBody>
      </p:sp>
      <p:pic>
        <p:nvPicPr>
          <p:cNvPr id="3" name="Andreas Dohmeyer、Nils Ruzica - Can U Feel">
            <a:hlinkClick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523575" y="64516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p14:dur="3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751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animBg="1"/>
      <p:bldP spid="15" grpId="0"/>
      <p:bldP spid="16" grpId="0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3801940" y="1830259"/>
            <a:ext cx="8390060" cy="4028195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949599"/>
              </a:solidFill>
            </a:endParaRPr>
          </a:p>
        </p:txBody>
      </p:sp>
      <p:sp>
        <p:nvSpPr>
          <p:cNvPr id="3" name="Rectangle 22" descr="InstructionalTechnology"/>
          <p:cNvSpPr>
            <a:spLocks noChangeArrowheads="1"/>
          </p:cNvSpPr>
          <p:nvPr/>
        </p:nvSpPr>
        <p:spPr bwMode="auto">
          <a:xfrm>
            <a:off x="0" y="1830259"/>
            <a:ext cx="3801940" cy="4028195"/>
          </a:xfrm>
          <a:prstGeom prst="rect">
            <a:avLst/>
          </a:prstGeom>
          <a:blipFill dpi="0" rotWithShape="1">
            <a:blip r:embed="rId3"/>
            <a:stretch>
              <a:fillRect r="-34912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" name="Line 44"/>
          <p:cNvSpPr>
            <a:spLocks noChangeShapeType="1"/>
          </p:cNvSpPr>
          <p:nvPr/>
        </p:nvSpPr>
        <p:spPr bwMode="auto">
          <a:xfrm flipH="1">
            <a:off x="6675599" y="2522671"/>
            <a:ext cx="0" cy="1822732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Line 45"/>
          <p:cNvSpPr>
            <a:spLocks noChangeShapeType="1"/>
          </p:cNvSpPr>
          <p:nvPr/>
        </p:nvSpPr>
        <p:spPr bwMode="auto">
          <a:xfrm flipH="1">
            <a:off x="9172868" y="2522671"/>
            <a:ext cx="0" cy="1822732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5068583" y="2492522"/>
            <a:ext cx="723172" cy="723172"/>
            <a:chOff x="5068583" y="2242266"/>
            <a:chExt cx="723172" cy="723172"/>
          </a:xfrm>
          <a:solidFill>
            <a:schemeClr val="bg1"/>
          </a:solidFill>
        </p:grpSpPr>
        <p:sp>
          <p:nvSpPr>
            <p:cNvPr id="6" name="Oval 37"/>
            <p:cNvSpPr>
              <a:spLocks noChangeArrowheads="1"/>
            </p:cNvSpPr>
            <p:nvPr/>
          </p:nvSpPr>
          <p:spPr bwMode="auto">
            <a:xfrm>
              <a:off x="5068583" y="2242266"/>
              <a:ext cx="723172" cy="723172"/>
            </a:xfrm>
            <a:prstGeom prst="ellipse">
              <a:avLst/>
            </a:prstGeom>
            <a:solidFill>
              <a:srgbClr val="16B277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33"/>
            <p:cNvSpPr>
              <a:spLocks noEditPoints="1"/>
            </p:cNvSpPr>
            <p:nvPr/>
          </p:nvSpPr>
          <p:spPr bwMode="auto">
            <a:xfrm>
              <a:off x="5204655" y="2479643"/>
              <a:ext cx="457302" cy="310834"/>
            </a:xfrm>
            <a:custGeom>
              <a:gdLst>
                <a:gd name="T0" fmla="*/ 154 w 160"/>
                <a:gd name="T1" fmla="*/ 12 h 109"/>
                <a:gd name="T2" fmla="*/ 139 w 160"/>
                <a:gd name="T3" fmla="*/ 6 h 109"/>
                <a:gd name="T4" fmla="*/ 123 w 160"/>
                <a:gd name="T5" fmla="*/ 12 h 109"/>
                <a:gd name="T6" fmla="*/ 117 w 160"/>
                <a:gd name="T7" fmla="*/ 27 h 109"/>
                <a:gd name="T8" fmla="*/ 119 w 160"/>
                <a:gd name="T9" fmla="*/ 36 h 109"/>
                <a:gd name="T10" fmla="*/ 93 w 160"/>
                <a:gd name="T11" fmla="*/ 60 h 109"/>
                <a:gd name="T12" fmla="*/ 79 w 160"/>
                <a:gd name="T13" fmla="*/ 56 h 109"/>
                <a:gd name="T14" fmla="*/ 66 w 160"/>
                <a:gd name="T15" fmla="*/ 59 h 109"/>
                <a:gd name="T16" fmla="*/ 47 w 160"/>
                <a:gd name="T17" fmla="*/ 37 h 109"/>
                <a:gd name="T18" fmla="*/ 43 w 160"/>
                <a:gd name="T19" fmla="*/ 7 h 109"/>
                <a:gd name="T20" fmla="*/ 25 w 160"/>
                <a:gd name="T21" fmla="*/ 0 h 109"/>
                <a:gd name="T22" fmla="*/ 8 w 160"/>
                <a:gd name="T23" fmla="*/ 7 h 109"/>
                <a:gd name="T24" fmla="*/ 0 w 160"/>
                <a:gd name="T25" fmla="*/ 24 h 109"/>
                <a:gd name="T26" fmla="*/ 8 w 160"/>
                <a:gd name="T27" fmla="*/ 42 h 109"/>
                <a:gd name="T28" fmla="*/ 25 w 160"/>
                <a:gd name="T29" fmla="*/ 49 h 109"/>
                <a:gd name="T30" fmla="*/ 37 w 160"/>
                <a:gd name="T31" fmla="*/ 46 h 109"/>
                <a:gd name="T32" fmla="*/ 56 w 160"/>
                <a:gd name="T33" fmla="*/ 69 h 109"/>
                <a:gd name="T34" fmla="*/ 60 w 160"/>
                <a:gd name="T35" fmla="*/ 102 h 109"/>
                <a:gd name="T36" fmla="*/ 79 w 160"/>
                <a:gd name="T37" fmla="*/ 109 h 109"/>
                <a:gd name="T38" fmla="*/ 98 w 160"/>
                <a:gd name="T39" fmla="*/ 102 h 109"/>
                <a:gd name="T40" fmla="*/ 102 w 160"/>
                <a:gd name="T41" fmla="*/ 69 h 109"/>
                <a:gd name="T42" fmla="*/ 129 w 160"/>
                <a:gd name="T43" fmla="*/ 46 h 109"/>
                <a:gd name="T44" fmla="*/ 139 w 160"/>
                <a:gd name="T45" fmla="*/ 49 h 109"/>
                <a:gd name="T46" fmla="*/ 154 w 160"/>
                <a:gd name="T47" fmla="*/ 43 h 109"/>
                <a:gd name="T48" fmla="*/ 160 w 160"/>
                <a:gd name="T49" fmla="*/ 27 h 109"/>
                <a:gd name="T50" fmla="*/ 154 w 160"/>
                <a:gd name="T51" fmla="*/ 12 h 109"/>
                <a:gd name="T52" fmla="*/ 17 w 160"/>
                <a:gd name="T53" fmla="*/ 32 h 109"/>
                <a:gd name="T54" fmla="*/ 14 w 160"/>
                <a:gd name="T55" fmla="*/ 24 h 109"/>
                <a:gd name="T56" fmla="*/ 17 w 160"/>
                <a:gd name="T57" fmla="*/ 17 h 109"/>
                <a:gd name="T58" fmla="*/ 25 w 160"/>
                <a:gd name="T59" fmla="*/ 13 h 109"/>
                <a:gd name="T60" fmla="*/ 33 w 160"/>
                <a:gd name="T61" fmla="*/ 17 h 109"/>
                <a:gd name="T62" fmla="*/ 33 w 160"/>
                <a:gd name="T63" fmla="*/ 32 h 109"/>
                <a:gd name="T64" fmla="*/ 17 w 160"/>
                <a:gd name="T65" fmla="*/ 32 h 109"/>
                <a:gd name="T66" fmla="*/ 144 w 160"/>
                <a:gd name="T67" fmla="*/ 33 h 109"/>
                <a:gd name="T68" fmla="*/ 133 w 160"/>
                <a:gd name="T69" fmla="*/ 33 h 109"/>
                <a:gd name="T70" fmla="*/ 131 w 160"/>
                <a:gd name="T71" fmla="*/ 27 h 109"/>
                <a:gd name="T72" fmla="*/ 133 w 160"/>
                <a:gd name="T73" fmla="*/ 22 h 109"/>
                <a:gd name="T74" fmla="*/ 139 w 160"/>
                <a:gd name="T75" fmla="*/ 20 h 109"/>
                <a:gd name="T76" fmla="*/ 144 w 160"/>
                <a:gd name="T77" fmla="*/ 22 h 109"/>
                <a:gd name="T78" fmla="*/ 146 w 160"/>
                <a:gd name="T79" fmla="*/ 27 h 109"/>
                <a:gd name="T80" fmla="*/ 144 w 160"/>
                <a:gd name="T81" fmla="*/ 33 h 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0" h="109">
                  <a:moveTo>
                    <a:pt x="154" y="12"/>
                  </a:moveTo>
                  <a:cubicBezTo>
                    <a:pt x="150" y="8"/>
                    <a:pt x="144" y="6"/>
                    <a:pt x="139" y="6"/>
                  </a:cubicBezTo>
                  <a:cubicBezTo>
                    <a:pt x="133" y="6"/>
                    <a:pt x="127" y="8"/>
                    <a:pt x="123" y="12"/>
                  </a:cubicBezTo>
                  <a:cubicBezTo>
                    <a:pt x="119" y="16"/>
                    <a:pt x="117" y="22"/>
                    <a:pt x="117" y="27"/>
                  </a:cubicBezTo>
                  <a:cubicBezTo>
                    <a:pt x="117" y="31"/>
                    <a:pt x="118" y="34"/>
                    <a:pt x="119" y="36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89" y="57"/>
                    <a:pt x="84" y="56"/>
                    <a:pt x="79" y="56"/>
                  </a:cubicBezTo>
                  <a:cubicBezTo>
                    <a:pt x="74" y="56"/>
                    <a:pt x="70" y="57"/>
                    <a:pt x="66" y="59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52" y="27"/>
                    <a:pt x="51" y="15"/>
                    <a:pt x="43" y="7"/>
                  </a:cubicBezTo>
                  <a:cubicBezTo>
                    <a:pt x="38" y="2"/>
                    <a:pt x="32" y="0"/>
                    <a:pt x="25" y="0"/>
                  </a:cubicBezTo>
                  <a:cubicBezTo>
                    <a:pt x="19" y="0"/>
                    <a:pt x="12" y="2"/>
                    <a:pt x="8" y="7"/>
                  </a:cubicBezTo>
                  <a:cubicBezTo>
                    <a:pt x="3" y="12"/>
                    <a:pt x="0" y="18"/>
                    <a:pt x="0" y="24"/>
                  </a:cubicBezTo>
                  <a:cubicBezTo>
                    <a:pt x="0" y="31"/>
                    <a:pt x="3" y="37"/>
                    <a:pt x="8" y="42"/>
                  </a:cubicBezTo>
                  <a:cubicBezTo>
                    <a:pt x="12" y="47"/>
                    <a:pt x="19" y="49"/>
                    <a:pt x="25" y="49"/>
                  </a:cubicBezTo>
                  <a:cubicBezTo>
                    <a:pt x="29" y="49"/>
                    <a:pt x="33" y="48"/>
                    <a:pt x="37" y="46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0" y="79"/>
                    <a:pt x="51" y="93"/>
                    <a:pt x="60" y="102"/>
                  </a:cubicBezTo>
                  <a:cubicBezTo>
                    <a:pt x="65" y="107"/>
                    <a:pt x="72" y="109"/>
                    <a:pt x="79" y="109"/>
                  </a:cubicBezTo>
                  <a:cubicBezTo>
                    <a:pt x="86" y="109"/>
                    <a:pt x="93" y="107"/>
                    <a:pt x="98" y="102"/>
                  </a:cubicBezTo>
                  <a:cubicBezTo>
                    <a:pt x="107" y="93"/>
                    <a:pt x="108" y="80"/>
                    <a:pt x="102" y="69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32" y="48"/>
                    <a:pt x="135" y="49"/>
                    <a:pt x="139" y="49"/>
                  </a:cubicBezTo>
                  <a:cubicBezTo>
                    <a:pt x="144" y="49"/>
                    <a:pt x="150" y="47"/>
                    <a:pt x="154" y="43"/>
                  </a:cubicBezTo>
                  <a:cubicBezTo>
                    <a:pt x="158" y="38"/>
                    <a:pt x="160" y="33"/>
                    <a:pt x="160" y="27"/>
                  </a:cubicBezTo>
                  <a:cubicBezTo>
                    <a:pt x="160" y="22"/>
                    <a:pt x="158" y="16"/>
                    <a:pt x="154" y="12"/>
                  </a:cubicBezTo>
                  <a:moveTo>
                    <a:pt x="17" y="32"/>
                  </a:moveTo>
                  <a:cubicBezTo>
                    <a:pt x="15" y="30"/>
                    <a:pt x="14" y="27"/>
                    <a:pt x="14" y="24"/>
                  </a:cubicBezTo>
                  <a:cubicBezTo>
                    <a:pt x="14" y="21"/>
                    <a:pt x="15" y="19"/>
                    <a:pt x="17" y="17"/>
                  </a:cubicBezTo>
                  <a:cubicBezTo>
                    <a:pt x="20" y="14"/>
                    <a:pt x="22" y="13"/>
                    <a:pt x="25" y="13"/>
                  </a:cubicBezTo>
                  <a:cubicBezTo>
                    <a:pt x="28" y="13"/>
                    <a:pt x="31" y="14"/>
                    <a:pt x="33" y="17"/>
                  </a:cubicBezTo>
                  <a:cubicBezTo>
                    <a:pt x="38" y="21"/>
                    <a:pt x="38" y="28"/>
                    <a:pt x="33" y="32"/>
                  </a:cubicBezTo>
                  <a:cubicBezTo>
                    <a:pt x="29" y="37"/>
                    <a:pt x="22" y="37"/>
                    <a:pt x="17" y="32"/>
                  </a:cubicBezTo>
                  <a:moveTo>
                    <a:pt x="144" y="33"/>
                  </a:moveTo>
                  <a:cubicBezTo>
                    <a:pt x="141" y="36"/>
                    <a:pt x="136" y="36"/>
                    <a:pt x="133" y="33"/>
                  </a:cubicBezTo>
                  <a:cubicBezTo>
                    <a:pt x="132" y="31"/>
                    <a:pt x="131" y="29"/>
                    <a:pt x="131" y="27"/>
                  </a:cubicBezTo>
                  <a:cubicBezTo>
                    <a:pt x="131" y="25"/>
                    <a:pt x="132" y="23"/>
                    <a:pt x="133" y="22"/>
                  </a:cubicBezTo>
                  <a:cubicBezTo>
                    <a:pt x="135" y="20"/>
                    <a:pt x="137" y="20"/>
                    <a:pt x="139" y="20"/>
                  </a:cubicBezTo>
                  <a:cubicBezTo>
                    <a:pt x="141" y="20"/>
                    <a:pt x="143" y="20"/>
                    <a:pt x="144" y="22"/>
                  </a:cubicBezTo>
                  <a:cubicBezTo>
                    <a:pt x="146" y="23"/>
                    <a:pt x="146" y="25"/>
                    <a:pt x="146" y="27"/>
                  </a:cubicBezTo>
                  <a:cubicBezTo>
                    <a:pt x="146" y="29"/>
                    <a:pt x="146" y="31"/>
                    <a:pt x="144" y="33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529907" y="2492523"/>
            <a:ext cx="723172" cy="723172"/>
            <a:chOff x="7529907" y="2242267"/>
            <a:chExt cx="723172" cy="723172"/>
          </a:xfrm>
          <a:solidFill>
            <a:schemeClr val="bg1"/>
          </a:solidFill>
        </p:grpSpPr>
        <p:sp>
          <p:nvSpPr>
            <p:cNvPr id="8" name="Oval 37"/>
            <p:cNvSpPr>
              <a:spLocks noChangeArrowheads="1"/>
            </p:cNvSpPr>
            <p:nvPr/>
          </p:nvSpPr>
          <p:spPr bwMode="auto">
            <a:xfrm>
              <a:off x="7529907" y="2242267"/>
              <a:ext cx="723172" cy="723172"/>
            </a:xfrm>
            <a:prstGeom prst="ellipse">
              <a:avLst/>
            </a:prstGeom>
            <a:solidFill>
              <a:srgbClr val="16B277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Group 27"/>
            <p:cNvGrpSpPr/>
            <p:nvPr/>
          </p:nvGrpSpPr>
          <p:grpSpPr>
            <a:xfrm>
              <a:off x="7736384" y="2414090"/>
              <a:ext cx="312264" cy="395421"/>
              <a:chExt cx="127" cy="163"/>
            </a:xfrm>
            <a:grpFill/>
          </p:grpSpPr>
          <p:sp>
            <p:nvSpPr>
              <p:cNvPr id="10" name="Freeform 28"/>
              <p:cNvSpPr/>
              <p:nvPr/>
            </p:nvSpPr>
            <p:spPr bwMode="auto">
              <a:xfrm>
                <a:off x="0" y="0"/>
                <a:ext cx="127" cy="163"/>
              </a:xfrm>
              <a:custGeom>
                <a:gdLst>
                  <a:gd name="T0" fmla="*/ 28 w 124"/>
                  <a:gd name="T1" fmla="*/ 146 h 159"/>
                  <a:gd name="T2" fmla="*/ 14 w 124"/>
                  <a:gd name="T3" fmla="*/ 146 h 159"/>
                  <a:gd name="T4" fmla="*/ 14 w 124"/>
                  <a:gd name="T5" fmla="*/ 13 h 159"/>
                  <a:gd name="T6" fmla="*/ 117 w 124"/>
                  <a:gd name="T7" fmla="*/ 13 h 159"/>
                  <a:gd name="T8" fmla="*/ 124 w 124"/>
                  <a:gd name="T9" fmla="*/ 7 h 159"/>
                  <a:gd name="T10" fmla="*/ 117 w 124"/>
                  <a:gd name="T11" fmla="*/ 0 h 159"/>
                  <a:gd name="T12" fmla="*/ 7 w 124"/>
                  <a:gd name="T13" fmla="*/ 0 h 159"/>
                  <a:gd name="T14" fmla="*/ 0 w 124"/>
                  <a:gd name="T15" fmla="*/ 7 h 159"/>
                  <a:gd name="T16" fmla="*/ 0 w 124"/>
                  <a:gd name="T17" fmla="*/ 152 h 159"/>
                  <a:gd name="T18" fmla="*/ 7 w 124"/>
                  <a:gd name="T19" fmla="*/ 159 h 159"/>
                  <a:gd name="T20" fmla="*/ 28 w 124"/>
                  <a:gd name="T21" fmla="*/ 159 h 159"/>
                  <a:gd name="T22" fmla="*/ 35 w 124"/>
                  <a:gd name="T23" fmla="*/ 152 h 159"/>
                  <a:gd name="T24" fmla="*/ 28 w 124"/>
                  <a:gd name="T25" fmla="*/ 146 h 1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159">
                    <a:moveTo>
                      <a:pt x="28" y="146"/>
                    </a:moveTo>
                    <a:cubicBezTo>
                      <a:pt x="14" y="146"/>
                      <a:pt x="14" y="146"/>
                      <a:pt x="14" y="146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21" y="13"/>
                      <a:pt x="124" y="10"/>
                      <a:pt x="124" y="7"/>
                    </a:cubicBezTo>
                    <a:cubicBezTo>
                      <a:pt x="124" y="3"/>
                      <a:pt x="121" y="0"/>
                      <a:pt x="11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6"/>
                      <a:pt x="3" y="159"/>
                      <a:pt x="7" y="159"/>
                    </a:cubicBezTo>
                    <a:cubicBezTo>
                      <a:pt x="28" y="159"/>
                      <a:pt x="28" y="159"/>
                      <a:pt x="28" y="159"/>
                    </a:cubicBezTo>
                    <a:cubicBezTo>
                      <a:pt x="31" y="159"/>
                      <a:pt x="35" y="156"/>
                      <a:pt x="35" y="152"/>
                    </a:cubicBezTo>
                    <a:cubicBezTo>
                      <a:pt x="35" y="149"/>
                      <a:pt x="31" y="146"/>
                      <a:pt x="28" y="14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" name="Freeform 29"/>
              <p:cNvSpPr/>
              <p:nvPr/>
            </p:nvSpPr>
            <p:spPr bwMode="auto">
              <a:xfrm>
                <a:off x="80" y="95"/>
                <a:ext cx="47" cy="68"/>
              </a:xfrm>
              <a:custGeom>
                <a:gdLst>
                  <a:gd name="T0" fmla="*/ 39 w 46"/>
                  <a:gd name="T1" fmla="*/ 0 h 66"/>
                  <a:gd name="T2" fmla="*/ 32 w 46"/>
                  <a:gd name="T3" fmla="*/ 7 h 66"/>
                  <a:gd name="T4" fmla="*/ 32 w 46"/>
                  <a:gd name="T5" fmla="*/ 53 h 66"/>
                  <a:gd name="T6" fmla="*/ 7 w 46"/>
                  <a:gd name="T7" fmla="*/ 53 h 66"/>
                  <a:gd name="T8" fmla="*/ 0 w 46"/>
                  <a:gd name="T9" fmla="*/ 59 h 66"/>
                  <a:gd name="T10" fmla="*/ 7 w 46"/>
                  <a:gd name="T11" fmla="*/ 66 h 66"/>
                  <a:gd name="T12" fmla="*/ 39 w 46"/>
                  <a:gd name="T13" fmla="*/ 66 h 66"/>
                  <a:gd name="T14" fmla="*/ 44 w 46"/>
                  <a:gd name="T15" fmla="*/ 64 h 66"/>
                  <a:gd name="T16" fmla="*/ 46 w 46"/>
                  <a:gd name="T17" fmla="*/ 59 h 66"/>
                  <a:gd name="T18" fmla="*/ 46 w 46"/>
                  <a:gd name="T19" fmla="*/ 7 h 66"/>
                  <a:gd name="T20" fmla="*/ 39 w 46"/>
                  <a:gd name="T21" fmla="*/ 0 h 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66">
                    <a:moveTo>
                      <a:pt x="39" y="0"/>
                    </a:moveTo>
                    <a:cubicBezTo>
                      <a:pt x="35" y="0"/>
                      <a:pt x="32" y="3"/>
                      <a:pt x="32" y="7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3" y="53"/>
                      <a:pt x="0" y="56"/>
                      <a:pt x="0" y="59"/>
                    </a:cubicBezTo>
                    <a:cubicBezTo>
                      <a:pt x="0" y="63"/>
                      <a:pt x="3" y="66"/>
                      <a:pt x="7" y="66"/>
                    </a:cubicBezTo>
                    <a:cubicBezTo>
                      <a:pt x="39" y="66"/>
                      <a:pt x="39" y="66"/>
                      <a:pt x="39" y="66"/>
                    </a:cubicBezTo>
                    <a:cubicBezTo>
                      <a:pt x="41" y="66"/>
                      <a:pt x="43" y="66"/>
                      <a:pt x="44" y="64"/>
                    </a:cubicBezTo>
                    <a:cubicBezTo>
                      <a:pt x="45" y="63"/>
                      <a:pt x="46" y="61"/>
                      <a:pt x="46" y="59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6" y="3"/>
                      <a:pt x="43" y="0"/>
                      <a:pt x="3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Freeform 30"/>
              <p:cNvSpPr>
                <a:spLocks noEditPoints="1"/>
              </p:cNvSpPr>
              <p:nvPr/>
            </p:nvSpPr>
            <p:spPr bwMode="auto">
              <a:xfrm>
                <a:off x="46" y="34"/>
                <a:ext cx="79" cy="114"/>
              </a:xfrm>
              <a:custGeom>
                <a:gdLst>
                  <a:gd name="T0" fmla="*/ 68 w 78"/>
                  <a:gd name="T1" fmla="*/ 2 h 112"/>
                  <a:gd name="T2" fmla="*/ 60 w 78"/>
                  <a:gd name="T3" fmla="*/ 0 h 112"/>
                  <a:gd name="T4" fmla="*/ 46 w 78"/>
                  <a:gd name="T5" fmla="*/ 8 h 112"/>
                  <a:gd name="T6" fmla="*/ 1 w 78"/>
                  <a:gd name="T7" fmla="*/ 85 h 112"/>
                  <a:gd name="T8" fmla="*/ 0 w 78"/>
                  <a:gd name="T9" fmla="*/ 88 h 112"/>
                  <a:gd name="T10" fmla="*/ 1 w 78"/>
                  <a:gd name="T11" fmla="*/ 106 h 112"/>
                  <a:gd name="T12" fmla="*/ 4 w 78"/>
                  <a:gd name="T13" fmla="*/ 112 h 112"/>
                  <a:gd name="T14" fmla="*/ 8 w 78"/>
                  <a:gd name="T15" fmla="*/ 112 h 112"/>
                  <a:gd name="T16" fmla="*/ 11 w 78"/>
                  <a:gd name="T17" fmla="*/ 112 h 112"/>
                  <a:gd name="T18" fmla="*/ 27 w 78"/>
                  <a:gd name="T19" fmla="*/ 103 h 112"/>
                  <a:gd name="T20" fmla="*/ 29 w 78"/>
                  <a:gd name="T21" fmla="*/ 101 h 112"/>
                  <a:gd name="T22" fmla="*/ 74 w 78"/>
                  <a:gd name="T23" fmla="*/ 24 h 112"/>
                  <a:gd name="T24" fmla="*/ 68 w 78"/>
                  <a:gd name="T25" fmla="*/ 2 h 112"/>
                  <a:gd name="T26" fmla="*/ 62 w 78"/>
                  <a:gd name="T27" fmla="*/ 17 h 112"/>
                  <a:gd name="T28" fmla="*/ 18 w 78"/>
                  <a:gd name="T29" fmla="*/ 92 h 112"/>
                  <a:gd name="T30" fmla="*/ 14 w 78"/>
                  <a:gd name="T31" fmla="*/ 94 h 112"/>
                  <a:gd name="T32" fmla="*/ 14 w 78"/>
                  <a:gd name="T33" fmla="*/ 90 h 112"/>
                  <a:gd name="T34" fmla="*/ 57 w 78"/>
                  <a:gd name="T35" fmla="*/ 15 h 112"/>
                  <a:gd name="T36" fmla="*/ 61 w 78"/>
                  <a:gd name="T37" fmla="*/ 14 h 112"/>
                  <a:gd name="T38" fmla="*/ 62 w 78"/>
                  <a:gd name="T39" fmla="*/ 17 h 1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8" h="112">
                    <a:moveTo>
                      <a:pt x="68" y="2"/>
                    </a:moveTo>
                    <a:cubicBezTo>
                      <a:pt x="65" y="1"/>
                      <a:pt x="62" y="0"/>
                      <a:pt x="60" y="0"/>
                    </a:cubicBezTo>
                    <a:cubicBezTo>
                      <a:pt x="54" y="0"/>
                      <a:pt x="48" y="3"/>
                      <a:pt x="46" y="8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6"/>
                      <a:pt x="0" y="87"/>
                      <a:pt x="0" y="88"/>
                    </a:cubicBezTo>
                    <a:cubicBezTo>
                      <a:pt x="1" y="106"/>
                      <a:pt x="1" y="106"/>
                      <a:pt x="1" y="106"/>
                    </a:cubicBezTo>
                    <a:cubicBezTo>
                      <a:pt x="1" y="108"/>
                      <a:pt x="2" y="110"/>
                      <a:pt x="4" y="112"/>
                    </a:cubicBezTo>
                    <a:cubicBezTo>
                      <a:pt x="5" y="112"/>
                      <a:pt x="7" y="112"/>
                      <a:pt x="8" y="112"/>
                    </a:cubicBezTo>
                    <a:cubicBezTo>
                      <a:pt x="9" y="112"/>
                      <a:pt x="10" y="112"/>
                      <a:pt x="11" y="112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28" y="103"/>
                      <a:pt x="29" y="102"/>
                      <a:pt x="29" y="101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78" y="16"/>
                      <a:pt x="75" y="7"/>
                      <a:pt x="68" y="2"/>
                    </a:cubicBezTo>
                    <a:moveTo>
                      <a:pt x="62" y="17"/>
                    </a:moveTo>
                    <a:cubicBezTo>
                      <a:pt x="18" y="92"/>
                      <a:pt x="18" y="92"/>
                      <a:pt x="18" y="92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8" y="14"/>
                      <a:pt x="60" y="13"/>
                      <a:pt x="61" y="14"/>
                    </a:cubicBezTo>
                    <a:cubicBezTo>
                      <a:pt x="62" y="15"/>
                      <a:pt x="62" y="16"/>
                      <a:pt x="62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Freeform 31"/>
              <p:cNvSpPr/>
              <p:nvPr/>
            </p:nvSpPr>
            <p:spPr bwMode="auto">
              <a:xfrm>
                <a:off x="24" y="46"/>
                <a:ext cx="49" cy="14"/>
              </a:xfrm>
              <a:custGeom>
                <a:gdLst>
                  <a:gd name="T0" fmla="*/ 48 w 48"/>
                  <a:gd name="T1" fmla="*/ 7 h 14"/>
                  <a:gd name="T2" fmla="*/ 42 w 48"/>
                  <a:gd name="T3" fmla="*/ 0 h 14"/>
                  <a:gd name="T4" fmla="*/ 7 w 48"/>
                  <a:gd name="T5" fmla="*/ 0 h 14"/>
                  <a:gd name="T6" fmla="*/ 0 w 48"/>
                  <a:gd name="T7" fmla="*/ 7 h 14"/>
                  <a:gd name="T8" fmla="*/ 7 w 48"/>
                  <a:gd name="T9" fmla="*/ 14 h 14"/>
                  <a:gd name="T10" fmla="*/ 42 w 48"/>
                  <a:gd name="T11" fmla="*/ 14 h 14"/>
                  <a:gd name="T12" fmla="*/ 48 w 48"/>
                  <a:gd name="T13" fmla="*/ 7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4">
                    <a:moveTo>
                      <a:pt x="48" y="7"/>
                    </a:moveTo>
                    <a:cubicBezTo>
                      <a:pt x="48" y="3"/>
                      <a:pt x="45" y="0"/>
                      <a:pt x="4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5" y="14"/>
                      <a:pt x="48" y="11"/>
                      <a:pt x="48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Freeform 32"/>
              <p:cNvSpPr/>
              <p:nvPr/>
            </p:nvSpPr>
            <p:spPr bwMode="auto">
              <a:xfrm>
                <a:off x="24" y="73"/>
                <a:ext cx="32" cy="15"/>
              </a:xfrm>
              <a:custGeom>
                <a:gdLst>
                  <a:gd name="T0" fmla="*/ 7 w 31"/>
                  <a:gd name="T1" fmla="*/ 0 h 14"/>
                  <a:gd name="T2" fmla="*/ 0 w 31"/>
                  <a:gd name="T3" fmla="*/ 7 h 14"/>
                  <a:gd name="T4" fmla="*/ 7 w 31"/>
                  <a:gd name="T5" fmla="*/ 14 h 14"/>
                  <a:gd name="T6" fmla="*/ 24 w 31"/>
                  <a:gd name="T7" fmla="*/ 14 h 14"/>
                  <a:gd name="T8" fmla="*/ 31 w 31"/>
                  <a:gd name="T9" fmla="*/ 7 h 14"/>
                  <a:gd name="T10" fmla="*/ 24 w 31"/>
                  <a:gd name="T11" fmla="*/ 0 h 14"/>
                  <a:gd name="T12" fmla="*/ 7 w 31"/>
                  <a:gd name="T13" fmla="*/ 0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8" y="14"/>
                      <a:pt x="31" y="11"/>
                      <a:pt x="31" y="7"/>
                    </a:cubicBezTo>
                    <a:cubicBezTo>
                      <a:pt x="31" y="3"/>
                      <a:pt x="28" y="0"/>
                      <a:pt x="24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10033528" y="2492526"/>
            <a:ext cx="723172" cy="723172"/>
            <a:chOff x="10033528" y="2242270"/>
            <a:chExt cx="723172" cy="723172"/>
          </a:xfrm>
          <a:solidFill>
            <a:schemeClr val="bg1"/>
          </a:solidFill>
        </p:grpSpPr>
        <p:sp>
          <p:nvSpPr>
            <p:cNvPr id="15" name="Oval 37"/>
            <p:cNvSpPr>
              <a:spLocks noChangeArrowheads="1"/>
            </p:cNvSpPr>
            <p:nvPr/>
          </p:nvSpPr>
          <p:spPr bwMode="auto">
            <a:xfrm>
              <a:off x="10033528" y="2242270"/>
              <a:ext cx="723172" cy="723172"/>
            </a:xfrm>
            <a:prstGeom prst="ellipse">
              <a:avLst/>
            </a:prstGeom>
            <a:solidFill>
              <a:srgbClr val="16B277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Group 23"/>
            <p:cNvGrpSpPr/>
            <p:nvPr/>
          </p:nvGrpSpPr>
          <p:grpSpPr>
            <a:xfrm>
              <a:off x="10250854" y="2412756"/>
              <a:ext cx="328613" cy="404444"/>
              <a:chExt cx="134" cy="163"/>
            </a:xfrm>
            <a:grpFill/>
          </p:grpSpPr>
          <p:sp>
            <p:nvSpPr>
              <p:cNvPr id="17" name="Freeform 24"/>
              <p:cNvSpPr>
                <a:spLocks noEditPoints="1"/>
              </p:cNvSpPr>
              <p:nvPr/>
            </p:nvSpPr>
            <p:spPr bwMode="auto">
              <a:xfrm>
                <a:off x="0" y="0"/>
                <a:ext cx="134" cy="163"/>
              </a:xfrm>
              <a:custGeom>
                <a:gdLst>
                  <a:gd name="T0" fmla="*/ 0 w 134"/>
                  <a:gd name="T1" fmla="*/ 0 h 163"/>
                  <a:gd name="T2" fmla="*/ 0 w 134"/>
                  <a:gd name="T3" fmla="*/ 163 h 163"/>
                  <a:gd name="T4" fmla="*/ 92 w 134"/>
                  <a:gd name="T5" fmla="*/ 163 h 163"/>
                  <a:gd name="T6" fmla="*/ 134 w 134"/>
                  <a:gd name="T7" fmla="*/ 121 h 163"/>
                  <a:gd name="T8" fmla="*/ 134 w 134"/>
                  <a:gd name="T9" fmla="*/ 0 h 163"/>
                  <a:gd name="T10" fmla="*/ 0 w 134"/>
                  <a:gd name="T11" fmla="*/ 0 h 163"/>
                  <a:gd name="T12" fmla="*/ 14 w 134"/>
                  <a:gd name="T13" fmla="*/ 14 h 163"/>
                  <a:gd name="T14" fmla="*/ 120 w 134"/>
                  <a:gd name="T15" fmla="*/ 14 h 163"/>
                  <a:gd name="T16" fmla="*/ 120 w 134"/>
                  <a:gd name="T17" fmla="*/ 112 h 163"/>
                  <a:gd name="T18" fmla="*/ 83 w 134"/>
                  <a:gd name="T19" fmla="*/ 112 h 163"/>
                  <a:gd name="T20" fmla="*/ 83 w 134"/>
                  <a:gd name="T21" fmla="*/ 150 h 163"/>
                  <a:gd name="T22" fmla="*/ 14 w 134"/>
                  <a:gd name="T23" fmla="*/ 150 h 163"/>
                  <a:gd name="T24" fmla="*/ 14 w 134"/>
                  <a:gd name="T25" fmla="*/ 14 h 163"/>
                  <a:gd name="T26" fmla="*/ 111 w 134"/>
                  <a:gd name="T27" fmla="*/ 125 h 163"/>
                  <a:gd name="T28" fmla="*/ 96 w 134"/>
                  <a:gd name="T29" fmla="*/ 140 h 163"/>
                  <a:gd name="T30" fmla="*/ 96 w 134"/>
                  <a:gd name="T31" fmla="*/ 125 h 163"/>
                  <a:gd name="T32" fmla="*/ 111 w 134"/>
                  <a:gd name="T33" fmla="*/ 125 h 1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4" h="163">
                    <a:moveTo>
                      <a:pt x="0" y="0"/>
                    </a:moveTo>
                    <a:lnTo>
                      <a:pt x="0" y="163"/>
                    </a:lnTo>
                    <a:lnTo>
                      <a:pt x="92" y="163"/>
                    </a:lnTo>
                    <a:lnTo>
                      <a:pt x="134" y="121"/>
                    </a:lnTo>
                    <a:lnTo>
                      <a:pt x="134" y="0"/>
                    </a:lnTo>
                    <a:lnTo>
                      <a:pt x="0" y="0"/>
                    </a:lnTo>
                    <a:close/>
                    <a:moveTo>
                      <a:pt x="14" y="14"/>
                    </a:moveTo>
                    <a:lnTo>
                      <a:pt x="120" y="14"/>
                    </a:lnTo>
                    <a:lnTo>
                      <a:pt x="120" y="112"/>
                    </a:lnTo>
                    <a:lnTo>
                      <a:pt x="83" y="112"/>
                    </a:lnTo>
                    <a:lnTo>
                      <a:pt x="83" y="150"/>
                    </a:lnTo>
                    <a:lnTo>
                      <a:pt x="14" y="150"/>
                    </a:lnTo>
                    <a:lnTo>
                      <a:pt x="14" y="14"/>
                    </a:lnTo>
                    <a:close/>
                    <a:moveTo>
                      <a:pt x="111" y="125"/>
                    </a:moveTo>
                    <a:lnTo>
                      <a:pt x="96" y="140"/>
                    </a:lnTo>
                    <a:lnTo>
                      <a:pt x="96" y="125"/>
                    </a:lnTo>
                    <a:lnTo>
                      <a:pt x="111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Rectangle 25"/>
              <p:cNvSpPr>
                <a:spLocks noChangeArrowheads="1"/>
              </p:cNvSpPr>
              <p:nvPr/>
            </p:nvSpPr>
            <p:spPr bwMode="auto">
              <a:xfrm>
                <a:off x="37" y="44"/>
                <a:ext cx="59" cy="1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Rectangle 26"/>
              <p:cNvSpPr>
                <a:spLocks noChangeArrowheads="1"/>
              </p:cNvSpPr>
              <p:nvPr/>
            </p:nvSpPr>
            <p:spPr bwMode="auto">
              <a:xfrm>
                <a:off x="37" y="83"/>
                <a:ext cx="38" cy="1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1" name="文本框 20"/>
          <p:cNvSpPr txBox="1"/>
          <p:nvPr/>
        </p:nvSpPr>
        <p:spPr>
          <a:xfrm>
            <a:off x="4447286" y="4641734"/>
            <a:ext cx="6937285" cy="424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</a:rPr>
              <a:t>我们拥有优秀的专业设计团队，请输入内容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447286" y="3688688"/>
            <a:ext cx="1978914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</a:rPr>
              <a:t>精致的</a:t>
            </a:r>
            <a:r>
              <a:rPr lang="en-US" altLang="zh-CN" sz="1200">
                <a:solidFill>
                  <a:schemeClr val="bg1"/>
                </a:solidFill>
              </a:rPr>
              <a:t>PPT</a:t>
            </a:r>
            <a:r>
              <a:rPr lang="zh-CN" altLang="en-US" sz="1200">
                <a:solidFill>
                  <a:schemeClr val="bg1"/>
                </a:solidFill>
              </a:rPr>
              <a:t>设计与制作，为您提供全方位的演示服务。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4703209" y="3304903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>
                <a:solidFill>
                  <a:srgbClr val="16B277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2000" b="1">
              <a:solidFill>
                <a:srgbClr val="16B277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904473" y="3688688"/>
            <a:ext cx="1978914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</a:rPr>
              <a:t>精致的</a:t>
            </a:r>
            <a:r>
              <a:rPr lang="en-US" altLang="zh-CN" sz="1200">
                <a:solidFill>
                  <a:schemeClr val="bg1"/>
                </a:solidFill>
              </a:rPr>
              <a:t>PPT</a:t>
            </a:r>
            <a:r>
              <a:rPr lang="zh-CN" altLang="en-US" sz="1200">
                <a:solidFill>
                  <a:schemeClr val="bg1"/>
                </a:solidFill>
              </a:rPr>
              <a:t>设计与制作，为您提供全方位的演示服务。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7160396" y="3304903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>
                <a:solidFill>
                  <a:srgbClr val="16B277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2000" b="1">
              <a:solidFill>
                <a:srgbClr val="16B277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405657" y="3688688"/>
            <a:ext cx="1978914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</a:rPr>
              <a:t>精致的</a:t>
            </a:r>
            <a:r>
              <a:rPr lang="en-US" altLang="zh-CN" sz="1200">
                <a:solidFill>
                  <a:schemeClr val="bg1"/>
                </a:solidFill>
              </a:rPr>
              <a:t>PPT</a:t>
            </a:r>
            <a:r>
              <a:rPr lang="zh-CN" altLang="en-US" sz="1200">
                <a:solidFill>
                  <a:schemeClr val="bg1"/>
                </a:solidFill>
              </a:rPr>
              <a:t>设计与制作，为您提供全方位的演示服务。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9661580" y="3304903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>
                <a:solidFill>
                  <a:srgbClr val="16B277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2000" b="1">
              <a:solidFill>
                <a:srgbClr val="16B277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en-US" altLang="zh-CN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5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5" name="Chart 44"/>
          <p:cNvGraphicFramePr/>
          <p:nvPr/>
        </p:nvGraphicFramePr>
        <p:xfrm>
          <a:off x="4779473" y="3979333"/>
          <a:ext cx="1462848" cy="1387496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47" name="Chart 46"/>
          <p:cNvGraphicFramePr/>
          <p:nvPr/>
        </p:nvGraphicFramePr>
        <p:xfrm>
          <a:off x="6259332" y="3979333"/>
          <a:ext cx="1462848" cy="1387496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48" name="Chart 47"/>
          <p:cNvGraphicFramePr/>
          <p:nvPr/>
        </p:nvGraphicFramePr>
        <p:xfrm>
          <a:off x="7739191" y="3979333"/>
          <a:ext cx="1462848" cy="1387496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graphicFrame>
        <p:nvGraphicFramePr>
          <p:cNvPr id="49" name="Chart 48"/>
          <p:cNvGraphicFramePr/>
          <p:nvPr/>
        </p:nvGraphicFramePr>
        <p:xfrm>
          <a:off x="9219050" y="3979333"/>
          <a:ext cx="1462848" cy="1387496"/>
        </p:xfrm>
        <a:graphic>
          <a:graphicData uri="http://schemas.openxmlformats.org/drawingml/2006/chart">
            <c:chart xmlns:c="http://schemas.openxmlformats.org/drawingml/2006/chart" r:id="rId6"/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6808818" y="4410086"/>
            <a:ext cx="363876" cy="439022"/>
            <a:chOff x="134906" y="3220464"/>
            <a:chExt cx="730251" cy="881063"/>
          </a:xfrm>
          <a:noFill/>
        </p:grpSpPr>
        <p:sp>
          <p:nvSpPr>
            <p:cNvPr id="51" name="Freeform 34"/>
            <p:cNvSpPr/>
            <p:nvPr/>
          </p:nvSpPr>
          <p:spPr bwMode="auto">
            <a:xfrm>
              <a:off x="134906" y="3220464"/>
              <a:ext cx="730251" cy="577851"/>
            </a:xfrm>
            <a:custGeom>
              <a:gdLst>
                <a:gd name="T0" fmla="*/ 124 w 192"/>
                <a:gd name="T1" fmla="*/ 96 h 152"/>
                <a:gd name="T2" fmla="*/ 116 w 192"/>
                <a:gd name="T3" fmla="*/ 92 h 152"/>
                <a:gd name="T4" fmla="*/ 116 w 192"/>
                <a:gd name="T5" fmla="*/ 80 h 152"/>
                <a:gd name="T6" fmla="*/ 120 w 192"/>
                <a:gd name="T7" fmla="*/ 60 h 152"/>
                <a:gd name="T8" fmla="*/ 121 w 192"/>
                <a:gd name="T9" fmla="*/ 25 h 152"/>
                <a:gd name="T10" fmla="*/ 96 w 192"/>
                <a:gd name="T11" fmla="*/ 0 h 152"/>
                <a:gd name="T12" fmla="*/ 72 w 192"/>
                <a:gd name="T13" fmla="*/ 24 h 152"/>
                <a:gd name="T14" fmla="*/ 72 w 192"/>
                <a:gd name="T15" fmla="*/ 60 h 152"/>
                <a:gd name="T16" fmla="*/ 76 w 192"/>
                <a:gd name="T17" fmla="*/ 80 h 152"/>
                <a:gd name="T18" fmla="*/ 76 w 192"/>
                <a:gd name="T19" fmla="*/ 92 h 152"/>
                <a:gd name="T20" fmla="*/ 68 w 192"/>
                <a:gd name="T21" fmla="*/ 96 h 152"/>
                <a:gd name="T22" fmla="*/ 16 w 192"/>
                <a:gd name="T23" fmla="*/ 96 h 152"/>
                <a:gd name="T24" fmla="*/ 0 w 192"/>
                <a:gd name="T25" fmla="*/ 116 h 152"/>
                <a:gd name="T26" fmla="*/ 0 w 192"/>
                <a:gd name="T27" fmla="*/ 152 h 152"/>
                <a:gd name="T28" fmla="*/ 192 w 192"/>
                <a:gd name="T29" fmla="*/ 152 h 152"/>
                <a:gd name="T30" fmla="*/ 192 w 192"/>
                <a:gd name="T31" fmla="*/ 116 h 152"/>
                <a:gd name="T32" fmla="*/ 176 w 192"/>
                <a:gd name="T33" fmla="*/ 96 h 152"/>
                <a:gd name="T34" fmla="*/ 124 w 192"/>
                <a:gd name="T35" fmla="*/ 96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152">
                  <a:moveTo>
                    <a:pt x="124" y="96"/>
                  </a:moveTo>
                  <a:cubicBezTo>
                    <a:pt x="121" y="96"/>
                    <a:pt x="118" y="95"/>
                    <a:pt x="116" y="92"/>
                  </a:cubicBezTo>
                  <a:cubicBezTo>
                    <a:pt x="114" y="89"/>
                    <a:pt x="115" y="83"/>
                    <a:pt x="116" y="80"/>
                  </a:cubicBezTo>
                  <a:cubicBezTo>
                    <a:pt x="119" y="72"/>
                    <a:pt x="120" y="68"/>
                    <a:pt x="120" y="60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11"/>
                    <a:pt x="110" y="0"/>
                    <a:pt x="96" y="0"/>
                  </a:cubicBezTo>
                  <a:cubicBezTo>
                    <a:pt x="82" y="0"/>
                    <a:pt x="72" y="10"/>
                    <a:pt x="72" y="24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2" y="68"/>
                    <a:pt x="73" y="72"/>
                    <a:pt x="76" y="80"/>
                  </a:cubicBezTo>
                  <a:cubicBezTo>
                    <a:pt x="77" y="83"/>
                    <a:pt x="78" y="89"/>
                    <a:pt x="76" y="92"/>
                  </a:cubicBezTo>
                  <a:cubicBezTo>
                    <a:pt x="74" y="95"/>
                    <a:pt x="71" y="96"/>
                    <a:pt x="68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8" y="96"/>
                    <a:pt x="0" y="108"/>
                    <a:pt x="0" y="116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92" y="152"/>
                    <a:pt x="192" y="152"/>
                    <a:pt x="192" y="152"/>
                  </a:cubicBezTo>
                  <a:cubicBezTo>
                    <a:pt x="192" y="116"/>
                    <a:pt x="192" y="116"/>
                    <a:pt x="192" y="116"/>
                  </a:cubicBezTo>
                  <a:cubicBezTo>
                    <a:pt x="192" y="108"/>
                    <a:pt x="184" y="96"/>
                    <a:pt x="176" y="96"/>
                  </a:cubicBezTo>
                  <a:lnTo>
                    <a:pt x="124" y="96"/>
                  </a:lnTo>
                  <a:close/>
                </a:path>
              </a:pathLst>
            </a:custGeom>
            <a:grp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solidFill>
                  <a:schemeClr val="bg1"/>
                </a:solidFill>
              </a:endParaRPr>
            </a:p>
          </p:txBody>
        </p:sp>
        <p:sp>
          <p:nvSpPr>
            <p:cNvPr id="52" name="Freeform 35"/>
            <p:cNvSpPr/>
            <p:nvPr/>
          </p:nvSpPr>
          <p:spPr bwMode="auto">
            <a:xfrm>
              <a:off x="165069" y="3798314"/>
              <a:ext cx="669926" cy="303213"/>
            </a:xfrm>
            <a:custGeom>
              <a:gdLst>
                <a:gd name="T0" fmla="*/ 422 w 422"/>
                <a:gd name="T1" fmla="*/ 191 h 191"/>
                <a:gd name="T2" fmla="*/ 115 w 422"/>
                <a:gd name="T3" fmla="*/ 191 h 191"/>
                <a:gd name="T4" fmla="*/ 115 w 422"/>
                <a:gd name="T5" fmla="*/ 95 h 191"/>
                <a:gd name="T6" fmla="*/ 67 w 422"/>
                <a:gd name="T7" fmla="*/ 191 h 191"/>
                <a:gd name="T8" fmla="*/ 0 w 422"/>
                <a:gd name="T9" fmla="*/ 191 h 191"/>
                <a:gd name="T10" fmla="*/ 0 w 422"/>
                <a:gd name="T11" fmla="*/ 0 h 191"/>
                <a:gd name="T12" fmla="*/ 422 w 422"/>
                <a:gd name="T13" fmla="*/ 0 h 191"/>
                <a:gd name="T14" fmla="*/ 422 w 422"/>
                <a:gd name="T15" fmla="*/ 191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2" h="191">
                  <a:moveTo>
                    <a:pt x="422" y="191"/>
                  </a:moveTo>
                  <a:lnTo>
                    <a:pt x="115" y="191"/>
                  </a:lnTo>
                  <a:lnTo>
                    <a:pt x="115" y="95"/>
                  </a:lnTo>
                  <a:lnTo>
                    <a:pt x="67" y="191"/>
                  </a:lnTo>
                  <a:lnTo>
                    <a:pt x="0" y="191"/>
                  </a:lnTo>
                  <a:lnTo>
                    <a:pt x="0" y="0"/>
                  </a:lnTo>
                  <a:lnTo>
                    <a:pt x="422" y="0"/>
                  </a:lnTo>
                  <a:lnTo>
                    <a:pt x="422" y="191"/>
                  </a:lnTo>
                  <a:close/>
                </a:path>
              </a:pathLst>
            </a:custGeom>
            <a:grp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solidFill>
                  <a:schemeClr val="bg1"/>
                </a:solidFill>
              </a:endParaRPr>
            </a:p>
          </p:txBody>
        </p:sp>
        <p:sp>
          <p:nvSpPr>
            <p:cNvPr id="53" name="Line 36"/>
            <p:cNvSpPr>
              <a:spLocks noChangeShapeType="1"/>
            </p:cNvSpPr>
            <p:nvPr/>
          </p:nvSpPr>
          <p:spPr bwMode="auto">
            <a:xfrm flipH="1">
              <a:off x="742919" y="3904677"/>
              <a:ext cx="0" cy="196850"/>
            </a:xfrm>
            <a:prstGeom prst="line">
              <a:avLst/>
            </a:prstGeom>
            <a:grp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solidFill>
                  <a:schemeClr val="bg1"/>
                </a:solidFill>
              </a:endParaRPr>
            </a:p>
          </p:txBody>
        </p:sp>
        <p:sp>
          <p:nvSpPr>
            <p:cNvPr id="54" name="Line 37"/>
            <p:cNvSpPr>
              <a:spLocks noChangeShapeType="1"/>
            </p:cNvSpPr>
            <p:nvPr/>
          </p:nvSpPr>
          <p:spPr bwMode="auto">
            <a:xfrm flipH="1">
              <a:off x="652432" y="3949127"/>
              <a:ext cx="0" cy="152400"/>
            </a:xfrm>
            <a:prstGeom prst="line">
              <a:avLst/>
            </a:prstGeom>
            <a:grp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solidFill>
                  <a:schemeClr val="bg1"/>
                </a:solidFill>
              </a:endParaRPr>
            </a:p>
          </p:txBody>
        </p:sp>
        <p:sp>
          <p:nvSpPr>
            <p:cNvPr id="55" name="Line 38"/>
            <p:cNvSpPr>
              <a:spLocks noChangeShapeType="1"/>
            </p:cNvSpPr>
            <p:nvPr/>
          </p:nvSpPr>
          <p:spPr bwMode="auto">
            <a:xfrm flipH="1">
              <a:off x="560357" y="4011039"/>
              <a:ext cx="0" cy="90488"/>
            </a:xfrm>
            <a:prstGeom prst="line">
              <a:avLst/>
            </a:prstGeom>
            <a:grp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solidFill>
                  <a:schemeClr val="bg1"/>
                </a:solidFill>
              </a:endParaRPr>
            </a:p>
          </p:txBody>
        </p:sp>
        <p:sp>
          <p:nvSpPr>
            <p:cNvPr id="56" name="Oval 39"/>
            <p:cNvSpPr>
              <a:spLocks noChangeArrowheads="1"/>
            </p:cNvSpPr>
            <p:nvPr/>
          </p:nvSpPr>
          <p:spPr bwMode="auto">
            <a:xfrm>
              <a:off x="480981" y="3296664"/>
              <a:ext cx="38100" cy="38100"/>
            </a:xfrm>
            <a:prstGeom prst="ellipse">
              <a:avLst/>
            </a:prstGeom>
            <a:grp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310371" y="4452010"/>
            <a:ext cx="401052" cy="401050"/>
            <a:chOff x="6264275" y="814388"/>
            <a:chExt cx="881063" cy="881063"/>
          </a:xfrm>
        </p:grpSpPr>
        <p:sp>
          <p:nvSpPr>
            <p:cNvPr id="58" name="Freeform 25"/>
            <p:cNvSpPr/>
            <p:nvPr/>
          </p:nvSpPr>
          <p:spPr bwMode="auto">
            <a:xfrm>
              <a:off x="6264275" y="904876"/>
              <a:ext cx="365125" cy="790575"/>
            </a:xfrm>
            <a:custGeom>
              <a:gdLst>
                <a:gd name="T0" fmla="*/ 96 w 96"/>
                <a:gd name="T1" fmla="*/ 208 h 208"/>
                <a:gd name="T2" fmla="*/ 21 w 96"/>
                <a:gd name="T3" fmla="*/ 208 h 208"/>
                <a:gd name="T4" fmla="*/ 0 w 96"/>
                <a:gd name="T5" fmla="*/ 188 h 208"/>
                <a:gd name="T6" fmla="*/ 0 w 96"/>
                <a:gd name="T7" fmla="*/ 0 h 2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208">
                  <a:moveTo>
                    <a:pt x="96" y="208"/>
                  </a:moveTo>
                  <a:cubicBezTo>
                    <a:pt x="21" y="208"/>
                    <a:pt x="21" y="208"/>
                    <a:pt x="21" y="208"/>
                  </a:cubicBezTo>
                  <a:cubicBezTo>
                    <a:pt x="9" y="208"/>
                    <a:pt x="0" y="199"/>
                    <a:pt x="0" y="18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solidFill>
                  <a:schemeClr val="bg1"/>
                </a:solidFill>
              </a:endParaRPr>
            </a:p>
          </p:txBody>
        </p:sp>
        <p:sp>
          <p:nvSpPr>
            <p:cNvPr id="59" name="Line 26"/>
            <p:cNvSpPr>
              <a:spLocks noChangeShapeType="1"/>
            </p:cNvSpPr>
            <p:nvPr/>
          </p:nvSpPr>
          <p:spPr bwMode="auto">
            <a:xfrm>
              <a:off x="6354763" y="904876"/>
              <a:ext cx="608013" cy="0"/>
            </a:xfrm>
            <a:prstGeom prst="line">
              <a:avLst/>
            </a:prstGeom>
            <a:no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solidFill>
                  <a:schemeClr val="bg1"/>
                </a:solidFill>
              </a:endParaRPr>
            </a:p>
          </p:txBody>
        </p:sp>
        <p:sp>
          <p:nvSpPr>
            <p:cNvPr id="60" name="Freeform 27"/>
            <p:cNvSpPr/>
            <p:nvPr/>
          </p:nvSpPr>
          <p:spPr bwMode="auto">
            <a:xfrm>
              <a:off x="6264275" y="814388"/>
              <a:ext cx="728663" cy="303213"/>
            </a:xfrm>
            <a:custGeom>
              <a:gdLst>
                <a:gd name="T0" fmla="*/ 192 w 192"/>
                <a:gd name="T1" fmla="*/ 0 h 80"/>
                <a:gd name="T2" fmla="*/ 24 w 192"/>
                <a:gd name="T3" fmla="*/ 0 h 80"/>
                <a:gd name="T4" fmla="*/ 0 w 192"/>
                <a:gd name="T5" fmla="*/ 24 h 80"/>
                <a:gd name="T6" fmla="*/ 24 w 192"/>
                <a:gd name="T7" fmla="*/ 48 h 80"/>
                <a:gd name="T8" fmla="*/ 192 w 192"/>
                <a:gd name="T9" fmla="*/ 48 h 80"/>
                <a:gd name="T10" fmla="*/ 192 w 192"/>
                <a:gd name="T11" fmla="*/ 80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80">
                  <a:moveTo>
                    <a:pt x="19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2" y="80"/>
                    <a:pt x="192" y="80"/>
                    <a:pt x="192" y="80"/>
                  </a:cubicBezTo>
                </a:path>
              </a:pathLst>
            </a:custGeom>
            <a:no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solidFill>
                  <a:schemeClr val="bg1"/>
                </a:solidFill>
              </a:endParaRPr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 flipH="1" flipV="1">
              <a:off x="6902450" y="1346201"/>
              <a:ext cx="0" cy="212725"/>
            </a:xfrm>
            <a:prstGeom prst="line">
              <a:avLst/>
            </a:prstGeom>
            <a:no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solidFill>
                  <a:schemeClr val="bg1"/>
                </a:solidFill>
              </a:endParaRPr>
            </a:p>
          </p:txBody>
        </p:sp>
        <p:sp>
          <p:nvSpPr>
            <p:cNvPr id="62" name="Freeform 29"/>
            <p:cNvSpPr/>
            <p:nvPr/>
          </p:nvSpPr>
          <p:spPr bwMode="auto">
            <a:xfrm>
              <a:off x="6810375" y="1466851"/>
              <a:ext cx="182563" cy="92075"/>
            </a:xfrm>
            <a:custGeom>
              <a:gdLst>
                <a:gd name="T0" fmla="*/ 0 w 115"/>
                <a:gd name="T1" fmla="*/ 0 h 58"/>
                <a:gd name="T2" fmla="*/ 58 w 115"/>
                <a:gd name="T3" fmla="*/ 58 h 58"/>
                <a:gd name="T4" fmla="*/ 115 w 115"/>
                <a:gd name="T5" fmla="*/ 0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57">
                  <a:moveTo>
                    <a:pt x="0" y="0"/>
                  </a:moveTo>
                  <a:lnTo>
                    <a:pt x="58" y="58"/>
                  </a:lnTo>
                  <a:lnTo>
                    <a:pt x="115" y="0"/>
                  </a:lnTo>
                </a:path>
              </a:pathLst>
            </a:custGeom>
            <a:no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solidFill>
                  <a:schemeClr val="bg1"/>
                </a:solidFill>
              </a:endParaRPr>
            </a:p>
          </p:txBody>
        </p:sp>
        <p:sp>
          <p:nvSpPr>
            <p:cNvPr id="63" name="Oval 30"/>
            <p:cNvSpPr>
              <a:spLocks noChangeArrowheads="1"/>
            </p:cNvSpPr>
            <p:nvPr/>
          </p:nvSpPr>
          <p:spPr bwMode="auto">
            <a:xfrm>
              <a:off x="6659563" y="1209676"/>
              <a:ext cx="485775" cy="485775"/>
            </a:xfrm>
            <a:prstGeom prst="ellipse">
              <a:avLst/>
            </a:prstGeom>
            <a:no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274199" y="4474093"/>
            <a:ext cx="392832" cy="392832"/>
            <a:chOff x="6399213" y="695325"/>
            <a:chExt cx="850899" cy="850901"/>
          </a:xfrm>
        </p:grpSpPr>
        <p:sp>
          <p:nvSpPr>
            <p:cNvPr id="80" name="Freeform 34"/>
            <p:cNvSpPr/>
            <p:nvPr/>
          </p:nvSpPr>
          <p:spPr bwMode="auto">
            <a:xfrm>
              <a:off x="6565900" y="862013"/>
              <a:ext cx="684212" cy="684213"/>
            </a:xfrm>
            <a:custGeom>
              <a:gdLst>
                <a:gd name="T0" fmla="*/ 431 w 431"/>
                <a:gd name="T1" fmla="*/ 0 h 431"/>
                <a:gd name="T2" fmla="*/ 431 w 431"/>
                <a:gd name="T3" fmla="*/ 431 h 431"/>
                <a:gd name="T4" fmla="*/ 0 w 431"/>
                <a:gd name="T5" fmla="*/ 431 h 4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" h="431">
                  <a:moveTo>
                    <a:pt x="431" y="0"/>
                  </a:moveTo>
                  <a:lnTo>
                    <a:pt x="431" y="431"/>
                  </a:lnTo>
                  <a:lnTo>
                    <a:pt x="0" y="431"/>
                  </a:lnTo>
                </a:path>
              </a:pathLst>
            </a:cu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solidFill>
                  <a:schemeClr val="bg1"/>
                </a:solidFill>
              </a:endParaRPr>
            </a:p>
          </p:txBody>
        </p:sp>
        <p:sp>
          <p:nvSpPr>
            <p:cNvPr id="81" name="Freeform 35"/>
            <p:cNvSpPr/>
            <p:nvPr/>
          </p:nvSpPr>
          <p:spPr bwMode="auto">
            <a:xfrm>
              <a:off x="6473825" y="769938"/>
              <a:ext cx="715962" cy="715963"/>
            </a:xfrm>
            <a:custGeom>
              <a:gdLst>
                <a:gd name="T0" fmla="*/ 451 w 451"/>
                <a:gd name="T1" fmla="*/ 0 h 451"/>
                <a:gd name="T2" fmla="*/ 451 w 451"/>
                <a:gd name="T3" fmla="*/ 451 h 451"/>
                <a:gd name="T4" fmla="*/ 0 w 451"/>
                <a:gd name="T5" fmla="*/ 451 h 4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1" h="451">
                  <a:moveTo>
                    <a:pt x="451" y="0"/>
                  </a:moveTo>
                  <a:lnTo>
                    <a:pt x="451" y="451"/>
                  </a:lnTo>
                  <a:lnTo>
                    <a:pt x="0" y="451"/>
                  </a:lnTo>
                </a:path>
              </a:pathLst>
            </a:cu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solidFill>
                  <a:schemeClr val="bg1"/>
                </a:solidFill>
              </a:endParaRPr>
            </a:p>
          </p:txBody>
        </p:sp>
        <p:sp>
          <p:nvSpPr>
            <p:cNvPr id="83" name="Rectangle 36"/>
            <p:cNvSpPr>
              <a:spLocks noChangeArrowheads="1"/>
            </p:cNvSpPr>
            <p:nvPr/>
          </p:nvSpPr>
          <p:spPr bwMode="auto">
            <a:xfrm>
              <a:off x="6399213" y="695325"/>
              <a:ext cx="728662" cy="728663"/>
            </a:xfrm>
            <a:prstGeom prst="rect">
              <a:avLst/>
            </a:pr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solidFill>
                  <a:schemeClr val="bg1"/>
                </a:solidFill>
              </a:endParaRPr>
            </a:p>
          </p:txBody>
        </p:sp>
        <p:sp>
          <p:nvSpPr>
            <p:cNvPr id="105" name="Freeform 37"/>
            <p:cNvSpPr/>
            <p:nvPr/>
          </p:nvSpPr>
          <p:spPr bwMode="auto">
            <a:xfrm>
              <a:off x="6550025" y="965200"/>
              <a:ext cx="482600" cy="307975"/>
            </a:xfrm>
            <a:custGeom>
              <a:gdLst>
                <a:gd name="T0" fmla="*/ 304 w 304"/>
                <a:gd name="T1" fmla="*/ 194 h 194"/>
                <a:gd name="T2" fmla="*/ 230 w 304"/>
                <a:gd name="T3" fmla="*/ 0 h 194"/>
                <a:gd name="T4" fmla="*/ 134 w 304"/>
                <a:gd name="T5" fmla="*/ 143 h 194"/>
                <a:gd name="T6" fmla="*/ 75 w 304"/>
                <a:gd name="T7" fmla="*/ 71 h 194"/>
                <a:gd name="T8" fmla="*/ 0 w 304"/>
                <a:gd name="T9" fmla="*/ 194 h 1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194">
                  <a:moveTo>
                    <a:pt x="304" y="194"/>
                  </a:moveTo>
                  <a:lnTo>
                    <a:pt x="230" y="0"/>
                  </a:lnTo>
                  <a:lnTo>
                    <a:pt x="134" y="143"/>
                  </a:lnTo>
                  <a:lnTo>
                    <a:pt x="75" y="71"/>
                  </a:lnTo>
                  <a:lnTo>
                    <a:pt x="0" y="194"/>
                  </a:lnTo>
                </a:path>
              </a:pathLst>
            </a:cu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solidFill>
                  <a:schemeClr val="bg1"/>
                </a:solidFill>
              </a:endParaRPr>
            </a:p>
          </p:txBody>
        </p:sp>
        <p:sp>
          <p:nvSpPr>
            <p:cNvPr id="106" name="Oval 38"/>
            <p:cNvSpPr>
              <a:spLocks noChangeArrowheads="1"/>
            </p:cNvSpPr>
            <p:nvPr/>
          </p:nvSpPr>
          <p:spPr bwMode="auto">
            <a:xfrm>
              <a:off x="6550025" y="808038"/>
              <a:ext cx="119062" cy="119063"/>
            </a:xfrm>
            <a:prstGeom prst="ellipse">
              <a:avLst/>
            </a:pr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solidFill>
                  <a:schemeClr val="bg1"/>
                </a:solidFill>
              </a:endParaRPr>
            </a:p>
          </p:txBody>
        </p:sp>
        <p:sp>
          <p:nvSpPr>
            <p:cNvPr id="109" name="Line 39"/>
            <p:cNvSpPr>
              <a:spLocks noChangeShapeType="1"/>
            </p:cNvSpPr>
            <p:nvPr/>
          </p:nvSpPr>
          <p:spPr bwMode="auto">
            <a:xfrm flipH="1">
              <a:off x="6399213" y="1273175"/>
              <a:ext cx="728662" cy="0"/>
            </a:xfrm>
            <a:prstGeom prst="line">
              <a:avLst/>
            </a:pr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9781291" y="4468951"/>
            <a:ext cx="338366" cy="385708"/>
            <a:chOff x="6873875" y="742950"/>
            <a:chExt cx="771526" cy="879476"/>
          </a:xfrm>
        </p:grpSpPr>
        <p:sp>
          <p:nvSpPr>
            <p:cNvPr id="111" name="Line 43"/>
            <p:cNvSpPr>
              <a:spLocks noChangeShapeType="1"/>
            </p:cNvSpPr>
            <p:nvPr/>
          </p:nvSpPr>
          <p:spPr bwMode="auto">
            <a:xfrm flipH="1">
              <a:off x="7162800" y="1471613"/>
              <a:ext cx="0" cy="76200"/>
            </a:xfrm>
            <a:prstGeom prst="line">
              <a:avLst/>
            </a:prstGeom>
            <a:no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solidFill>
                  <a:schemeClr val="bg1"/>
                </a:solidFill>
              </a:endParaRPr>
            </a:p>
          </p:txBody>
        </p:sp>
        <p:sp>
          <p:nvSpPr>
            <p:cNvPr id="112" name="Line 44"/>
            <p:cNvSpPr>
              <a:spLocks noChangeShapeType="1"/>
            </p:cNvSpPr>
            <p:nvPr/>
          </p:nvSpPr>
          <p:spPr bwMode="auto">
            <a:xfrm flipH="1">
              <a:off x="7223125" y="1471613"/>
              <a:ext cx="0" cy="76200"/>
            </a:xfrm>
            <a:prstGeom prst="line">
              <a:avLst/>
            </a:prstGeom>
            <a:no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solidFill>
                  <a:schemeClr val="bg1"/>
                </a:solidFill>
              </a:endParaRPr>
            </a:p>
          </p:txBody>
        </p:sp>
        <p:sp>
          <p:nvSpPr>
            <p:cNvPr id="113" name="Freeform 45"/>
            <p:cNvSpPr/>
            <p:nvPr/>
          </p:nvSpPr>
          <p:spPr bwMode="auto">
            <a:xfrm>
              <a:off x="6964363" y="1547813"/>
              <a:ext cx="457200" cy="74613"/>
            </a:xfrm>
            <a:custGeom>
              <a:gdLst>
                <a:gd name="T0" fmla="*/ 120 w 120"/>
                <a:gd name="T1" fmla="*/ 20 h 20"/>
                <a:gd name="T2" fmla="*/ 60 w 120"/>
                <a:gd name="T3" fmla="*/ 0 h 20"/>
                <a:gd name="T4" fmla="*/ 0 w 120"/>
                <a:gd name="T5" fmla="*/ 20 h 20"/>
                <a:gd name="T6" fmla="*/ 120 w 120"/>
                <a:gd name="T7" fmla="*/ 2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20">
                  <a:moveTo>
                    <a:pt x="120" y="20"/>
                  </a:moveTo>
                  <a:cubicBezTo>
                    <a:pt x="103" y="7"/>
                    <a:pt x="83" y="0"/>
                    <a:pt x="60" y="0"/>
                  </a:cubicBezTo>
                  <a:cubicBezTo>
                    <a:pt x="37" y="0"/>
                    <a:pt x="17" y="7"/>
                    <a:pt x="0" y="20"/>
                  </a:cubicBezTo>
                  <a:lnTo>
                    <a:pt x="120" y="20"/>
                  </a:lnTo>
                  <a:close/>
                </a:path>
              </a:pathLst>
            </a:custGeom>
            <a:no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solidFill>
                  <a:schemeClr val="bg1"/>
                </a:solidFill>
              </a:endParaRPr>
            </a:p>
          </p:txBody>
        </p:sp>
        <p:sp>
          <p:nvSpPr>
            <p:cNvPr id="114" name="Oval 46"/>
            <p:cNvSpPr>
              <a:spLocks noChangeArrowheads="1"/>
            </p:cNvSpPr>
            <p:nvPr/>
          </p:nvSpPr>
          <p:spPr bwMode="auto">
            <a:xfrm>
              <a:off x="6904038" y="773113"/>
              <a:ext cx="577850" cy="576263"/>
            </a:xfrm>
            <a:prstGeom prst="ellipse">
              <a:avLst/>
            </a:prstGeom>
            <a:no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solidFill>
                  <a:schemeClr val="bg1"/>
                </a:solidFill>
              </a:endParaRPr>
            </a:p>
          </p:txBody>
        </p:sp>
        <p:sp>
          <p:nvSpPr>
            <p:cNvPr id="115" name="Freeform 47"/>
            <p:cNvSpPr/>
            <p:nvPr/>
          </p:nvSpPr>
          <p:spPr bwMode="auto">
            <a:xfrm>
              <a:off x="6904038" y="773113"/>
              <a:ext cx="741363" cy="739775"/>
            </a:xfrm>
            <a:custGeom>
              <a:gdLst>
                <a:gd name="T0" fmla="*/ 152 w 195"/>
                <a:gd name="T1" fmla="*/ 0 h 195"/>
                <a:gd name="T2" fmla="*/ 152 w 195"/>
                <a:gd name="T3" fmla="*/ 152 h 195"/>
                <a:gd name="T4" fmla="*/ 0 w 195"/>
                <a:gd name="T5" fmla="*/ 152 h 1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" h="195">
                  <a:moveTo>
                    <a:pt x="152" y="0"/>
                  </a:moveTo>
                  <a:cubicBezTo>
                    <a:pt x="195" y="42"/>
                    <a:pt x="195" y="110"/>
                    <a:pt x="152" y="152"/>
                  </a:cubicBezTo>
                  <a:cubicBezTo>
                    <a:pt x="110" y="195"/>
                    <a:pt x="42" y="195"/>
                    <a:pt x="0" y="152"/>
                  </a:cubicBezTo>
                </a:path>
              </a:pathLst>
            </a:custGeom>
            <a:no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solidFill>
                  <a:schemeClr val="bg1"/>
                </a:solidFill>
              </a:endParaRPr>
            </a:p>
          </p:txBody>
        </p:sp>
        <p:sp>
          <p:nvSpPr>
            <p:cNvPr id="116" name="Line 48"/>
            <p:cNvSpPr>
              <a:spLocks noChangeShapeType="1"/>
            </p:cNvSpPr>
            <p:nvPr/>
          </p:nvSpPr>
          <p:spPr bwMode="auto">
            <a:xfrm flipV="1">
              <a:off x="6873875" y="1319213"/>
              <a:ext cx="60325" cy="60325"/>
            </a:xfrm>
            <a:prstGeom prst="line">
              <a:avLst/>
            </a:prstGeom>
            <a:no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solidFill>
                  <a:schemeClr val="bg1"/>
                </a:solidFill>
              </a:endParaRPr>
            </a:p>
          </p:txBody>
        </p:sp>
        <p:sp>
          <p:nvSpPr>
            <p:cNvPr id="117" name="Line 49"/>
            <p:cNvSpPr>
              <a:spLocks noChangeShapeType="1"/>
            </p:cNvSpPr>
            <p:nvPr/>
          </p:nvSpPr>
          <p:spPr bwMode="auto">
            <a:xfrm flipV="1">
              <a:off x="7451725" y="742950"/>
              <a:ext cx="60325" cy="60325"/>
            </a:xfrm>
            <a:prstGeom prst="line">
              <a:avLst/>
            </a:prstGeom>
            <a:no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solidFill>
                  <a:schemeClr val="bg1"/>
                </a:solidFill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5014608" y="5292151"/>
            <a:ext cx="9925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70C0"/>
                </a:solidFill>
                <a:latin typeface="+mn-ea"/>
              </a:defRPr>
            </a:lvl1pPr>
          </a:lstStyle>
          <a:p>
            <a:pPr algn="ctr"/>
            <a:r>
              <a:rPr lang="en-US" sz="1600" b="0">
                <a:solidFill>
                  <a:srgbClr val="16B277"/>
                </a:solidFill>
              </a:rPr>
              <a:t>PPT</a:t>
            </a:r>
            <a:r>
              <a:rPr lang="zh-CN" altLang="en-US" sz="1600" b="0">
                <a:solidFill>
                  <a:srgbClr val="16B277"/>
                </a:solidFill>
              </a:rPr>
              <a:t>模板</a:t>
            </a:r>
            <a:endParaRPr lang="id-ID" sz="1600" b="0">
              <a:solidFill>
                <a:srgbClr val="16B277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109986" y="3694343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70C0"/>
                </a:solidFill>
                <a:latin typeface="+mn-ea"/>
              </a:defRPr>
            </a:lvl1pPr>
          </a:lstStyle>
          <a:p>
            <a:pPr algn="ctr"/>
            <a:r>
              <a:rPr lang="id-ID">
                <a:solidFill>
                  <a:schemeClr val="bg1"/>
                </a:solidFill>
              </a:rPr>
              <a:t>75%</a:t>
            </a:r>
            <a:endParaRPr lang="id-ID">
              <a:solidFill>
                <a:schemeClr val="bg1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589845" y="3694343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70C0"/>
                </a:solidFill>
                <a:latin typeface="+mn-ea"/>
              </a:defRPr>
            </a:lvl1pPr>
          </a:lstStyle>
          <a:p>
            <a:pPr algn="ctr"/>
            <a:r>
              <a:rPr lang="id-ID">
                <a:solidFill>
                  <a:schemeClr val="bg1"/>
                </a:solidFill>
              </a:rPr>
              <a:t>90%</a:t>
            </a:r>
            <a:endParaRPr lang="id-ID">
              <a:solidFill>
                <a:schemeClr val="bg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069704" y="3694343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70C0"/>
                </a:solidFill>
                <a:latin typeface="+mn-ea"/>
              </a:defRPr>
            </a:lvl1pPr>
          </a:lstStyle>
          <a:p>
            <a:pPr algn="ctr"/>
            <a:r>
              <a:rPr lang="id-ID">
                <a:solidFill>
                  <a:schemeClr val="bg1"/>
                </a:solidFill>
              </a:rPr>
              <a:t>70%</a:t>
            </a:r>
            <a:endParaRPr lang="id-ID">
              <a:solidFill>
                <a:schemeClr val="bg1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9549563" y="3694343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70C0"/>
                </a:solidFill>
                <a:latin typeface="+mn-ea"/>
              </a:defRPr>
            </a:lvl1pPr>
          </a:lstStyle>
          <a:p>
            <a:pPr algn="ctr"/>
            <a:r>
              <a:rPr lang="id-ID">
                <a:solidFill>
                  <a:schemeClr val="bg1"/>
                </a:solidFill>
              </a:rPr>
              <a:t>55%</a:t>
            </a:r>
            <a:endParaRPr lang="id-ID">
              <a:solidFill>
                <a:schemeClr val="bg1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530534" y="5292153"/>
            <a:ext cx="9492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70C0"/>
                </a:solidFill>
                <a:latin typeface="+mn-ea"/>
              </a:defRPr>
            </a:lvl1pPr>
          </a:lstStyle>
          <a:p>
            <a:pPr algn="ctr"/>
            <a:r>
              <a:rPr lang="en-US" altLang="zh-CN" sz="1600" b="0">
                <a:solidFill>
                  <a:srgbClr val="16B277"/>
                </a:solidFill>
              </a:rPr>
              <a:t>PPT</a:t>
            </a:r>
            <a:r>
              <a:rPr lang="zh-CN" altLang="en-US" sz="1600" b="0">
                <a:solidFill>
                  <a:srgbClr val="16B277"/>
                </a:solidFill>
              </a:rPr>
              <a:t>图表</a:t>
            </a:r>
            <a:endParaRPr lang="id-ID" sz="1600" b="0">
              <a:solidFill>
                <a:srgbClr val="16B277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003180" y="5292151"/>
            <a:ext cx="9492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70C0"/>
                </a:solidFill>
                <a:latin typeface="+mn-ea"/>
              </a:defRPr>
            </a:lvl1pPr>
          </a:lstStyle>
          <a:p>
            <a:pPr algn="ctr"/>
            <a:r>
              <a:rPr lang="en-US" altLang="zh-CN" sz="1600" b="0">
                <a:solidFill>
                  <a:srgbClr val="16B277"/>
                </a:solidFill>
              </a:rPr>
              <a:t>PPT</a:t>
            </a:r>
            <a:r>
              <a:rPr lang="zh-CN" altLang="en-US" sz="1600" b="0">
                <a:solidFill>
                  <a:srgbClr val="16B277"/>
                </a:solidFill>
              </a:rPr>
              <a:t>作品</a:t>
            </a:r>
            <a:endParaRPr lang="id-ID" sz="1600" b="0">
              <a:solidFill>
                <a:srgbClr val="16B277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9475825" y="5292151"/>
            <a:ext cx="9492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70C0"/>
                </a:solidFill>
                <a:latin typeface="+mn-ea"/>
              </a:defRPr>
            </a:lvl1pPr>
          </a:lstStyle>
          <a:p>
            <a:pPr algn="ctr"/>
            <a:r>
              <a:rPr lang="en-US" altLang="zh-CN" sz="1600" b="0">
                <a:solidFill>
                  <a:srgbClr val="16B277"/>
                </a:solidFill>
              </a:rPr>
              <a:t>PPT</a:t>
            </a:r>
            <a:r>
              <a:rPr lang="zh-CN" altLang="en-US" sz="1600" b="0">
                <a:solidFill>
                  <a:srgbClr val="16B277"/>
                </a:solidFill>
              </a:rPr>
              <a:t>定制</a:t>
            </a:r>
            <a:endParaRPr lang="id-ID" sz="1600" b="0">
              <a:solidFill>
                <a:srgbClr val="16B277"/>
              </a:solidFill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en-US" altLang="zh-CN"/>
          </a:p>
        </p:txBody>
      </p:sp>
      <p:sp>
        <p:nvSpPr>
          <p:cNvPr id="64" name="Freeform 5"/>
          <p:cNvSpPr/>
          <p:nvPr/>
        </p:nvSpPr>
        <p:spPr bwMode="auto">
          <a:xfrm>
            <a:off x="2099579" y="5472997"/>
            <a:ext cx="222606" cy="222347"/>
          </a:xfrm>
          <a:custGeom>
            <a:gdLst>
              <a:gd name="T0" fmla="*/ 360 w 360"/>
              <a:gd name="T1" fmla="*/ 60 h 360"/>
              <a:gd name="T2" fmla="*/ 300 w 360"/>
              <a:gd name="T3" fmla="*/ 0 h 360"/>
              <a:gd name="T4" fmla="*/ 60 w 360"/>
              <a:gd name="T5" fmla="*/ 0 h 360"/>
              <a:gd name="T6" fmla="*/ 0 w 360"/>
              <a:gd name="T7" fmla="*/ 60 h 360"/>
              <a:gd name="T8" fmla="*/ 0 w 360"/>
              <a:gd name="T9" fmla="*/ 300 h 360"/>
              <a:gd name="T10" fmla="*/ 60 w 360"/>
              <a:gd name="T11" fmla="*/ 360 h 360"/>
              <a:gd name="T12" fmla="*/ 180 w 360"/>
              <a:gd name="T13" fmla="*/ 360 h 360"/>
              <a:gd name="T14" fmla="*/ 180 w 360"/>
              <a:gd name="T15" fmla="*/ 224 h 360"/>
              <a:gd name="T16" fmla="*/ 136 w 360"/>
              <a:gd name="T17" fmla="*/ 224 h 360"/>
              <a:gd name="T18" fmla="*/ 136 w 360"/>
              <a:gd name="T19" fmla="*/ 164 h 360"/>
              <a:gd name="T20" fmla="*/ 180 w 360"/>
              <a:gd name="T21" fmla="*/ 164 h 360"/>
              <a:gd name="T22" fmla="*/ 180 w 360"/>
              <a:gd name="T23" fmla="*/ 141 h 360"/>
              <a:gd name="T24" fmla="*/ 248 w 360"/>
              <a:gd name="T25" fmla="*/ 64 h 360"/>
              <a:gd name="T26" fmla="*/ 296 w 360"/>
              <a:gd name="T27" fmla="*/ 64 h 360"/>
              <a:gd name="T28" fmla="*/ 296 w 360"/>
              <a:gd name="T29" fmla="*/ 124 h 360"/>
              <a:gd name="T30" fmla="*/ 248 w 360"/>
              <a:gd name="T31" fmla="*/ 124 h 360"/>
              <a:gd name="T32" fmla="*/ 236 w 360"/>
              <a:gd name="T33" fmla="*/ 140 h 360"/>
              <a:gd name="T34" fmla="*/ 236 w 360"/>
              <a:gd name="T35" fmla="*/ 164 h 360"/>
              <a:gd name="T36" fmla="*/ 296 w 360"/>
              <a:gd name="T37" fmla="*/ 164 h 360"/>
              <a:gd name="T38" fmla="*/ 296 w 360"/>
              <a:gd name="T39" fmla="*/ 224 h 360"/>
              <a:gd name="T40" fmla="*/ 236 w 360"/>
              <a:gd name="T41" fmla="*/ 224 h 360"/>
              <a:gd name="T42" fmla="*/ 236 w 360"/>
              <a:gd name="T43" fmla="*/ 360 h 360"/>
              <a:gd name="T44" fmla="*/ 300 w 360"/>
              <a:gd name="T45" fmla="*/ 360 h 360"/>
              <a:gd name="T46" fmla="*/ 360 w 360"/>
              <a:gd name="T47" fmla="*/ 300 h 360"/>
              <a:gd name="T48" fmla="*/ 360 w 360"/>
              <a:gd name="T49" fmla="*/ 60 h 36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60" h="360">
                <a:moveTo>
                  <a:pt x="360" y="60"/>
                </a:moveTo>
                <a:cubicBezTo>
                  <a:pt x="360" y="29"/>
                  <a:pt x="332" y="0"/>
                  <a:pt x="3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8" y="0"/>
                  <a:pt x="0" y="29"/>
                  <a:pt x="0" y="6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32"/>
                  <a:pt x="28" y="360"/>
                  <a:pt x="60" y="360"/>
                </a:cubicBezTo>
                <a:cubicBezTo>
                  <a:pt x="180" y="360"/>
                  <a:pt x="180" y="360"/>
                  <a:pt x="180" y="360"/>
                </a:cubicBezTo>
                <a:cubicBezTo>
                  <a:pt x="180" y="224"/>
                  <a:pt x="180" y="224"/>
                  <a:pt x="180" y="224"/>
                </a:cubicBezTo>
                <a:cubicBezTo>
                  <a:pt x="136" y="224"/>
                  <a:pt x="136" y="224"/>
                  <a:pt x="136" y="22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100"/>
                  <a:pt x="210" y="64"/>
                  <a:pt x="248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6" y="124"/>
                  <a:pt x="296" y="124"/>
                  <a:pt x="296" y="124"/>
                </a:cubicBezTo>
                <a:cubicBezTo>
                  <a:pt x="248" y="124"/>
                  <a:pt x="248" y="124"/>
                  <a:pt x="248" y="124"/>
                </a:cubicBezTo>
                <a:cubicBezTo>
                  <a:pt x="242" y="124"/>
                  <a:pt x="236" y="131"/>
                  <a:pt x="236" y="140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96" y="164"/>
                  <a:pt x="296" y="164"/>
                  <a:pt x="296" y="164"/>
                </a:cubicBezTo>
                <a:cubicBezTo>
                  <a:pt x="296" y="224"/>
                  <a:pt x="296" y="224"/>
                  <a:pt x="296" y="224"/>
                </a:cubicBezTo>
                <a:cubicBezTo>
                  <a:pt x="236" y="224"/>
                  <a:pt x="236" y="224"/>
                  <a:pt x="236" y="224"/>
                </a:cubicBezTo>
                <a:cubicBezTo>
                  <a:pt x="236" y="360"/>
                  <a:pt x="236" y="360"/>
                  <a:pt x="236" y="360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32" y="360"/>
                  <a:pt x="360" y="332"/>
                  <a:pt x="360" y="300"/>
                </a:cubicBezTo>
                <a:lnTo>
                  <a:pt x="360" y="60"/>
                </a:lnTo>
                <a:close/>
              </a:path>
            </a:pathLst>
          </a:custGeom>
          <a:solidFill>
            <a:srgbClr val="16B27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84" name="Freeform 9"/>
          <p:cNvSpPr>
            <a:spLocks noEditPoints="1"/>
          </p:cNvSpPr>
          <p:nvPr/>
        </p:nvSpPr>
        <p:spPr bwMode="auto">
          <a:xfrm>
            <a:off x="2491916" y="5472867"/>
            <a:ext cx="222347" cy="222606"/>
          </a:xfrm>
          <a:custGeom>
            <a:gdLst>
              <a:gd name="T0" fmla="*/ 333 w 360"/>
              <a:gd name="T1" fmla="*/ 0 h 360"/>
              <a:gd name="T2" fmla="*/ 26 w 360"/>
              <a:gd name="T3" fmla="*/ 0 h 360"/>
              <a:gd name="T4" fmla="*/ 0 w 360"/>
              <a:gd name="T5" fmla="*/ 25 h 360"/>
              <a:gd name="T6" fmla="*/ 0 w 360"/>
              <a:gd name="T7" fmla="*/ 334 h 360"/>
              <a:gd name="T8" fmla="*/ 26 w 360"/>
              <a:gd name="T9" fmla="*/ 360 h 360"/>
              <a:gd name="T10" fmla="*/ 333 w 360"/>
              <a:gd name="T11" fmla="*/ 360 h 360"/>
              <a:gd name="T12" fmla="*/ 360 w 360"/>
              <a:gd name="T13" fmla="*/ 334 h 360"/>
              <a:gd name="T14" fmla="*/ 360 w 360"/>
              <a:gd name="T15" fmla="*/ 25 h 360"/>
              <a:gd name="T16" fmla="*/ 333 w 360"/>
              <a:gd name="T17" fmla="*/ 0 h 360"/>
              <a:gd name="T18" fmla="*/ 109 w 360"/>
              <a:gd name="T19" fmla="*/ 301 h 360"/>
              <a:gd name="T20" fmla="*/ 54 w 360"/>
              <a:gd name="T21" fmla="*/ 301 h 360"/>
              <a:gd name="T22" fmla="*/ 54 w 360"/>
              <a:gd name="T23" fmla="*/ 138 h 360"/>
              <a:gd name="T24" fmla="*/ 109 w 360"/>
              <a:gd name="T25" fmla="*/ 138 h 360"/>
              <a:gd name="T26" fmla="*/ 109 w 360"/>
              <a:gd name="T27" fmla="*/ 301 h 360"/>
              <a:gd name="T28" fmla="*/ 82 w 360"/>
              <a:gd name="T29" fmla="*/ 116 h 360"/>
              <a:gd name="T30" fmla="*/ 81 w 360"/>
              <a:gd name="T31" fmla="*/ 116 h 360"/>
              <a:gd name="T32" fmla="*/ 51 w 360"/>
              <a:gd name="T33" fmla="*/ 88 h 360"/>
              <a:gd name="T34" fmla="*/ 82 w 360"/>
              <a:gd name="T35" fmla="*/ 60 h 360"/>
              <a:gd name="T36" fmla="*/ 112 w 360"/>
              <a:gd name="T37" fmla="*/ 88 h 360"/>
              <a:gd name="T38" fmla="*/ 82 w 360"/>
              <a:gd name="T39" fmla="*/ 116 h 360"/>
              <a:gd name="T40" fmla="*/ 305 w 360"/>
              <a:gd name="T41" fmla="*/ 301 h 360"/>
              <a:gd name="T42" fmla="*/ 251 w 360"/>
              <a:gd name="T43" fmla="*/ 301 h 360"/>
              <a:gd name="T44" fmla="*/ 251 w 360"/>
              <a:gd name="T45" fmla="*/ 214 h 360"/>
              <a:gd name="T46" fmla="*/ 223 w 360"/>
              <a:gd name="T47" fmla="*/ 177 h 360"/>
              <a:gd name="T48" fmla="*/ 195 w 360"/>
              <a:gd name="T49" fmla="*/ 197 h 360"/>
              <a:gd name="T50" fmla="*/ 193 w 360"/>
              <a:gd name="T51" fmla="*/ 210 h 360"/>
              <a:gd name="T52" fmla="*/ 193 w 360"/>
              <a:gd name="T53" fmla="*/ 301 h 360"/>
              <a:gd name="T54" fmla="*/ 139 w 360"/>
              <a:gd name="T55" fmla="*/ 301 h 360"/>
              <a:gd name="T56" fmla="*/ 139 w 360"/>
              <a:gd name="T57" fmla="*/ 138 h 360"/>
              <a:gd name="T58" fmla="*/ 193 w 360"/>
              <a:gd name="T59" fmla="*/ 138 h 360"/>
              <a:gd name="T60" fmla="*/ 193 w 360"/>
              <a:gd name="T61" fmla="*/ 161 h 360"/>
              <a:gd name="T62" fmla="*/ 242 w 360"/>
              <a:gd name="T63" fmla="*/ 135 h 360"/>
              <a:gd name="T64" fmla="*/ 305 w 360"/>
              <a:gd name="T65" fmla="*/ 208 h 360"/>
              <a:gd name="T66" fmla="*/ 305 w 360"/>
              <a:gd name="T67" fmla="*/ 301 h 360"/>
              <a:gd name="T68" fmla="*/ 193 w 360"/>
              <a:gd name="T69" fmla="*/ 162 h 360"/>
              <a:gd name="T70" fmla="*/ 193 w 360"/>
              <a:gd name="T71" fmla="*/ 161 h 360"/>
              <a:gd name="T72" fmla="*/ 193 w 360"/>
              <a:gd name="T73" fmla="*/ 162 h 36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60" h="360">
                <a:moveTo>
                  <a:pt x="333" y="0"/>
                </a:move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1"/>
                  <a:pt x="0" y="25"/>
                </a:cubicBezTo>
                <a:cubicBezTo>
                  <a:pt x="0" y="334"/>
                  <a:pt x="0" y="334"/>
                  <a:pt x="0" y="334"/>
                </a:cubicBezTo>
                <a:cubicBezTo>
                  <a:pt x="0" y="348"/>
                  <a:pt x="12" y="360"/>
                  <a:pt x="26" y="360"/>
                </a:cubicBezTo>
                <a:cubicBezTo>
                  <a:pt x="333" y="360"/>
                  <a:pt x="333" y="360"/>
                  <a:pt x="333" y="360"/>
                </a:cubicBezTo>
                <a:cubicBezTo>
                  <a:pt x="348" y="360"/>
                  <a:pt x="360" y="348"/>
                  <a:pt x="360" y="334"/>
                </a:cubicBezTo>
                <a:cubicBezTo>
                  <a:pt x="360" y="25"/>
                  <a:pt x="360" y="25"/>
                  <a:pt x="360" y="25"/>
                </a:cubicBezTo>
                <a:cubicBezTo>
                  <a:pt x="360" y="11"/>
                  <a:pt x="348" y="0"/>
                  <a:pt x="333" y="0"/>
                </a:cubicBezTo>
                <a:close/>
                <a:moveTo>
                  <a:pt x="109" y="301"/>
                </a:moveTo>
                <a:cubicBezTo>
                  <a:pt x="54" y="301"/>
                  <a:pt x="54" y="301"/>
                  <a:pt x="54" y="301"/>
                </a:cubicBezTo>
                <a:cubicBezTo>
                  <a:pt x="54" y="138"/>
                  <a:pt x="54" y="138"/>
                  <a:pt x="54" y="138"/>
                </a:cubicBezTo>
                <a:cubicBezTo>
                  <a:pt x="109" y="138"/>
                  <a:pt x="109" y="138"/>
                  <a:pt x="109" y="138"/>
                </a:cubicBezTo>
                <a:lnTo>
                  <a:pt x="109" y="301"/>
                </a:lnTo>
                <a:close/>
                <a:moveTo>
                  <a:pt x="82" y="116"/>
                </a:moveTo>
                <a:cubicBezTo>
                  <a:pt x="81" y="116"/>
                  <a:pt x="81" y="116"/>
                  <a:pt x="81" y="116"/>
                </a:cubicBezTo>
                <a:cubicBezTo>
                  <a:pt x="63" y="116"/>
                  <a:pt x="51" y="104"/>
                  <a:pt x="51" y="88"/>
                </a:cubicBezTo>
                <a:cubicBezTo>
                  <a:pt x="51" y="72"/>
                  <a:pt x="63" y="60"/>
                  <a:pt x="82" y="60"/>
                </a:cubicBezTo>
                <a:cubicBezTo>
                  <a:pt x="101" y="60"/>
                  <a:pt x="112" y="72"/>
                  <a:pt x="112" y="88"/>
                </a:cubicBezTo>
                <a:cubicBezTo>
                  <a:pt x="112" y="104"/>
                  <a:pt x="101" y="116"/>
                  <a:pt x="82" y="116"/>
                </a:cubicBezTo>
                <a:close/>
                <a:moveTo>
                  <a:pt x="305" y="301"/>
                </a:moveTo>
                <a:cubicBezTo>
                  <a:pt x="251" y="301"/>
                  <a:pt x="251" y="301"/>
                  <a:pt x="251" y="301"/>
                </a:cubicBezTo>
                <a:cubicBezTo>
                  <a:pt x="251" y="214"/>
                  <a:pt x="251" y="214"/>
                  <a:pt x="251" y="214"/>
                </a:cubicBezTo>
                <a:cubicBezTo>
                  <a:pt x="251" y="192"/>
                  <a:pt x="243" y="177"/>
                  <a:pt x="223" y="177"/>
                </a:cubicBezTo>
                <a:cubicBezTo>
                  <a:pt x="208" y="177"/>
                  <a:pt x="199" y="187"/>
                  <a:pt x="195" y="197"/>
                </a:cubicBezTo>
                <a:cubicBezTo>
                  <a:pt x="194" y="200"/>
                  <a:pt x="193" y="205"/>
                  <a:pt x="193" y="210"/>
                </a:cubicBezTo>
                <a:cubicBezTo>
                  <a:pt x="193" y="301"/>
                  <a:pt x="193" y="301"/>
                  <a:pt x="193" y="301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39" y="301"/>
                  <a:pt x="140" y="154"/>
                  <a:pt x="139" y="138"/>
                </a:cubicBezTo>
                <a:cubicBezTo>
                  <a:pt x="193" y="138"/>
                  <a:pt x="193" y="138"/>
                  <a:pt x="193" y="138"/>
                </a:cubicBezTo>
                <a:cubicBezTo>
                  <a:pt x="193" y="161"/>
                  <a:pt x="193" y="161"/>
                  <a:pt x="193" y="161"/>
                </a:cubicBezTo>
                <a:cubicBezTo>
                  <a:pt x="201" y="150"/>
                  <a:pt x="213" y="135"/>
                  <a:pt x="242" y="135"/>
                </a:cubicBezTo>
                <a:cubicBezTo>
                  <a:pt x="278" y="135"/>
                  <a:pt x="305" y="158"/>
                  <a:pt x="305" y="208"/>
                </a:cubicBezTo>
                <a:lnTo>
                  <a:pt x="305" y="301"/>
                </a:lnTo>
                <a:close/>
                <a:moveTo>
                  <a:pt x="193" y="162"/>
                </a:moveTo>
                <a:cubicBezTo>
                  <a:pt x="193" y="162"/>
                  <a:pt x="193" y="162"/>
                  <a:pt x="193" y="161"/>
                </a:cubicBezTo>
                <a:cubicBezTo>
                  <a:pt x="193" y="162"/>
                  <a:pt x="193" y="162"/>
                  <a:pt x="193" y="162"/>
                </a:cubicBezTo>
                <a:close/>
              </a:path>
            </a:pathLst>
          </a:custGeom>
          <a:solidFill>
            <a:srgbClr val="16B27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85" name="Freeform 13"/>
          <p:cNvSpPr>
            <a:spLocks noEditPoints="1"/>
          </p:cNvSpPr>
          <p:nvPr/>
        </p:nvSpPr>
        <p:spPr bwMode="auto">
          <a:xfrm>
            <a:off x="2888357" y="5472867"/>
            <a:ext cx="222606" cy="222606"/>
          </a:xfrm>
          <a:custGeom>
            <a:gdLst>
              <a:gd name="T0" fmla="*/ 345 w 360"/>
              <a:gd name="T1" fmla="*/ 206 h 360"/>
              <a:gd name="T2" fmla="*/ 347 w 360"/>
              <a:gd name="T3" fmla="*/ 180 h 360"/>
              <a:gd name="T4" fmla="*/ 180 w 360"/>
              <a:gd name="T5" fmla="*/ 13 h 360"/>
              <a:gd name="T6" fmla="*/ 154 w 360"/>
              <a:gd name="T7" fmla="*/ 15 h 360"/>
              <a:gd name="T8" fmla="*/ 101 w 360"/>
              <a:gd name="T9" fmla="*/ 0 h 360"/>
              <a:gd name="T10" fmla="*/ 0 w 360"/>
              <a:gd name="T11" fmla="*/ 101 h 360"/>
              <a:gd name="T12" fmla="*/ 15 w 360"/>
              <a:gd name="T13" fmla="*/ 154 h 360"/>
              <a:gd name="T14" fmla="*/ 13 w 360"/>
              <a:gd name="T15" fmla="*/ 180 h 360"/>
              <a:gd name="T16" fmla="*/ 180 w 360"/>
              <a:gd name="T17" fmla="*/ 347 h 360"/>
              <a:gd name="T18" fmla="*/ 206 w 360"/>
              <a:gd name="T19" fmla="*/ 345 h 360"/>
              <a:gd name="T20" fmla="*/ 259 w 360"/>
              <a:gd name="T21" fmla="*/ 360 h 360"/>
              <a:gd name="T22" fmla="*/ 360 w 360"/>
              <a:gd name="T23" fmla="*/ 259 h 360"/>
              <a:gd name="T24" fmla="*/ 345 w 360"/>
              <a:gd name="T25" fmla="*/ 206 h 360"/>
              <a:gd name="T26" fmla="*/ 259 w 360"/>
              <a:gd name="T27" fmla="*/ 256 h 360"/>
              <a:gd name="T28" fmla="*/ 228 w 360"/>
              <a:gd name="T29" fmla="*/ 280 h 360"/>
              <a:gd name="T30" fmla="*/ 180 w 360"/>
              <a:gd name="T31" fmla="*/ 288 h 360"/>
              <a:gd name="T32" fmla="*/ 125 w 360"/>
              <a:gd name="T33" fmla="*/ 277 h 360"/>
              <a:gd name="T34" fmla="*/ 100 w 360"/>
              <a:gd name="T35" fmla="*/ 254 h 360"/>
              <a:gd name="T36" fmla="*/ 90 w 360"/>
              <a:gd name="T37" fmla="*/ 227 h 360"/>
              <a:gd name="T38" fmla="*/ 96 w 360"/>
              <a:gd name="T39" fmla="*/ 213 h 360"/>
              <a:gd name="T40" fmla="*/ 111 w 360"/>
              <a:gd name="T41" fmla="*/ 207 h 360"/>
              <a:gd name="T42" fmla="*/ 124 w 360"/>
              <a:gd name="T43" fmla="*/ 212 h 360"/>
              <a:gd name="T44" fmla="*/ 133 w 360"/>
              <a:gd name="T45" fmla="*/ 225 h 360"/>
              <a:gd name="T46" fmla="*/ 142 w 360"/>
              <a:gd name="T47" fmla="*/ 241 h 360"/>
              <a:gd name="T48" fmla="*/ 155 w 360"/>
              <a:gd name="T49" fmla="*/ 252 h 360"/>
              <a:gd name="T50" fmla="*/ 179 w 360"/>
              <a:gd name="T51" fmla="*/ 256 h 360"/>
              <a:gd name="T52" fmla="*/ 211 w 360"/>
              <a:gd name="T53" fmla="*/ 247 h 360"/>
              <a:gd name="T54" fmla="*/ 224 w 360"/>
              <a:gd name="T55" fmla="*/ 226 h 360"/>
              <a:gd name="T56" fmla="*/ 217 w 360"/>
              <a:gd name="T57" fmla="*/ 210 h 360"/>
              <a:gd name="T58" fmla="*/ 200 w 360"/>
              <a:gd name="T59" fmla="*/ 200 h 360"/>
              <a:gd name="T60" fmla="*/ 171 w 360"/>
              <a:gd name="T61" fmla="*/ 193 h 360"/>
              <a:gd name="T62" fmla="*/ 130 w 360"/>
              <a:gd name="T63" fmla="*/ 181 h 360"/>
              <a:gd name="T64" fmla="*/ 104 w 360"/>
              <a:gd name="T65" fmla="*/ 161 h 360"/>
              <a:gd name="T66" fmla="*/ 94 w 360"/>
              <a:gd name="T67" fmla="*/ 131 h 360"/>
              <a:gd name="T68" fmla="*/ 105 w 360"/>
              <a:gd name="T69" fmla="*/ 100 h 360"/>
              <a:gd name="T70" fmla="*/ 134 w 360"/>
              <a:gd name="T71" fmla="*/ 79 h 360"/>
              <a:gd name="T72" fmla="*/ 179 w 360"/>
              <a:gd name="T73" fmla="*/ 72 h 360"/>
              <a:gd name="T74" fmla="*/ 215 w 360"/>
              <a:gd name="T75" fmla="*/ 77 h 360"/>
              <a:gd name="T76" fmla="*/ 241 w 360"/>
              <a:gd name="T77" fmla="*/ 89 h 360"/>
              <a:gd name="T78" fmla="*/ 255 w 360"/>
              <a:gd name="T79" fmla="*/ 106 h 360"/>
              <a:gd name="T80" fmla="*/ 260 w 360"/>
              <a:gd name="T81" fmla="*/ 123 h 360"/>
              <a:gd name="T82" fmla="*/ 254 w 360"/>
              <a:gd name="T83" fmla="*/ 137 h 360"/>
              <a:gd name="T84" fmla="*/ 239 w 360"/>
              <a:gd name="T85" fmla="*/ 144 h 360"/>
              <a:gd name="T86" fmla="*/ 227 w 360"/>
              <a:gd name="T87" fmla="*/ 140 h 360"/>
              <a:gd name="T88" fmla="*/ 218 w 360"/>
              <a:gd name="T89" fmla="*/ 128 h 360"/>
              <a:gd name="T90" fmla="*/ 203 w 360"/>
              <a:gd name="T91" fmla="*/ 110 h 360"/>
              <a:gd name="T92" fmla="*/ 176 w 360"/>
              <a:gd name="T93" fmla="*/ 103 h 360"/>
              <a:gd name="T94" fmla="*/ 148 w 360"/>
              <a:gd name="T95" fmla="*/ 110 h 360"/>
              <a:gd name="T96" fmla="*/ 138 w 360"/>
              <a:gd name="T97" fmla="*/ 127 h 360"/>
              <a:gd name="T98" fmla="*/ 141 w 360"/>
              <a:gd name="T99" fmla="*/ 137 h 360"/>
              <a:gd name="T100" fmla="*/ 151 w 360"/>
              <a:gd name="T101" fmla="*/ 145 h 360"/>
              <a:gd name="T102" fmla="*/ 164 w 360"/>
              <a:gd name="T103" fmla="*/ 150 h 360"/>
              <a:gd name="T104" fmla="*/ 186 w 360"/>
              <a:gd name="T105" fmla="*/ 155 h 360"/>
              <a:gd name="T106" fmla="*/ 220 w 360"/>
              <a:gd name="T107" fmla="*/ 164 h 360"/>
              <a:gd name="T108" fmla="*/ 247 w 360"/>
              <a:gd name="T109" fmla="*/ 176 h 360"/>
              <a:gd name="T110" fmla="*/ 264 w 360"/>
              <a:gd name="T111" fmla="*/ 195 h 360"/>
              <a:gd name="T112" fmla="*/ 270 w 360"/>
              <a:gd name="T113" fmla="*/ 222 h 360"/>
              <a:gd name="T114" fmla="*/ 259 w 360"/>
              <a:gd name="T115" fmla="*/ 256 h 36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60" h="360">
                <a:moveTo>
                  <a:pt x="345" y="206"/>
                </a:moveTo>
                <a:cubicBezTo>
                  <a:pt x="346" y="198"/>
                  <a:pt x="347" y="189"/>
                  <a:pt x="347" y="180"/>
                </a:cubicBezTo>
                <a:cubicBezTo>
                  <a:pt x="347" y="88"/>
                  <a:pt x="272" y="13"/>
                  <a:pt x="180" y="13"/>
                </a:cubicBezTo>
                <a:cubicBezTo>
                  <a:pt x="171" y="13"/>
                  <a:pt x="162" y="14"/>
                  <a:pt x="154" y="15"/>
                </a:cubicBezTo>
                <a:cubicBezTo>
                  <a:pt x="139" y="6"/>
                  <a:pt x="120" y="0"/>
                  <a:pt x="101" y="0"/>
                </a:cubicBezTo>
                <a:cubicBezTo>
                  <a:pt x="45" y="0"/>
                  <a:pt x="0" y="45"/>
                  <a:pt x="0" y="101"/>
                </a:cubicBezTo>
                <a:cubicBezTo>
                  <a:pt x="0" y="120"/>
                  <a:pt x="6" y="139"/>
                  <a:pt x="15" y="154"/>
                </a:cubicBezTo>
                <a:cubicBezTo>
                  <a:pt x="14" y="163"/>
                  <a:pt x="13" y="171"/>
                  <a:pt x="13" y="180"/>
                </a:cubicBezTo>
                <a:cubicBezTo>
                  <a:pt x="13" y="272"/>
                  <a:pt x="88" y="347"/>
                  <a:pt x="180" y="347"/>
                </a:cubicBezTo>
                <a:cubicBezTo>
                  <a:pt x="189" y="347"/>
                  <a:pt x="198" y="346"/>
                  <a:pt x="206" y="345"/>
                </a:cubicBezTo>
                <a:cubicBezTo>
                  <a:pt x="221" y="355"/>
                  <a:pt x="240" y="360"/>
                  <a:pt x="259" y="360"/>
                </a:cubicBezTo>
                <a:cubicBezTo>
                  <a:pt x="315" y="360"/>
                  <a:pt x="360" y="315"/>
                  <a:pt x="360" y="259"/>
                </a:cubicBezTo>
                <a:cubicBezTo>
                  <a:pt x="360" y="240"/>
                  <a:pt x="355" y="222"/>
                  <a:pt x="345" y="206"/>
                </a:cubicBezTo>
                <a:close/>
                <a:moveTo>
                  <a:pt x="259" y="256"/>
                </a:moveTo>
                <a:cubicBezTo>
                  <a:pt x="252" y="266"/>
                  <a:pt x="242" y="274"/>
                  <a:pt x="228" y="280"/>
                </a:cubicBezTo>
                <a:cubicBezTo>
                  <a:pt x="215" y="286"/>
                  <a:pt x="199" y="288"/>
                  <a:pt x="180" y="288"/>
                </a:cubicBezTo>
                <a:cubicBezTo>
                  <a:pt x="158" y="288"/>
                  <a:pt x="139" y="285"/>
                  <a:pt x="125" y="277"/>
                </a:cubicBezTo>
                <a:cubicBezTo>
                  <a:pt x="115" y="271"/>
                  <a:pt x="106" y="264"/>
                  <a:pt x="100" y="254"/>
                </a:cubicBezTo>
                <a:cubicBezTo>
                  <a:pt x="93" y="245"/>
                  <a:pt x="90" y="236"/>
                  <a:pt x="90" y="227"/>
                </a:cubicBezTo>
                <a:cubicBezTo>
                  <a:pt x="90" y="221"/>
                  <a:pt x="92" y="217"/>
                  <a:pt x="96" y="213"/>
                </a:cubicBezTo>
                <a:cubicBezTo>
                  <a:pt x="100" y="209"/>
                  <a:pt x="105" y="207"/>
                  <a:pt x="111" y="207"/>
                </a:cubicBezTo>
                <a:cubicBezTo>
                  <a:pt x="116" y="207"/>
                  <a:pt x="120" y="209"/>
                  <a:pt x="124" y="212"/>
                </a:cubicBezTo>
                <a:cubicBezTo>
                  <a:pt x="127" y="215"/>
                  <a:pt x="130" y="219"/>
                  <a:pt x="133" y="225"/>
                </a:cubicBezTo>
                <a:cubicBezTo>
                  <a:pt x="135" y="231"/>
                  <a:pt x="138" y="237"/>
                  <a:pt x="142" y="241"/>
                </a:cubicBezTo>
                <a:cubicBezTo>
                  <a:pt x="145" y="245"/>
                  <a:pt x="150" y="249"/>
                  <a:pt x="155" y="252"/>
                </a:cubicBezTo>
                <a:cubicBezTo>
                  <a:pt x="161" y="255"/>
                  <a:pt x="169" y="256"/>
                  <a:pt x="179" y="256"/>
                </a:cubicBezTo>
                <a:cubicBezTo>
                  <a:pt x="192" y="256"/>
                  <a:pt x="203" y="253"/>
                  <a:pt x="211" y="247"/>
                </a:cubicBezTo>
                <a:cubicBezTo>
                  <a:pt x="220" y="242"/>
                  <a:pt x="224" y="235"/>
                  <a:pt x="224" y="226"/>
                </a:cubicBezTo>
                <a:cubicBezTo>
                  <a:pt x="224" y="219"/>
                  <a:pt x="221" y="214"/>
                  <a:pt x="217" y="210"/>
                </a:cubicBezTo>
                <a:cubicBezTo>
                  <a:pt x="213" y="206"/>
                  <a:pt x="207" y="203"/>
                  <a:pt x="200" y="200"/>
                </a:cubicBezTo>
                <a:cubicBezTo>
                  <a:pt x="193" y="198"/>
                  <a:pt x="183" y="196"/>
                  <a:pt x="171" y="193"/>
                </a:cubicBezTo>
                <a:cubicBezTo>
                  <a:pt x="155" y="190"/>
                  <a:pt x="141" y="185"/>
                  <a:pt x="130" y="181"/>
                </a:cubicBezTo>
                <a:cubicBezTo>
                  <a:pt x="119" y="176"/>
                  <a:pt x="111" y="170"/>
                  <a:pt x="104" y="161"/>
                </a:cubicBezTo>
                <a:cubicBezTo>
                  <a:pt x="98" y="153"/>
                  <a:pt x="94" y="143"/>
                  <a:pt x="94" y="131"/>
                </a:cubicBezTo>
                <a:cubicBezTo>
                  <a:pt x="94" y="119"/>
                  <a:pt x="98" y="109"/>
                  <a:pt x="105" y="100"/>
                </a:cubicBezTo>
                <a:cubicBezTo>
                  <a:pt x="111" y="91"/>
                  <a:pt x="121" y="84"/>
                  <a:pt x="134" y="79"/>
                </a:cubicBezTo>
                <a:cubicBezTo>
                  <a:pt x="147" y="74"/>
                  <a:pt x="162" y="72"/>
                  <a:pt x="179" y="72"/>
                </a:cubicBezTo>
                <a:cubicBezTo>
                  <a:pt x="193" y="72"/>
                  <a:pt x="205" y="73"/>
                  <a:pt x="215" y="77"/>
                </a:cubicBezTo>
                <a:cubicBezTo>
                  <a:pt x="226" y="80"/>
                  <a:pt x="234" y="84"/>
                  <a:pt x="241" y="89"/>
                </a:cubicBezTo>
                <a:cubicBezTo>
                  <a:pt x="247" y="95"/>
                  <a:pt x="252" y="100"/>
                  <a:pt x="255" y="106"/>
                </a:cubicBezTo>
                <a:cubicBezTo>
                  <a:pt x="259" y="112"/>
                  <a:pt x="260" y="118"/>
                  <a:pt x="260" y="123"/>
                </a:cubicBezTo>
                <a:cubicBezTo>
                  <a:pt x="260" y="129"/>
                  <a:pt x="258" y="133"/>
                  <a:pt x="254" y="137"/>
                </a:cubicBezTo>
                <a:cubicBezTo>
                  <a:pt x="250" y="142"/>
                  <a:pt x="245" y="144"/>
                  <a:pt x="239" y="144"/>
                </a:cubicBezTo>
                <a:cubicBezTo>
                  <a:pt x="234" y="144"/>
                  <a:pt x="230" y="142"/>
                  <a:pt x="227" y="140"/>
                </a:cubicBezTo>
                <a:cubicBezTo>
                  <a:pt x="224" y="137"/>
                  <a:pt x="221" y="133"/>
                  <a:pt x="218" y="128"/>
                </a:cubicBezTo>
                <a:cubicBezTo>
                  <a:pt x="214" y="120"/>
                  <a:pt x="209" y="114"/>
                  <a:pt x="203" y="110"/>
                </a:cubicBezTo>
                <a:cubicBezTo>
                  <a:pt x="198" y="105"/>
                  <a:pt x="189" y="103"/>
                  <a:pt x="176" y="103"/>
                </a:cubicBezTo>
                <a:cubicBezTo>
                  <a:pt x="165" y="103"/>
                  <a:pt x="155" y="106"/>
                  <a:pt x="148" y="110"/>
                </a:cubicBezTo>
                <a:cubicBezTo>
                  <a:pt x="141" y="115"/>
                  <a:pt x="138" y="120"/>
                  <a:pt x="138" y="127"/>
                </a:cubicBezTo>
                <a:cubicBezTo>
                  <a:pt x="138" y="131"/>
                  <a:pt x="139" y="134"/>
                  <a:pt x="141" y="137"/>
                </a:cubicBezTo>
                <a:cubicBezTo>
                  <a:pt x="144" y="140"/>
                  <a:pt x="147" y="143"/>
                  <a:pt x="151" y="145"/>
                </a:cubicBezTo>
                <a:cubicBezTo>
                  <a:pt x="156" y="147"/>
                  <a:pt x="160" y="149"/>
                  <a:pt x="164" y="150"/>
                </a:cubicBezTo>
                <a:cubicBezTo>
                  <a:pt x="169" y="151"/>
                  <a:pt x="176" y="153"/>
                  <a:pt x="186" y="155"/>
                </a:cubicBezTo>
                <a:cubicBezTo>
                  <a:pt x="199" y="158"/>
                  <a:pt x="210" y="161"/>
                  <a:pt x="220" y="164"/>
                </a:cubicBezTo>
                <a:cubicBezTo>
                  <a:pt x="231" y="168"/>
                  <a:pt x="239" y="172"/>
                  <a:pt x="247" y="176"/>
                </a:cubicBezTo>
                <a:cubicBezTo>
                  <a:pt x="254" y="181"/>
                  <a:pt x="260" y="187"/>
                  <a:pt x="264" y="195"/>
                </a:cubicBezTo>
                <a:cubicBezTo>
                  <a:pt x="268" y="202"/>
                  <a:pt x="270" y="211"/>
                  <a:pt x="270" y="222"/>
                </a:cubicBezTo>
                <a:cubicBezTo>
                  <a:pt x="270" y="234"/>
                  <a:pt x="266" y="246"/>
                  <a:pt x="259" y="256"/>
                </a:cubicBezTo>
                <a:close/>
              </a:path>
            </a:pathLst>
          </a:custGeom>
          <a:solidFill>
            <a:srgbClr val="16B27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2218431" y="5219524"/>
            <a:ext cx="773681" cy="67506"/>
            <a:chOff x="2074052" y="5219524"/>
            <a:chExt cx="773681" cy="67506"/>
          </a:xfrm>
        </p:grpSpPr>
        <p:sp>
          <p:nvSpPr>
            <p:cNvPr id="87" name="Oval 56"/>
            <p:cNvSpPr/>
            <p:nvPr/>
          </p:nvSpPr>
          <p:spPr>
            <a:xfrm>
              <a:off x="2074052" y="5219524"/>
              <a:ext cx="67506" cy="67506"/>
            </a:xfrm>
            <a:prstGeom prst="ellipse">
              <a:avLst/>
            </a:prstGeom>
            <a:solidFill>
              <a:srgbClr val="358FCB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8" name="Oval 57"/>
            <p:cNvSpPr/>
            <p:nvPr/>
          </p:nvSpPr>
          <p:spPr>
            <a:xfrm>
              <a:off x="2153007" y="5219524"/>
              <a:ext cx="67506" cy="67506"/>
            </a:xfrm>
            <a:prstGeom prst="ellipse">
              <a:avLst/>
            </a:prstGeom>
            <a:solidFill>
              <a:srgbClr val="358FC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9" name="Oval 58"/>
            <p:cNvSpPr/>
            <p:nvPr/>
          </p:nvSpPr>
          <p:spPr>
            <a:xfrm>
              <a:off x="2231963" y="5219524"/>
              <a:ext cx="67506" cy="67506"/>
            </a:xfrm>
            <a:prstGeom prst="ellipse">
              <a:avLst/>
            </a:prstGeom>
            <a:solidFill>
              <a:srgbClr val="358FCB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0" name="Oval 59"/>
            <p:cNvSpPr/>
            <p:nvPr/>
          </p:nvSpPr>
          <p:spPr>
            <a:xfrm>
              <a:off x="2310918" y="5219524"/>
              <a:ext cx="67506" cy="67506"/>
            </a:xfrm>
            <a:prstGeom prst="ellipse">
              <a:avLst/>
            </a:prstGeom>
            <a:solidFill>
              <a:srgbClr val="358FC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1" name="Oval 60"/>
            <p:cNvSpPr/>
            <p:nvPr/>
          </p:nvSpPr>
          <p:spPr>
            <a:xfrm>
              <a:off x="2389873" y="5219524"/>
              <a:ext cx="67506" cy="67506"/>
            </a:xfrm>
            <a:prstGeom prst="ellipse">
              <a:avLst/>
            </a:prstGeom>
            <a:solidFill>
              <a:srgbClr val="358FC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2" name="Oval 61"/>
            <p:cNvSpPr/>
            <p:nvPr/>
          </p:nvSpPr>
          <p:spPr>
            <a:xfrm>
              <a:off x="2464406" y="5219524"/>
              <a:ext cx="67506" cy="67506"/>
            </a:xfrm>
            <a:prstGeom prst="ellipse">
              <a:avLst/>
            </a:prstGeom>
            <a:solidFill>
              <a:srgbClr val="358FC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3" name="Oval 62"/>
            <p:cNvSpPr/>
            <p:nvPr/>
          </p:nvSpPr>
          <p:spPr>
            <a:xfrm>
              <a:off x="2543361" y="5219524"/>
              <a:ext cx="67506" cy="67506"/>
            </a:xfrm>
            <a:prstGeom prst="ellipse">
              <a:avLst/>
            </a:prstGeom>
            <a:solidFill>
              <a:srgbClr val="358FCB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4" name="Oval 64"/>
            <p:cNvSpPr/>
            <p:nvPr/>
          </p:nvSpPr>
          <p:spPr>
            <a:xfrm>
              <a:off x="2622317" y="5219524"/>
              <a:ext cx="67506" cy="67506"/>
            </a:xfrm>
            <a:prstGeom prst="ellipse">
              <a:avLst/>
            </a:prstGeom>
            <a:solidFill>
              <a:srgbClr val="358FC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5" name="Oval 65"/>
            <p:cNvSpPr/>
            <p:nvPr/>
          </p:nvSpPr>
          <p:spPr>
            <a:xfrm>
              <a:off x="2701272" y="5219524"/>
              <a:ext cx="67506" cy="67506"/>
            </a:xfrm>
            <a:prstGeom prst="ellipse">
              <a:avLst/>
            </a:prstGeom>
            <a:solidFill>
              <a:srgbClr val="358FCB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6" name="Oval 66"/>
            <p:cNvSpPr/>
            <p:nvPr/>
          </p:nvSpPr>
          <p:spPr>
            <a:xfrm>
              <a:off x="2780227" y="5219524"/>
              <a:ext cx="67506" cy="67506"/>
            </a:xfrm>
            <a:prstGeom prst="ellipse">
              <a:avLst/>
            </a:prstGeom>
            <a:solidFill>
              <a:srgbClr val="3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98" name="Oval 25"/>
          <p:cNvSpPr/>
          <p:nvPr/>
        </p:nvSpPr>
        <p:spPr>
          <a:xfrm>
            <a:off x="1225654" y="2165579"/>
            <a:ext cx="2755472" cy="2755472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95250" cmpd="thickThin">
            <a:solidFill>
              <a:srgbClr val="16B2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4900027" y="2545313"/>
            <a:ext cx="5781871" cy="424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+mn-ea"/>
              </a:rPr>
              <a:t>拥有优秀的专业设计团队，请输入内容</a:t>
            </a:r>
            <a:endParaRPr lang="zh-CN" altLang="en-US" sz="16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0" name="Rectangle 36"/>
          <p:cNvSpPr>
            <a:spLocks noChangeArrowheads="1"/>
          </p:cNvSpPr>
          <p:nvPr/>
        </p:nvSpPr>
        <p:spPr bwMode="auto">
          <a:xfrm>
            <a:off x="4900029" y="2083648"/>
            <a:ext cx="28937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1">
                <a:solidFill>
                  <a:srgbClr val="16B277"/>
                </a:solidFill>
                <a:latin typeface="+mn-ea"/>
                <a:sym typeface="Arial" panose="020b0604020202020204" pitchFamily="34" charset="0"/>
              </a:rPr>
              <a:t>Design &amp; Creativity</a:t>
            </a:r>
            <a:endParaRPr lang="zh-CN" altLang="en-US" sz="2400" b="1">
              <a:solidFill>
                <a:srgbClr val="16B277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7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64" grpId="0" animBg="1"/>
      <p:bldP spid="84" grpId="0" animBg="1"/>
      <p:bldP spid="85" grpId="0" animBg="1"/>
      <p:bldP spid="98" grpId="0" animBg="1"/>
      <p:bldP spid="99" grpId="0"/>
      <p:bldP spid="100" grpId="0"/>
      <p:bldGraphic spid="45" grpId="0">
        <p:bldAsOne/>
      </p:bldGraphic>
      <p:bldGraphic spid="47" grpId="0">
        <p:bldAsOne/>
      </p:bldGraphic>
      <p:bldGraphic spid="48" grpId="0">
        <p:bldAsOne/>
      </p:bldGraphic>
      <p:bldGraphic spid="4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2"/>
          <p:cNvGrpSpPr/>
          <p:nvPr/>
        </p:nvGrpSpPr>
        <p:grpSpPr>
          <a:xfrm>
            <a:off x="1022063" y="1778200"/>
            <a:ext cx="2733423" cy="4016208"/>
            <a:chOff x="1059008" y="1758749"/>
            <a:chExt cx="2817314" cy="4140000"/>
          </a:xfrm>
          <a:solidFill>
            <a:srgbClr val="16B277"/>
          </a:solidFill>
        </p:grpSpPr>
        <p:sp>
          <p:nvSpPr>
            <p:cNvPr id="8" name="Freeform 6"/>
            <p:cNvSpPr/>
            <p:nvPr/>
          </p:nvSpPr>
          <p:spPr bwMode="auto">
            <a:xfrm flipH="1">
              <a:off x="2081177" y="5595552"/>
              <a:ext cx="750754" cy="160329"/>
            </a:xfrm>
            <a:custGeom>
              <a:gdLst>
                <a:gd name="T0" fmla="*/ 20 w 23"/>
                <a:gd name="T1" fmla="*/ 0 h 5"/>
                <a:gd name="T2" fmla="*/ 3 w 23"/>
                <a:gd name="T3" fmla="*/ 0 h 5"/>
                <a:gd name="T4" fmla="*/ 0 w 23"/>
                <a:gd name="T5" fmla="*/ 2 h 5"/>
                <a:gd name="T6" fmla="*/ 3 w 23"/>
                <a:gd name="T7" fmla="*/ 5 h 5"/>
                <a:gd name="T8" fmla="*/ 20 w 23"/>
                <a:gd name="T9" fmla="*/ 5 h 5"/>
                <a:gd name="T10" fmla="*/ 23 w 23"/>
                <a:gd name="T11" fmla="*/ 2 h 5"/>
                <a:gd name="T12" fmla="*/ 20 w 23"/>
                <a:gd name="T13" fmla="*/ 0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5">
                  <a:moveTo>
                    <a:pt x="2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5"/>
                    <a:pt x="23" y="4"/>
                    <a:pt x="23" y="2"/>
                  </a:cubicBezTo>
                  <a:cubicBezTo>
                    <a:pt x="23" y="1"/>
                    <a:pt x="22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015">
                <a:latin typeface="+mn-lt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 flipH="1">
              <a:off x="1884362" y="5227269"/>
              <a:ext cx="1142798" cy="333359"/>
            </a:xfrm>
            <a:custGeom>
              <a:gdLst>
                <a:gd name="connsiteX0" fmla="*/ 0 w 2645228"/>
                <a:gd name="connsiteY0" fmla="*/ 0 h 496975"/>
                <a:gd name="connsiteX1" fmla="*/ 2645228 w 2645228"/>
                <a:gd name="connsiteY1" fmla="*/ 0 h 496975"/>
                <a:gd name="connsiteX2" fmla="*/ 2645228 w 2645228"/>
                <a:gd name="connsiteY2" fmla="*/ 56095 h 496975"/>
                <a:gd name="connsiteX3" fmla="*/ 2204348 w 2645228"/>
                <a:gd name="connsiteY3" fmla="*/ 496975 h 496975"/>
                <a:gd name="connsiteX4" fmla="*/ 440880 w 2645228"/>
                <a:gd name="connsiteY4" fmla="*/ 496975 h 496975"/>
                <a:gd name="connsiteX5" fmla="*/ 0 w 2645228"/>
                <a:gd name="connsiteY5" fmla="*/ 56095 h 496975"/>
                <a:gd name="connsiteX6" fmla="*/ 0 w 2645228"/>
                <a:gd name="connsiteY6" fmla="*/ 0 h 4969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5228" h="496975">
                  <a:moveTo>
                    <a:pt x="0" y="0"/>
                  </a:moveTo>
                  <a:lnTo>
                    <a:pt x="2645228" y="0"/>
                  </a:lnTo>
                  <a:lnTo>
                    <a:pt x="2645228" y="56095"/>
                  </a:lnTo>
                  <a:cubicBezTo>
                    <a:pt x="2645228" y="299586"/>
                    <a:pt x="2447839" y="496975"/>
                    <a:pt x="2204348" y="496975"/>
                  </a:cubicBezTo>
                  <a:lnTo>
                    <a:pt x="440880" y="496975"/>
                  </a:lnTo>
                  <a:cubicBezTo>
                    <a:pt x="197389" y="496975"/>
                    <a:pt x="0" y="299586"/>
                    <a:pt x="0" y="5609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/>
            </a:p>
          </p:txBody>
        </p:sp>
        <p:sp>
          <p:nvSpPr>
            <p:cNvPr id="10" name="Freeform 9"/>
            <p:cNvSpPr/>
            <p:nvPr/>
          </p:nvSpPr>
          <p:spPr>
            <a:xfrm flipH="1">
              <a:off x="2201806" y="5789217"/>
              <a:ext cx="509497" cy="109532"/>
            </a:xfrm>
            <a:custGeom>
              <a:gdLst>
                <a:gd name="connsiteX0" fmla="*/ 0 w 694404"/>
                <a:gd name="connsiteY0" fmla="*/ 0 h 288475"/>
                <a:gd name="connsiteX1" fmla="*/ 694404 w 694404"/>
                <a:gd name="connsiteY1" fmla="*/ 0 h 288475"/>
                <a:gd name="connsiteX2" fmla="*/ 693800 w 694404"/>
                <a:gd name="connsiteY2" fmla="*/ 5989 h 288475"/>
                <a:gd name="connsiteX3" fmla="*/ 347202 w 694404"/>
                <a:gd name="connsiteY3" fmla="*/ 288475 h 288475"/>
                <a:gd name="connsiteX4" fmla="*/ 604 w 694404"/>
                <a:gd name="connsiteY4" fmla="*/ 5989 h 288475"/>
                <a:gd name="connsiteX5" fmla="*/ 0 w 694404"/>
                <a:gd name="connsiteY5" fmla="*/ 0 h 2884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4404" h="288475">
                  <a:moveTo>
                    <a:pt x="0" y="0"/>
                  </a:moveTo>
                  <a:lnTo>
                    <a:pt x="694404" y="0"/>
                  </a:lnTo>
                  <a:lnTo>
                    <a:pt x="693800" y="5989"/>
                  </a:lnTo>
                  <a:cubicBezTo>
                    <a:pt x="660811" y="167204"/>
                    <a:pt x="518169" y="288475"/>
                    <a:pt x="347202" y="288475"/>
                  </a:cubicBezTo>
                  <a:cubicBezTo>
                    <a:pt x="176235" y="288475"/>
                    <a:pt x="33593" y="167204"/>
                    <a:pt x="604" y="5989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/>
            </a:p>
          </p:txBody>
        </p:sp>
        <p:sp>
          <p:nvSpPr>
            <p:cNvPr id="11" name="Freeform 5"/>
            <p:cNvSpPr/>
            <p:nvPr/>
          </p:nvSpPr>
          <p:spPr bwMode="auto">
            <a:xfrm>
              <a:off x="2363702" y="4584362"/>
              <a:ext cx="149199" cy="441304"/>
            </a:xfrm>
            <a:custGeom>
              <a:gdLst>
                <a:gd name="T0" fmla="*/ 77 w 112"/>
                <a:gd name="T1" fmla="*/ 270 h 331"/>
                <a:gd name="T2" fmla="*/ 44 w 112"/>
                <a:gd name="T3" fmla="*/ 331 h 331"/>
                <a:gd name="T4" fmla="*/ 15 w 112"/>
                <a:gd name="T5" fmla="*/ 328 h 331"/>
                <a:gd name="T6" fmla="*/ 0 w 112"/>
                <a:gd name="T7" fmla="*/ 261 h 331"/>
                <a:gd name="T8" fmla="*/ 35 w 112"/>
                <a:gd name="T9" fmla="*/ 0 h 331"/>
                <a:gd name="T10" fmla="*/ 112 w 112"/>
                <a:gd name="T11" fmla="*/ 11 h 331"/>
                <a:gd name="T12" fmla="*/ 77 w 112"/>
                <a:gd name="T13" fmla="*/ 270 h 3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331">
                  <a:moveTo>
                    <a:pt x="77" y="270"/>
                  </a:moveTo>
                  <a:lnTo>
                    <a:pt x="44" y="331"/>
                  </a:lnTo>
                  <a:lnTo>
                    <a:pt x="15" y="328"/>
                  </a:lnTo>
                  <a:lnTo>
                    <a:pt x="0" y="261"/>
                  </a:lnTo>
                  <a:lnTo>
                    <a:pt x="35" y="0"/>
                  </a:lnTo>
                  <a:lnTo>
                    <a:pt x="112" y="11"/>
                  </a:lnTo>
                  <a:lnTo>
                    <a:pt x="77" y="2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2406557" y="4504991"/>
              <a:ext cx="117454" cy="136518"/>
            </a:xfrm>
            <a:custGeom>
              <a:gdLst>
                <a:gd name="T0" fmla="*/ 58 w 64"/>
                <a:gd name="T1" fmla="*/ 48 h 74"/>
                <a:gd name="T2" fmla="*/ 27 w 64"/>
                <a:gd name="T3" fmla="*/ 72 h 74"/>
                <a:gd name="T4" fmla="*/ 26 w 64"/>
                <a:gd name="T5" fmla="*/ 72 h 74"/>
                <a:gd name="T6" fmla="*/ 2 w 64"/>
                <a:gd name="T7" fmla="*/ 41 h 74"/>
                <a:gd name="T8" fmla="*/ 6 w 64"/>
                <a:gd name="T9" fmla="*/ 15 h 74"/>
                <a:gd name="T10" fmla="*/ 35 w 64"/>
                <a:gd name="T11" fmla="*/ 7 h 74"/>
                <a:gd name="T12" fmla="*/ 36 w 64"/>
                <a:gd name="T13" fmla="*/ 7 h 74"/>
                <a:gd name="T14" fmla="*/ 62 w 64"/>
                <a:gd name="T15" fmla="*/ 22 h 74"/>
                <a:gd name="T16" fmla="*/ 58 w 64"/>
                <a:gd name="T17" fmla="*/ 48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74">
                  <a:moveTo>
                    <a:pt x="58" y="48"/>
                  </a:moveTo>
                  <a:cubicBezTo>
                    <a:pt x="56" y="63"/>
                    <a:pt x="42" y="74"/>
                    <a:pt x="27" y="7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11" y="70"/>
                    <a:pt x="0" y="56"/>
                    <a:pt x="2" y="41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8" y="0"/>
                    <a:pt x="20" y="5"/>
                    <a:pt x="35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51" y="9"/>
                    <a:pt x="64" y="7"/>
                    <a:pt x="62" y="22"/>
                  </a:cubicBezTo>
                  <a:lnTo>
                    <a:pt x="58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2393859" y="4554202"/>
              <a:ext cx="126978" cy="123819"/>
            </a:xfrm>
            <a:custGeom>
              <a:gdLst>
                <a:gd name="T0" fmla="*/ 85 w 96"/>
                <a:gd name="T1" fmla="*/ 93 h 93"/>
                <a:gd name="T2" fmla="*/ 0 w 96"/>
                <a:gd name="T3" fmla="*/ 81 h 93"/>
                <a:gd name="T4" fmla="*/ 11 w 96"/>
                <a:gd name="T5" fmla="*/ 0 h 93"/>
                <a:gd name="T6" fmla="*/ 96 w 96"/>
                <a:gd name="T7" fmla="*/ 12 h 93"/>
                <a:gd name="T8" fmla="*/ 85 w 96"/>
                <a:gd name="T9" fmla="*/ 93 h 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3">
                  <a:moveTo>
                    <a:pt x="85" y="93"/>
                  </a:moveTo>
                  <a:lnTo>
                    <a:pt x="0" y="81"/>
                  </a:lnTo>
                  <a:lnTo>
                    <a:pt x="11" y="0"/>
                  </a:lnTo>
                  <a:lnTo>
                    <a:pt x="96" y="12"/>
                  </a:lnTo>
                  <a:lnTo>
                    <a:pt x="85" y="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2384336" y="5008205"/>
              <a:ext cx="38093" cy="65084"/>
            </a:xfrm>
            <a:custGeom>
              <a:gdLst>
                <a:gd name="T0" fmla="*/ 0 w 21"/>
                <a:gd name="T1" fmla="*/ 5 h 35"/>
                <a:gd name="T2" fmla="*/ 5 w 21"/>
                <a:gd name="T3" fmla="*/ 26 h 35"/>
                <a:gd name="T4" fmla="*/ 21 w 21"/>
                <a:gd name="T5" fmla="*/ 9 h 35"/>
                <a:gd name="T6" fmla="*/ 0 w 21"/>
                <a:gd name="T7" fmla="*/ 5 h 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5">
                  <a:moveTo>
                    <a:pt x="0" y="5"/>
                  </a:moveTo>
                  <a:cubicBezTo>
                    <a:pt x="0" y="5"/>
                    <a:pt x="3" y="22"/>
                    <a:pt x="5" y="26"/>
                  </a:cubicBezTo>
                  <a:cubicBezTo>
                    <a:pt x="6" y="31"/>
                    <a:pt x="9" y="35"/>
                    <a:pt x="21" y="9"/>
                  </a:cubicBezTo>
                  <a:cubicBezTo>
                    <a:pt x="21" y="9"/>
                    <a:pt x="13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2519250" y="4582776"/>
              <a:ext cx="147611" cy="441304"/>
            </a:xfrm>
            <a:custGeom>
              <a:gdLst>
                <a:gd name="T0" fmla="*/ 75 w 111"/>
                <a:gd name="T1" fmla="*/ 269 h 331"/>
                <a:gd name="T2" fmla="*/ 44 w 111"/>
                <a:gd name="T3" fmla="*/ 331 h 331"/>
                <a:gd name="T4" fmla="*/ 15 w 111"/>
                <a:gd name="T5" fmla="*/ 326 h 331"/>
                <a:gd name="T6" fmla="*/ 0 w 111"/>
                <a:gd name="T7" fmla="*/ 259 h 331"/>
                <a:gd name="T8" fmla="*/ 34 w 111"/>
                <a:gd name="T9" fmla="*/ 0 h 331"/>
                <a:gd name="T10" fmla="*/ 111 w 111"/>
                <a:gd name="T11" fmla="*/ 9 h 331"/>
                <a:gd name="T12" fmla="*/ 75 w 111"/>
                <a:gd name="T13" fmla="*/ 269 h 3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331">
                  <a:moveTo>
                    <a:pt x="75" y="269"/>
                  </a:moveTo>
                  <a:lnTo>
                    <a:pt x="44" y="331"/>
                  </a:lnTo>
                  <a:lnTo>
                    <a:pt x="15" y="326"/>
                  </a:lnTo>
                  <a:lnTo>
                    <a:pt x="0" y="259"/>
                  </a:lnTo>
                  <a:lnTo>
                    <a:pt x="34" y="0"/>
                  </a:lnTo>
                  <a:lnTo>
                    <a:pt x="111" y="9"/>
                  </a:lnTo>
                  <a:lnTo>
                    <a:pt x="75" y="2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2560518" y="4501816"/>
              <a:ext cx="117454" cy="134931"/>
            </a:xfrm>
            <a:custGeom>
              <a:gdLst>
                <a:gd name="T0" fmla="*/ 58 w 64"/>
                <a:gd name="T1" fmla="*/ 48 h 74"/>
                <a:gd name="T2" fmla="*/ 27 w 64"/>
                <a:gd name="T3" fmla="*/ 72 h 74"/>
                <a:gd name="T4" fmla="*/ 26 w 64"/>
                <a:gd name="T5" fmla="*/ 72 h 74"/>
                <a:gd name="T6" fmla="*/ 2 w 64"/>
                <a:gd name="T7" fmla="*/ 41 h 74"/>
                <a:gd name="T8" fmla="*/ 6 w 64"/>
                <a:gd name="T9" fmla="*/ 15 h 74"/>
                <a:gd name="T10" fmla="*/ 35 w 64"/>
                <a:gd name="T11" fmla="*/ 7 h 74"/>
                <a:gd name="T12" fmla="*/ 36 w 64"/>
                <a:gd name="T13" fmla="*/ 7 h 74"/>
                <a:gd name="T14" fmla="*/ 61 w 64"/>
                <a:gd name="T15" fmla="*/ 23 h 74"/>
                <a:gd name="T16" fmla="*/ 58 w 64"/>
                <a:gd name="T17" fmla="*/ 48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74">
                  <a:moveTo>
                    <a:pt x="58" y="48"/>
                  </a:moveTo>
                  <a:cubicBezTo>
                    <a:pt x="56" y="64"/>
                    <a:pt x="42" y="74"/>
                    <a:pt x="27" y="7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11" y="70"/>
                    <a:pt x="0" y="56"/>
                    <a:pt x="2" y="41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8" y="0"/>
                    <a:pt x="20" y="5"/>
                    <a:pt x="35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51" y="9"/>
                    <a:pt x="64" y="7"/>
                    <a:pt x="61" y="23"/>
                  </a:cubicBezTo>
                  <a:lnTo>
                    <a:pt x="58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2547820" y="4554202"/>
              <a:ext cx="128564" cy="122231"/>
            </a:xfrm>
            <a:custGeom>
              <a:gdLst>
                <a:gd name="T0" fmla="*/ 85 w 96"/>
                <a:gd name="T1" fmla="*/ 92 h 92"/>
                <a:gd name="T2" fmla="*/ 0 w 96"/>
                <a:gd name="T3" fmla="*/ 81 h 92"/>
                <a:gd name="T4" fmla="*/ 11 w 96"/>
                <a:gd name="T5" fmla="*/ 0 h 92"/>
                <a:gd name="T6" fmla="*/ 96 w 96"/>
                <a:gd name="T7" fmla="*/ 11 h 92"/>
                <a:gd name="T8" fmla="*/ 85 w 96"/>
                <a:gd name="T9" fmla="*/ 92 h 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2">
                  <a:moveTo>
                    <a:pt x="85" y="92"/>
                  </a:moveTo>
                  <a:lnTo>
                    <a:pt x="0" y="81"/>
                  </a:lnTo>
                  <a:lnTo>
                    <a:pt x="11" y="0"/>
                  </a:lnTo>
                  <a:lnTo>
                    <a:pt x="96" y="11"/>
                  </a:lnTo>
                  <a:lnTo>
                    <a:pt x="85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2538297" y="5005030"/>
              <a:ext cx="39680" cy="63497"/>
            </a:xfrm>
            <a:custGeom>
              <a:gdLst>
                <a:gd name="T0" fmla="*/ 0 w 21"/>
                <a:gd name="T1" fmla="*/ 6 h 35"/>
                <a:gd name="T2" fmla="*/ 5 w 21"/>
                <a:gd name="T3" fmla="*/ 27 h 35"/>
                <a:gd name="T4" fmla="*/ 21 w 21"/>
                <a:gd name="T5" fmla="*/ 10 h 35"/>
                <a:gd name="T6" fmla="*/ 0 w 21"/>
                <a:gd name="T7" fmla="*/ 6 h 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5">
                  <a:moveTo>
                    <a:pt x="0" y="6"/>
                  </a:moveTo>
                  <a:cubicBezTo>
                    <a:pt x="0" y="6"/>
                    <a:pt x="3" y="22"/>
                    <a:pt x="5" y="27"/>
                  </a:cubicBezTo>
                  <a:cubicBezTo>
                    <a:pt x="6" y="31"/>
                    <a:pt x="9" y="35"/>
                    <a:pt x="21" y="10"/>
                  </a:cubicBezTo>
                  <a:cubicBezTo>
                    <a:pt x="21" y="10"/>
                    <a:pt x="13" y="0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2654163" y="4585950"/>
              <a:ext cx="33332" cy="223826"/>
            </a:xfrm>
            <a:custGeom>
              <a:gdLst>
                <a:gd name="T0" fmla="*/ 4 w 19"/>
                <a:gd name="T1" fmla="*/ 0 h 122"/>
                <a:gd name="T2" fmla="*/ 19 w 19"/>
                <a:gd name="T3" fmla="*/ 16 h 122"/>
                <a:gd name="T4" fmla="*/ 7 w 19"/>
                <a:gd name="T5" fmla="*/ 115 h 122"/>
                <a:gd name="T6" fmla="*/ 0 w 19"/>
                <a:gd name="T7" fmla="*/ 121 h 122"/>
                <a:gd name="T8" fmla="*/ 10 w 19"/>
                <a:gd name="T9" fmla="*/ 43 h 122"/>
                <a:gd name="T10" fmla="*/ 5 w 19"/>
                <a:gd name="T11" fmla="*/ 34 h 122"/>
                <a:gd name="T12" fmla="*/ 4 w 19"/>
                <a:gd name="T13" fmla="*/ 0 h 1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22">
                  <a:moveTo>
                    <a:pt x="4" y="0"/>
                  </a:moveTo>
                  <a:cubicBezTo>
                    <a:pt x="4" y="0"/>
                    <a:pt x="18" y="10"/>
                    <a:pt x="19" y="16"/>
                  </a:cubicBezTo>
                  <a:cubicBezTo>
                    <a:pt x="19" y="21"/>
                    <a:pt x="7" y="115"/>
                    <a:pt x="7" y="115"/>
                  </a:cubicBezTo>
                  <a:cubicBezTo>
                    <a:pt x="7" y="115"/>
                    <a:pt x="8" y="122"/>
                    <a:pt x="0" y="121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grpSp>
          <p:nvGrpSpPr>
            <p:cNvPr id="4" name="Group 22"/>
            <p:cNvGrpSpPr/>
            <p:nvPr/>
          </p:nvGrpSpPr>
          <p:grpSpPr>
            <a:xfrm>
              <a:off x="1617144" y="4516119"/>
              <a:ext cx="686012" cy="520837"/>
              <a:chOff x="7170738" y="4168775"/>
              <a:chExt cx="817563" cy="620713"/>
            </a:xfrm>
            <a:grpFill/>
          </p:grpSpPr>
          <p:sp>
            <p:nvSpPr>
              <p:cNvPr id="105" name="Freeform 14"/>
              <p:cNvSpPr/>
              <p:nvPr/>
            </p:nvSpPr>
            <p:spPr bwMode="auto">
              <a:xfrm>
                <a:off x="7170738" y="4168775"/>
                <a:ext cx="785813" cy="354013"/>
              </a:xfrm>
              <a:custGeom>
                <a:gdLst>
                  <a:gd name="T0" fmla="*/ 246 w 495"/>
                  <a:gd name="T1" fmla="*/ 223 h 223"/>
                  <a:gd name="T2" fmla="*/ 0 w 495"/>
                  <a:gd name="T3" fmla="*/ 111 h 223"/>
                  <a:gd name="T4" fmla="*/ 252 w 495"/>
                  <a:gd name="T5" fmla="*/ 0 h 223"/>
                  <a:gd name="T6" fmla="*/ 495 w 495"/>
                  <a:gd name="T7" fmla="*/ 109 h 223"/>
                  <a:gd name="T8" fmla="*/ 246 w 495"/>
                  <a:gd name="T9" fmla="*/ 223 h 2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223">
                    <a:moveTo>
                      <a:pt x="246" y="223"/>
                    </a:moveTo>
                    <a:lnTo>
                      <a:pt x="0" y="111"/>
                    </a:lnTo>
                    <a:lnTo>
                      <a:pt x="252" y="0"/>
                    </a:lnTo>
                    <a:lnTo>
                      <a:pt x="495" y="109"/>
                    </a:lnTo>
                    <a:lnTo>
                      <a:pt x="246" y="2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6" name="Rectangle 15"/>
              <p:cNvSpPr>
                <a:spLocks noChangeArrowheads="1"/>
              </p:cNvSpPr>
              <p:nvPr/>
            </p:nvSpPr>
            <p:spPr bwMode="auto">
              <a:xfrm>
                <a:off x="7924800" y="4335463"/>
                <a:ext cx="23813" cy="2571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7" name="Oval 16"/>
              <p:cNvSpPr>
                <a:spLocks noChangeArrowheads="1"/>
              </p:cNvSpPr>
              <p:nvPr/>
            </p:nvSpPr>
            <p:spPr bwMode="auto">
              <a:xfrm>
                <a:off x="7897813" y="4564063"/>
                <a:ext cx="76200" cy="7778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8" name="Freeform 17"/>
              <p:cNvSpPr/>
              <p:nvPr/>
            </p:nvSpPr>
            <p:spPr bwMode="auto">
              <a:xfrm>
                <a:off x="7888288" y="4605338"/>
                <a:ext cx="55563" cy="171450"/>
              </a:xfrm>
              <a:custGeom>
                <a:gdLst>
                  <a:gd name="T0" fmla="*/ 14 w 26"/>
                  <a:gd name="T1" fmla="*/ 4 h 79"/>
                  <a:gd name="T2" fmla="*/ 6 w 26"/>
                  <a:gd name="T3" fmla="*/ 79 h 79"/>
                  <a:gd name="T4" fmla="*/ 26 w 26"/>
                  <a:gd name="T5" fmla="*/ 79 h 79"/>
                  <a:gd name="T6" fmla="*/ 26 w 26"/>
                  <a:gd name="T7" fmla="*/ 0 h 79"/>
                  <a:gd name="T8" fmla="*/ 14 w 26"/>
                  <a:gd name="T9" fmla="*/ 4 h 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9">
                    <a:moveTo>
                      <a:pt x="14" y="4"/>
                    </a:moveTo>
                    <a:cubicBezTo>
                      <a:pt x="14" y="4"/>
                      <a:pt x="0" y="34"/>
                      <a:pt x="6" y="79"/>
                    </a:cubicBezTo>
                    <a:cubicBezTo>
                      <a:pt x="26" y="79"/>
                      <a:pt x="26" y="79"/>
                      <a:pt x="26" y="79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14" y="7"/>
                      <a:pt x="14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9" name="Freeform 18"/>
              <p:cNvSpPr/>
              <p:nvPr/>
            </p:nvSpPr>
            <p:spPr bwMode="auto">
              <a:xfrm>
                <a:off x="7932738" y="4605338"/>
                <a:ext cx="55563" cy="171450"/>
              </a:xfrm>
              <a:custGeom>
                <a:gdLst>
                  <a:gd name="T0" fmla="*/ 11 w 25"/>
                  <a:gd name="T1" fmla="*/ 4 h 79"/>
                  <a:gd name="T2" fmla="*/ 20 w 25"/>
                  <a:gd name="T3" fmla="*/ 79 h 79"/>
                  <a:gd name="T4" fmla="*/ 0 w 25"/>
                  <a:gd name="T5" fmla="*/ 79 h 79"/>
                  <a:gd name="T6" fmla="*/ 0 w 25"/>
                  <a:gd name="T7" fmla="*/ 0 h 79"/>
                  <a:gd name="T8" fmla="*/ 11 w 25"/>
                  <a:gd name="T9" fmla="*/ 4 h 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79">
                    <a:moveTo>
                      <a:pt x="11" y="4"/>
                    </a:moveTo>
                    <a:cubicBezTo>
                      <a:pt x="11" y="4"/>
                      <a:pt x="25" y="34"/>
                      <a:pt x="2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1" y="7"/>
                      <a:pt x="1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0" name="Freeform 19"/>
              <p:cNvSpPr/>
              <p:nvPr/>
            </p:nvSpPr>
            <p:spPr bwMode="auto">
              <a:xfrm>
                <a:off x="7327900" y="4449763"/>
                <a:ext cx="455613" cy="339725"/>
              </a:xfrm>
              <a:custGeom>
                <a:gdLst>
                  <a:gd name="T0" fmla="*/ 209 w 209"/>
                  <a:gd name="T1" fmla="*/ 0 h 156"/>
                  <a:gd name="T2" fmla="*/ 104 w 209"/>
                  <a:gd name="T3" fmla="*/ 49 h 156"/>
                  <a:gd name="T4" fmla="*/ 0 w 209"/>
                  <a:gd name="T5" fmla="*/ 0 h 156"/>
                  <a:gd name="T6" fmla="*/ 0 w 209"/>
                  <a:gd name="T7" fmla="*/ 120 h 156"/>
                  <a:gd name="T8" fmla="*/ 102 w 209"/>
                  <a:gd name="T9" fmla="*/ 156 h 156"/>
                  <a:gd name="T10" fmla="*/ 102 w 209"/>
                  <a:gd name="T11" fmla="*/ 156 h 156"/>
                  <a:gd name="T12" fmla="*/ 104 w 209"/>
                  <a:gd name="T13" fmla="*/ 156 h 156"/>
                  <a:gd name="T14" fmla="*/ 107 w 209"/>
                  <a:gd name="T15" fmla="*/ 156 h 156"/>
                  <a:gd name="T16" fmla="*/ 107 w 209"/>
                  <a:gd name="T17" fmla="*/ 156 h 156"/>
                  <a:gd name="T18" fmla="*/ 209 w 209"/>
                  <a:gd name="T19" fmla="*/ 120 h 156"/>
                  <a:gd name="T20" fmla="*/ 209 w 209"/>
                  <a:gd name="T21" fmla="*/ 0 h 1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9" h="156">
                    <a:moveTo>
                      <a:pt x="209" y="0"/>
                    </a:moveTo>
                    <a:cubicBezTo>
                      <a:pt x="209" y="1"/>
                      <a:pt x="121" y="41"/>
                      <a:pt x="104" y="49"/>
                    </a:cubicBezTo>
                    <a:cubicBezTo>
                      <a:pt x="87" y="41"/>
                      <a:pt x="0" y="1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28" y="150"/>
                      <a:pt x="84" y="155"/>
                      <a:pt x="102" y="156"/>
                    </a:cubicBezTo>
                    <a:cubicBezTo>
                      <a:pt x="102" y="156"/>
                      <a:pt x="102" y="156"/>
                      <a:pt x="102" y="156"/>
                    </a:cubicBezTo>
                    <a:cubicBezTo>
                      <a:pt x="102" y="156"/>
                      <a:pt x="103" y="156"/>
                      <a:pt x="104" y="156"/>
                    </a:cubicBezTo>
                    <a:cubicBezTo>
                      <a:pt x="106" y="156"/>
                      <a:pt x="107" y="156"/>
                      <a:pt x="107" y="156"/>
                    </a:cubicBezTo>
                    <a:cubicBezTo>
                      <a:pt x="107" y="156"/>
                      <a:pt x="107" y="156"/>
                      <a:pt x="107" y="156"/>
                    </a:cubicBezTo>
                    <a:cubicBezTo>
                      <a:pt x="125" y="155"/>
                      <a:pt x="181" y="150"/>
                      <a:pt x="209" y="120"/>
                    </a:cubicBezTo>
                    <a:lnTo>
                      <a:pt x="20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</p:grpSp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1059008" y="2704853"/>
              <a:ext cx="401566" cy="422255"/>
            </a:xfrm>
            <a:custGeom>
              <a:gdLst>
                <a:gd name="T0" fmla="*/ 168 w 219"/>
                <a:gd name="T1" fmla="*/ 224 h 231"/>
                <a:gd name="T2" fmla="*/ 197 w 219"/>
                <a:gd name="T3" fmla="*/ 212 h 231"/>
                <a:gd name="T4" fmla="*/ 168 w 219"/>
                <a:gd name="T5" fmla="*/ 132 h 231"/>
                <a:gd name="T6" fmla="*/ 168 w 219"/>
                <a:gd name="T7" fmla="*/ 150 h 231"/>
                <a:gd name="T8" fmla="*/ 192 w 219"/>
                <a:gd name="T9" fmla="*/ 190 h 231"/>
                <a:gd name="T10" fmla="*/ 168 w 219"/>
                <a:gd name="T11" fmla="*/ 209 h 231"/>
                <a:gd name="T12" fmla="*/ 168 w 219"/>
                <a:gd name="T13" fmla="*/ 224 h 231"/>
                <a:gd name="T14" fmla="*/ 168 w 219"/>
                <a:gd name="T15" fmla="*/ 203 h 231"/>
                <a:gd name="T16" fmla="*/ 168 w 219"/>
                <a:gd name="T17" fmla="*/ 157 h 231"/>
                <a:gd name="T18" fmla="*/ 181 w 219"/>
                <a:gd name="T19" fmla="*/ 187 h 231"/>
                <a:gd name="T20" fmla="*/ 168 w 219"/>
                <a:gd name="T21" fmla="*/ 203 h 231"/>
                <a:gd name="T22" fmla="*/ 146 w 219"/>
                <a:gd name="T23" fmla="*/ 112 h 231"/>
                <a:gd name="T24" fmla="*/ 141 w 219"/>
                <a:gd name="T25" fmla="*/ 98 h 231"/>
                <a:gd name="T26" fmla="*/ 141 w 219"/>
                <a:gd name="T27" fmla="*/ 44 h 231"/>
                <a:gd name="T28" fmla="*/ 146 w 219"/>
                <a:gd name="T29" fmla="*/ 37 h 231"/>
                <a:gd name="T30" fmla="*/ 148 w 219"/>
                <a:gd name="T31" fmla="*/ 37 h 231"/>
                <a:gd name="T32" fmla="*/ 148 w 219"/>
                <a:gd name="T33" fmla="*/ 14 h 231"/>
                <a:gd name="T34" fmla="*/ 146 w 219"/>
                <a:gd name="T35" fmla="*/ 14 h 231"/>
                <a:gd name="T36" fmla="*/ 146 w 219"/>
                <a:gd name="T37" fmla="*/ 13 h 231"/>
                <a:gd name="T38" fmla="*/ 114 w 219"/>
                <a:gd name="T39" fmla="*/ 0 h 231"/>
                <a:gd name="T40" fmla="*/ 81 w 219"/>
                <a:gd name="T41" fmla="*/ 13 h 231"/>
                <a:gd name="T42" fmla="*/ 81 w 219"/>
                <a:gd name="T43" fmla="*/ 14 h 231"/>
                <a:gd name="T44" fmla="*/ 80 w 219"/>
                <a:gd name="T45" fmla="*/ 14 h 231"/>
                <a:gd name="T46" fmla="*/ 80 w 219"/>
                <a:gd name="T47" fmla="*/ 37 h 231"/>
                <a:gd name="T48" fmla="*/ 81 w 219"/>
                <a:gd name="T49" fmla="*/ 37 h 231"/>
                <a:gd name="T50" fmla="*/ 90 w 219"/>
                <a:gd name="T51" fmla="*/ 45 h 231"/>
                <a:gd name="T52" fmla="*/ 90 w 219"/>
                <a:gd name="T53" fmla="*/ 98 h 231"/>
                <a:gd name="T54" fmla="*/ 83 w 219"/>
                <a:gd name="T55" fmla="*/ 112 h 231"/>
                <a:gd name="T56" fmla="*/ 31 w 219"/>
                <a:gd name="T57" fmla="*/ 212 h 231"/>
                <a:gd name="T58" fmla="*/ 114 w 219"/>
                <a:gd name="T59" fmla="*/ 230 h 231"/>
                <a:gd name="T60" fmla="*/ 168 w 219"/>
                <a:gd name="T61" fmla="*/ 224 h 231"/>
                <a:gd name="T62" fmla="*/ 168 w 219"/>
                <a:gd name="T63" fmla="*/ 209 h 231"/>
                <a:gd name="T64" fmla="*/ 144 w 219"/>
                <a:gd name="T65" fmla="*/ 212 h 231"/>
                <a:gd name="T66" fmla="*/ 144 w 219"/>
                <a:gd name="T67" fmla="*/ 212 h 231"/>
                <a:gd name="T68" fmla="*/ 168 w 219"/>
                <a:gd name="T69" fmla="*/ 203 h 231"/>
                <a:gd name="T70" fmla="*/ 168 w 219"/>
                <a:gd name="T71" fmla="*/ 157 h 231"/>
                <a:gd name="T72" fmla="*/ 149 w 219"/>
                <a:gd name="T73" fmla="*/ 134 h 231"/>
                <a:gd name="T74" fmla="*/ 168 w 219"/>
                <a:gd name="T75" fmla="*/ 150 h 231"/>
                <a:gd name="T76" fmla="*/ 168 w 219"/>
                <a:gd name="T77" fmla="*/ 132 h 231"/>
                <a:gd name="T78" fmla="*/ 146 w 219"/>
                <a:gd name="T79" fmla="*/ 112 h 2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9" h="231">
                  <a:moveTo>
                    <a:pt x="168" y="224"/>
                  </a:moveTo>
                  <a:cubicBezTo>
                    <a:pt x="179" y="221"/>
                    <a:pt x="189" y="217"/>
                    <a:pt x="197" y="212"/>
                  </a:cubicBezTo>
                  <a:cubicBezTo>
                    <a:pt x="219" y="196"/>
                    <a:pt x="191" y="157"/>
                    <a:pt x="168" y="132"/>
                  </a:cubicBezTo>
                  <a:cubicBezTo>
                    <a:pt x="168" y="150"/>
                    <a:pt x="168" y="150"/>
                    <a:pt x="168" y="150"/>
                  </a:cubicBezTo>
                  <a:cubicBezTo>
                    <a:pt x="180" y="162"/>
                    <a:pt x="193" y="177"/>
                    <a:pt x="192" y="190"/>
                  </a:cubicBezTo>
                  <a:cubicBezTo>
                    <a:pt x="192" y="201"/>
                    <a:pt x="180" y="207"/>
                    <a:pt x="168" y="209"/>
                  </a:cubicBezTo>
                  <a:cubicBezTo>
                    <a:pt x="168" y="224"/>
                    <a:pt x="168" y="224"/>
                    <a:pt x="168" y="224"/>
                  </a:cubicBezTo>
                  <a:close/>
                  <a:moveTo>
                    <a:pt x="168" y="203"/>
                  </a:moveTo>
                  <a:cubicBezTo>
                    <a:pt x="168" y="157"/>
                    <a:pt x="168" y="157"/>
                    <a:pt x="168" y="157"/>
                  </a:cubicBezTo>
                  <a:cubicBezTo>
                    <a:pt x="175" y="167"/>
                    <a:pt x="182" y="179"/>
                    <a:pt x="181" y="187"/>
                  </a:cubicBezTo>
                  <a:cubicBezTo>
                    <a:pt x="180" y="194"/>
                    <a:pt x="175" y="199"/>
                    <a:pt x="168" y="203"/>
                  </a:cubicBezTo>
                  <a:close/>
                  <a:moveTo>
                    <a:pt x="146" y="112"/>
                  </a:moveTo>
                  <a:cubicBezTo>
                    <a:pt x="146" y="112"/>
                    <a:pt x="141" y="109"/>
                    <a:pt x="141" y="98"/>
                  </a:cubicBezTo>
                  <a:cubicBezTo>
                    <a:pt x="141" y="90"/>
                    <a:pt x="141" y="56"/>
                    <a:pt x="141" y="44"/>
                  </a:cubicBezTo>
                  <a:cubicBezTo>
                    <a:pt x="144" y="43"/>
                    <a:pt x="146" y="40"/>
                    <a:pt x="146" y="37"/>
                  </a:cubicBezTo>
                  <a:cubicBezTo>
                    <a:pt x="148" y="37"/>
                    <a:pt x="148" y="37"/>
                    <a:pt x="148" y="37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4"/>
                    <a:pt x="146" y="13"/>
                    <a:pt x="146" y="13"/>
                  </a:cubicBezTo>
                  <a:cubicBezTo>
                    <a:pt x="146" y="6"/>
                    <a:pt x="132" y="0"/>
                    <a:pt x="114" y="0"/>
                  </a:cubicBezTo>
                  <a:cubicBezTo>
                    <a:pt x="95" y="0"/>
                    <a:pt x="81" y="6"/>
                    <a:pt x="81" y="13"/>
                  </a:cubicBezTo>
                  <a:cubicBezTo>
                    <a:pt x="81" y="13"/>
                    <a:pt x="81" y="14"/>
                    <a:pt x="81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1" y="40"/>
                    <a:pt x="84" y="43"/>
                    <a:pt x="90" y="45"/>
                  </a:cubicBezTo>
                  <a:cubicBezTo>
                    <a:pt x="90" y="56"/>
                    <a:pt x="90" y="90"/>
                    <a:pt x="90" y="98"/>
                  </a:cubicBezTo>
                  <a:cubicBezTo>
                    <a:pt x="90" y="109"/>
                    <a:pt x="83" y="112"/>
                    <a:pt x="83" y="112"/>
                  </a:cubicBezTo>
                  <a:cubicBezTo>
                    <a:pt x="71" y="119"/>
                    <a:pt x="0" y="190"/>
                    <a:pt x="31" y="212"/>
                  </a:cubicBezTo>
                  <a:cubicBezTo>
                    <a:pt x="58" y="231"/>
                    <a:pt x="105" y="230"/>
                    <a:pt x="114" y="230"/>
                  </a:cubicBezTo>
                  <a:cubicBezTo>
                    <a:pt x="121" y="230"/>
                    <a:pt x="145" y="230"/>
                    <a:pt x="168" y="224"/>
                  </a:cubicBezTo>
                  <a:cubicBezTo>
                    <a:pt x="168" y="209"/>
                    <a:pt x="168" y="209"/>
                    <a:pt x="168" y="209"/>
                  </a:cubicBezTo>
                  <a:cubicBezTo>
                    <a:pt x="156" y="212"/>
                    <a:pt x="144" y="212"/>
                    <a:pt x="144" y="212"/>
                  </a:cubicBezTo>
                  <a:cubicBezTo>
                    <a:pt x="144" y="212"/>
                    <a:pt x="144" y="212"/>
                    <a:pt x="144" y="212"/>
                  </a:cubicBezTo>
                  <a:cubicBezTo>
                    <a:pt x="144" y="212"/>
                    <a:pt x="158" y="210"/>
                    <a:pt x="168" y="203"/>
                  </a:cubicBezTo>
                  <a:cubicBezTo>
                    <a:pt x="168" y="157"/>
                    <a:pt x="168" y="157"/>
                    <a:pt x="168" y="157"/>
                  </a:cubicBezTo>
                  <a:cubicBezTo>
                    <a:pt x="159" y="144"/>
                    <a:pt x="149" y="134"/>
                    <a:pt x="149" y="134"/>
                  </a:cubicBezTo>
                  <a:cubicBezTo>
                    <a:pt x="149" y="134"/>
                    <a:pt x="158" y="141"/>
                    <a:pt x="168" y="150"/>
                  </a:cubicBezTo>
                  <a:cubicBezTo>
                    <a:pt x="168" y="132"/>
                    <a:pt x="168" y="132"/>
                    <a:pt x="168" y="132"/>
                  </a:cubicBezTo>
                  <a:cubicBezTo>
                    <a:pt x="159" y="122"/>
                    <a:pt x="150" y="114"/>
                    <a:pt x="146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66598" name="Oval 21"/>
            <p:cNvSpPr>
              <a:spLocks noChangeArrowheads="1"/>
            </p:cNvSpPr>
            <p:nvPr/>
          </p:nvSpPr>
          <p:spPr bwMode="auto">
            <a:xfrm>
              <a:off x="3617606" y="2606433"/>
              <a:ext cx="119041" cy="11746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zh-CN" altLang="zh-CN" sz="1300"/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3660460" y="2693742"/>
              <a:ext cx="187292" cy="388918"/>
            </a:xfrm>
            <a:custGeom>
              <a:gdLst>
                <a:gd name="T0" fmla="*/ 0 w 102"/>
                <a:gd name="T1" fmla="*/ 6 h 213"/>
                <a:gd name="T2" fmla="*/ 68 w 102"/>
                <a:gd name="T3" fmla="*/ 184 h 213"/>
                <a:gd name="T4" fmla="*/ 99 w 102"/>
                <a:gd name="T5" fmla="*/ 213 h 213"/>
                <a:gd name="T6" fmla="*/ 23 w 102"/>
                <a:gd name="T7" fmla="*/ 0 h 213"/>
                <a:gd name="T8" fmla="*/ 0 w 102"/>
                <a:gd name="T9" fmla="*/ 6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13">
                  <a:moveTo>
                    <a:pt x="0" y="6"/>
                  </a:moveTo>
                  <a:cubicBezTo>
                    <a:pt x="0" y="7"/>
                    <a:pt x="68" y="184"/>
                    <a:pt x="68" y="184"/>
                  </a:cubicBezTo>
                  <a:cubicBezTo>
                    <a:pt x="68" y="184"/>
                    <a:pt x="96" y="213"/>
                    <a:pt x="99" y="213"/>
                  </a:cubicBezTo>
                  <a:cubicBezTo>
                    <a:pt x="102" y="213"/>
                    <a:pt x="23" y="0"/>
                    <a:pt x="23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3496977" y="2693742"/>
              <a:ext cx="199990" cy="384156"/>
            </a:xfrm>
            <a:custGeom>
              <a:gdLst>
                <a:gd name="T0" fmla="*/ 149 w 150"/>
                <a:gd name="T1" fmla="*/ 14 h 288"/>
                <a:gd name="T2" fmla="*/ 40 w 150"/>
                <a:gd name="T3" fmla="*/ 248 h 288"/>
                <a:gd name="T4" fmla="*/ 0 w 150"/>
                <a:gd name="T5" fmla="*/ 288 h 288"/>
                <a:gd name="T6" fmla="*/ 11 w 150"/>
                <a:gd name="T7" fmla="*/ 233 h 288"/>
                <a:gd name="T8" fmla="*/ 117 w 150"/>
                <a:gd name="T9" fmla="*/ 0 h 288"/>
                <a:gd name="T10" fmla="*/ 150 w 150"/>
                <a:gd name="T11" fmla="*/ 11 h 288"/>
                <a:gd name="T12" fmla="*/ 149 w 150"/>
                <a:gd name="T13" fmla="*/ 14 h 2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288">
                  <a:moveTo>
                    <a:pt x="149" y="14"/>
                  </a:moveTo>
                  <a:lnTo>
                    <a:pt x="40" y="248"/>
                  </a:lnTo>
                  <a:lnTo>
                    <a:pt x="0" y="288"/>
                  </a:lnTo>
                  <a:lnTo>
                    <a:pt x="11" y="233"/>
                  </a:lnTo>
                  <a:lnTo>
                    <a:pt x="117" y="0"/>
                  </a:lnTo>
                  <a:lnTo>
                    <a:pt x="150" y="11"/>
                  </a:lnTo>
                  <a:lnTo>
                    <a:pt x="149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3671571" y="2563573"/>
              <a:ext cx="20633" cy="66672"/>
            </a:xfrm>
            <a:custGeom>
              <a:gdLst>
                <a:gd name="T0" fmla="*/ 12 w 12"/>
                <a:gd name="T1" fmla="*/ 30 h 36"/>
                <a:gd name="T2" fmla="*/ 6 w 12"/>
                <a:gd name="T3" fmla="*/ 36 h 36"/>
                <a:gd name="T4" fmla="*/ 0 w 12"/>
                <a:gd name="T5" fmla="*/ 30 h 36"/>
                <a:gd name="T6" fmla="*/ 0 w 12"/>
                <a:gd name="T7" fmla="*/ 6 h 36"/>
                <a:gd name="T8" fmla="*/ 6 w 12"/>
                <a:gd name="T9" fmla="*/ 0 h 36"/>
                <a:gd name="T10" fmla="*/ 12 w 12"/>
                <a:gd name="T11" fmla="*/ 6 h 36"/>
                <a:gd name="T12" fmla="*/ 12 w 12"/>
                <a:gd name="T13" fmla="*/ 3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10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29" name="Freeform 25"/>
            <p:cNvSpPr>
              <a:spLocks noEditPoints="1"/>
            </p:cNvSpPr>
            <p:nvPr/>
          </p:nvSpPr>
          <p:spPr bwMode="auto">
            <a:xfrm>
              <a:off x="2717652" y="2276249"/>
              <a:ext cx="188880" cy="512738"/>
            </a:xfrm>
            <a:custGeom>
              <a:gdLst>
                <a:gd name="T0" fmla="*/ 51 w 103"/>
                <a:gd name="T1" fmla="*/ 280 h 280"/>
                <a:gd name="T2" fmla="*/ 103 w 103"/>
                <a:gd name="T3" fmla="*/ 140 h 280"/>
                <a:gd name="T4" fmla="*/ 51 w 103"/>
                <a:gd name="T5" fmla="*/ 0 h 280"/>
                <a:gd name="T6" fmla="*/ 51 w 103"/>
                <a:gd name="T7" fmla="*/ 22 h 280"/>
                <a:gd name="T8" fmla="*/ 94 w 103"/>
                <a:gd name="T9" fmla="*/ 140 h 280"/>
                <a:gd name="T10" fmla="*/ 51 w 103"/>
                <a:gd name="T11" fmla="*/ 257 h 280"/>
                <a:gd name="T12" fmla="*/ 51 w 103"/>
                <a:gd name="T13" fmla="*/ 280 h 280"/>
                <a:gd name="T14" fmla="*/ 51 w 103"/>
                <a:gd name="T15" fmla="*/ 0 h 280"/>
                <a:gd name="T16" fmla="*/ 0 w 103"/>
                <a:gd name="T17" fmla="*/ 140 h 280"/>
                <a:gd name="T18" fmla="*/ 51 w 103"/>
                <a:gd name="T19" fmla="*/ 280 h 280"/>
                <a:gd name="T20" fmla="*/ 51 w 103"/>
                <a:gd name="T21" fmla="*/ 280 h 280"/>
                <a:gd name="T22" fmla="*/ 51 w 103"/>
                <a:gd name="T23" fmla="*/ 257 h 280"/>
                <a:gd name="T24" fmla="*/ 51 w 103"/>
                <a:gd name="T25" fmla="*/ 257 h 280"/>
                <a:gd name="T26" fmla="*/ 51 w 103"/>
                <a:gd name="T27" fmla="*/ 257 h 280"/>
                <a:gd name="T28" fmla="*/ 8 w 103"/>
                <a:gd name="T29" fmla="*/ 140 h 280"/>
                <a:gd name="T30" fmla="*/ 51 w 103"/>
                <a:gd name="T31" fmla="*/ 22 h 280"/>
                <a:gd name="T32" fmla="*/ 51 w 103"/>
                <a:gd name="T33" fmla="*/ 22 h 280"/>
                <a:gd name="T34" fmla="*/ 51 w 103"/>
                <a:gd name="T35" fmla="*/ 0 h 2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3" h="280">
                  <a:moveTo>
                    <a:pt x="51" y="280"/>
                  </a:moveTo>
                  <a:cubicBezTo>
                    <a:pt x="80" y="280"/>
                    <a:pt x="103" y="217"/>
                    <a:pt x="103" y="140"/>
                  </a:cubicBezTo>
                  <a:cubicBezTo>
                    <a:pt x="103" y="62"/>
                    <a:pt x="80" y="0"/>
                    <a:pt x="51" y="0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75" y="22"/>
                    <a:pt x="94" y="75"/>
                    <a:pt x="94" y="140"/>
                  </a:cubicBezTo>
                  <a:cubicBezTo>
                    <a:pt x="94" y="204"/>
                    <a:pt x="75" y="257"/>
                    <a:pt x="51" y="257"/>
                  </a:cubicBezTo>
                  <a:lnTo>
                    <a:pt x="51" y="280"/>
                  </a:lnTo>
                  <a:close/>
                  <a:moveTo>
                    <a:pt x="51" y="0"/>
                  </a:moveTo>
                  <a:cubicBezTo>
                    <a:pt x="23" y="0"/>
                    <a:pt x="0" y="62"/>
                    <a:pt x="0" y="140"/>
                  </a:cubicBezTo>
                  <a:cubicBezTo>
                    <a:pt x="0" y="217"/>
                    <a:pt x="23" y="280"/>
                    <a:pt x="51" y="280"/>
                  </a:cubicBezTo>
                  <a:cubicBezTo>
                    <a:pt x="51" y="280"/>
                    <a:pt x="51" y="280"/>
                    <a:pt x="51" y="280"/>
                  </a:cubicBezTo>
                  <a:cubicBezTo>
                    <a:pt x="51" y="257"/>
                    <a:pt x="51" y="257"/>
                    <a:pt x="51" y="257"/>
                  </a:cubicBezTo>
                  <a:cubicBezTo>
                    <a:pt x="51" y="257"/>
                    <a:pt x="51" y="257"/>
                    <a:pt x="51" y="257"/>
                  </a:cubicBezTo>
                  <a:cubicBezTo>
                    <a:pt x="51" y="257"/>
                    <a:pt x="51" y="257"/>
                    <a:pt x="51" y="257"/>
                  </a:cubicBezTo>
                  <a:cubicBezTo>
                    <a:pt x="27" y="257"/>
                    <a:pt x="8" y="204"/>
                    <a:pt x="8" y="140"/>
                  </a:cubicBezTo>
                  <a:cubicBezTo>
                    <a:pt x="8" y="75"/>
                    <a:pt x="27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0"/>
                    <a:pt x="51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30" name="Freeform 26"/>
            <p:cNvSpPr>
              <a:spLocks noEditPoints="1"/>
            </p:cNvSpPr>
            <p:nvPr/>
          </p:nvSpPr>
          <p:spPr bwMode="auto">
            <a:xfrm>
              <a:off x="2554169" y="2438166"/>
              <a:ext cx="514259" cy="187316"/>
            </a:xfrm>
            <a:custGeom>
              <a:gdLst>
                <a:gd name="T0" fmla="*/ 280 w 280"/>
                <a:gd name="T1" fmla="*/ 52 h 103"/>
                <a:gd name="T2" fmla="*/ 140 w 280"/>
                <a:gd name="T3" fmla="*/ 0 h 103"/>
                <a:gd name="T4" fmla="*/ 140 w 280"/>
                <a:gd name="T5" fmla="*/ 8 h 103"/>
                <a:gd name="T6" fmla="*/ 257 w 280"/>
                <a:gd name="T7" fmla="*/ 52 h 103"/>
                <a:gd name="T8" fmla="*/ 140 w 280"/>
                <a:gd name="T9" fmla="*/ 95 h 103"/>
                <a:gd name="T10" fmla="*/ 140 w 280"/>
                <a:gd name="T11" fmla="*/ 103 h 103"/>
                <a:gd name="T12" fmla="*/ 280 w 280"/>
                <a:gd name="T13" fmla="*/ 52 h 103"/>
                <a:gd name="T14" fmla="*/ 140 w 280"/>
                <a:gd name="T15" fmla="*/ 0 h 103"/>
                <a:gd name="T16" fmla="*/ 140 w 280"/>
                <a:gd name="T17" fmla="*/ 0 h 103"/>
                <a:gd name="T18" fmla="*/ 0 w 280"/>
                <a:gd name="T19" fmla="*/ 52 h 103"/>
                <a:gd name="T20" fmla="*/ 140 w 280"/>
                <a:gd name="T21" fmla="*/ 103 h 103"/>
                <a:gd name="T22" fmla="*/ 140 w 280"/>
                <a:gd name="T23" fmla="*/ 103 h 103"/>
                <a:gd name="T24" fmla="*/ 140 w 280"/>
                <a:gd name="T25" fmla="*/ 95 h 103"/>
                <a:gd name="T26" fmla="*/ 140 w 280"/>
                <a:gd name="T27" fmla="*/ 95 h 103"/>
                <a:gd name="T28" fmla="*/ 23 w 280"/>
                <a:gd name="T29" fmla="*/ 52 h 103"/>
                <a:gd name="T30" fmla="*/ 23 w 280"/>
                <a:gd name="T31" fmla="*/ 52 h 103"/>
                <a:gd name="T32" fmla="*/ 140 w 280"/>
                <a:gd name="T33" fmla="*/ 8 h 103"/>
                <a:gd name="T34" fmla="*/ 140 w 280"/>
                <a:gd name="T35" fmla="*/ 8 h 103"/>
                <a:gd name="T36" fmla="*/ 140 w 280"/>
                <a:gd name="T37" fmla="*/ 0 h 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0" h="103">
                  <a:moveTo>
                    <a:pt x="280" y="52"/>
                  </a:moveTo>
                  <a:cubicBezTo>
                    <a:pt x="280" y="23"/>
                    <a:pt x="217" y="0"/>
                    <a:pt x="140" y="0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205" y="8"/>
                    <a:pt x="257" y="28"/>
                    <a:pt x="257" y="52"/>
                  </a:cubicBezTo>
                  <a:cubicBezTo>
                    <a:pt x="257" y="75"/>
                    <a:pt x="205" y="95"/>
                    <a:pt x="140" y="95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217" y="103"/>
                    <a:pt x="280" y="80"/>
                    <a:pt x="280" y="52"/>
                  </a:cubicBezTo>
                  <a:close/>
                  <a:moveTo>
                    <a:pt x="140" y="0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63" y="0"/>
                    <a:pt x="0" y="23"/>
                    <a:pt x="0" y="52"/>
                  </a:cubicBezTo>
                  <a:cubicBezTo>
                    <a:pt x="0" y="80"/>
                    <a:pt x="63" y="103"/>
                    <a:pt x="140" y="103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40" y="95"/>
                    <a:pt x="140" y="95"/>
                    <a:pt x="140" y="95"/>
                  </a:cubicBezTo>
                  <a:cubicBezTo>
                    <a:pt x="140" y="95"/>
                    <a:pt x="140" y="95"/>
                    <a:pt x="140" y="95"/>
                  </a:cubicBezTo>
                  <a:cubicBezTo>
                    <a:pt x="75" y="95"/>
                    <a:pt x="23" y="75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28"/>
                    <a:pt x="75" y="8"/>
                    <a:pt x="140" y="8"/>
                  </a:cubicBezTo>
                  <a:cubicBezTo>
                    <a:pt x="140" y="8"/>
                    <a:pt x="140" y="8"/>
                    <a:pt x="140" y="8"/>
                  </a:cubicBezTo>
                  <a:lnTo>
                    <a:pt x="1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31" name="Freeform 27"/>
            <p:cNvSpPr>
              <a:spLocks noEditPoints="1"/>
            </p:cNvSpPr>
            <p:nvPr/>
          </p:nvSpPr>
          <p:spPr bwMode="auto">
            <a:xfrm>
              <a:off x="2593849" y="2322285"/>
              <a:ext cx="434898" cy="417492"/>
            </a:xfrm>
            <a:custGeom>
              <a:gdLst>
                <a:gd name="T0" fmla="*/ 218 w 238"/>
                <a:gd name="T1" fmla="*/ 16 h 229"/>
                <a:gd name="T2" fmla="*/ 119 w 238"/>
                <a:gd name="T3" fmla="*/ 46 h 229"/>
                <a:gd name="T4" fmla="*/ 119 w 238"/>
                <a:gd name="T5" fmla="*/ 57 h 229"/>
                <a:gd name="T6" fmla="*/ 202 w 238"/>
                <a:gd name="T7" fmla="*/ 32 h 229"/>
                <a:gd name="T8" fmla="*/ 150 w 238"/>
                <a:gd name="T9" fmla="*/ 145 h 229"/>
                <a:gd name="T10" fmla="*/ 119 w 238"/>
                <a:gd name="T11" fmla="*/ 172 h 229"/>
                <a:gd name="T12" fmla="*/ 119 w 238"/>
                <a:gd name="T13" fmla="*/ 183 h 229"/>
                <a:gd name="T14" fmla="*/ 156 w 238"/>
                <a:gd name="T15" fmla="*/ 151 h 229"/>
                <a:gd name="T16" fmla="*/ 218 w 238"/>
                <a:gd name="T17" fmla="*/ 16 h 229"/>
                <a:gd name="T18" fmla="*/ 119 w 238"/>
                <a:gd name="T19" fmla="*/ 46 h 229"/>
                <a:gd name="T20" fmla="*/ 83 w 238"/>
                <a:gd name="T21" fmla="*/ 78 h 229"/>
                <a:gd name="T22" fmla="*/ 20 w 238"/>
                <a:gd name="T23" fmla="*/ 214 h 229"/>
                <a:gd name="T24" fmla="*/ 119 w 238"/>
                <a:gd name="T25" fmla="*/ 183 h 229"/>
                <a:gd name="T26" fmla="*/ 119 w 238"/>
                <a:gd name="T27" fmla="*/ 172 h 229"/>
                <a:gd name="T28" fmla="*/ 36 w 238"/>
                <a:gd name="T29" fmla="*/ 197 h 229"/>
                <a:gd name="T30" fmla="*/ 36 w 238"/>
                <a:gd name="T31" fmla="*/ 197 h 229"/>
                <a:gd name="T32" fmla="*/ 89 w 238"/>
                <a:gd name="T33" fmla="*/ 84 h 229"/>
                <a:gd name="T34" fmla="*/ 119 w 238"/>
                <a:gd name="T35" fmla="*/ 57 h 229"/>
                <a:gd name="T36" fmla="*/ 119 w 238"/>
                <a:gd name="T37" fmla="*/ 46 h 2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8" h="229">
                  <a:moveTo>
                    <a:pt x="218" y="16"/>
                  </a:moveTo>
                  <a:cubicBezTo>
                    <a:pt x="202" y="0"/>
                    <a:pt x="162" y="13"/>
                    <a:pt x="119" y="46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55" y="30"/>
                    <a:pt x="189" y="19"/>
                    <a:pt x="202" y="32"/>
                  </a:cubicBezTo>
                  <a:cubicBezTo>
                    <a:pt x="219" y="49"/>
                    <a:pt x="195" y="99"/>
                    <a:pt x="150" y="145"/>
                  </a:cubicBezTo>
                  <a:cubicBezTo>
                    <a:pt x="140" y="155"/>
                    <a:pt x="129" y="164"/>
                    <a:pt x="119" y="172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31" y="174"/>
                    <a:pt x="144" y="163"/>
                    <a:pt x="156" y="151"/>
                  </a:cubicBezTo>
                  <a:cubicBezTo>
                    <a:pt x="210" y="96"/>
                    <a:pt x="238" y="36"/>
                    <a:pt x="218" y="16"/>
                  </a:cubicBezTo>
                  <a:close/>
                  <a:moveTo>
                    <a:pt x="119" y="46"/>
                  </a:moveTo>
                  <a:cubicBezTo>
                    <a:pt x="107" y="55"/>
                    <a:pt x="95" y="66"/>
                    <a:pt x="83" y="78"/>
                  </a:cubicBezTo>
                  <a:cubicBezTo>
                    <a:pt x="28" y="133"/>
                    <a:pt x="0" y="193"/>
                    <a:pt x="20" y="214"/>
                  </a:cubicBezTo>
                  <a:cubicBezTo>
                    <a:pt x="36" y="229"/>
                    <a:pt x="76" y="216"/>
                    <a:pt x="119" y="183"/>
                  </a:cubicBezTo>
                  <a:cubicBezTo>
                    <a:pt x="119" y="172"/>
                    <a:pt x="119" y="172"/>
                    <a:pt x="119" y="172"/>
                  </a:cubicBezTo>
                  <a:cubicBezTo>
                    <a:pt x="83" y="199"/>
                    <a:pt x="49" y="211"/>
                    <a:pt x="36" y="197"/>
                  </a:cubicBezTo>
                  <a:cubicBezTo>
                    <a:pt x="36" y="197"/>
                    <a:pt x="36" y="197"/>
                    <a:pt x="36" y="197"/>
                  </a:cubicBezTo>
                  <a:cubicBezTo>
                    <a:pt x="19" y="181"/>
                    <a:pt x="43" y="130"/>
                    <a:pt x="89" y="84"/>
                  </a:cubicBezTo>
                  <a:cubicBezTo>
                    <a:pt x="99" y="74"/>
                    <a:pt x="109" y="65"/>
                    <a:pt x="119" y="57"/>
                  </a:cubicBezTo>
                  <a:lnTo>
                    <a:pt x="119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32" name="Freeform 28"/>
            <p:cNvSpPr>
              <a:spLocks noEditPoints="1"/>
            </p:cNvSpPr>
            <p:nvPr/>
          </p:nvSpPr>
          <p:spPr bwMode="auto">
            <a:xfrm>
              <a:off x="2593849" y="2322285"/>
              <a:ext cx="434898" cy="417492"/>
            </a:xfrm>
            <a:custGeom>
              <a:gdLst>
                <a:gd name="T0" fmla="*/ 218 w 238"/>
                <a:gd name="T1" fmla="*/ 214 h 229"/>
                <a:gd name="T2" fmla="*/ 156 w 238"/>
                <a:gd name="T3" fmla="*/ 78 h 229"/>
                <a:gd name="T4" fmla="*/ 119 w 238"/>
                <a:gd name="T5" fmla="*/ 46 h 229"/>
                <a:gd name="T6" fmla="*/ 119 w 238"/>
                <a:gd name="T7" fmla="*/ 57 h 229"/>
                <a:gd name="T8" fmla="*/ 150 w 238"/>
                <a:gd name="T9" fmla="*/ 84 h 229"/>
                <a:gd name="T10" fmla="*/ 202 w 238"/>
                <a:gd name="T11" fmla="*/ 197 h 229"/>
                <a:gd name="T12" fmla="*/ 119 w 238"/>
                <a:gd name="T13" fmla="*/ 172 h 229"/>
                <a:gd name="T14" fmla="*/ 119 w 238"/>
                <a:gd name="T15" fmla="*/ 183 h 229"/>
                <a:gd name="T16" fmla="*/ 218 w 238"/>
                <a:gd name="T17" fmla="*/ 214 h 229"/>
                <a:gd name="T18" fmla="*/ 119 w 238"/>
                <a:gd name="T19" fmla="*/ 46 h 229"/>
                <a:gd name="T20" fmla="*/ 20 w 238"/>
                <a:gd name="T21" fmla="*/ 16 h 229"/>
                <a:gd name="T22" fmla="*/ 83 w 238"/>
                <a:gd name="T23" fmla="*/ 151 h 229"/>
                <a:gd name="T24" fmla="*/ 119 w 238"/>
                <a:gd name="T25" fmla="*/ 183 h 229"/>
                <a:gd name="T26" fmla="*/ 119 w 238"/>
                <a:gd name="T27" fmla="*/ 172 h 229"/>
                <a:gd name="T28" fmla="*/ 89 w 238"/>
                <a:gd name="T29" fmla="*/ 145 h 229"/>
                <a:gd name="T30" fmla="*/ 36 w 238"/>
                <a:gd name="T31" fmla="*/ 32 h 229"/>
                <a:gd name="T32" fmla="*/ 36 w 238"/>
                <a:gd name="T33" fmla="*/ 32 h 229"/>
                <a:gd name="T34" fmla="*/ 119 w 238"/>
                <a:gd name="T35" fmla="*/ 57 h 229"/>
                <a:gd name="T36" fmla="*/ 119 w 238"/>
                <a:gd name="T37" fmla="*/ 46 h 2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8" h="229">
                  <a:moveTo>
                    <a:pt x="218" y="214"/>
                  </a:moveTo>
                  <a:cubicBezTo>
                    <a:pt x="238" y="193"/>
                    <a:pt x="210" y="133"/>
                    <a:pt x="156" y="78"/>
                  </a:cubicBezTo>
                  <a:cubicBezTo>
                    <a:pt x="144" y="66"/>
                    <a:pt x="131" y="55"/>
                    <a:pt x="119" y="46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29" y="65"/>
                    <a:pt x="140" y="74"/>
                    <a:pt x="150" y="84"/>
                  </a:cubicBezTo>
                  <a:cubicBezTo>
                    <a:pt x="195" y="130"/>
                    <a:pt x="219" y="181"/>
                    <a:pt x="202" y="197"/>
                  </a:cubicBezTo>
                  <a:cubicBezTo>
                    <a:pt x="189" y="211"/>
                    <a:pt x="155" y="199"/>
                    <a:pt x="119" y="172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62" y="216"/>
                    <a:pt x="202" y="229"/>
                    <a:pt x="218" y="214"/>
                  </a:cubicBezTo>
                  <a:close/>
                  <a:moveTo>
                    <a:pt x="119" y="46"/>
                  </a:moveTo>
                  <a:cubicBezTo>
                    <a:pt x="76" y="13"/>
                    <a:pt x="36" y="0"/>
                    <a:pt x="20" y="16"/>
                  </a:cubicBezTo>
                  <a:cubicBezTo>
                    <a:pt x="0" y="36"/>
                    <a:pt x="28" y="96"/>
                    <a:pt x="83" y="151"/>
                  </a:cubicBezTo>
                  <a:cubicBezTo>
                    <a:pt x="95" y="163"/>
                    <a:pt x="107" y="174"/>
                    <a:pt x="119" y="183"/>
                  </a:cubicBezTo>
                  <a:cubicBezTo>
                    <a:pt x="119" y="172"/>
                    <a:pt x="119" y="172"/>
                    <a:pt x="119" y="172"/>
                  </a:cubicBezTo>
                  <a:cubicBezTo>
                    <a:pt x="109" y="164"/>
                    <a:pt x="99" y="155"/>
                    <a:pt x="89" y="145"/>
                  </a:cubicBezTo>
                  <a:cubicBezTo>
                    <a:pt x="43" y="99"/>
                    <a:pt x="19" y="49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9" y="19"/>
                    <a:pt x="83" y="30"/>
                    <a:pt x="119" y="57"/>
                  </a:cubicBezTo>
                  <a:lnTo>
                    <a:pt x="119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66606" name="Oval 29"/>
            <p:cNvSpPr>
              <a:spLocks noChangeArrowheads="1"/>
            </p:cNvSpPr>
            <p:nvPr/>
          </p:nvSpPr>
          <p:spPr bwMode="auto">
            <a:xfrm>
              <a:off x="2773205" y="2492139"/>
              <a:ext cx="79361" cy="7937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zh-CN" altLang="zh-CN" sz="1300"/>
            </a:p>
          </p:txBody>
        </p:sp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3376348" y="2131794"/>
              <a:ext cx="215862" cy="409555"/>
            </a:xfrm>
            <a:custGeom>
              <a:gdLst>
                <a:gd name="T0" fmla="*/ 67 w 162"/>
                <a:gd name="T1" fmla="*/ 307 h 307"/>
                <a:gd name="T2" fmla="*/ 162 w 162"/>
                <a:gd name="T3" fmla="*/ 307 h 307"/>
                <a:gd name="T4" fmla="*/ 67 w 162"/>
                <a:gd name="T5" fmla="*/ 127 h 307"/>
                <a:gd name="T6" fmla="*/ 67 w 162"/>
                <a:gd name="T7" fmla="*/ 193 h 307"/>
                <a:gd name="T8" fmla="*/ 110 w 162"/>
                <a:gd name="T9" fmla="*/ 267 h 307"/>
                <a:gd name="T10" fmla="*/ 67 w 162"/>
                <a:gd name="T11" fmla="*/ 267 h 307"/>
                <a:gd name="T12" fmla="*/ 67 w 162"/>
                <a:gd name="T13" fmla="*/ 307 h 307"/>
                <a:gd name="T14" fmla="*/ 0 w 162"/>
                <a:gd name="T15" fmla="*/ 0 h 307"/>
                <a:gd name="T16" fmla="*/ 0 w 162"/>
                <a:gd name="T17" fmla="*/ 307 h 307"/>
                <a:gd name="T18" fmla="*/ 67 w 162"/>
                <a:gd name="T19" fmla="*/ 307 h 307"/>
                <a:gd name="T20" fmla="*/ 67 w 162"/>
                <a:gd name="T21" fmla="*/ 267 h 307"/>
                <a:gd name="T22" fmla="*/ 24 w 162"/>
                <a:gd name="T23" fmla="*/ 267 h 307"/>
                <a:gd name="T24" fmla="*/ 24 w 162"/>
                <a:gd name="T25" fmla="*/ 120 h 307"/>
                <a:gd name="T26" fmla="*/ 24 w 162"/>
                <a:gd name="T27" fmla="*/ 120 h 307"/>
                <a:gd name="T28" fmla="*/ 67 w 162"/>
                <a:gd name="T29" fmla="*/ 193 h 307"/>
                <a:gd name="T30" fmla="*/ 67 w 162"/>
                <a:gd name="T31" fmla="*/ 127 h 307"/>
                <a:gd name="T32" fmla="*/ 0 w 162"/>
                <a:gd name="T33" fmla="*/ 0 h 3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" h="307">
                  <a:moveTo>
                    <a:pt x="67" y="307"/>
                  </a:moveTo>
                  <a:lnTo>
                    <a:pt x="162" y="307"/>
                  </a:lnTo>
                  <a:lnTo>
                    <a:pt x="67" y="127"/>
                  </a:lnTo>
                  <a:lnTo>
                    <a:pt x="67" y="193"/>
                  </a:lnTo>
                  <a:lnTo>
                    <a:pt x="110" y="267"/>
                  </a:lnTo>
                  <a:lnTo>
                    <a:pt x="67" y="267"/>
                  </a:lnTo>
                  <a:lnTo>
                    <a:pt x="67" y="307"/>
                  </a:lnTo>
                  <a:close/>
                  <a:moveTo>
                    <a:pt x="0" y="0"/>
                  </a:moveTo>
                  <a:lnTo>
                    <a:pt x="0" y="307"/>
                  </a:lnTo>
                  <a:lnTo>
                    <a:pt x="67" y="307"/>
                  </a:lnTo>
                  <a:lnTo>
                    <a:pt x="67" y="267"/>
                  </a:lnTo>
                  <a:lnTo>
                    <a:pt x="24" y="267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67" y="193"/>
                  </a:lnTo>
                  <a:lnTo>
                    <a:pt x="67" y="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66608" name="Rectangle 31"/>
            <p:cNvSpPr>
              <a:spLocks noChangeArrowheads="1"/>
            </p:cNvSpPr>
            <p:nvPr/>
          </p:nvSpPr>
          <p:spPr bwMode="auto">
            <a:xfrm>
              <a:off x="3268417" y="2130206"/>
              <a:ext cx="55552" cy="3984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zh-CN" altLang="zh-CN" sz="1300"/>
            </a:p>
          </p:txBody>
        </p:sp>
        <p:sp>
          <p:nvSpPr>
            <p:cNvPr id="36" name="Freeform 32"/>
            <p:cNvSpPr>
              <a:spLocks noEditPoints="1"/>
            </p:cNvSpPr>
            <p:nvPr/>
          </p:nvSpPr>
          <p:spPr bwMode="auto">
            <a:xfrm>
              <a:off x="1500255" y="4136709"/>
              <a:ext cx="471404" cy="344471"/>
            </a:xfrm>
            <a:custGeom>
              <a:gdLst>
                <a:gd name="T0" fmla="*/ 213 w 258"/>
                <a:gd name="T1" fmla="*/ 31 h 189"/>
                <a:gd name="T2" fmla="*/ 204 w 258"/>
                <a:gd name="T3" fmla="*/ 69 h 189"/>
                <a:gd name="T4" fmla="*/ 228 w 258"/>
                <a:gd name="T5" fmla="*/ 109 h 189"/>
                <a:gd name="T6" fmla="*/ 204 w 258"/>
                <a:gd name="T7" fmla="*/ 146 h 189"/>
                <a:gd name="T8" fmla="*/ 204 w 258"/>
                <a:gd name="T9" fmla="*/ 27 h 189"/>
                <a:gd name="T10" fmla="*/ 91 w 258"/>
                <a:gd name="T11" fmla="*/ 14 h 189"/>
                <a:gd name="T12" fmla="*/ 97 w 258"/>
                <a:gd name="T13" fmla="*/ 15 h 189"/>
                <a:gd name="T14" fmla="*/ 91 w 258"/>
                <a:gd name="T15" fmla="*/ 42 h 189"/>
                <a:gd name="T16" fmla="*/ 91 w 258"/>
                <a:gd name="T17" fmla="*/ 162 h 189"/>
                <a:gd name="T18" fmla="*/ 166 w 258"/>
                <a:gd name="T19" fmla="*/ 145 h 189"/>
                <a:gd name="T20" fmla="*/ 204 w 258"/>
                <a:gd name="T21" fmla="*/ 125 h 189"/>
                <a:gd name="T22" fmla="*/ 191 w 258"/>
                <a:gd name="T23" fmla="*/ 122 h 189"/>
                <a:gd name="T24" fmla="*/ 204 w 258"/>
                <a:gd name="T25" fmla="*/ 69 h 189"/>
                <a:gd name="T26" fmla="*/ 91 w 258"/>
                <a:gd name="T27" fmla="*/ 6 h 189"/>
                <a:gd name="T28" fmla="*/ 78 w 258"/>
                <a:gd name="T29" fmla="*/ 24 h 189"/>
                <a:gd name="T30" fmla="*/ 91 w 258"/>
                <a:gd name="T31" fmla="*/ 14 h 189"/>
                <a:gd name="T32" fmla="*/ 78 w 258"/>
                <a:gd name="T33" fmla="*/ 188 h 189"/>
                <a:gd name="T34" fmla="*/ 91 w 258"/>
                <a:gd name="T35" fmla="*/ 162 h 189"/>
                <a:gd name="T36" fmla="*/ 78 w 258"/>
                <a:gd name="T37" fmla="*/ 176 h 189"/>
                <a:gd name="T38" fmla="*/ 91 w 258"/>
                <a:gd name="T39" fmla="*/ 42 h 189"/>
                <a:gd name="T40" fmla="*/ 80 w 258"/>
                <a:gd name="T41" fmla="*/ 134 h 189"/>
                <a:gd name="T42" fmla="*/ 78 w 258"/>
                <a:gd name="T43" fmla="*/ 64 h 189"/>
                <a:gd name="T44" fmla="*/ 78 w 258"/>
                <a:gd name="T45" fmla="*/ 33 h 189"/>
                <a:gd name="T46" fmla="*/ 91 w 258"/>
                <a:gd name="T47" fmla="*/ 42 h 189"/>
                <a:gd name="T48" fmla="*/ 60 w 258"/>
                <a:gd name="T49" fmla="*/ 18 h 189"/>
                <a:gd name="T50" fmla="*/ 68 w 258"/>
                <a:gd name="T51" fmla="*/ 42 h 189"/>
                <a:gd name="T52" fmla="*/ 78 w 258"/>
                <a:gd name="T53" fmla="*/ 33 h 189"/>
                <a:gd name="T54" fmla="*/ 78 w 258"/>
                <a:gd name="T55" fmla="*/ 9 h 189"/>
                <a:gd name="T56" fmla="*/ 78 w 258"/>
                <a:gd name="T57" fmla="*/ 188 h 189"/>
                <a:gd name="T58" fmla="*/ 60 w 258"/>
                <a:gd name="T59" fmla="*/ 176 h 189"/>
                <a:gd name="T60" fmla="*/ 78 w 258"/>
                <a:gd name="T61" fmla="*/ 64 h 189"/>
                <a:gd name="T62" fmla="*/ 60 w 258"/>
                <a:gd name="T63" fmla="*/ 134 h 189"/>
                <a:gd name="T64" fmla="*/ 70 w 258"/>
                <a:gd name="T65" fmla="*/ 116 h 189"/>
                <a:gd name="T66" fmla="*/ 60 w 258"/>
                <a:gd name="T67" fmla="*/ 87 h 189"/>
                <a:gd name="T68" fmla="*/ 76 w 258"/>
                <a:gd name="T69" fmla="*/ 68 h 189"/>
                <a:gd name="T70" fmla="*/ 60 w 258"/>
                <a:gd name="T71" fmla="*/ 18 h 189"/>
                <a:gd name="T72" fmla="*/ 60 w 258"/>
                <a:gd name="T73" fmla="*/ 187 h 189"/>
                <a:gd name="T74" fmla="*/ 59 w 258"/>
                <a:gd name="T75" fmla="*/ 175 h 189"/>
                <a:gd name="T76" fmla="*/ 49 w 258"/>
                <a:gd name="T77" fmla="*/ 144 h 189"/>
                <a:gd name="T78" fmla="*/ 60 w 258"/>
                <a:gd name="T79" fmla="*/ 125 h 189"/>
                <a:gd name="T80" fmla="*/ 41 w 258"/>
                <a:gd name="T81" fmla="*/ 125 h 189"/>
                <a:gd name="T82" fmla="*/ 60 w 258"/>
                <a:gd name="T83" fmla="*/ 87 h 189"/>
                <a:gd name="T84" fmla="*/ 51 w 258"/>
                <a:gd name="T85" fmla="*/ 76 h 189"/>
                <a:gd name="T86" fmla="*/ 43 w 258"/>
                <a:gd name="T87" fmla="*/ 51 h 189"/>
                <a:gd name="T88" fmla="*/ 60 w 258"/>
                <a:gd name="T89" fmla="*/ 18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8" h="189">
                  <a:moveTo>
                    <a:pt x="253" y="104"/>
                  </a:moveTo>
                  <a:cubicBezTo>
                    <a:pt x="258" y="60"/>
                    <a:pt x="213" y="31"/>
                    <a:pt x="213" y="31"/>
                  </a:cubicBezTo>
                  <a:cubicBezTo>
                    <a:pt x="210" y="30"/>
                    <a:pt x="207" y="28"/>
                    <a:pt x="204" y="27"/>
                  </a:cubicBezTo>
                  <a:cubicBezTo>
                    <a:pt x="204" y="69"/>
                    <a:pt x="204" y="69"/>
                    <a:pt x="204" y="69"/>
                  </a:cubicBezTo>
                  <a:cubicBezTo>
                    <a:pt x="208" y="69"/>
                    <a:pt x="212" y="70"/>
                    <a:pt x="216" y="72"/>
                  </a:cubicBezTo>
                  <a:cubicBezTo>
                    <a:pt x="230" y="79"/>
                    <a:pt x="235" y="95"/>
                    <a:pt x="228" y="109"/>
                  </a:cubicBezTo>
                  <a:cubicBezTo>
                    <a:pt x="224" y="119"/>
                    <a:pt x="214" y="125"/>
                    <a:pt x="204" y="125"/>
                  </a:cubicBezTo>
                  <a:cubicBezTo>
                    <a:pt x="204" y="146"/>
                    <a:pt x="204" y="146"/>
                    <a:pt x="204" y="146"/>
                  </a:cubicBezTo>
                  <a:cubicBezTo>
                    <a:pt x="230" y="144"/>
                    <a:pt x="249" y="134"/>
                    <a:pt x="253" y="104"/>
                  </a:cubicBezTo>
                  <a:close/>
                  <a:moveTo>
                    <a:pt x="204" y="27"/>
                  </a:moveTo>
                  <a:cubicBezTo>
                    <a:pt x="156" y="5"/>
                    <a:pt x="119" y="0"/>
                    <a:pt x="91" y="6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3" y="14"/>
                    <a:pt x="95" y="14"/>
                    <a:pt x="97" y="15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104" y="19"/>
                    <a:pt x="107" y="27"/>
                    <a:pt x="103" y="34"/>
                  </a:cubicBezTo>
                  <a:cubicBezTo>
                    <a:pt x="101" y="39"/>
                    <a:pt x="96" y="42"/>
                    <a:pt x="91" y="42"/>
                  </a:cubicBezTo>
                  <a:cubicBezTo>
                    <a:pt x="91" y="146"/>
                    <a:pt x="91" y="146"/>
                    <a:pt x="91" y="146"/>
                  </a:cubicBezTo>
                  <a:cubicBezTo>
                    <a:pt x="93" y="151"/>
                    <a:pt x="93" y="157"/>
                    <a:pt x="91" y="162"/>
                  </a:cubicBezTo>
                  <a:cubicBezTo>
                    <a:pt x="91" y="185"/>
                    <a:pt x="91" y="185"/>
                    <a:pt x="91" y="185"/>
                  </a:cubicBezTo>
                  <a:cubicBezTo>
                    <a:pt x="117" y="174"/>
                    <a:pt x="138" y="143"/>
                    <a:pt x="166" y="145"/>
                  </a:cubicBezTo>
                  <a:cubicBezTo>
                    <a:pt x="179" y="147"/>
                    <a:pt x="192" y="147"/>
                    <a:pt x="204" y="146"/>
                  </a:cubicBezTo>
                  <a:cubicBezTo>
                    <a:pt x="204" y="125"/>
                    <a:pt x="204" y="125"/>
                    <a:pt x="204" y="125"/>
                  </a:cubicBezTo>
                  <a:cubicBezTo>
                    <a:pt x="199" y="125"/>
                    <a:pt x="195" y="124"/>
                    <a:pt x="191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77" y="115"/>
                    <a:pt x="172" y="98"/>
                    <a:pt x="179" y="84"/>
                  </a:cubicBezTo>
                  <a:cubicBezTo>
                    <a:pt x="184" y="74"/>
                    <a:pt x="193" y="69"/>
                    <a:pt x="204" y="69"/>
                  </a:cubicBezTo>
                  <a:lnTo>
                    <a:pt x="204" y="27"/>
                  </a:lnTo>
                  <a:close/>
                  <a:moveTo>
                    <a:pt x="91" y="6"/>
                  </a:moveTo>
                  <a:cubicBezTo>
                    <a:pt x="86" y="6"/>
                    <a:pt x="82" y="8"/>
                    <a:pt x="78" y="9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3"/>
                    <a:pt x="78" y="22"/>
                    <a:pt x="78" y="22"/>
                  </a:cubicBezTo>
                  <a:cubicBezTo>
                    <a:pt x="81" y="17"/>
                    <a:pt x="86" y="14"/>
                    <a:pt x="91" y="14"/>
                  </a:cubicBezTo>
                  <a:cubicBezTo>
                    <a:pt x="91" y="6"/>
                    <a:pt x="91" y="6"/>
                    <a:pt x="91" y="6"/>
                  </a:cubicBezTo>
                  <a:close/>
                  <a:moveTo>
                    <a:pt x="78" y="188"/>
                  </a:moveTo>
                  <a:cubicBezTo>
                    <a:pt x="82" y="188"/>
                    <a:pt x="87" y="187"/>
                    <a:pt x="91" y="185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90" y="163"/>
                    <a:pt x="90" y="164"/>
                    <a:pt x="90" y="165"/>
                  </a:cubicBezTo>
                  <a:cubicBezTo>
                    <a:pt x="87" y="170"/>
                    <a:pt x="83" y="174"/>
                    <a:pt x="78" y="176"/>
                  </a:cubicBezTo>
                  <a:cubicBezTo>
                    <a:pt x="78" y="188"/>
                    <a:pt x="78" y="188"/>
                    <a:pt x="78" y="188"/>
                  </a:cubicBezTo>
                  <a:close/>
                  <a:moveTo>
                    <a:pt x="91" y="42"/>
                  </a:moveTo>
                  <a:cubicBezTo>
                    <a:pt x="91" y="146"/>
                    <a:pt x="91" y="146"/>
                    <a:pt x="91" y="146"/>
                  </a:cubicBezTo>
                  <a:cubicBezTo>
                    <a:pt x="89" y="141"/>
                    <a:pt x="85" y="136"/>
                    <a:pt x="80" y="134"/>
                  </a:cubicBezTo>
                  <a:cubicBezTo>
                    <a:pt x="79" y="133"/>
                    <a:pt x="78" y="133"/>
                    <a:pt x="78" y="133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9" y="61"/>
                    <a:pt x="79" y="57"/>
                    <a:pt x="78" y="54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9" y="36"/>
                    <a:pt x="81" y="39"/>
                    <a:pt x="84" y="41"/>
                  </a:cubicBezTo>
                  <a:cubicBezTo>
                    <a:pt x="86" y="42"/>
                    <a:pt x="89" y="42"/>
                    <a:pt x="91" y="42"/>
                  </a:cubicBezTo>
                  <a:close/>
                  <a:moveTo>
                    <a:pt x="78" y="9"/>
                  </a:moveTo>
                  <a:cubicBezTo>
                    <a:pt x="71" y="11"/>
                    <a:pt x="65" y="14"/>
                    <a:pt x="60" y="18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2" y="40"/>
                    <a:pt x="65" y="41"/>
                    <a:pt x="68" y="42"/>
                  </a:cubicBezTo>
                  <a:cubicBezTo>
                    <a:pt x="73" y="45"/>
                    <a:pt x="76" y="49"/>
                    <a:pt x="78" y="54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7" y="30"/>
                    <a:pt x="77" y="27"/>
                    <a:pt x="78" y="24"/>
                  </a:cubicBezTo>
                  <a:cubicBezTo>
                    <a:pt x="78" y="9"/>
                    <a:pt x="78" y="9"/>
                    <a:pt x="78" y="9"/>
                  </a:cubicBezTo>
                  <a:close/>
                  <a:moveTo>
                    <a:pt x="60" y="187"/>
                  </a:moveTo>
                  <a:cubicBezTo>
                    <a:pt x="66" y="188"/>
                    <a:pt x="72" y="189"/>
                    <a:pt x="78" y="188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72" y="178"/>
                    <a:pt x="65" y="178"/>
                    <a:pt x="60" y="176"/>
                  </a:cubicBezTo>
                  <a:cubicBezTo>
                    <a:pt x="60" y="187"/>
                    <a:pt x="60" y="187"/>
                    <a:pt x="60" y="187"/>
                  </a:cubicBezTo>
                  <a:close/>
                  <a:moveTo>
                    <a:pt x="78" y="64"/>
                  </a:moveTo>
                  <a:cubicBezTo>
                    <a:pt x="78" y="133"/>
                    <a:pt x="78" y="133"/>
                    <a:pt x="78" y="133"/>
                  </a:cubicBezTo>
                  <a:cubicBezTo>
                    <a:pt x="72" y="131"/>
                    <a:pt x="65" y="131"/>
                    <a:pt x="60" y="134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64" y="123"/>
                    <a:pt x="67" y="120"/>
                    <a:pt x="70" y="116"/>
                  </a:cubicBezTo>
                  <a:cubicBezTo>
                    <a:pt x="75" y="105"/>
                    <a:pt x="71" y="92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6" y="78"/>
                    <a:pt x="73" y="74"/>
                    <a:pt x="76" y="68"/>
                  </a:cubicBezTo>
                  <a:cubicBezTo>
                    <a:pt x="77" y="66"/>
                    <a:pt x="77" y="65"/>
                    <a:pt x="78" y="64"/>
                  </a:cubicBezTo>
                  <a:close/>
                  <a:moveTo>
                    <a:pt x="60" y="18"/>
                  </a:moveTo>
                  <a:cubicBezTo>
                    <a:pt x="0" y="56"/>
                    <a:pt x="10" y="159"/>
                    <a:pt x="46" y="180"/>
                  </a:cubicBezTo>
                  <a:cubicBezTo>
                    <a:pt x="51" y="183"/>
                    <a:pt x="55" y="185"/>
                    <a:pt x="60" y="187"/>
                  </a:cubicBezTo>
                  <a:cubicBezTo>
                    <a:pt x="60" y="176"/>
                    <a:pt x="60" y="176"/>
                    <a:pt x="60" y="176"/>
                  </a:cubicBezTo>
                  <a:cubicBezTo>
                    <a:pt x="59" y="175"/>
                    <a:pt x="59" y="175"/>
                    <a:pt x="59" y="175"/>
                  </a:cubicBezTo>
                  <a:cubicBezTo>
                    <a:pt x="59" y="175"/>
                    <a:pt x="59" y="175"/>
                    <a:pt x="59" y="175"/>
                  </a:cubicBezTo>
                  <a:cubicBezTo>
                    <a:pt x="48" y="170"/>
                    <a:pt x="43" y="156"/>
                    <a:pt x="49" y="144"/>
                  </a:cubicBezTo>
                  <a:cubicBezTo>
                    <a:pt x="51" y="139"/>
                    <a:pt x="55" y="136"/>
                    <a:pt x="60" y="134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4" y="128"/>
                    <a:pt x="47" y="128"/>
                    <a:pt x="41" y="125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31" y="120"/>
                    <a:pt x="26" y="107"/>
                    <a:pt x="32" y="97"/>
                  </a:cubicBezTo>
                  <a:cubicBezTo>
                    <a:pt x="37" y="86"/>
                    <a:pt x="49" y="82"/>
                    <a:pt x="60" y="87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57" y="78"/>
                    <a:pt x="54" y="77"/>
                    <a:pt x="51" y="76"/>
                  </a:cubicBezTo>
                  <a:cubicBezTo>
                    <a:pt x="42" y="71"/>
                    <a:pt x="38" y="60"/>
                    <a:pt x="43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6" y="44"/>
                    <a:pt x="53" y="40"/>
                    <a:pt x="60" y="40"/>
                  </a:cubicBezTo>
                  <a:lnTo>
                    <a:pt x="6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grpSp>
          <p:nvGrpSpPr>
            <p:cNvPr id="5" name="Group 36"/>
            <p:cNvGrpSpPr/>
            <p:nvPr/>
          </p:nvGrpSpPr>
          <p:grpSpPr>
            <a:xfrm>
              <a:off x="2825325" y="4481485"/>
              <a:ext cx="426261" cy="548810"/>
              <a:chOff x="8610600" y="4127500"/>
              <a:chExt cx="508001" cy="654050"/>
            </a:xfrm>
            <a:grpFill/>
          </p:grpSpPr>
          <p:sp>
            <p:nvSpPr>
              <p:cNvPr id="97" name="Freeform 33"/>
              <p:cNvSpPr/>
              <p:nvPr/>
            </p:nvSpPr>
            <p:spPr bwMode="auto">
              <a:xfrm>
                <a:off x="8618538" y="4127500"/>
                <a:ext cx="500063" cy="503238"/>
              </a:xfrm>
              <a:custGeom>
                <a:gdLst>
                  <a:gd name="T0" fmla="*/ 169 w 230"/>
                  <a:gd name="T1" fmla="*/ 12 h 231"/>
                  <a:gd name="T2" fmla="*/ 215 w 230"/>
                  <a:gd name="T3" fmla="*/ 103 h 231"/>
                  <a:gd name="T4" fmla="*/ 102 w 230"/>
                  <a:gd name="T5" fmla="*/ 216 h 231"/>
                  <a:gd name="T6" fmla="*/ 12 w 230"/>
                  <a:gd name="T7" fmla="*/ 171 h 231"/>
                  <a:gd name="T8" fmla="*/ 0 w 230"/>
                  <a:gd name="T9" fmla="*/ 181 h 231"/>
                  <a:gd name="T10" fmla="*/ 102 w 230"/>
                  <a:gd name="T11" fmla="*/ 231 h 231"/>
                  <a:gd name="T12" fmla="*/ 230 w 230"/>
                  <a:gd name="T13" fmla="*/ 103 h 231"/>
                  <a:gd name="T14" fmla="*/ 178 w 230"/>
                  <a:gd name="T15" fmla="*/ 0 h 231"/>
                  <a:gd name="T16" fmla="*/ 169 w 230"/>
                  <a:gd name="T17" fmla="*/ 12 h 2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231">
                    <a:moveTo>
                      <a:pt x="169" y="12"/>
                    </a:moveTo>
                    <a:cubicBezTo>
                      <a:pt x="197" y="32"/>
                      <a:pt x="215" y="65"/>
                      <a:pt x="215" y="103"/>
                    </a:cubicBezTo>
                    <a:cubicBezTo>
                      <a:pt x="215" y="165"/>
                      <a:pt x="165" y="216"/>
                      <a:pt x="102" y="216"/>
                    </a:cubicBezTo>
                    <a:cubicBezTo>
                      <a:pt x="65" y="216"/>
                      <a:pt x="33" y="198"/>
                      <a:pt x="12" y="17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24" y="211"/>
                      <a:pt x="61" y="231"/>
                      <a:pt x="102" y="231"/>
                    </a:cubicBezTo>
                    <a:cubicBezTo>
                      <a:pt x="173" y="231"/>
                      <a:pt x="230" y="174"/>
                      <a:pt x="230" y="103"/>
                    </a:cubicBezTo>
                    <a:cubicBezTo>
                      <a:pt x="230" y="61"/>
                      <a:pt x="210" y="23"/>
                      <a:pt x="178" y="0"/>
                    </a:cubicBezTo>
                    <a:lnTo>
                      <a:pt x="169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8" name="Freeform 34"/>
              <p:cNvSpPr>
                <a:spLocks noEditPoints="1"/>
              </p:cNvSpPr>
              <p:nvPr/>
            </p:nvSpPr>
            <p:spPr bwMode="auto">
              <a:xfrm>
                <a:off x="8621713" y="4137025"/>
                <a:ext cx="442913" cy="441325"/>
              </a:xfrm>
              <a:custGeom>
                <a:gdLst>
                  <a:gd name="T0" fmla="*/ 102 w 203"/>
                  <a:gd name="T1" fmla="*/ 203 h 203"/>
                  <a:gd name="T2" fmla="*/ 203 w 203"/>
                  <a:gd name="T3" fmla="*/ 101 h 203"/>
                  <a:gd name="T4" fmla="*/ 102 w 203"/>
                  <a:gd name="T5" fmla="*/ 0 h 203"/>
                  <a:gd name="T6" fmla="*/ 102 w 203"/>
                  <a:gd name="T7" fmla="*/ 5 h 203"/>
                  <a:gd name="T8" fmla="*/ 198 w 203"/>
                  <a:gd name="T9" fmla="*/ 101 h 203"/>
                  <a:gd name="T10" fmla="*/ 102 w 203"/>
                  <a:gd name="T11" fmla="*/ 198 h 203"/>
                  <a:gd name="T12" fmla="*/ 102 w 203"/>
                  <a:gd name="T13" fmla="*/ 203 h 203"/>
                  <a:gd name="T14" fmla="*/ 102 w 203"/>
                  <a:gd name="T15" fmla="*/ 0 h 203"/>
                  <a:gd name="T16" fmla="*/ 0 w 203"/>
                  <a:gd name="T17" fmla="*/ 101 h 203"/>
                  <a:gd name="T18" fmla="*/ 102 w 203"/>
                  <a:gd name="T19" fmla="*/ 203 h 203"/>
                  <a:gd name="T20" fmla="*/ 102 w 203"/>
                  <a:gd name="T21" fmla="*/ 203 h 203"/>
                  <a:gd name="T22" fmla="*/ 102 w 203"/>
                  <a:gd name="T23" fmla="*/ 198 h 203"/>
                  <a:gd name="T24" fmla="*/ 102 w 203"/>
                  <a:gd name="T25" fmla="*/ 198 h 203"/>
                  <a:gd name="T26" fmla="*/ 102 w 203"/>
                  <a:gd name="T27" fmla="*/ 198 h 203"/>
                  <a:gd name="T28" fmla="*/ 5 w 203"/>
                  <a:gd name="T29" fmla="*/ 101 h 203"/>
                  <a:gd name="T30" fmla="*/ 102 w 203"/>
                  <a:gd name="T31" fmla="*/ 5 h 203"/>
                  <a:gd name="T32" fmla="*/ 102 w 203"/>
                  <a:gd name="T33" fmla="*/ 5 h 203"/>
                  <a:gd name="T34" fmla="*/ 102 w 203"/>
                  <a:gd name="T35" fmla="*/ 0 h 2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3" h="203">
                    <a:moveTo>
                      <a:pt x="102" y="203"/>
                    </a:moveTo>
                    <a:cubicBezTo>
                      <a:pt x="158" y="203"/>
                      <a:pt x="203" y="157"/>
                      <a:pt x="203" y="101"/>
                    </a:cubicBezTo>
                    <a:cubicBezTo>
                      <a:pt x="203" y="45"/>
                      <a:pt x="158" y="0"/>
                      <a:pt x="102" y="0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55" y="5"/>
                      <a:pt x="198" y="48"/>
                      <a:pt x="198" y="101"/>
                    </a:cubicBezTo>
                    <a:cubicBezTo>
                      <a:pt x="198" y="155"/>
                      <a:pt x="155" y="198"/>
                      <a:pt x="102" y="198"/>
                    </a:cubicBezTo>
                    <a:lnTo>
                      <a:pt x="102" y="203"/>
                    </a:lnTo>
                    <a:close/>
                    <a:moveTo>
                      <a:pt x="102" y="0"/>
                    </a:moveTo>
                    <a:cubicBezTo>
                      <a:pt x="46" y="0"/>
                      <a:pt x="0" y="45"/>
                      <a:pt x="0" y="101"/>
                    </a:cubicBezTo>
                    <a:cubicBezTo>
                      <a:pt x="0" y="157"/>
                      <a:pt x="46" y="203"/>
                      <a:pt x="102" y="203"/>
                    </a:cubicBezTo>
                    <a:cubicBezTo>
                      <a:pt x="102" y="203"/>
                      <a:pt x="102" y="203"/>
                      <a:pt x="102" y="203"/>
                    </a:cubicBezTo>
                    <a:cubicBezTo>
                      <a:pt x="102" y="198"/>
                      <a:pt x="102" y="198"/>
                      <a:pt x="102" y="198"/>
                    </a:cubicBezTo>
                    <a:cubicBezTo>
                      <a:pt x="102" y="198"/>
                      <a:pt x="102" y="198"/>
                      <a:pt x="102" y="198"/>
                    </a:cubicBezTo>
                    <a:cubicBezTo>
                      <a:pt x="102" y="198"/>
                      <a:pt x="102" y="198"/>
                      <a:pt x="102" y="198"/>
                    </a:cubicBezTo>
                    <a:cubicBezTo>
                      <a:pt x="48" y="198"/>
                      <a:pt x="5" y="155"/>
                      <a:pt x="5" y="101"/>
                    </a:cubicBezTo>
                    <a:cubicBezTo>
                      <a:pt x="5" y="48"/>
                      <a:pt x="48" y="5"/>
                      <a:pt x="102" y="5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2" y="0"/>
                      <a:pt x="102" y="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9" name="Freeform 35"/>
              <p:cNvSpPr/>
              <p:nvPr/>
            </p:nvSpPr>
            <p:spPr bwMode="auto">
              <a:xfrm>
                <a:off x="8610600" y="4144963"/>
                <a:ext cx="496888" cy="433388"/>
              </a:xfrm>
              <a:custGeom>
                <a:gdLst>
                  <a:gd name="T0" fmla="*/ 65 w 228"/>
                  <a:gd name="T1" fmla="*/ 15 h 199"/>
                  <a:gd name="T2" fmla="*/ 61 w 228"/>
                  <a:gd name="T3" fmla="*/ 23 h 199"/>
                  <a:gd name="T4" fmla="*/ 57 w 228"/>
                  <a:gd name="T5" fmla="*/ 29 h 199"/>
                  <a:gd name="T6" fmla="*/ 54 w 228"/>
                  <a:gd name="T7" fmla="*/ 26 h 199"/>
                  <a:gd name="T8" fmla="*/ 52 w 228"/>
                  <a:gd name="T9" fmla="*/ 32 h 199"/>
                  <a:gd name="T10" fmla="*/ 42 w 228"/>
                  <a:gd name="T11" fmla="*/ 34 h 199"/>
                  <a:gd name="T12" fmla="*/ 36 w 228"/>
                  <a:gd name="T13" fmla="*/ 41 h 199"/>
                  <a:gd name="T14" fmla="*/ 27 w 228"/>
                  <a:gd name="T15" fmla="*/ 53 h 199"/>
                  <a:gd name="T16" fmla="*/ 21 w 228"/>
                  <a:gd name="T17" fmla="*/ 61 h 199"/>
                  <a:gd name="T18" fmla="*/ 27 w 228"/>
                  <a:gd name="T19" fmla="*/ 67 h 199"/>
                  <a:gd name="T20" fmla="*/ 27 w 228"/>
                  <a:gd name="T21" fmla="*/ 70 h 199"/>
                  <a:gd name="T22" fmla="*/ 22 w 228"/>
                  <a:gd name="T23" fmla="*/ 65 h 199"/>
                  <a:gd name="T24" fmla="*/ 18 w 228"/>
                  <a:gd name="T25" fmla="*/ 60 h 199"/>
                  <a:gd name="T26" fmla="*/ 16 w 228"/>
                  <a:gd name="T27" fmla="*/ 69 h 199"/>
                  <a:gd name="T28" fmla="*/ 17 w 228"/>
                  <a:gd name="T29" fmla="*/ 83 h 199"/>
                  <a:gd name="T30" fmla="*/ 24 w 228"/>
                  <a:gd name="T31" fmla="*/ 80 h 199"/>
                  <a:gd name="T32" fmla="*/ 32 w 228"/>
                  <a:gd name="T33" fmla="*/ 88 h 199"/>
                  <a:gd name="T34" fmla="*/ 41 w 228"/>
                  <a:gd name="T35" fmla="*/ 98 h 199"/>
                  <a:gd name="T36" fmla="*/ 50 w 228"/>
                  <a:gd name="T37" fmla="*/ 105 h 199"/>
                  <a:gd name="T38" fmla="*/ 61 w 228"/>
                  <a:gd name="T39" fmla="*/ 117 h 199"/>
                  <a:gd name="T40" fmla="*/ 58 w 228"/>
                  <a:gd name="T41" fmla="*/ 134 h 199"/>
                  <a:gd name="T42" fmla="*/ 49 w 228"/>
                  <a:gd name="T43" fmla="*/ 155 h 199"/>
                  <a:gd name="T44" fmla="*/ 52 w 228"/>
                  <a:gd name="T45" fmla="*/ 170 h 199"/>
                  <a:gd name="T46" fmla="*/ 46 w 228"/>
                  <a:gd name="T47" fmla="*/ 171 h 199"/>
                  <a:gd name="T48" fmla="*/ 32 w 228"/>
                  <a:gd name="T49" fmla="*/ 148 h 199"/>
                  <a:gd name="T50" fmla="*/ 16 w 228"/>
                  <a:gd name="T51" fmla="*/ 113 h 199"/>
                  <a:gd name="T52" fmla="*/ 11 w 228"/>
                  <a:gd name="T53" fmla="*/ 87 h 199"/>
                  <a:gd name="T54" fmla="*/ 73 w 228"/>
                  <a:gd name="T55" fmla="*/ 183 h 199"/>
                  <a:gd name="T56" fmla="*/ 89 w 228"/>
                  <a:gd name="T57" fmla="*/ 181 h 199"/>
                  <a:gd name="T58" fmla="*/ 110 w 228"/>
                  <a:gd name="T59" fmla="*/ 178 h 199"/>
                  <a:gd name="T60" fmla="*/ 108 w 228"/>
                  <a:gd name="T61" fmla="*/ 187 h 199"/>
                  <a:gd name="T62" fmla="*/ 121 w 228"/>
                  <a:gd name="T63" fmla="*/ 186 h 199"/>
                  <a:gd name="T64" fmla="*/ 139 w 228"/>
                  <a:gd name="T65" fmla="*/ 184 h 199"/>
                  <a:gd name="T66" fmla="*/ 137 w 228"/>
                  <a:gd name="T67" fmla="*/ 3 h 199"/>
                  <a:gd name="T68" fmla="*/ 197 w 228"/>
                  <a:gd name="T69" fmla="*/ 64 h 199"/>
                  <a:gd name="T70" fmla="*/ 189 w 228"/>
                  <a:gd name="T71" fmla="*/ 58 h 199"/>
                  <a:gd name="T72" fmla="*/ 181 w 228"/>
                  <a:gd name="T73" fmla="*/ 74 h 199"/>
                  <a:gd name="T74" fmla="*/ 170 w 228"/>
                  <a:gd name="T75" fmla="*/ 59 h 199"/>
                  <a:gd name="T76" fmla="*/ 174 w 228"/>
                  <a:gd name="T77" fmla="*/ 75 h 199"/>
                  <a:gd name="T78" fmla="*/ 186 w 228"/>
                  <a:gd name="T79" fmla="*/ 79 h 199"/>
                  <a:gd name="T80" fmla="*/ 181 w 228"/>
                  <a:gd name="T81" fmla="*/ 100 h 199"/>
                  <a:gd name="T82" fmla="*/ 175 w 228"/>
                  <a:gd name="T83" fmla="*/ 122 h 199"/>
                  <a:gd name="T84" fmla="*/ 168 w 228"/>
                  <a:gd name="T85" fmla="*/ 137 h 199"/>
                  <a:gd name="T86" fmla="*/ 147 w 228"/>
                  <a:gd name="T87" fmla="*/ 154 h 199"/>
                  <a:gd name="T88" fmla="*/ 141 w 228"/>
                  <a:gd name="T89" fmla="*/ 139 h 199"/>
                  <a:gd name="T90" fmla="*/ 142 w 228"/>
                  <a:gd name="T91" fmla="*/ 121 h 199"/>
                  <a:gd name="T92" fmla="*/ 135 w 228"/>
                  <a:gd name="T93" fmla="*/ 101 h 199"/>
                  <a:gd name="T94" fmla="*/ 125 w 228"/>
                  <a:gd name="T95" fmla="*/ 89 h 199"/>
                  <a:gd name="T96" fmla="*/ 99 w 228"/>
                  <a:gd name="T97" fmla="*/ 90 h 199"/>
                  <a:gd name="T98" fmla="*/ 89 w 228"/>
                  <a:gd name="T99" fmla="*/ 76 h 199"/>
                  <a:gd name="T100" fmla="*/ 100 w 228"/>
                  <a:gd name="T101" fmla="*/ 49 h 199"/>
                  <a:gd name="T102" fmla="*/ 119 w 228"/>
                  <a:gd name="T103" fmla="*/ 41 h 199"/>
                  <a:gd name="T104" fmla="*/ 130 w 228"/>
                  <a:gd name="T105" fmla="*/ 46 h 199"/>
                  <a:gd name="T106" fmla="*/ 146 w 228"/>
                  <a:gd name="T107" fmla="*/ 46 h 199"/>
                  <a:gd name="T108" fmla="*/ 162 w 228"/>
                  <a:gd name="T109" fmla="*/ 44 h 199"/>
                  <a:gd name="T110" fmla="*/ 147 w 228"/>
                  <a:gd name="T111" fmla="*/ 37 h 199"/>
                  <a:gd name="T112" fmla="*/ 146 w 228"/>
                  <a:gd name="T113" fmla="*/ 32 h 199"/>
                  <a:gd name="T114" fmla="*/ 127 w 228"/>
                  <a:gd name="T115" fmla="*/ 32 h 199"/>
                  <a:gd name="T116" fmla="*/ 111 w 228"/>
                  <a:gd name="T117" fmla="*/ 37 h 199"/>
                  <a:gd name="T118" fmla="*/ 107 w 228"/>
                  <a:gd name="T119" fmla="*/ 21 h 199"/>
                  <a:gd name="T120" fmla="*/ 96 w 228"/>
                  <a:gd name="T121" fmla="*/ 11 h 199"/>
                  <a:gd name="T122" fmla="*/ 109 w 228"/>
                  <a:gd name="T123" fmla="*/ 3 h 1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" h="199">
                    <a:moveTo>
                      <a:pt x="92" y="0"/>
                    </a:moveTo>
                    <a:cubicBezTo>
                      <a:pt x="92" y="0"/>
                      <a:pt x="58" y="5"/>
                      <a:pt x="35" y="31"/>
                    </a:cubicBezTo>
                    <a:cubicBezTo>
                      <a:pt x="35" y="31"/>
                      <a:pt x="53" y="13"/>
                      <a:pt x="64" y="13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6" y="14"/>
                      <a:pt x="66" y="15"/>
                      <a:pt x="65" y="15"/>
                    </a:cubicBezTo>
                    <a:cubicBezTo>
                      <a:pt x="65" y="16"/>
                      <a:pt x="64" y="17"/>
                      <a:pt x="64" y="18"/>
                    </a:cubicBezTo>
                    <a:cubicBezTo>
                      <a:pt x="64" y="18"/>
                      <a:pt x="64" y="20"/>
                      <a:pt x="64" y="20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3" y="21"/>
                      <a:pt x="62" y="21"/>
                      <a:pt x="62" y="22"/>
                    </a:cubicBezTo>
                    <a:cubicBezTo>
                      <a:pt x="62" y="22"/>
                      <a:pt x="61" y="22"/>
                      <a:pt x="61" y="23"/>
                    </a:cubicBezTo>
                    <a:cubicBezTo>
                      <a:pt x="61" y="24"/>
                      <a:pt x="61" y="25"/>
                      <a:pt x="61" y="25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9" y="29"/>
                      <a:pt x="58" y="29"/>
                      <a:pt x="57" y="29"/>
                    </a:cubicBezTo>
                    <a:cubicBezTo>
                      <a:pt x="56" y="29"/>
                      <a:pt x="56" y="27"/>
                      <a:pt x="56" y="27"/>
                    </a:cubicBezTo>
                    <a:cubicBezTo>
                      <a:pt x="58" y="26"/>
                      <a:pt x="58" y="26"/>
                      <a:pt x="58" y="26"/>
                    </a:cubicBezTo>
                    <a:cubicBezTo>
                      <a:pt x="58" y="26"/>
                      <a:pt x="58" y="26"/>
                      <a:pt x="58" y="25"/>
                    </a:cubicBezTo>
                    <a:cubicBezTo>
                      <a:pt x="57" y="25"/>
                      <a:pt x="57" y="24"/>
                      <a:pt x="56" y="24"/>
                    </a:cubicBezTo>
                    <a:cubicBezTo>
                      <a:pt x="55" y="24"/>
                      <a:pt x="54" y="26"/>
                      <a:pt x="54" y="26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7"/>
                      <a:pt x="51" y="29"/>
                      <a:pt x="51" y="29"/>
                    </a:cubicBezTo>
                    <a:cubicBezTo>
                      <a:pt x="52" y="29"/>
                      <a:pt x="53" y="29"/>
                      <a:pt x="53" y="29"/>
                    </a:cubicBezTo>
                    <a:cubicBezTo>
                      <a:pt x="53" y="29"/>
                      <a:pt x="53" y="30"/>
                      <a:pt x="53" y="31"/>
                    </a:cubicBezTo>
                    <a:cubicBezTo>
                      <a:pt x="53" y="31"/>
                      <a:pt x="52" y="32"/>
                      <a:pt x="52" y="32"/>
                    </a:cubicBezTo>
                    <a:cubicBezTo>
                      <a:pt x="52" y="32"/>
                      <a:pt x="52" y="33"/>
                      <a:pt x="51" y="33"/>
                    </a:cubicBezTo>
                    <a:cubicBezTo>
                      <a:pt x="50" y="32"/>
                      <a:pt x="49" y="32"/>
                      <a:pt x="48" y="32"/>
                    </a:cubicBezTo>
                    <a:cubicBezTo>
                      <a:pt x="47" y="32"/>
                      <a:pt x="46" y="31"/>
                      <a:pt x="46" y="32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3"/>
                      <a:pt x="42" y="34"/>
                      <a:pt x="42" y="34"/>
                    </a:cubicBezTo>
                    <a:cubicBezTo>
                      <a:pt x="42" y="34"/>
                      <a:pt x="41" y="35"/>
                      <a:pt x="41" y="35"/>
                    </a:cubicBezTo>
                    <a:cubicBezTo>
                      <a:pt x="41" y="35"/>
                      <a:pt x="41" y="37"/>
                      <a:pt x="41" y="37"/>
                    </a:cubicBezTo>
                    <a:cubicBezTo>
                      <a:pt x="41" y="37"/>
                      <a:pt x="40" y="38"/>
                      <a:pt x="38" y="38"/>
                    </a:cubicBezTo>
                    <a:cubicBezTo>
                      <a:pt x="37" y="39"/>
                      <a:pt x="36" y="39"/>
                      <a:pt x="36" y="39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6" y="41"/>
                      <a:pt x="34" y="42"/>
                      <a:pt x="34" y="43"/>
                    </a:cubicBezTo>
                    <a:cubicBezTo>
                      <a:pt x="33" y="44"/>
                      <a:pt x="30" y="46"/>
                      <a:pt x="30" y="46"/>
                    </a:cubicBezTo>
                    <a:cubicBezTo>
                      <a:pt x="30" y="46"/>
                      <a:pt x="29" y="47"/>
                      <a:pt x="28" y="48"/>
                    </a:cubicBezTo>
                    <a:cubicBezTo>
                      <a:pt x="28" y="49"/>
                      <a:pt x="28" y="50"/>
                      <a:pt x="28" y="51"/>
                    </a:cubicBezTo>
                    <a:cubicBezTo>
                      <a:pt x="28" y="51"/>
                      <a:pt x="27" y="52"/>
                      <a:pt x="27" y="53"/>
                    </a:cubicBezTo>
                    <a:cubicBezTo>
                      <a:pt x="27" y="54"/>
                      <a:pt x="26" y="55"/>
                      <a:pt x="26" y="56"/>
                    </a:cubicBezTo>
                    <a:cubicBezTo>
                      <a:pt x="25" y="56"/>
                      <a:pt x="25" y="57"/>
                      <a:pt x="24" y="57"/>
                    </a:cubicBezTo>
                    <a:cubicBezTo>
                      <a:pt x="24" y="57"/>
                      <a:pt x="22" y="58"/>
                      <a:pt x="21" y="58"/>
                    </a:cubicBezTo>
                    <a:cubicBezTo>
                      <a:pt x="20" y="59"/>
                      <a:pt x="20" y="60"/>
                      <a:pt x="20" y="60"/>
                    </a:cubicBezTo>
                    <a:cubicBezTo>
                      <a:pt x="20" y="60"/>
                      <a:pt x="21" y="61"/>
                      <a:pt x="21" y="61"/>
                    </a:cubicBezTo>
                    <a:cubicBezTo>
                      <a:pt x="22" y="61"/>
                      <a:pt x="23" y="62"/>
                      <a:pt x="23" y="62"/>
                    </a:cubicBezTo>
                    <a:cubicBezTo>
                      <a:pt x="23" y="62"/>
                      <a:pt x="23" y="63"/>
                      <a:pt x="23" y="64"/>
                    </a:cubicBezTo>
                    <a:cubicBezTo>
                      <a:pt x="23" y="64"/>
                      <a:pt x="22" y="66"/>
                      <a:pt x="23" y="66"/>
                    </a:cubicBezTo>
                    <a:cubicBezTo>
                      <a:pt x="24" y="66"/>
                      <a:pt x="25" y="66"/>
                      <a:pt x="25" y="66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9" y="68"/>
                      <a:pt x="29" y="69"/>
                      <a:pt x="29" y="70"/>
                    </a:cubicBezTo>
                    <a:cubicBezTo>
                      <a:pt x="28" y="70"/>
                      <a:pt x="28" y="71"/>
                      <a:pt x="28" y="71"/>
                    </a:cubicBezTo>
                    <a:cubicBezTo>
                      <a:pt x="27" y="71"/>
                      <a:pt x="27" y="71"/>
                      <a:pt x="27" y="70"/>
                    </a:cubicBezTo>
                    <a:cubicBezTo>
                      <a:pt x="27" y="69"/>
                      <a:pt x="27" y="69"/>
                      <a:pt x="26" y="68"/>
                    </a:cubicBezTo>
                    <a:cubicBezTo>
                      <a:pt x="25" y="68"/>
                      <a:pt x="24" y="69"/>
                      <a:pt x="24" y="69"/>
                    </a:cubicBezTo>
                    <a:cubicBezTo>
                      <a:pt x="24" y="69"/>
                      <a:pt x="23" y="69"/>
                      <a:pt x="23" y="68"/>
                    </a:cubicBezTo>
                    <a:cubicBezTo>
                      <a:pt x="22" y="67"/>
                      <a:pt x="22" y="68"/>
                      <a:pt x="22" y="67"/>
                    </a:cubicBezTo>
                    <a:cubicBezTo>
                      <a:pt x="22" y="66"/>
                      <a:pt x="23" y="66"/>
                      <a:pt x="22" y="65"/>
                    </a:cubicBezTo>
                    <a:cubicBezTo>
                      <a:pt x="22" y="65"/>
                      <a:pt x="21" y="64"/>
                      <a:pt x="21" y="64"/>
                    </a:cubicBezTo>
                    <a:cubicBezTo>
                      <a:pt x="20" y="64"/>
                      <a:pt x="21" y="65"/>
                      <a:pt x="20" y="64"/>
                    </a:cubicBezTo>
                    <a:cubicBezTo>
                      <a:pt x="20" y="63"/>
                      <a:pt x="19" y="63"/>
                      <a:pt x="19" y="63"/>
                    </a:cubicBezTo>
                    <a:cubicBezTo>
                      <a:pt x="19" y="63"/>
                      <a:pt x="18" y="63"/>
                      <a:pt x="18" y="62"/>
                    </a:cubicBezTo>
                    <a:cubicBezTo>
                      <a:pt x="18" y="62"/>
                      <a:pt x="18" y="61"/>
                      <a:pt x="18" y="60"/>
                    </a:cubicBezTo>
                    <a:cubicBezTo>
                      <a:pt x="18" y="60"/>
                      <a:pt x="19" y="59"/>
                      <a:pt x="19" y="58"/>
                    </a:cubicBezTo>
                    <a:cubicBezTo>
                      <a:pt x="19" y="58"/>
                      <a:pt x="19" y="55"/>
                      <a:pt x="19" y="55"/>
                    </a:cubicBezTo>
                    <a:cubicBezTo>
                      <a:pt x="19" y="55"/>
                      <a:pt x="16" y="61"/>
                      <a:pt x="15" y="66"/>
                    </a:cubicBezTo>
                    <a:cubicBezTo>
                      <a:pt x="15" y="66"/>
                      <a:pt x="16" y="65"/>
                      <a:pt x="16" y="66"/>
                    </a:cubicBezTo>
                    <a:cubicBezTo>
                      <a:pt x="16" y="67"/>
                      <a:pt x="17" y="68"/>
                      <a:pt x="16" y="69"/>
                    </a:cubicBezTo>
                    <a:cubicBezTo>
                      <a:pt x="16" y="69"/>
                      <a:pt x="16" y="69"/>
                      <a:pt x="16" y="72"/>
                    </a:cubicBezTo>
                    <a:cubicBezTo>
                      <a:pt x="16" y="74"/>
                      <a:pt x="17" y="75"/>
                      <a:pt x="17" y="76"/>
                    </a:cubicBezTo>
                    <a:cubicBezTo>
                      <a:pt x="16" y="76"/>
                      <a:pt x="16" y="77"/>
                      <a:pt x="16" y="78"/>
                    </a:cubicBezTo>
                    <a:cubicBezTo>
                      <a:pt x="16" y="79"/>
                      <a:pt x="16" y="82"/>
                      <a:pt x="17" y="82"/>
                    </a:cubicBezTo>
                    <a:cubicBezTo>
                      <a:pt x="17" y="82"/>
                      <a:pt x="17" y="83"/>
                      <a:pt x="17" y="83"/>
                    </a:cubicBezTo>
                    <a:cubicBezTo>
                      <a:pt x="18" y="84"/>
                      <a:pt x="17" y="85"/>
                      <a:pt x="18" y="84"/>
                    </a:cubicBezTo>
                    <a:cubicBezTo>
                      <a:pt x="19" y="82"/>
                      <a:pt x="20" y="81"/>
                      <a:pt x="20" y="81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0" y="80"/>
                      <a:pt x="20" y="79"/>
                      <a:pt x="22" y="79"/>
                    </a:cubicBezTo>
                    <a:cubicBezTo>
                      <a:pt x="23" y="79"/>
                      <a:pt x="24" y="79"/>
                      <a:pt x="24" y="80"/>
                    </a:cubicBezTo>
                    <a:cubicBezTo>
                      <a:pt x="25" y="80"/>
                      <a:pt x="23" y="82"/>
                      <a:pt x="24" y="82"/>
                    </a:cubicBezTo>
                    <a:cubicBezTo>
                      <a:pt x="25" y="82"/>
                      <a:pt x="27" y="81"/>
                      <a:pt x="28" y="81"/>
                    </a:cubicBezTo>
                    <a:cubicBezTo>
                      <a:pt x="29" y="81"/>
                      <a:pt x="29" y="82"/>
                      <a:pt x="30" y="83"/>
                    </a:cubicBezTo>
                    <a:cubicBezTo>
                      <a:pt x="30" y="84"/>
                      <a:pt x="30" y="85"/>
                      <a:pt x="31" y="86"/>
                    </a:cubicBezTo>
                    <a:cubicBezTo>
                      <a:pt x="32" y="86"/>
                      <a:pt x="31" y="87"/>
                      <a:pt x="32" y="88"/>
                    </a:cubicBezTo>
                    <a:cubicBezTo>
                      <a:pt x="32" y="89"/>
                      <a:pt x="34" y="90"/>
                      <a:pt x="35" y="90"/>
                    </a:cubicBezTo>
                    <a:cubicBezTo>
                      <a:pt x="35" y="90"/>
                      <a:pt x="37" y="90"/>
                      <a:pt x="38" y="90"/>
                    </a:cubicBezTo>
                    <a:cubicBezTo>
                      <a:pt x="39" y="91"/>
                      <a:pt x="38" y="92"/>
                      <a:pt x="39" y="92"/>
                    </a:cubicBezTo>
                    <a:cubicBezTo>
                      <a:pt x="40" y="92"/>
                      <a:pt x="41" y="95"/>
                      <a:pt x="41" y="95"/>
                    </a:cubicBezTo>
                    <a:cubicBezTo>
                      <a:pt x="41" y="95"/>
                      <a:pt x="41" y="97"/>
                      <a:pt x="41" y="98"/>
                    </a:cubicBezTo>
                    <a:cubicBezTo>
                      <a:pt x="41" y="98"/>
                      <a:pt x="41" y="99"/>
                      <a:pt x="42" y="100"/>
                    </a:cubicBezTo>
                    <a:cubicBezTo>
                      <a:pt x="42" y="100"/>
                      <a:pt x="44" y="100"/>
                      <a:pt x="44" y="100"/>
                    </a:cubicBezTo>
                    <a:cubicBezTo>
                      <a:pt x="44" y="100"/>
                      <a:pt x="43" y="102"/>
                      <a:pt x="45" y="102"/>
                    </a:cubicBezTo>
                    <a:cubicBezTo>
                      <a:pt x="47" y="103"/>
                      <a:pt x="48" y="103"/>
                      <a:pt x="49" y="104"/>
                    </a:cubicBezTo>
                    <a:cubicBezTo>
                      <a:pt x="49" y="104"/>
                      <a:pt x="48" y="105"/>
                      <a:pt x="50" y="105"/>
                    </a:cubicBezTo>
                    <a:cubicBezTo>
                      <a:pt x="52" y="105"/>
                      <a:pt x="54" y="105"/>
                      <a:pt x="55" y="106"/>
                    </a:cubicBezTo>
                    <a:cubicBezTo>
                      <a:pt x="56" y="106"/>
                      <a:pt x="55" y="107"/>
                      <a:pt x="57" y="109"/>
                    </a:cubicBezTo>
                    <a:cubicBezTo>
                      <a:pt x="60" y="110"/>
                      <a:pt x="60" y="111"/>
                      <a:pt x="61" y="111"/>
                    </a:cubicBezTo>
                    <a:cubicBezTo>
                      <a:pt x="62" y="111"/>
                      <a:pt x="63" y="111"/>
                      <a:pt x="63" y="113"/>
                    </a:cubicBezTo>
                    <a:cubicBezTo>
                      <a:pt x="62" y="115"/>
                      <a:pt x="62" y="116"/>
                      <a:pt x="61" y="117"/>
                    </a:cubicBezTo>
                    <a:cubicBezTo>
                      <a:pt x="60" y="118"/>
                      <a:pt x="59" y="120"/>
                      <a:pt x="58" y="121"/>
                    </a:cubicBezTo>
                    <a:cubicBezTo>
                      <a:pt x="58" y="122"/>
                      <a:pt x="57" y="123"/>
                      <a:pt x="58" y="124"/>
                    </a:cubicBezTo>
                    <a:cubicBezTo>
                      <a:pt x="58" y="126"/>
                      <a:pt x="59" y="127"/>
                      <a:pt x="59" y="128"/>
                    </a:cubicBezTo>
                    <a:cubicBezTo>
                      <a:pt x="59" y="129"/>
                      <a:pt x="59" y="131"/>
                      <a:pt x="59" y="132"/>
                    </a:cubicBezTo>
                    <a:cubicBezTo>
                      <a:pt x="58" y="133"/>
                      <a:pt x="58" y="134"/>
                      <a:pt x="58" y="134"/>
                    </a:cubicBezTo>
                    <a:cubicBezTo>
                      <a:pt x="58" y="134"/>
                      <a:pt x="59" y="136"/>
                      <a:pt x="58" y="137"/>
                    </a:cubicBezTo>
                    <a:cubicBezTo>
                      <a:pt x="57" y="138"/>
                      <a:pt x="55" y="140"/>
                      <a:pt x="54" y="140"/>
                    </a:cubicBezTo>
                    <a:cubicBezTo>
                      <a:pt x="53" y="140"/>
                      <a:pt x="51" y="142"/>
                      <a:pt x="51" y="142"/>
                    </a:cubicBezTo>
                    <a:cubicBezTo>
                      <a:pt x="51" y="142"/>
                      <a:pt x="51" y="146"/>
                      <a:pt x="51" y="147"/>
                    </a:cubicBezTo>
                    <a:cubicBezTo>
                      <a:pt x="51" y="147"/>
                      <a:pt x="47" y="154"/>
                      <a:pt x="49" y="155"/>
                    </a:cubicBezTo>
                    <a:cubicBezTo>
                      <a:pt x="50" y="156"/>
                      <a:pt x="50" y="158"/>
                      <a:pt x="50" y="159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48" y="161"/>
                      <a:pt x="46" y="161"/>
                      <a:pt x="47" y="163"/>
                    </a:cubicBezTo>
                    <a:cubicBezTo>
                      <a:pt x="49" y="165"/>
                      <a:pt x="50" y="165"/>
                      <a:pt x="50" y="167"/>
                    </a:cubicBezTo>
                    <a:cubicBezTo>
                      <a:pt x="51" y="168"/>
                      <a:pt x="51" y="168"/>
                      <a:pt x="52" y="170"/>
                    </a:cubicBezTo>
                    <a:cubicBezTo>
                      <a:pt x="53" y="171"/>
                      <a:pt x="53" y="172"/>
                      <a:pt x="54" y="173"/>
                    </a:cubicBezTo>
                    <a:cubicBezTo>
                      <a:pt x="55" y="174"/>
                      <a:pt x="56" y="175"/>
                      <a:pt x="56" y="176"/>
                    </a:cubicBezTo>
                    <a:cubicBezTo>
                      <a:pt x="56" y="177"/>
                      <a:pt x="59" y="179"/>
                      <a:pt x="56" y="177"/>
                    </a:cubicBezTo>
                    <a:cubicBezTo>
                      <a:pt x="53" y="175"/>
                      <a:pt x="56" y="177"/>
                      <a:pt x="52" y="174"/>
                    </a:cubicBezTo>
                    <a:cubicBezTo>
                      <a:pt x="49" y="171"/>
                      <a:pt x="48" y="173"/>
                      <a:pt x="46" y="171"/>
                    </a:cubicBezTo>
                    <a:cubicBezTo>
                      <a:pt x="45" y="169"/>
                      <a:pt x="47" y="175"/>
                      <a:pt x="44" y="168"/>
                    </a:cubicBezTo>
                    <a:cubicBezTo>
                      <a:pt x="41" y="160"/>
                      <a:pt x="40" y="161"/>
                      <a:pt x="39" y="159"/>
                    </a:cubicBezTo>
                    <a:cubicBezTo>
                      <a:pt x="39" y="157"/>
                      <a:pt x="39" y="159"/>
                      <a:pt x="37" y="155"/>
                    </a:cubicBezTo>
                    <a:cubicBezTo>
                      <a:pt x="35" y="151"/>
                      <a:pt x="37" y="154"/>
                      <a:pt x="35" y="151"/>
                    </a:cubicBezTo>
                    <a:cubicBezTo>
                      <a:pt x="33" y="149"/>
                      <a:pt x="33" y="152"/>
                      <a:pt x="32" y="148"/>
                    </a:cubicBezTo>
                    <a:cubicBezTo>
                      <a:pt x="31" y="143"/>
                      <a:pt x="31" y="146"/>
                      <a:pt x="30" y="141"/>
                    </a:cubicBezTo>
                    <a:cubicBezTo>
                      <a:pt x="28" y="136"/>
                      <a:pt x="31" y="136"/>
                      <a:pt x="28" y="133"/>
                    </a:cubicBezTo>
                    <a:cubicBezTo>
                      <a:pt x="25" y="131"/>
                      <a:pt x="25" y="132"/>
                      <a:pt x="24" y="131"/>
                    </a:cubicBezTo>
                    <a:cubicBezTo>
                      <a:pt x="23" y="129"/>
                      <a:pt x="25" y="130"/>
                      <a:pt x="22" y="126"/>
                    </a:cubicBezTo>
                    <a:cubicBezTo>
                      <a:pt x="20" y="122"/>
                      <a:pt x="16" y="120"/>
                      <a:pt x="16" y="113"/>
                    </a:cubicBezTo>
                    <a:cubicBezTo>
                      <a:pt x="16" y="105"/>
                      <a:pt x="16" y="104"/>
                      <a:pt x="16" y="104"/>
                    </a:cubicBezTo>
                    <a:cubicBezTo>
                      <a:pt x="16" y="104"/>
                      <a:pt x="13" y="101"/>
                      <a:pt x="14" y="97"/>
                    </a:cubicBezTo>
                    <a:cubicBezTo>
                      <a:pt x="15" y="92"/>
                      <a:pt x="16" y="94"/>
                      <a:pt x="15" y="92"/>
                    </a:cubicBezTo>
                    <a:cubicBezTo>
                      <a:pt x="15" y="91"/>
                      <a:pt x="14" y="91"/>
                      <a:pt x="13" y="89"/>
                    </a:cubicBezTo>
                    <a:cubicBezTo>
                      <a:pt x="12" y="88"/>
                      <a:pt x="12" y="88"/>
                      <a:pt x="11" y="87"/>
                    </a:cubicBezTo>
                    <a:cubicBezTo>
                      <a:pt x="11" y="86"/>
                      <a:pt x="11" y="83"/>
                      <a:pt x="11" y="83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10" y="84"/>
                      <a:pt x="0" y="182"/>
                      <a:pt x="97" y="197"/>
                    </a:cubicBezTo>
                    <a:cubicBezTo>
                      <a:pt x="97" y="197"/>
                      <a:pt x="75" y="192"/>
                      <a:pt x="73" y="187"/>
                    </a:cubicBezTo>
                    <a:cubicBezTo>
                      <a:pt x="73" y="187"/>
                      <a:pt x="72" y="183"/>
                      <a:pt x="73" y="183"/>
                    </a:cubicBezTo>
                    <a:cubicBezTo>
                      <a:pt x="74" y="183"/>
                      <a:pt x="76" y="184"/>
                      <a:pt x="77" y="183"/>
                    </a:cubicBezTo>
                    <a:cubicBezTo>
                      <a:pt x="79" y="181"/>
                      <a:pt x="80" y="180"/>
                      <a:pt x="80" y="180"/>
                    </a:cubicBezTo>
                    <a:cubicBezTo>
                      <a:pt x="80" y="182"/>
                      <a:pt x="80" y="182"/>
                      <a:pt x="80" y="182"/>
                    </a:cubicBezTo>
                    <a:cubicBezTo>
                      <a:pt x="80" y="182"/>
                      <a:pt x="79" y="182"/>
                      <a:pt x="83" y="181"/>
                    </a:cubicBezTo>
                    <a:cubicBezTo>
                      <a:pt x="88" y="181"/>
                      <a:pt x="88" y="181"/>
                      <a:pt x="89" y="181"/>
                    </a:cubicBezTo>
                    <a:cubicBezTo>
                      <a:pt x="91" y="180"/>
                      <a:pt x="93" y="176"/>
                      <a:pt x="94" y="178"/>
                    </a:cubicBezTo>
                    <a:cubicBezTo>
                      <a:pt x="95" y="181"/>
                      <a:pt x="93" y="180"/>
                      <a:pt x="95" y="181"/>
                    </a:cubicBezTo>
                    <a:cubicBezTo>
                      <a:pt x="97" y="181"/>
                      <a:pt x="101" y="180"/>
                      <a:pt x="101" y="180"/>
                    </a:cubicBezTo>
                    <a:cubicBezTo>
                      <a:pt x="101" y="180"/>
                      <a:pt x="108" y="181"/>
                      <a:pt x="108" y="180"/>
                    </a:cubicBezTo>
                    <a:cubicBezTo>
                      <a:pt x="109" y="179"/>
                      <a:pt x="109" y="178"/>
                      <a:pt x="110" y="178"/>
                    </a:cubicBezTo>
                    <a:cubicBezTo>
                      <a:pt x="111" y="178"/>
                      <a:pt x="112" y="180"/>
                      <a:pt x="112" y="180"/>
                    </a:cubicBezTo>
                    <a:cubicBezTo>
                      <a:pt x="108" y="182"/>
                      <a:pt x="108" y="182"/>
                      <a:pt x="108" y="182"/>
                    </a:cubicBezTo>
                    <a:cubicBezTo>
                      <a:pt x="105" y="185"/>
                      <a:pt x="105" y="185"/>
                      <a:pt x="105" y="185"/>
                    </a:cubicBezTo>
                    <a:cubicBezTo>
                      <a:pt x="105" y="185"/>
                      <a:pt x="103" y="185"/>
                      <a:pt x="105" y="186"/>
                    </a:cubicBezTo>
                    <a:cubicBezTo>
                      <a:pt x="106" y="187"/>
                      <a:pt x="107" y="187"/>
                      <a:pt x="108" y="187"/>
                    </a:cubicBezTo>
                    <a:cubicBezTo>
                      <a:pt x="110" y="187"/>
                      <a:pt x="114" y="190"/>
                      <a:pt x="115" y="188"/>
                    </a:cubicBezTo>
                    <a:cubicBezTo>
                      <a:pt x="116" y="186"/>
                      <a:pt x="116" y="186"/>
                      <a:pt x="117" y="185"/>
                    </a:cubicBezTo>
                    <a:cubicBezTo>
                      <a:pt x="117" y="184"/>
                      <a:pt x="117" y="182"/>
                      <a:pt x="119" y="182"/>
                    </a:cubicBezTo>
                    <a:cubicBezTo>
                      <a:pt x="120" y="182"/>
                      <a:pt x="122" y="183"/>
                      <a:pt x="122" y="183"/>
                    </a:cubicBezTo>
                    <a:cubicBezTo>
                      <a:pt x="121" y="186"/>
                      <a:pt x="121" y="186"/>
                      <a:pt x="121" y="186"/>
                    </a:cubicBezTo>
                    <a:cubicBezTo>
                      <a:pt x="121" y="186"/>
                      <a:pt x="123" y="186"/>
                      <a:pt x="125" y="186"/>
                    </a:cubicBezTo>
                    <a:cubicBezTo>
                      <a:pt x="126" y="186"/>
                      <a:pt x="126" y="188"/>
                      <a:pt x="128" y="186"/>
                    </a:cubicBezTo>
                    <a:cubicBezTo>
                      <a:pt x="129" y="184"/>
                      <a:pt x="129" y="184"/>
                      <a:pt x="131" y="184"/>
                    </a:cubicBezTo>
                    <a:cubicBezTo>
                      <a:pt x="133" y="184"/>
                      <a:pt x="135" y="183"/>
                      <a:pt x="136" y="183"/>
                    </a:cubicBezTo>
                    <a:cubicBezTo>
                      <a:pt x="136" y="184"/>
                      <a:pt x="138" y="184"/>
                      <a:pt x="139" y="184"/>
                    </a:cubicBezTo>
                    <a:cubicBezTo>
                      <a:pt x="139" y="184"/>
                      <a:pt x="143" y="186"/>
                      <a:pt x="143" y="186"/>
                    </a:cubicBezTo>
                    <a:cubicBezTo>
                      <a:pt x="144" y="185"/>
                      <a:pt x="148" y="186"/>
                      <a:pt x="148" y="186"/>
                    </a:cubicBezTo>
                    <a:cubicBezTo>
                      <a:pt x="148" y="186"/>
                      <a:pt x="137" y="196"/>
                      <a:pt x="113" y="197"/>
                    </a:cubicBezTo>
                    <a:cubicBezTo>
                      <a:pt x="113" y="197"/>
                      <a:pt x="167" y="199"/>
                      <a:pt x="197" y="146"/>
                    </a:cubicBezTo>
                    <a:cubicBezTo>
                      <a:pt x="228" y="94"/>
                      <a:pt x="206" y="26"/>
                      <a:pt x="137" y="3"/>
                    </a:cubicBezTo>
                    <a:cubicBezTo>
                      <a:pt x="137" y="3"/>
                      <a:pt x="189" y="22"/>
                      <a:pt x="203" y="71"/>
                    </a:cubicBezTo>
                    <a:cubicBezTo>
                      <a:pt x="202" y="72"/>
                      <a:pt x="202" y="72"/>
                      <a:pt x="202" y="72"/>
                    </a:cubicBezTo>
                    <a:cubicBezTo>
                      <a:pt x="201" y="71"/>
                      <a:pt x="201" y="72"/>
                      <a:pt x="200" y="69"/>
                    </a:cubicBezTo>
                    <a:cubicBezTo>
                      <a:pt x="199" y="67"/>
                      <a:pt x="199" y="68"/>
                      <a:pt x="199" y="66"/>
                    </a:cubicBezTo>
                    <a:cubicBezTo>
                      <a:pt x="198" y="64"/>
                      <a:pt x="198" y="65"/>
                      <a:pt x="197" y="64"/>
                    </a:cubicBezTo>
                    <a:cubicBezTo>
                      <a:pt x="195" y="62"/>
                      <a:pt x="195" y="62"/>
                      <a:pt x="194" y="61"/>
                    </a:cubicBezTo>
                    <a:cubicBezTo>
                      <a:pt x="193" y="61"/>
                      <a:pt x="192" y="58"/>
                      <a:pt x="192" y="57"/>
                    </a:cubicBezTo>
                    <a:cubicBezTo>
                      <a:pt x="191" y="56"/>
                      <a:pt x="189" y="55"/>
                      <a:pt x="188" y="55"/>
                    </a:cubicBezTo>
                    <a:cubicBezTo>
                      <a:pt x="187" y="55"/>
                      <a:pt x="188" y="54"/>
                      <a:pt x="187" y="55"/>
                    </a:cubicBezTo>
                    <a:cubicBezTo>
                      <a:pt x="187" y="56"/>
                      <a:pt x="189" y="58"/>
                      <a:pt x="189" y="58"/>
                    </a:cubicBezTo>
                    <a:cubicBezTo>
                      <a:pt x="189" y="62"/>
                      <a:pt x="189" y="62"/>
                      <a:pt x="189" y="62"/>
                    </a:cubicBezTo>
                    <a:cubicBezTo>
                      <a:pt x="189" y="62"/>
                      <a:pt x="190" y="65"/>
                      <a:pt x="190" y="66"/>
                    </a:cubicBezTo>
                    <a:cubicBezTo>
                      <a:pt x="190" y="67"/>
                      <a:pt x="189" y="70"/>
                      <a:pt x="189" y="70"/>
                    </a:cubicBezTo>
                    <a:cubicBezTo>
                      <a:pt x="189" y="70"/>
                      <a:pt x="188" y="72"/>
                      <a:pt x="187" y="73"/>
                    </a:cubicBezTo>
                    <a:cubicBezTo>
                      <a:pt x="186" y="73"/>
                      <a:pt x="181" y="74"/>
                      <a:pt x="181" y="74"/>
                    </a:cubicBezTo>
                    <a:cubicBezTo>
                      <a:pt x="181" y="74"/>
                      <a:pt x="179" y="72"/>
                      <a:pt x="179" y="71"/>
                    </a:cubicBezTo>
                    <a:cubicBezTo>
                      <a:pt x="178" y="69"/>
                      <a:pt x="175" y="69"/>
                      <a:pt x="174" y="68"/>
                    </a:cubicBezTo>
                    <a:cubicBezTo>
                      <a:pt x="174" y="67"/>
                      <a:pt x="175" y="66"/>
                      <a:pt x="173" y="64"/>
                    </a:cubicBezTo>
                    <a:cubicBezTo>
                      <a:pt x="172" y="62"/>
                      <a:pt x="173" y="63"/>
                      <a:pt x="172" y="61"/>
                    </a:cubicBezTo>
                    <a:cubicBezTo>
                      <a:pt x="170" y="59"/>
                      <a:pt x="170" y="59"/>
                      <a:pt x="170" y="59"/>
                    </a:cubicBezTo>
                    <a:cubicBezTo>
                      <a:pt x="170" y="59"/>
                      <a:pt x="166" y="58"/>
                      <a:pt x="167" y="60"/>
                    </a:cubicBezTo>
                    <a:cubicBezTo>
                      <a:pt x="168" y="63"/>
                      <a:pt x="167" y="65"/>
                      <a:pt x="168" y="65"/>
                    </a:cubicBezTo>
                    <a:cubicBezTo>
                      <a:pt x="169" y="66"/>
                      <a:pt x="170" y="65"/>
                      <a:pt x="171" y="67"/>
                    </a:cubicBezTo>
                    <a:cubicBezTo>
                      <a:pt x="172" y="69"/>
                      <a:pt x="172" y="70"/>
                      <a:pt x="172" y="71"/>
                    </a:cubicBezTo>
                    <a:cubicBezTo>
                      <a:pt x="173" y="71"/>
                      <a:pt x="173" y="74"/>
                      <a:pt x="174" y="75"/>
                    </a:cubicBezTo>
                    <a:cubicBezTo>
                      <a:pt x="175" y="75"/>
                      <a:pt x="178" y="75"/>
                      <a:pt x="178" y="76"/>
                    </a:cubicBezTo>
                    <a:cubicBezTo>
                      <a:pt x="177" y="77"/>
                      <a:pt x="176" y="78"/>
                      <a:pt x="178" y="79"/>
                    </a:cubicBezTo>
                    <a:cubicBezTo>
                      <a:pt x="179" y="79"/>
                      <a:pt x="179" y="80"/>
                      <a:pt x="180" y="80"/>
                    </a:cubicBezTo>
                    <a:cubicBezTo>
                      <a:pt x="181" y="80"/>
                      <a:pt x="181" y="80"/>
                      <a:pt x="182" y="79"/>
                    </a:cubicBezTo>
                    <a:cubicBezTo>
                      <a:pt x="184" y="79"/>
                      <a:pt x="186" y="79"/>
                      <a:pt x="186" y="79"/>
                    </a:cubicBezTo>
                    <a:cubicBezTo>
                      <a:pt x="186" y="79"/>
                      <a:pt x="188" y="80"/>
                      <a:pt x="188" y="81"/>
                    </a:cubicBezTo>
                    <a:cubicBezTo>
                      <a:pt x="188" y="82"/>
                      <a:pt x="187" y="86"/>
                      <a:pt x="187" y="86"/>
                    </a:cubicBezTo>
                    <a:cubicBezTo>
                      <a:pt x="185" y="90"/>
                      <a:pt x="185" y="90"/>
                      <a:pt x="185" y="90"/>
                    </a:cubicBezTo>
                    <a:cubicBezTo>
                      <a:pt x="185" y="90"/>
                      <a:pt x="185" y="97"/>
                      <a:pt x="184" y="97"/>
                    </a:cubicBezTo>
                    <a:cubicBezTo>
                      <a:pt x="183" y="97"/>
                      <a:pt x="182" y="100"/>
                      <a:pt x="181" y="100"/>
                    </a:cubicBezTo>
                    <a:cubicBezTo>
                      <a:pt x="180" y="101"/>
                      <a:pt x="180" y="105"/>
                      <a:pt x="180" y="105"/>
                    </a:cubicBezTo>
                    <a:cubicBezTo>
                      <a:pt x="178" y="108"/>
                      <a:pt x="178" y="108"/>
                      <a:pt x="178" y="108"/>
                    </a:cubicBezTo>
                    <a:cubicBezTo>
                      <a:pt x="178" y="108"/>
                      <a:pt x="178" y="111"/>
                      <a:pt x="178" y="112"/>
                    </a:cubicBezTo>
                    <a:cubicBezTo>
                      <a:pt x="178" y="113"/>
                      <a:pt x="179" y="117"/>
                      <a:pt x="178" y="119"/>
                    </a:cubicBezTo>
                    <a:cubicBezTo>
                      <a:pt x="178" y="121"/>
                      <a:pt x="175" y="122"/>
                      <a:pt x="175" y="122"/>
                    </a:cubicBezTo>
                    <a:cubicBezTo>
                      <a:pt x="175" y="122"/>
                      <a:pt x="179" y="126"/>
                      <a:pt x="177" y="126"/>
                    </a:cubicBezTo>
                    <a:cubicBezTo>
                      <a:pt x="175" y="127"/>
                      <a:pt x="173" y="129"/>
                      <a:pt x="173" y="130"/>
                    </a:cubicBezTo>
                    <a:cubicBezTo>
                      <a:pt x="172" y="131"/>
                      <a:pt x="172" y="132"/>
                      <a:pt x="171" y="132"/>
                    </a:cubicBezTo>
                    <a:cubicBezTo>
                      <a:pt x="170" y="133"/>
                      <a:pt x="168" y="133"/>
                      <a:pt x="168" y="134"/>
                    </a:cubicBezTo>
                    <a:cubicBezTo>
                      <a:pt x="168" y="134"/>
                      <a:pt x="168" y="137"/>
                      <a:pt x="168" y="137"/>
                    </a:cubicBezTo>
                    <a:cubicBezTo>
                      <a:pt x="164" y="142"/>
                      <a:pt x="164" y="142"/>
                      <a:pt x="164" y="142"/>
                    </a:cubicBezTo>
                    <a:cubicBezTo>
                      <a:pt x="160" y="146"/>
                      <a:pt x="160" y="146"/>
                      <a:pt x="160" y="146"/>
                    </a:cubicBezTo>
                    <a:cubicBezTo>
                      <a:pt x="160" y="146"/>
                      <a:pt x="160" y="149"/>
                      <a:pt x="159" y="149"/>
                    </a:cubicBezTo>
                    <a:cubicBezTo>
                      <a:pt x="158" y="149"/>
                      <a:pt x="153" y="151"/>
                      <a:pt x="152" y="152"/>
                    </a:cubicBezTo>
                    <a:cubicBezTo>
                      <a:pt x="152" y="152"/>
                      <a:pt x="148" y="154"/>
                      <a:pt x="147" y="154"/>
                    </a:cubicBezTo>
                    <a:cubicBezTo>
                      <a:pt x="146" y="154"/>
                      <a:pt x="148" y="157"/>
                      <a:pt x="146" y="154"/>
                    </a:cubicBezTo>
                    <a:cubicBezTo>
                      <a:pt x="144" y="151"/>
                      <a:pt x="145" y="153"/>
                      <a:pt x="144" y="149"/>
                    </a:cubicBezTo>
                    <a:cubicBezTo>
                      <a:pt x="142" y="145"/>
                      <a:pt x="142" y="148"/>
                      <a:pt x="142" y="145"/>
                    </a:cubicBezTo>
                    <a:cubicBezTo>
                      <a:pt x="142" y="143"/>
                      <a:pt x="142" y="145"/>
                      <a:pt x="142" y="143"/>
                    </a:cubicBezTo>
                    <a:cubicBezTo>
                      <a:pt x="142" y="140"/>
                      <a:pt x="143" y="142"/>
                      <a:pt x="141" y="139"/>
                    </a:cubicBezTo>
                    <a:cubicBezTo>
                      <a:pt x="140" y="136"/>
                      <a:pt x="140" y="137"/>
                      <a:pt x="138" y="135"/>
                    </a:cubicBezTo>
                    <a:cubicBezTo>
                      <a:pt x="136" y="133"/>
                      <a:pt x="135" y="135"/>
                      <a:pt x="136" y="132"/>
                    </a:cubicBezTo>
                    <a:cubicBezTo>
                      <a:pt x="137" y="129"/>
                      <a:pt x="137" y="132"/>
                      <a:pt x="137" y="129"/>
                    </a:cubicBezTo>
                    <a:cubicBezTo>
                      <a:pt x="138" y="126"/>
                      <a:pt x="137" y="125"/>
                      <a:pt x="139" y="124"/>
                    </a:cubicBezTo>
                    <a:cubicBezTo>
                      <a:pt x="141" y="123"/>
                      <a:pt x="142" y="122"/>
                      <a:pt x="142" y="121"/>
                    </a:cubicBezTo>
                    <a:cubicBezTo>
                      <a:pt x="142" y="119"/>
                      <a:pt x="142" y="118"/>
                      <a:pt x="142" y="117"/>
                    </a:cubicBezTo>
                    <a:cubicBezTo>
                      <a:pt x="141" y="116"/>
                      <a:pt x="139" y="114"/>
                      <a:pt x="139" y="113"/>
                    </a:cubicBezTo>
                    <a:cubicBezTo>
                      <a:pt x="139" y="112"/>
                      <a:pt x="139" y="113"/>
                      <a:pt x="137" y="111"/>
                    </a:cubicBezTo>
                    <a:cubicBezTo>
                      <a:pt x="136" y="109"/>
                      <a:pt x="135" y="108"/>
                      <a:pt x="135" y="108"/>
                    </a:cubicBezTo>
                    <a:cubicBezTo>
                      <a:pt x="135" y="108"/>
                      <a:pt x="135" y="103"/>
                      <a:pt x="135" y="101"/>
                    </a:cubicBezTo>
                    <a:cubicBezTo>
                      <a:pt x="135" y="99"/>
                      <a:pt x="134" y="102"/>
                      <a:pt x="135" y="99"/>
                    </a:cubicBezTo>
                    <a:cubicBezTo>
                      <a:pt x="135" y="96"/>
                      <a:pt x="135" y="94"/>
                      <a:pt x="135" y="94"/>
                    </a:cubicBezTo>
                    <a:cubicBezTo>
                      <a:pt x="135" y="94"/>
                      <a:pt x="132" y="92"/>
                      <a:pt x="131" y="92"/>
                    </a:cubicBezTo>
                    <a:cubicBezTo>
                      <a:pt x="129" y="92"/>
                      <a:pt x="129" y="94"/>
                      <a:pt x="127" y="93"/>
                    </a:cubicBezTo>
                    <a:cubicBezTo>
                      <a:pt x="125" y="91"/>
                      <a:pt x="126" y="90"/>
                      <a:pt x="125" y="89"/>
                    </a:cubicBezTo>
                    <a:cubicBezTo>
                      <a:pt x="124" y="89"/>
                      <a:pt x="123" y="89"/>
                      <a:pt x="122" y="90"/>
                    </a:cubicBezTo>
                    <a:cubicBezTo>
                      <a:pt x="121" y="91"/>
                      <a:pt x="118" y="91"/>
                      <a:pt x="116" y="91"/>
                    </a:cubicBezTo>
                    <a:cubicBezTo>
                      <a:pt x="114" y="92"/>
                      <a:pt x="113" y="92"/>
                      <a:pt x="110" y="92"/>
                    </a:cubicBezTo>
                    <a:cubicBezTo>
                      <a:pt x="108" y="92"/>
                      <a:pt x="104" y="93"/>
                      <a:pt x="102" y="92"/>
                    </a:cubicBezTo>
                    <a:cubicBezTo>
                      <a:pt x="100" y="91"/>
                      <a:pt x="100" y="92"/>
                      <a:pt x="99" y="90"/>
                    </a:cubicBezTo>
                    <a:cubicBezTo>
                      <a:pt x="98" y="88"/>
                      <a:pt x="99" y="88"/>
                      <a:pt x="97" y="87"/>
                    </a:cubicBezTo>
                    <a:cubicBezTo>
                      <a:pt x="95" y="86"/>
                      <a:pt x="94" y="87"/>
                      <a:pt x="94" y="85"/>
                    </a:cubicBezTo>
                    <a:cubicBezTo>
                      <a:pt x="94" y="82"/>
                      <a:pt x="95" y="83"/>
                      <a:pt x="93" y="81"/>
                    </a:cubicBezTo>
                    <a:cubicBezTo>
                      <a:pt x="92" y="79"/>
                      <a:pt x="94" y="82"/>
                      <a:pt x="92" y="79"/>
                    </a:cubicBezTo>
                    <a:cubicBezTo>
                      <a:pt x="89" y="76"/>
                      <a:pt x="88" y="79"/>
                      <a:pt x="89" y="76"/>
                    </a:cubicBezTo>
                    <a:cubicBezTo>
                      <a:pt x="90" y="74"/>
                      <a:pt x="91" y="75"/>
                      <a:pt x="91" y="73"/>
                    </a:cubicBezTo>
                    <a:cubicBezTo>
                      <a:pt x="91" y="70"/>
                      <a:pt x="95" y="74"/>
                      <a:pt x="92" y="68"/>
                    </a:cubicBezTo>
                    <a:cubicBezTo>
                      <a:pt x="90" y="63"/>
                      <a:pt x="89" y="64"/>
                      <a:pt x="92" y="60"/>
                    </a:cubicBezTo>
                    <a:cubicBezTo>
                      <a:pt x="94" y="55"/>
                      <a:pt x="97" y="54"/>
                      <a:pt x="98" y="53"/>
                    </a:cubicBezTo>
                    <a:cubicBezTo>
                      <a:pt x="98" y="52"/>
                      <a:pt x="99" y="50"/>
                      <a:pt x="100" y="49"/>
                    </a:cubicBezTo>
                    <a:cubicBezTo>
                      <a:pt x="101" y="48"/>
                      <a:pt x="100" y="48"/>
                      <a:pt x="102" y="48"/>
                    </a:cubicBezTo>
                    <a:cubicBezTo>
                      <a:pt x="104" y="48"/>
                      <a:pt x="107" y="47"/>
                      <a:pt x="108" y="46"/>
                    </a:cubicBezTo>
                    <a:cubicBezTo>
                      <a:pt x="109" y="45"/>
                      <a:pt x="111" y="42"/>
                      <a:pt x="112" y="42"/>
                    </a:cubicBezTo>
                    <a:cubicBezTo>
                      <a:pt x="113" y="42"/>
                      <a:pt x="113" y="42"/>
                      <a:pt x="115" y="42"/>
                    </a:cubicBezTo>
                    <a:cubicBezTo>
                      <a:pt x="117" y="41"/>
                      <a:pt x="117" y="41"/>
                      <a:pt x="119" y="41"/>
                    </a:cubicBezTo>
                    <a:cubicBezTo>
                      <a:pt x="120" y="41"/>
                      <a:pt x="117" y="42"/>
                      <a:pt x="121" y="41"/>
                    </a:cubicBezTo>
                    <a:cubicBezTo>
                      <a:pt x="125" y="40"/>
                      <a:pt x="124" y="40"/>
                      <a:pt x="125" y="40"/>
                    </a:cubicBezTo>
                    <a:cubicBezTo>
                      <a:pt x="126" y="40"/>
                      <a:pt x="126" y="41"/>
                      <a:pt x="127" y="41"/>
                    </a:cubicBezTo>
                    <a:cubicBezTo>
                      <a:pt x="129" y="41"/>
                      <a:pt x="129" y="38"/>
                      <a:pt x="129" y="41"/>
                    </a:cubicBezTo>
                    <a:cubicBezTo>
                      <a:pt x="129" y="45"/>
                      <a:pt x="128" y="46"/>
                      <a:pt x="130" y="46"/>
                    </a:cubicBezTo>
                    <a:cubicBezTo>
                      <a:pt x="133" y="47"/>
                      <a:pt x="130" y="47"/>
                      <a:pt x="133" y="47"/>
                    </a:cubicBezTo>
                    <a:cubicBezTo>
                      <a:pt x="136" y="47"/>
                      <a:pt x="135" y="47"/>
                      <a:pt x="137" y="48"/>
                    </a:cubicBezTo>
                    <a:cubicBezTo>
                      <a:pt x="138" y="48"/>
                      <a:pt x="139" y="49"/>
                      <a:pt x="141" y="49"/>
                    </a:cubicBezTo>
                    <a:cubicBezTo>
                      <a:pt x="143" y="49"/>
                      <a:pt x="140" y="52"/>
                      <a:pt x="143" y="49"/>
                    </a:cubicBezTo>
                    <a:cubicBezTo>
                      <a:pt x="146" y="46"/>
                      <a:pt x="141" y="46"/>
                      <a:pt x="146" y="46"/>
                    </a:cubicBezTo>
                    <a:cubicBezTo>
                      <a:pt x="151" y="47"/>
                      <a:pt x="152" y="48"/>
                      <a:pt x="153" y="48"/>
                    </a:cubicBezTo>
                    <a:cubicBezTo>
                      <a:pt x="154" y="47"/>
                      <a:pt x="154" y="48"/>
                      <a:pt x="156" y="47"/>
                    </a:cubicBezTo>
                    <a:cubicBezTo>
                      <a:pt x="159" y="46"/>
                      <a:pt x="159" y="46"/>
                      <a:pt x="160" y="46"/>
                    </a:cubicBezTo>
                    <a:cubicBezTo>
                      <a:pt x="161" y="47"/>
                      <a:pt x="161" y="49"/>
                      <a:pt x="162" y="47"/>
                    </a:cubicBezTo>
                    <a:cubicBezTo>
                      <a:pt x="163" y="45"/>
                      <a:pt x="165" y="45"/>
                      <a:pt x="162" y="44"/>
                    </a:cubicBezTo>
                    <a:cubicBezTo>
                      <a:pt x="159" y="42"/>
                      <a:pt x="158" y="44"/>
                      <a:pt x="158" y="42"/>
                    </a:cubicBezTo>
                    <a:cubicBezTo>
                      <a:pt x="157" y="40"/>
                      <a:pt x="160" y="41"/>
                      <a:pt x="157" y="40"/>
                    </a:cubicBezTo>
                    <a:cubicBezTo>
                      <a:pt x="154" y="40"/>
                      <a:pt x="155" y="40"/>
                      <a:pt x="153" y="39"/>
                    </a:cubicBezTo>
                    <a:cubicBezTo>
                      <a:pt x="151" y="38"/>
                      <a:pt x="149" y="41"/>
                      <a:pt x="148" y="39"/>
                    </a:cubicBezTo>
                    <a:cubicBezTo>
                      <a:pt x="147" y="37"/>
                      <a:pt x="143" y="41"/>
                      <a:pt x="147" y="37"/>
                    </a:cubicBezTo>
                    <a:cubicBezTo>
                      <a:pt x="151" y="34"/>
                      <a:pt x="149" y="32"/>
                      <a:pt x="152" y="33"/>
                    </a:cubicBezTo>
                    <a:cubicBezTo>
                      <a:pt x="155" y="34"/>
                      <a:pt x="154" y="36"/>
                      <a:pt x="155" y="35"/>
                    </a:cubicBezTo>
                    <a:cubicBezTo>
                      <a:pt x="157" y="33"/>
                      <a:pt x="160" y="32"/>
                      <a:pt x="157" y="30"/>
                    </a:cubicBezTo>
                    <a:cubicBezTo>
                      <a:pt x="154" y="28"/>
                      <a:pt x="156" y="29"/>
                      <a:pt x="153" y="28"/>
                    </a:cubicBezTo>
                    <a:cubicBezTo>
                      <a:pt x="150" y="26"/>
                      <a:pt x="147" y="33"/>
                      <a:pt x="146" y="32"/>
                    </a:cubicBezTo>
                    <a:cubicBezTo>
                      <a:pt x="145" y="31"/>
                      <a:pt x="144" y="30"/>
                      <a:pt x="143" y="31"/>
                    </a:cubicBezTo>
                    <a:cubicBezTo>
                      <a:pt x="142" y="31"/>
                      <a:pt x="142" y="34"/>
                      <a:pt x="142" y="36"/>
                    </a:cubicBezTo>
                    <a:cubicBezTo>
                      <a:pt x="142" y="38"/>
                      <a:pt x="143" y="38"/>
                      <a:pt x="140" y="37"/>
                    </a:cubicBezTo>
                    <a:cubicBezTo>
                      <a:pt x="137" y="35"/>
                      <a:pt x="144" y="36"/>
                      <a:pt x="137" y="33"/>
                    </a:cubicBezTo>
                    <a:cubicBezTo>
                      <a:pt x="130" y="31"/>
                      <a:pt x="128" y="31"/>
                      <a:pt x="127" y="32"/>
                    </a:cubicBezTo>
                    <a:cubicBezTo>
                      <a:pt x="126" y="33"/>
                      <a:pt x="125" y="33"/>
                      <a:pt x="124" y="34"/>
                    </a:cubicBezTo>
                    <a:cubicBezTo>
                      <a:pt x="123" y="35"/>
                      <a:pt x="126" y="36"/>
                      <a:pt x="123" y="35"/>
                    </a:cubicBezTo>
                    <a:cubicBezTo>
                      <a:pt x="120" y="33"/>
                      <a:pt x="118" y="35"/>
                      <a:pt x="118" y="35"/>
                    </a:cubicBezTo>
                    <a:cubicBezTo>
                      <a:pt x="118" y="35"/>
                      <a:pt x="117" y="35"/>
                      <a:pt x="116" y="36"/>
                    </a:cubicBezTo>
                    <a:cubicBezTo>
                      <a:pt x="114" y="37"/>
                      <a:pt x="112" y="38"/>
                      <a:pt x="111" y="37"/>
                    </a:cubicBezTo>
                    <a:cubicBezTo>
                      <a:pt x="109" y="37"/>
                      <a:pt x="106" y="38"/>
                      <a:pt x="109" y="34"/>
                    </a:cubicBezTo>
                    <a:cubicBezTo>
                      <a:pt x="111" y="31"/>
                      <a:pt x="109" y="33"/>
                      <a:pt x="113" y="31"/>
                    </a:cubicBezTo>
                    <a:cubicBezTo>
                      <a:pt x="117" y="30"/>
                      <a:pt x="123" y="29"/>
                      <a:pt x="118" y="28"/>
                    </a:cubicBezTo>
                    <a:cubicBezTo>
                      <a:pt x="113" y="27"/>
                      <a:pt x="121" y="27"/>
                      <a:pt x="114" y="24"/>
                    </a:cubicBezTo>
                    <a:cubicBezTo>
                      <a:pt x="107" y="21"/>
                      <a:pt x="107" y="25"/>
                      <a:pt x="107" y="21"/>
                    </a:cubicBezTo>
                    <a:cubicBezTo>
                      <a:pt x="108" y="16"/>
                      <a:pt x="107" y="16"/>
                      <a:pt x="106" y="16"/>
                    </a:cubicBezTo>
                    <a:cubicBezTo>
                      <a:pt x="104" y="16"/>
                      <a:pt x="100" y="17"/>
                      <a:pt x="98" y="18"/>
                    </a:cubicBezTo>
                    <a:cubicBezTo>
                      <a:pt x="97" y="18"/>
                      <a:pt x="99" y="19"/>
                      <a:pt x="96" y="17"/>
                    </a:cubicBezTo>
                    <a:cubicBezTo>
                      <a:pt x="92" y="15"/>
                      <a:pt x="91" y="18"/>
                      <a:pt x="92" y="15"/>
                    </a:cubicBezTo>
                    <a:cubicBezTo>
                      <a:pt x="94" y="13"/>
                      <a:pt x="94" y="12"/>
                      <a:pt x="96" y="11"/>
                    </a:cubicBezTo>
                    <a:cubicBezTo>
                      <a:pt x="98" y="9"/>
                      <a:pt x="97" y="3"/>
                      <a:pt x="102" y="5"/>
                    </a:cubicBezTo>
                    <a:cubicBezTo>
                      <a:pt x="106" y="8"/>
                      <a:pt x="105" y="7"/>
                      <a:pt x="108" y="7"/>
                    </a:cubicBezTo>
                    <a:cubicBezTo>
                      <a:pt x="112" y="7"/>
                      <a:pt x="114" y="7"/>
                      <a:pt x="114" y="6"/>
                    </a:cubicBezTo>
                    <a:cubicBezTo>
                      <a:pt x="114" y="5"/>
                      <a:pt x="109" y="3"/>
                      <a:pt x="109" y="3"/>
                    </a:cubicBezTo>
                    <a:cubicBezTo>
                      <a:pt x="109" y="3"/>
                      <a:pt x="108" y="4"/>
                      <a:pt x="109" y="3"/>
                    </a:cubicBezTo>
                    <a:cubicBezTo>
                      <a:pt x="109" y="2"/>
                      <a:pt x="110" y="1"/>
                      <a:pt x="110" y="1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0"/>
                      <a:pt x="96" y="0"/>
                      <a:pt x="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0" name="Freeform 36"/>
              <p:cNvSpPr/>
              <p:nvPr/>
            </p:nvSpPr>
            <p:spPr bwMode="auto">
              <a:xfrm>
                <a:off x="8729663" y="4613275"/>
                <a:ext cx="141288" cy="168275"/>
              </a:xfrm>
              <a:custGeom>
                <a:gdLst>
                  <a:gd name="T0" fmla="*/ 45 w 65"/>
                  <a:gd name="T1" fmla="*/ 5 h 77"/>
                  <a:gd name="T2" fmla="*/ 45 w 65"/>
                  <a:gd name="T3" fmla="*/ 28 h 77"/>
                  <a:gd name="T4" fmla="*/ 25 w 65"/>
                  <a:gd name="T5" fmla="*/ 45 h 77"/>
                  <a:gd name="T6" fmla="*/ 1 w 65"/>
                  <a:gd name="T7" fmla="*/ 64 h 77"/>
                  <a:gd name="T8" fmla="*/ 65 w 65"/>
                  <a:gd name="T9" fmla="*/ 77 h 77"/>
                  <a:gd name="T10" fmla="*/ 65 w 65"/>
                  <a:gd name="T11" fmla="*/ 0 h 77"/>
                  <a:gd name="T12" fmla="*/ 45 w 65"/>
                  <a:gd name="T13" fmla="*/ 5 h 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77">
                    <a:moveTo>
                      <a:pt x="45" y="5"/>
                    </a:move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8"/>
                      <a:pt x="39" y="40"/>
                      <a:pt x="25" y="45"/>
                    </a:cubicBezTo>
                    <a:cubicBezTo>
                      <a:pt x="12" y="49"/>
                      <a:pt x="0" y="56"/>
                      <a:pt x="1" y="64"/>
                    </a:cubicBezTo>
                    <a:cubicBezTo>
                      <a:pt x="2" y="71"/>
                      <a:pt x="18" y="77"/>
                      <a:pt x="65" y="77"/>
                    </a:cubicBezTo>
                    <a:cubicBezTo>
                      <a:pt x="65" y="0"/>
                      <a:pt x="65" y="0"/>
                      <a:pt x="65" y="0"/>
                    </a:cubicBezTo>
                    <a:lnTo>
                      <a:pt x="45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1" name="Freeform 37"/>
              <p:cNvSpPr/>
              <p:nvPr/>
            </p:nvSpPr>
            <p:spPr bwMode="auto">
              <a:xfrm>
                <a:off x="8855075" y="4613275"/>
                <a:ext cx="134938" cy="168275"/>
              </a:xfrm>
              <a:custGeom>
                <a:gdLst>
                  <a:gd name="T0" fmla="*/ 14 w 62"/>
                  <a:gd name="T1" fmla="*/ 5 h 77"/>
                  <a:gd name="T2" fmla="*/ 14 w 62"/>
                  <a:gd name="T3" fmla="*/ 28 h 77"/>
                  <a:gd name="T4" fmla="*/ 32 w 62"/>
                  <a:gd name="T5" fmla="*/ 45 h 77"/>
                  <a:gd name="T6" fmla="*/ 61 w 62"/>
                  <a:gd name="T7" fmla="*/ 64 h 77"/>
                  <a:gd name="T8" fmla="*/ 0 w 62"/>
                  <a:gd name="T9" fmla="*/ 77 h 77"/>
                  <a:gd name="T10" fmla="*/ 0 w 62"/>
                  <a:gd name="T11" fmla="*/ 0 h 77"/>
                  <a:gd name="T12" fmla="*/ 14 w 62"/>
                  <a:gd name="T13" fmla="*/ 5 h 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77">
                    <a:moveTo>
                      <a:pt x="14" y="5"/>
                    </a:move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9" y="40"/>
                      <a:pt x="32" y="45"/>
                    </a:cubicBezTo>
                    <a:cubicBezTo>
                      <a:pt x="46" y="49"/>
                      <a:pt x="62" y="56"/>
                      <a:pt x="61" y="64"/>
                    </a:cubicBezTo>
                    <a:cubicBezTo>
                      <a:pt x="60" y="71"/>
                      <a:pt x="34" y="77"/>
                      <a:pt x="0" y="77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4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2" name="Freeform 38"/>
              <p:cNvSpPr/>
              <p:nvPr/>
            </p:nvSpPr>
            <p:spPr bwMode="auto">
              <a:xfrm>
                <a:off x="8618538" y="4127500"/>
                <a:ext cx="500063" cy="503238"/>
              </a:xfrm>
              <a:custGeom>
                <a:gdLst>
                  <a:gd name="T0" fmla="*/ 169 w 230"/>
                  <a:gd name="T1" fmla="*/ 12 h 231"/>
                  <a:gd name="T2" fmla="*/ 215 w 230"/>
                  <a:gd name="T3" fmla="*/ 103 h 231"/>
                  <a:gd name="T4" fmla="*/ 102 w 230"/>
                  <a:gd name="T5" fmla="*/ 216 h 231"/>
                  <a:gd name="T6" fmla="*/ 12 w 230"/>
                  <a:gd name="T7" fmla="*/ 171 h 231"/>
                  <a:gd name="T8" fmla="*/ 0 w 230"/>
                  <a:gd name="T9" fmla="*/ 181 h 231"/>
                  <a:gd name="T10" fmla="*/ 102 w 230"/>
                  <a:gd name="T11" fmla="*/ 231 h 231"/>
                  <a:gd name="T12" fmla="*/ 230 w 230"/>
                  <a:gd name="T13" fmla="*/ 103 h 231"/>
                  <a:gd name="T14" fmla="*/ 178 w 230"/>
                  <a:gd name="T15" fmla="*/ 0 h 231"/>
                  <a:gd name="T16" fmla="*/ 169 w 230"/>
                  <a:gd name="T17" fmla="*/ 12 h 2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231">
                    <a:moveTo>
                      <a:pt x="169" y="12"/>
                    </a:moveTo>
                    <a:cubicBezTo>
                      <a:pt x="197" y="32"/>
                      <a:pt x="215" y="65"/>
                      <a:pt x="215" y="103"/>
                    </a:cubicBezTo>
                    <a:cubicBezTo>
                      <a:pt x="215" y="165"/>
                      <a:pt x="165" y="216"/>
                      <a:pt x="102" y="216"/>
                    </a:cubicBezTo>
                    <a:cubicBezTo>
                      <a:pt x="65" y="216"/>
                      <a:pt x="33" y="198"/>
                      <a:pt x="12" y="17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24" y="211"/>
                      <a:pt x="61" y="231"/>
                      <a:pt x="102" y="231"/>
                    </a:cubicBezTo>
                    <a:cubicBezTo>
                      <a:pt x="173" y="231"/>
                      <a:pt x="230" y="174"/>
                      <a:pt x="230" y="103"/>
                    </a:cubicBezTo>
                    <a:cubicBezTo>
                      <a:pt x="230" y="61"/>
                      <a:pt x="210" y="23"/>
                      <a:pt x="178" y="0"/>
                    </a:cubicBezTo>
                    <a:lnTo>
                      <a:pt x="169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3" name="Freeform 39"/>
              <p:cNvSpPr>
                <a:spLocks noEditPoints="1"/>
              </p:cNvSpPr>
              <p:nvPr/>
            </p:nvSpPr>
            <p:spPr bwMode="auto">
              <a:xfrm>
                <a:off x="8621713" y="4137025"/>
                <a:ext cx="442913" cy="441325"/>
              </a:xfrm>
              <a:custGeom>
                <a:gdLst>
                  <a:gd name="T0" fmla="*/ 102 w 203"/>
                  <a:gd name="T1" fmla="*/ 203 h 203"/>
                  <a:gd name="T2" fmla="*/ 203 w 203"/>
                  <a:gd name="T3" fmla="*/ 101 h 203"/>
                  <a:gd name="T4" fmla="*/ 102 w 203"/>
                  <a:gd name="T5" fmla="*/ 0 h 203"/>
                  <a:gd name="T6" fmla="*/ 102 w 203"/>
                  <a:gd name="T7" fmla="*/ 5 h 203"/>
                  <a:gd name="T8" fmla="*/ 198 w 203"/>
                  <a:gd name="T9" fmla="*/ 101 h 203"/>
                  <a:gd name="T10" fmla="*/ 102 w 203"/>
                  <a:gd name="T11" fmla="*/ 198 h 203"/>
                  <a:gd name="T12" fmla="*/ 102 w 203"/>
                  <a:gd name="T13" fmla="*/ 203 h 203"/>
                  <a:gd name="T14" fmla="*/ 102 w 203"/>
                  <a:gd name="T15" fmla="*/ 0 h 203"/>
                  <a:gd name="T16" fmla="*/ 0 w 203"/>
                  <a:gd name="T17" fmla="*/ 101 h 203"/>
                  <a:gd name="T18" fmla="*/ 102 w 203"/>
                  <a:gd name="T19" fmla="*/ 203 h 203"/>
                  <a:gd name="T20" fmla="*/ 102 w 203"/>
                  <a:gd name="T21" fmla="*/ 203 h 203"/>
                  <a:gd name="T22" fmla="*/ 102 w 203"/>
                  <a:gd name="T23" fmla="*/ 198 h 203"/>
                  <a:gd name="T24" fmla="*/ 102 w 203"/>
                  <a:gd name="T25" fmla="*/ 198 h 203"/>
                  <a:gd name="T26" fmla="*/ 102 w 203"/>
                  <a:gd name="T27" fmla="*/ 198 h 203"/>
                  <a:gd name="T28" fmla="*/ 5 w 203"/>
                  <a:gd name="T29" fmla="*/ 101 h 203"/>
                  <a:gd name="T30" fmla="*/ 102 w 203"/>
                  <a:gd name="T31" fmla="*/ 5 h 203"/>
                  <a:gd name="T32" fmla="*/ 102 w 203"/>
                  <a:gd name="T33" fmla="*/ 5 h 203"/>
                  <a:gd name="T34" fmla="*/ 102 w 203"/>
                  <a:gd name="T35" fmla="*/ 0 h 2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3" h="203">
                    <a:moveTo>
                      <a:pt x="102" y="203"/>
                    </a:moveTo>
                    <a:cubicBezTo>
                      <a:pt x="158" y="203"/>
                      <a:pt x="203" y="157"/>
                      <a:pt x="203" y="101"/>
                    </a:cubicBezTo>
                    <a:cubicBezTo>
                      <a:pt x="203" y="45"/>
                      <a:pt x="158" y="0"/>
                      <a:pt x="102" y="0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55" y="5"/>
                      <a:pt x="198" y="48"/>
                      <a:pt x="198" y="101"/>
                    </a:cubicBezTo>
                    <a:cubicBezTo>
                      <a:pt x="198" y="155"/>
                      <a:pt x="155" y="198"/>
                      <a:pt x="102" y="198"/>
                    </a:cubicBezTo>
                    <a:lnTo>
                      <a:pt x="102" y="203"/>
                    </a:lnTo>
                    <a:close/>
                    <a:moveTo>
                      <a:pt x="102" y="0"/>
                    </a:moveTo>
                    <a:cubicBezTo>
                      <a:pt x="46" y="0"/>
                      <a:pt x="0" y="45"/>
                      <a:pt x="0" y="101"/>
                    </a:cubicBezTo>
                    <a:cubicBezTo>
                      <a:pt x="0" y="157"/>
                      <a:pt x="46" y="203"/>
                      <a:pt x="102" y="203"/>
                    </a:cubicBezTo>
                    <a:cubicBezTo>
                      <a:pt x="102" y="203"/>
                      <a:pt x="102" y="203"/>
                      <a:pt x="102" y="203"/>
                    </a:cubicBezTo>
                    <a:cubicBezTo>
                      <a:pt x="102" y="198"/>
                      <a:pt x="102" y="198"/>
                      <a:pt x="102" y="198"/>
                    </a:cubicBezTo>
                    <a:cubicBezTo>
                      <a:pt x="102" y="198"/>
                      <a:pt x="102" y="198"/>
                      <a:pt x="102" y="198"/>
                    </a:cubicBezTo>
                    <a:cubicBezTo>
                      <a:pt x="102" y="198"/>
                      <a:pt x="102" y="198"/>
                      <a:pt x="102" y="198"/>
                    </a:cubicBezTo>
                    <a:cubicBezTo>
                      <a:pt x="48" y="198"/>
                      <a:pt x="5" y="155"/>
                      <a:pt x="5" y="101"/>
                    </a:cubicBezTo>
                    <a:cubicBezTo>
                      <a:pt x="5" y="48"/>
                      <a:pt x="48" y="5"/>
                      <a:pt x="102" y="5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2" y="0"/>
                      <a:pt x="102" y="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4" name="Freeform 40"/>
              <p:cNvSpPr/>
              <p:nvPr/>
            </p:nvSpPr>
            <p:spPr bwMode="auto">
              <a:xfrm>
                <a:off x="8610600" y="4144963"/>
                <a:ext cx="496888" cy="433388"/>
              </a:xfrm>
              <a:custGeom>
                <a:gdLst>
                  <a:gd name="T0" fmla="*/ 65 w 228"/>
                  <a:gd name="T1" fmla="*/ 15 h 199"/>
                  <a:gd name="T2" fmla="*/ 61 w 228"/>
                  <a:gd name="T3" fmla="*/ 23 h 199"/>
                  <a:gd name="T4" fmla="*/ 57 w 228"/>
                  <a:gd name="T5" fmla="*/ 29 h 199"/>
                  <a:gd name="T6" fmla="*/ 54 w 228"/>
                  <a:gd name="T7" fmla="*/ 26 h 199"/>
                  <a:gd name="T8" fmla="*/ 52 w 228"/>
                  <a:gd name="T9" fmla="*/ 32 h 199"/>
                  <a:gd name="T10" fmla="*/ 42 w 228"/>
                  <a:gd name="T11" fmla="*/ 34 h 199"/>
                  <a:gd name="T12" fmla="*/ 36 w 228"/>
                  <a:gd name="T13" fmla="*/ 41 h 199"/>
                  <a:gd name="T14" fmla="*/ 27 w 228"/>
                  <a:gd name="T15" fmla="*/ 53 h 199"/>
                  <a:gd name="T16" fmla="*/ 21 w 228"/>
                  <a:gd name="T17" fmla="*/ 61 h 199"/>
                  <a:gd name="T18" fmla="*/ 27 w 228"/>
                  <a:gd name="T19" fmla="*/ 67 h 199"/>
                  <a:gd name="T20" fmla="*/ 27 w 228"/>
                  <a:gd name="T21" fmla="*/ 70 h 199"/>
                  <a:gd name="T22" fmla="*/ 22 w 228"/>
                  <a:gd name="T23" fmla="*/ 65 h 199"/>
                  <a:gd name="T24" fmla="*/ 18 w 228"/>
                  <a:gd name="T25" fmla="*/ 60 h 199"/>
                  <a:gd name="T26" fmla="*/ 16 w 228"/>
                  <a:gd name="T27" fmla="*/ 69 h 199"/>
                  <a:gd name="T28" fmla="*/ 17 w 228"/>
                  <a:gd name="T29" fmla="*/ 83 h 199"/>
                  <a:gd name="T30" fmla="*/ 24 w 228"/>
                  <a:gd name="T31" fmla="*/ 80 h 199"/>
                  <a:gd name="T32" fmla="*/ 32 w 228"/>
                  <a:gd name="T33" fmla="*/ 88 h 199"/>
                  <a:gd name="T34" fmla="*/ 41 w 228"/>
                  <a:gd name="T35" fmla="*/ 98 h 199"/>
                  <a:gd name="T36" fmla="*/ 50 w 228"/>
                  <a:gd name="T37" fmla="*/ 105 h 199"/>
                  <a:gd name="T38" fmla="*/ 61 w 228"/>
                  <a:gd name="T39" fmla="*/ 117 h 199"/>
                  <a:gd name="T40" fmla="*/ 58 w 228"/>
                  <a:gd name="T41" fmla="*/ 134 h 199"/>
                  <a:gd name="T42" fmla="*/ 49 w 228"/>
                  <a:gd name="T43" fmla="*/ 155 h 199"/>
                  <a:gd name="T44" fmla="*/ 52 w 228"/>
                  <a:gd name="T45" fmla="*/ 170 h 199"/>
                  <a:gd name="T46" fmla="*/ 46 w 228"/>
                  <a:gd name="T47" fmla="*/ 171 h 199"/>
                  <a:gd name="T48" fmla="*/ 32 w 228"/>
                  <a:gd name="T49" fmla="*/ 148 h 199"/>
                  <a:gd name="T50" fmla="*/ 16 w 228"/>
                  <a:gd name="T51" fmla="*/ 113 h 199"/>
                  <a:gd name="T52" fmla="*/ 11 w 228"/>
                  <a:gd name="T53" fmla="*/ 87 h 199"/>
                  <a:gd name="T54" fmla="*/ 73 w 228"/>
                  <a:gd name="T55" fmla="*/ 183 h 199"/>
                  <a:gd name="T56" fmla="*/ 89 w 228"/>
                  <a:gd name="T57" fmla="*/ 181 h 199"/>
                  <a:gd name="T58" fmla="*/ 110 w 228"/>
                  <a:gd name="T59" fmla="*/ 178 h 199"/>
                  <a:gd name="T60" fmla="*/ 108 w 228"/>
                  <a:gd name="T61" fmla="*/ 187 h 199"/>
                  <a:gd name="T62" fmla="*/ 121 w 228"/>
                  <a:gd name="T63" fmla="*/ 186 h 199"/>
                  <a:gd name="T64" fmla="*/ 139 w 228"/>
                  <a:gd name="T65" fmla="*/ 184 h 199"/>
                  <a:gd name="T66" fmla="*/ 137 w 228"/>
                  <a:gd name="T67" fmla="*/ 3 h 199"/>
                  <a:gd name="T68" fmla="*/ 197 w 228"/>
                  <a:gd name="T69" fmla="*/ 64 h 199"/>
                  <a:gd name="T70" fmla="*/ 189 w 228"/>
                  <a:gd name="T71" fmla="*/ 58 h 199"/>
                  <a:gd name="T72" fmla="*/ 181 w 228"/>
                  <a:gd name="T73" fmla="*/ 74 h 199"/>
                  <a:gd name="T74" fmla="*/ 170 w 228"/>
                  <a:gd name="T75" fmla="*/ 59 h 199"/>
                  <a:gd name="T76" fmla="*/ 174 w 228"/>
                  <a:gd name="T77" fmla="*/ 75 h 199"/>
                  <a:gd name="T78" fmla="*/ 186 w 228"/>
                  <a:gd name="T79" fmla="*/ 79 h 199"/>
                  <a:gd name="T80" fmla="*/ 181 w 228"/>
                  <a:gd name="T81" fmla="*/ 100 h 199"/>
                  <a:gd name="T82" fmla="*/ 175 w 228"/>
                  <a:gd name="T83" fmla="*/ 122 h 199"/>
                  <a:gd name="T84" fmla="*/ 168 w 228"/>
                  <a:gd name="T85" fmla="*/ 137 h 199"/>
                  <a:gd name="T86" fmla="*/ 147 w 228"/>
                  <a:gd name="T87" fmla="*/ 154 h 199"/>
                  <a:gd name="T88" fmla="*/ 141 w 228"/>
                  <a:gd name="T89" fmla="*/ 139 h 199"/>
                  <a:gd name="T90" fmla="*/ 142 w 228"/>
                  <a:gd name="T91" fmla="*/ 121 h 199"/>
                  <a:gd name="T92" fmla="*/ 135 w 228"/>
                  <a:gd name="T93" fmla="*/ 101 h 199"/>
                  <a:gd name="T94" fmla="*/ 125 w 228"/>
                  <a:gd name="T95" fmla="*/ 89 h 199"/>
                  <a:gd name="T96" fmla="*/ 99 w 228"/>
                  <a:gd name="T97" fmla="*/ 90 h 199"/>
                  <a:gd name="T98" fmla="*/ 89 w 228"/>
                  <a:gd name="T99" fmla="*/ 76 h 199"/>
                  <a:gd name="T100" fmla="*/ 100 w 228"/>
                  <a:gd name="T101" fmla="*/ 49 h 199"/>
                  <a:gd name="T102" fmla="*/ 119 w 228"/>
                  <a:gd name="T103" fmla="*/ 41 h 199"/>
                  <a:gd name="T104" fmla="*/ 130 w 228"/>
                  <a:gd name="T105" fmla="*/ 46 h 199"/>
                  <a:gd name="T106" fmla="*/ 146 w 228"/>
                  <a:gd name="T107" fmla="*/ 46 h 199"/>
                  <a:gd name="T108" fmla="*/ 162 w 228"/>
                  <a:gd name="T109" fmla="*/ 44 h 199"/>
                  <a:gd name="T110" fmla="*/ 147 w 228"/>
                  <a:gd name="T111" fmla="*/ 37 h 199"/>
                  <a:gd name="T112" fmla="*/ 146 w 228"/>
                  <a:gd name="T113" fmla="*/ 32 h 199"/>
                  <a:gd name="T114" fmla="*/ 127 w 228"/>
                  <a:gd name="T115" fmla="*/ 32 h 199"/>
                  <a:gd name="T116" fmla="*/ 111 w 228"/>
                  <a:gd name="T117" fmla="*/ 37 h 199"/>
                  <a:gd name="T118" fmla="*/ 107 w 228"/>
                  <a:gd name="T119" fmla="*/ 21 h 199"/>
                  <a:gd name="T120" fmla="*/ 96 w 228"/>
                  <a:gd name="T121" fmla="*/ 11 h 199"/>
                  <a:gd name="T122" fmla="*/ 109 w 228"/>
                  <a:gd name="T123" fmla="*/ 3 h 1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" h="199">
                    <a:moveTo>
                      <a:pt x="92" y="0"/>
                    </a:moveTo>
                    <a:cubicBezTo>
                      <a:pt x="92" y="0"/>
                      <a:pt x="58" y="5"/>
                      <a:pt x="35" y="31"/>
                    </a:cubicBezTo>
                    <a:cubicBezTo>
                      <a:pt x="35" y="31"/>
                      <a:pt x="53" y="13"/>
                      <a:pt x="64" y="13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6" y="14"/>
                      <a:pt x="66" y="15"/>
                      <a:pt x="65" y="15"/>
                    </a:cubicBezTo>
                    <a:cubicBezTo>
                      <a:pt x="65" y="16"/>
                      <a:pt x="64" y="17"/>
                      <a:pt x="64" y="18"/>
                    </a:cubicBezTo>
                    <a:cubicBezTo>
                      <a:pt x="64" y="18"/>
                      <a:pt x="64" y="20"/>
                      <a:pt x="64" y="20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3" y="21"/>
                      <a:pt x="62" y="21"/>
                      <a:pt x="62" y="22"/>
                    </a:cubicBezTo>
                    <a:cubicBezTo>
                      <a:pt x="62" y="22"/>
                      <a:pt x="61" y="22"/>
                      <a:pt x="61" y="23"/>
                    </a:cubicBezTo>
                    <a:cubicBezTo>
                      <a:pt x="61" y="24"/>
                      <a:pt x="61" y="25"/>
                      <a:pt x="61" y="25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9" y="29"/>
                      <a:pt x="58" y="29"/>
                      <a:pt x="57" y="29"/>
                    </a:cubicBezTo>
                    <a:cubicBezTo>
                      <a:pt x="56" y="29"/>
                      <a:pt x="56" y="27"/>
                      <a:pt x="56" y="27"/>
                    </a:cubicBezTo>
                    <a:cubicBezTo>
                      <a:pt x="58" y="26"/>
                      <a:pt x="58" y="26"/>
                      <a:pt x="58" y="26"/>
                    </a:cubicBezTo>
                    <a:cubicBezTo>
                      <a:pt x="58" y="26"/>
                      <a:pt x="58" y="26"/>
                      <a:pt x="58" y="25"/>
                    </a:cubicBezTo>
                    <a:cubicBezTo>
                      <a:pt x="57" y="25"/>
                      <a:pt x="57" y="24"/>
                      <a:pt x="56" y="24"/>
                    </a:cubicBezTo>
                    <a:cubicBezTo>
                      <a:pt x="55" y="24"/>
                      <a:pt x="54" y="26"/>
                      <a:pt x="54" y="26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7"/>
                      <a:pt x="51" y="29"/>
                      <a:pt x="51" y="29"/>
                    </a:cubicBezTo>
                    <a:cubicBezTo>
                      <a:pt x="52" y="29"/>
                      <a:pt x="53" y="29"/>
                      <a:pt x="53" y="29"/>
                    </a:cubicBezTo>
                    <a:cubicBezTo>
                      <a:pt x="53" y="29"/>
                      <a:pt x="53" y="30"/>
                      <a:pt x="53" y="31"/>
                    </a:cubicBezTo>
                    <a:cubicBezTo>
                      <a:pt x="53" y="31"/>
                      <a:pt x="52" y="32"/>
                      <a:pt x="52" y="32"/>
                    </a:cubicBezTo>
                    <a:cubicBezTo>
                      <a:pt x="52" y="32"/>
                      <a:pt x="52" y="33"/>
                      <a:pt x="51" y="33"/>
                    </a:cubicBezTo>
                    <a:cubicBezTo>
                      <a:pt x="50" y="32"/>
                      <a:pt x="49" y="32"/>
                      <a:pt x="48" y="32"/>
                    </a:cubicBezTo>
                    <a:cubicBezTo>
                      <a:pt x="47" y="32"/>
                      <a:pt x="46" y="31"/>
                      <a:pt x="46" y="32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3"/>
                      <a:pt x="42" y="34"/>
                      <a:pt x="42" y="34"/>
                    </a:cubicBezTo>
                    <a:cubicBezTo>
                      <a:pt x="42" y="34"/>
                      <a:pt x="41" y="35"/>
                      <a:pt x="41" y="35"/>
                    </a:cubicBezTo>
                    <a:cubicBezTo>
                      <a:pt x="41" y="35"/>
                      <a:pt x="41" y="37"/>
                      <a:pt x="41" y="37"/>
                    </a:cubicBezTo>
                    <a:cubicBezTo>
                      <a:pt x="41" y="37"/>
                      <a:pt x="40" y="38"/>
                      <a:pt x="38" y="38"/>
                    </a:cubicBezTo>
                    <a:cubicBezTo>
                      <a:pt x="37" y="39"/>
                      <a:pt x="36" y="39"/>
                      <a:pt x="36" y="39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6" y="41"/>
                      <a:pt x="34" y="42"/>
                      <a:pt x="34" y="43"/>
                    </a:cubicBezTo>
                    <a:cubicBezTo>
                      <a:pt x="33" y="44"/>
                      <a:pt x="30" y="46"/>
                      <a:pt x="30" y="46"/>
                    </a:cubicBezTo>
                    <a:cubicBezTo>
                      <a:pt x="30" y="46"/>
                      <a:pt x="29" y="47"/>
                      <a:pt x="28" y="48"/>
                    </a:cubicBezTo>
                    <a:cubicBezTo>
                      <a:pt x="28" y="49"/>
                      <a:pt x="28" y="50"/>
                      <a:pt x="28" y="51"/>
                    </a:cubicBezTo>
                    <a:cubicBezTo>
                      <a:pt x="28" y="51"/>
                      <a:pt x="27" y="52"/>
                      <a:pt x="27" y="53"/>
                    </a:cubicBezTo>
                    <a:cubicBezTo>
                      <a:pt x="27" y="54"/>
                      <a:pt x="26" y="55"/>
                      <a:pt x="26" y="56"/>
                    </a:cubicBezTo>
                    <a:cubicBezTo>
                      <a:pt x="25" y="56"/>
                      <a:pt x="25" y="57"/>
                      <a:pt x="24" y="57"/>
                    </a:cubicBezTo>
                    <a:cubicBezTo>
                      <a:pt x="24" y="57"/>
                      <a:pt x="22" y="58"/>
                      <a:pt x="21" y="58"/>
                    </a:cubicBezTo>
                    <a:cubicBezTo>
                      <a:pt x="20" y="59"/>
                      <a:pt x="20" y="60"/>
                      <a:pt x="20" y="60"/>
                    </a:cubicBezTo>
                    <a:cubicBezTo>
                      <a:pt x="20" y="60"/>
                      <a:pt x="21" y="61"/>
                      <a:pt x="21" y="61"/>
                    </a:cubicBezTo>
                    <a:cubicBezTo>
                      <a:pt x="22" y="61"/>
                      <a:pt x="23" y="62"/>
                      <a:pt x="23" y="62"/>
                    </a:cubicBezTo>
                    <a:cubicBezTo>
                      <a:pt x="23" y="62"/>
                      <a:pt x="23" y="63"/>
                      <a:pt x="23" y="64"/>
                    </a:cubicBezTo>
                    <a:cubicBezTo>
                      <a:pt x="23" y="64"/>
                      <a:pt x="22" y="66"/>
                      <a:pt x="23" y="66"/>
                    </a:cubicBezTo>
                    <a:cubicBezTo>
                      <a:pt x="24" y="66"/>
                      <a:pt x="25" y="66"/>
                      <a:pt x="25" y="66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9" y="68"/>
                      <a:pt x="29" y="69"/>
                      <a:pt x="29" y="70"/>
                    </a:cubicBezTo>
                    <a:cubicBezTo>
                      <a:pt x="28" y="70"/>
                      <a:pt x="28" y="71"/>
                      <a:pt x="28" y="71"/>
                    </a:cubicBezTo>
                    <a:cubicBezTo>
                      <a:pt x="27" y="71"/>
                      <a:pt x="27" y="71"/>
                      <a:pt x="27" y="70"/>
                    </a:cubicBezTo>
                    <a:cubicBezTo>
                      <a:pt x="27" y="69"/>
                      <a:pt x="27" y="69"/>
                      <a:pt x="26" y="68"/>
                    </a:cubicBezTo>
                    <a:cubicBezTo>
                      <a:pt x="25" y="68"/>
                      <a:pt x="24" y="69"/>
                      <a:pt x="24" y="69"/>
                    </a:cubicBezTo>
                    <a:cubicBezTo>
                      <a:pt x="24" y="69"/>
                      <a:pt x="23" y="69"/>
                      <a:pt x="23" y="68"/>
                    </a:cubicBezTo>
                    <a:cubicBezTo>
                      <a:pt x="22" y="67"/>
                      <a:pt x="22" y="68"/>
                      <a:pt x="22" y="67"/>
                    </a:cubicBezTo>
                    <a:cubicBezTo>
                      <a:pt x="22" y="66"/>
                      <a:pt x="23" y="66"/>
                      <a:pt x="22" y="65"/>
                    </a:cubicBezTo>
                    <a:cubicBezTo>
                      <a:pt x="22" y="65"/>
                      <a:pt x="21" y="64"/>
                      <a:pt x="21" y="64"/>
                    </a:cubicBezTo>
                    <a:cubicBezTo>
                      <a:pt x="20" y="64"/>
                      <a:pt x="21" y="65"/>
                      <a:pt x="20" y="64"/>
                    </a:cubicBezTo>
                    <a:cubicBezTo>
                      <a:pt x="20" y="63"/>
                      <a:pt x="19" y="63"/>
                      <a:pt x="19" y="63"/>
                    </a:cubicBezTo>
                    <a:cubicBezTo>
                      <a:pt x="19" y="63"/>
                      <a:pt x="18" y="63"/>
                      <a:pt x="18" y="62"/>
                    </a:cubicBezTo>
                    <a:cubicBezTo>
                      <a:pt x="18" y="62"/>
                      <a:pt x="18" y="61"/>
                      <a:pt x="18" y="60"/>
                    </a:cubicBezTo>
                    <a:cubicBezTo>
                      <a:pt x="18" y="60"/>
                      <a:pt x="19" y="59"/>
                      <a:pt x="19" y="58"/>
                    </a:cubicBezTo>
                    <a:cubicBezTo>
                      <a:pt x="19" y="58"/>
                      <a:pt x="19" y="55"/>
                      <a:pt x="19" y="55"/>
                    </a:cubicBezTo>
                    <a:cubicBezTo>
                      <a:pt x="19" y="55"/>
                      <a:pt x="16" y="61"/>
                      <a:pt x="15" y="66"/>
                    </a:cubicBezTo>
                    <a:cubicBezTo>
                      <a:pt x="15" y="66"/>
                      <a:pt x="16" y="65"/>
                      <a:pt x="16" y="66"/>
                    </a:cubicBezTo>
                    <a:cubicBezTo>
                      <a:pt x="16" y="67"/>
                      <a:pt x="17" y="68"/>
                      <a:pt x="16" y="69"/>
                    </a:cubicBezTo>
                    <a:cubicBezTo>
                      <a:pt x="16" y="69"/>
                      <a:pt x="16" y="69"/>
                      <a:pt x="16" y="72"/>
                    </a:cubicBezTo>
                    <a:cubicBezTo>
                      <a:pt x="16" y="74"/>
                      <a:pt x="17" y="75"/>
                      <a:pt x="17" y="76"/>
                    </a:cubicBezTo>
                    <a:cubicBezTo>
                      <a:pt x="16" y="76"/>
                      <a:pt x="16" y="77"/>
                      <a:pt x="16" y="78"/>
                    </a:cubicBezTo>
                    <a:cubicBezTo>
                      <a:pt x="16" y="79"/>
                      <a:pt x="16" y="82"/>
                      <a:pt x="17" y="82"/>
                    </a:cubicBezTo>
                    <a:cubicBezTo>
                      <a:pt x="17" y="82"/>
                      <a:pt x="17" y="83"/>
                      <a:pt x="17" y="83"/>
                    </a:cubicBezTo>
                    <a:cubicBezTo>
                      <a:pt x="18" y="84"/>
                      <a:pt x="17" y="85"/>
                      <a:pt x="18" y="84"/>
                    </a:cubicBezTo>
                    <a:cubicBezTo>
                      <a:pt x="19" y="82"/>
                      <a:pt x="20" y="81"/>
                      <a:pt x="20" y="81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0" y="80"/>
                      <a:pt x="20" y="79"/>
                      <a:pt x="22" y="79"/>
                    </a:cubicBezTo>
                    <a:cubicBezTo>
                      <a:pt x="23" y="79"/>
                      <a:pt x="24" y="79"/>
                      <a:pt x="24" y="80"/>
                    </a:cubicBezTo>
                    <a:cubicBezTo>
                      <a:pt x="25" y="80"/>
                      <a:pt x="23" y="82"/>
                      <a:pt x="24" y="82"/>
                    </a:cubicBezTo>
                    <a:cubicBezTo>
                      <a:pt x="25" y="82"/>
                      <a:pt x="27" y="81"/>
                      <a:pt x="28" y="81"/>
                    </a:cubicBezTo>
                    <a:cubicBezTo>
                      <a:pt x="29" y="81"/>
                      <a:pt x="29" y="82"/>
                      <a:pt x="30" y="83"/>
                    </a:cubicBezTo>
                    <a:cubicBezTo>
                      <a:pt x="30" y="84"/>
                      <a:pt x="30" y="85"/>
                      <a:pt x="31" y="86"/>
                    </a:cubicBezTo>
                    <a:cubicBezTo>
                      <a:pt x="32" y="86"/>
                      <a:pt x="31" y="87"/>
                      <a:pt x="32" y="88"/>
                    </a:cubicBezTo>
                    <a:cubicBezTo>
                      <a:pt x="32" y="89"/>
                      <a:pt x="34" y="90"/>
                      <a:pt x="35" y="90"/>
                    </a:cubicBezTo>
                    <a:cubicBezTo>
                      <a:pt x="35" y="90"/>
                      <a:pt x="37" y="90"/>
                      <a:pt x="38" y="90"/>
                    </a:cubicBezTo>
                    <a:cubicBezTo>
                      <a:pt x="39" y="91"/>
                      <a:pt x="38" y="92"/>
                      <a:pt x="39" y="92"/>
                    </a:cubicBezTo>
                    <a:cubicBezTo>
                      <a:pt x="40" y="92"/>
                      <a:pt x="41" y="95"/>
                      <a:pt x="41" y="95"/>
                    </a:cubicBezTo>
                    <a:cubicBezTo>
                      <a:pt x="41" y="95"/>
                      <a:pt x="41" y="97"/>
                      <a:pt x="41" y="98"/>
                    </a:cubicBezTo>
                    <a:cubicBezTo>
                      <a:pt x="41" y="98"/>
                      <a:pt x="41" y="99"/>
                      <a:pt x="42" y="100"/>
                    </a:cubicBezTo>
                    <a:cubicBezTo>
                      <a:pt x="42" y="100"/>
                      <a:pt x="44" y="100"/>
                      <a:pt x="44" y="100"/>
                    </a:cubicBezTo>
                    <a:cubicBezTo>
                      <a:pt x="44" y="100"/>
                      <a:pt x="43" y="102"/>
                      <a:pt x="45" y="102"/>
                    </a:cubicBezTo>
                    <a:cubicBezTo>
                      <a:pt x="47" y="103"/>
                      <a:pt x="48" y="103"/>
                      <a:pt x="49" y="104"/>
                    </a:cubicBezTo>
                    <a:cubicBezTo>
                      <a:pt x="49" y="104"/>
                      <a:pt x="48" y="105"/>
                      <a:pt x="50" y="105"/>
                    </a:cubicBezTo>
                    <a:cubicBezTo>
                      <a:pt x="52" y="105"/>
                      <a:pt x="54" y="105"/>
                      <a:pt x="55" y="106"/>
                    </a:cubicBezTo>
                    <a:cubicBezTo>
                      <a:pt x="56" y="106"/>
                      <a:pt x="55" y="107"/>
                      <a:pt x="57" y="109"/>
                    </a:cubicBezTo>
                    <a:cubicBezTo>
                      <a:pt x="60" y="110"/>
                      <a:pt x="60" y="111"/>
                      <a:pt x="61" y="111"/>
                    </a:cubicBezTo>
                    <a:cubicBezTo>
                      <a:pt x="62" y="111"/>
                      <a:pt x="63" y="111"/>
                      <a:pt x="63" y="113"/>
                    </a:cubicBezTo>
                    <a:cubicBezTo>
                      <a:pt x="62" y="115"/>
                      <a:pt x="62" y="116"/>
                      <a:pt x="61" y="117"/>
                    </a:cubicBezTo>
                    <a:cubicBezTo>
                      <a:pt x="60" y="118"/>
                      <a:pt x="59" y="120"/>
                      <a:pt x="58" y="121"/>
                    </a:cubicBezTo>
                    <a:cubicBezTo>
                      <a:pt x="58" y="122"/>
                      <a:pt x="57" y="123"/>
                      <a:pt x="58" y="124"/>
                    </a:cubicBezTo>
                    <a:cubicBezTo>
                      <a:pt x="58" y="126"/>
                      <a:pt x="59" y="127"/>
                      <a:pt x="59" y="128"/>
                    </a:cubicBezTo>
                    <a:cubicBezTo>
                      <a:pt x="59" y="129"/>
                      <a:pt x="59" y="131"/>
                      <a:pt x="59" y="132"/>
                    </a:cubicBezTo>
                    <a:cubicBezTo>
                      <a:pt x="58" y="133"/>
                      <a:pt x="58" y="134"/>
                      <a:pt x="58" y="134"/>
                    </a:cubicBezTo>
                    <a:cubicBezTo>
                      <a:pt x="58" y="134"/>
                      <a:pt x="59" y="136"/>
                      <a:pt x="58" y="137"/>
                    </a:cubicBezTo>
                    <a:cubicBezTo>
                      <a:pt x="57" y="138"/>
                      <a:pt x="55" y="140"/>
                      <a:pt x="54" y="140"/>
                    </a:cubicBezTo>
                    <a:cubicBezTo>
                      <a:pt x="53" y="140"/>
                      <a:pt x="51" y="142"/>
                      <a:pt x="51" y="142"/>
                    </a:cubicBezTo>
                    <a:cubicBezTo>
                      <a:pt x="51" y="142"/>
                      <a:pt x="51" y="146"/>
                      <a:pt x="51" y="147"/>
                    </a:cubicBezTo>
                    <a:cubicBezTo>
                      <a:pt x="51" y="147"/>
                      <a:pt x="47" y="154"/>
                      <a:pt x="49" y="155"/>
                    </a:cubicBezTo>
                    <a:cubicBezTo>
                      <a:pt x="50" y="156"/>
                      <a:pt x="50" y="158"/>
                      <a:pt x="50" y="159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48" y="161"/>
                      <a:pt x="46" y="161"/>
                      <a:pt x="47" y="163"/>
                    </a:cubicBezTo>
                    <a:cubicBezTo>
                      <a:pt x="49" y="165"/>
                      <a:pt x="50" y="165"/>
                      <a:pt x="50" y="167"/>
                    </a:cubicBezTo>
                    <a:cubicBezTo>
                      <a:pt x="51" y="168"/>
                      <a:pt x="51" y="168"/>
                      <a:pt x="52" y="170"/>
                    </a:cubicBezTo>
                    <a:cubicBezTo>
                      <a:pt x="53" y="171"/>
                      <a:pt x="53" y="172"/>
                      <a:pt x="54" y="173"/>
                    </a:cubicBezTo>
                    <a:cubicBezTo>
                      <a:pt x="55" y="174"/>
                      <a:pt x="56" y="175"/>
                      <a:pt x="56" y="176"/>
                    </a:cubicBezTo>
                    <a:cubicBezTo>
                      <a:pt x="56" y="177"/>
                      <a:pt x="59" y="179"/>
                      <a:pt x="56" y="177"/>
                    </a:cubicBezTo>
                    <a:cubicBezTo>
                      <a:pt x="53" y="175"/>
                      <a:pt x="56" y="177"/>
                      <a:pt x="52" y="174"/>
                    </a:cubicBezTo>
                    <a:cubicBezTo>
                      <a:pt x="49" y="171"/>
                      <a:pt x="48" y="173"/>
                      <a:pt x="46" y="171"/>
                    </a:cubicBezTo>
                    <a:cubicBezTo>
                      <a:pt x="45" y="169"/>
                      <a:pt x="47" y="175"/>
                      <a:pt x="44" y="168"/>
                    </a:cubicBezTo>
                    <a:cubicBezTo>
                      <a:pt x="41" y="160"/>
                      <a:pt x="40" y="161"/>
                      <a:pt x="39" y="159"/>
                    </a:cubicBezTo>
                    <a:cubicBezTo>
                      <a:pt x="39" y="157"/>
                      <a:pt x="39" y="159"/>
                      <a:pt x="37" y="155"/>
                    </a:cubicBezTo>
                    <a:cubicBezTo>
                      <a:pt x="35" y="151"/>
                      <a:pt x="37" y="154"/>
                      <a:pt x="35" y="151"/>
                    </a:cubicBezTo>
                    <a:cubicBezTo>
                      <a:pt x="33" y="149"/>
                      <a:pt x="33" y="152"/>
                      <a:pt x="32" y="148"/>
                    </a:cubicBezTo>
                    <a:cubicBezTo>
                      <a:pt x="31" y="143"/>
                      <a:pt x="31" y="146"/>
                      <a:pt x="30" y="141"/>
                    </a:cubicBezTo>
                    <a:cubicBezTo>
                      <a:pt x="28" y="136"/>
                      <a:pt x="31" y="136"/>
                      <a:pt x="28" y="133"/>
                    </a:cubicBezTo>
                    <a:cubicBezTo>
                      <a:pt x="25" y="131"/>
                      <a:pt x="25" y="132"/>
                      <a:pt x="24" y="131"/>
                    </a:cubicBezTo>
                    <a:cubicBezTo>
                      <a:pt x="23" y="129"/>
                      <a:pt x="25" y="130"/>
                      <a:pt x="22" y="126"/>
                    </a:cubicBezTo>
                    <a:cubicBezTo>
                      <a:pt x="20" y="122"/>
                      <a:pt x="16" y="120"/>
                      <a:pt x="16" y="113"/>
                    </a:cubicBezTo>
                    <a:cubicBezTo>
                      <a:pt x="16" y="105"/>
                      <a:pt x="16" y="104"/>
                      <a:pt x="16" y="104"/>
                    </a:cubicBezTo>
                    <a:cubicBezTo>
                      <a:pt x="16" y="104"/>
                      <a:pt x="13" y="101"/>
                      <a:pt x="14" y="97"/>
                    </a:cubicBezTo>
                    <a:cubicBezTo>
                      <a:pt x="15" y="92"/>
                      <a:pt x="16" y="94"/>
                      <a:pt x="15" y="92"/>
                    </a:cubicBezTo>
                    <a:cubicBezTo>
                      <a:pt x="15" y="91"/>
                      <a:pt x="14" y="91"/>
                      <a:pt x="13" y="89"/>
                    </a:cubicBezTo>
                    <a:cubicBezTo>
                      <a:pt x="12" y="88"/>
                      <a:pt x="12" y="88"/>
                      <a:pt x="11" y="87"/>
                    </a:cubicBezTo>
                    <a:cubicBezTo>
                      <a:pt x="11" y="86"/>
                      <a:pt x="11" y="83"/>
                      <a:pt x="11" y="83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10" y="84"/>
                      <a:pt x="0" y="182"/>
                      <a:pt x="97" y="197"/>
                    </a:cubicBezTo>
                    <a:cubicBezTo>
                      <a:pt x="97" y="197"/>
                      <a:pt x="75" y="192"/>
                      <a:pt x="73" y="187"/>
                    </a:cubicBezTo>
                    <a:cubicBezTo>
                      <a:pt x="73" y="187"/>
                      <a:pt x="72" y="183"/>
                      <a:pt x="73" y="183"/>
                    </a:cubicBezTo>
                    <a:cubicBezTo>
                      <a:pt x="74" y="183"/>
                      <a:pt x="76" y="184"/>
                      <a:pt x="77" y="183"/>
                    </a:cubicBezTo>
                    <a:cubicBezTo>
                      <a:pt x="79" y="181"/>
                      <a:pt x="80" y="180"/>
                      <a:pt x="80" y="180"/>
                    </a:cubicBezTo>
                    <a:cubicBezTo>
                      <a:pt x="80" y="182"/>
                      <a:pt x="80" y="182"/>
                      <a:pt x="80" y="182"/>
                    </a:cubicBezTo>
                    <a:cubicBezTo>
                      <a:pt x="80" y="182"/>
                      <a:pt x="79" y="182"/>
                      <a:pt x="83" y="181"/>
                    </a:cubicBezTo>
                    <a:cubicBezTo>
                      <a:pt x="88" y="181"/>
                      <a:pt x="88" y="181"/>
                      <a:pt x="89" y="181"/>
                    </a:cubicBezTo>
                    <a:cubicBezTo>
                      <a:pt x="91" y="180"/>
                      <a:pt x="93" y="176"/>
                      <a:pt x="94" y="178"/>
                    </a:cubicBezTo>
                    <a:cubicBezTo>
                      <a:pt x="95" y="181"/>
                      <a:pt x="93" y="180"/>
                      <a:pt x="95" y="181"/>
                    </a:cubicBezTo>
                    <a:cubicBezTo>
                      <a:pt x="97" y="181"/>
                      <a:pt x="101" y="180"/>
                      <a:pt x="101" y="180"/>
                    </a:cubicBezTo>
                    <a:cubicBezTo>
                      <a:pt x="101" y="180"/>
                      <a:pt x="108" y="181"/>
                      <a:pt x="108" y="180"/>
                    </a:cubicBezTo>
                    <a:cubicBezTo>
                      <a:pt x="109" y="179"/>
                      <a:pt x="109" y="178"/>
                      <a:pt x="110" y="178"/>
                    </a:cubicBezTo>
                    <a:cubicBezTo>
                      <a:pt x="111" y="178"/>
                      <a:pt x="112" y="180"/>
                      <a:pt x="112" y="180"/>
                    </a:cubicBezTo>
                    <a:cubicBezTo>
                      <a:pt x="108" y="182"/>
                      <a:pt x="108" y="182"/>
                      <a:pt x="108" y="182"/>
                    </a:cubicBezTo>
                    <a:cubicBezTo>
                      <a:pt x="105" y="185"/>
                      <a:pt x="105" y="185"/>
                      <a:pt x="105" y="185"/>
                    </a:cubicBezTo>
                    <a:cubicBezTo>
                      <a:pt x="105" y="185"/>
                      <a:pt x="103" y="185"/>
                      <a:pt x="105" y="186"/>
                    </a:cubicBezTo>
                    <a:cubicBezTo>
                      <a:pt x="106" y="187"/>
                      <a:pt x="107" y="187"/>
                      <a:pt x="108" y="187"/>
                    </a:cubicBezTo>
                    <a:cubicBezTo>
                      <a:pt x="110" y="187"/>
                      <a:pt x="114" y="190"/>
                      <a:pt x="115" y="188"/>
                    </a:cubicBezTo>
                    <a:cubicBezTo>
                      <a:pt x="116" y="186"/>
                      <a:pt x="116" y="186"/>
                      <a:pt x="117" y="185"/>
                    </a:cubicBezTo>
                    <a:cubicBezTo>
                      <a:pt x="117" y="184"/>
                      <a:pt x="117" y="182"/>
                      <a:pt x="119" y="182"/>
                    </a:cubicBezTo>
                    <a:cubicBezTo>
                      <a:pt x="120" y="182"/>
                      <a:pt x="122" y="183"/>
                      <a:pt x="122" y="183"/>
                    </a:cubicBezTo>
                    <a:cubicBezTo>
                      <a:pt x="121" y="186"/>
                      <a:pt x="121" y="186"/>
                      <a:pt x="121" y="186"/>
                    </a:cubicBezTo>
                    <a:cubicBezTo>
                      <a:pt x="121" y="186"/>
                      <a:pt x="123" y="186"/>
                      <a:pt x="125" y="186"/>
                    </a:cubicBezTo>
                    <a:cubicBezTo>
                      <a:pt x="126" y="186"/>
                      <a:pt x="126" y="188"/>
                      <a:pt x="128" y="186"/>
                    </a:cubicBezTo>
                    <a:cubicBezTo>
                      <a:pt x="129" y="184"/>
                      <a:pt x="129" y="184"/>
                      <a:pt x="131" y="184"/>
                    </a:cubicBezTo>
                    <a:cubicBezTo>
                      <a:pt x="133" y="184"/>
                      <a:pt x="135" y="183"/>
                      <a:pt x="136" y="183"/>
                    </a:cubicBezTo>
                    <a:cubicBezTo>
                      <a:pt x="136" y="184"/>
                      <a:pt x="138" y="184"/>
                      <a:pt x="139" y="184"/>
                    </a:cubicBezTo>
                    <a:cubicBezTo>
                      <a:pt x="139" y="184"/>
                      <a:pt x="143" y="186"/>
                      <a:pt x="143" y="186"/>
                    </a:cubicBezTo>
                    <a:cubicBezTo>
                      <a:pt x="144" y="185"/>
                      <a:pt x="148" y="186"/>
                      <a:pt x="148" y="186"/>
                    </a:cubicBezTo>
                    <a:cubicBezTo>
                      <a:pt x="148" y="186"/>
                      <a:pt x="137" y="196"/>
                      <a:pt x="113" y="197"/>
                    </a:cubicBezTo>
                    <a:cubicBezTo>
                      <a:pt x="113" y="197"/>
                      <a:pt x="167" y="199"/>
                      <a:pt x="197" y="146"/>
                    </a:cubicBezTo>
                    <a:cubicBezTo>
                      <a:pt x="228" y="94"/>
                      <a:pt x="206" y="26"/>
                      <a:pt x="137" y="3"/>
                    </a:cubicBezTo>
                    <a:cubicBezTo>
                      <a:pt x="137" y="3"/>
                      <a:pt x="189" y="22"/>
                      <a:pt x="203" y="71"/>
                    </a:cubicBezTo>
                    <a:cubicBezTo>
                      <a:pt x="202" y="72"/>
                      <a:pt x="202" y="72"/>
                      <a:pt x="202" y="72"/>
                    </a:cubicBezTo>
                    <a:cubicBezTo>
                      <a:pt x="201" y="71"/>
                      <a:pt x="201" y="72"/>
                      <a:pt x="200" y="69"/>
                    </a:cubicBezTo>
                    <a:cubicBezTo>
                      <a:pt x="199" y="67"/>
                      <a:pt x="199" y="68"/>
                      <a:pt x="199" y="66"/>
                    </a:cubicBezTo>
                    <a:cubicBezTo>
                      <a:pt x="198" y="64"/>
                      <a:pt x="198" y="65"/>
                      <a:pt x="197" y="64"/>
                    </a:cubicBezTo>
                    <a:cubicBezTo>
                      <a:pt x="195" y="62"/>
                      <a:pt x="195" y="62"/>
                      <a:pt x="194" y="61"/>
                    </a:cubicBezTo>
                    <a:cubicBezTo>
                      <a:pt x="193" y="61"/>
                      <a:pt x="192" y="58"/>
                      <a:pt x="192" y="57"/>
                    </a:cubicBezTo>
                    <a:cubicBezTo>
                      <a:pt x="191" y="56"/>
                      <a:pt x="189" y="55"/>
                      <a:pt x="188" y="55"/>
                    </a:cubicBezTo>
                    <a:cubicBezTo>
                      <a:pt x="187" y="55"/>
                      <a:pt x="188" y="54"/>
                      <a:pt x="187" y="55"/>
                    </a:cubicBezTo>
                    <a:cubicBezTo>
                      <a:pt x="187" y="56"/>
                      <a:pt x="189" y="58"/>
                      <a:pt x="189" y="58"/>
                    </a:cubicBezTo>
                    <a:cubicBezTo>
                      <a:pt x="189" y="62"/>
                      <a:pt x="189" y="62"/>
                      <a:pt x="189" y="62"/>
                    </a:cubicBezTo>
                    <a:cubicBezTo>
                      <a:pt x="189" y="62"/>
                      <a:pt x="190" y="65"/>
                      <a:pt x="190" y="66"/>
                    </a:cubicBezTo>
                    <a:cubicBezTo>
                      <a:pt x="190" y="67"/>
                      <a:pt x="189" y="70"/>
                      <a:pt x="189" y="70"/>
                    </a:cubicBezTo>
                    <a:cubicBezTo>
                      <a:pt x="189" y="70"/>
                      <a:pt x="188" y="72"/>
                      <a:pt x="187" y="73"/>
                    </a:cubicBezTo>
                    <a:cubicBezTo>
                      <a:pt x="186" y="73"/>
                      <a:pt x="181" y="74"/>
                      <a:pt x="181" y="74"/>
                    </a:cubicBezTo>
                    <a:cubicBezTo>
                      <a:pt x="181" y="74"/>
                      <a:pt x="179" y="72"/>
                      <a:pt x="179" y="71"/>
                    </a:cubicBezTo>
                    <a:cubicBezTo>
                      <a:pt x="178" y="69"/>
                      <a:pt x="175" y="69"/>
                      <a:pt x="174" y="68"/>
                    </a:cubicBezTo>
                    <a:cubicBezTo>
                      <a:pt x="174" y="67"/>
                      <a:pt x="175" y="66"/>
                      <a:pt x="173" y="64"/>
                    </a:cubicBezTo>
                    <a:cubicBezTo>
                      <a:pt x="172" y="62"/>
                      <a:pt x="173" y="63"/>
                      <a:pt x="172" y="61"/>
                    </a:cubicBezTo>
                    <a:cubicBezTo>
                      <a:pt x="170" y="59"/>
                      <a:pt x="170" y="59"/>
                      <a:pt x="170" y="59"/>
                    </a:cubicBezTo>
                    <a:cubicBezTo>
                      <a:pt x="170" y="59"/>
                      <a:pt x="166" y="58"/>
                      <a:pt x="167" y="60"/>
                    </a:cubicBezTo>
                    <a:cubicBezTo>
                      <a:pt x="168" y="63"/>
                      <a:pt x="167" y="65"/>
                      <a:pt x="168" y="65"/>
                    </a:cubicBezTo>
                    <a:cubicBezTo>
                      <a:pt x="169" y="66"/>
                      <a:pt x="170" y="65"/>
                      <a:pt x="171" y="67"/>
                    </a:cubicBezTo>
                    <a:cubicBezTo>
                      <a:pt x="172" y="69"/>
                      <a:pt x="172" y="70"/>
                      <a:pt x="172" y="71"/>
                    </a:cubicBezTo>
                    <a:cubicBezTo>
                      <a:pt x="173" y="71"/>
                      <a:pt x="173" y="74"/>
                      <a:pt x="174" y="75"/>
                    </a:cubicBezTo>
                    <a:cubicBezTo>
                      <a:pt x="175" y="75"/>
                      <a:pt x="178" y="75"/>
                      <a:pt x="178" y="76"/>
                    </a:cubicBezTo>
                    <a:cubicBezTo>
                      <a:pt x="177" y="77"/>
                      <a:pt x="176" y="78"/>
                      <a:pt x="178" y="79"/>
                    </a:cubicBezTo>
                    <a:cubicBezTo>
                      <a:pt x="179" y="79"/>
                      <a:pt x="179" y="80"/>
                      <a:pt x="180" y="80"/>
                    </a:cubicBezTo>
                    <a:cubicBezTo>
                      <a:pt x="181" y="80"/>
                      <a:pt x="181" y="80"/>
                      <a:pt x="182" y="79"/>
                    </a:cubicBezTo>
                    <a:cubicBezTo>
                      <a:pt x="184" y="79"/>
                      <a:pt x="186" y="79"/>
                      <a:pt x="186" y="79"/>
                    </a:cubicBezTo>
                    <a:cubicBezTo>
                      <a:pt x="186" y="79"/>
                      <a:pt x="188" y="80"/>
                      <a:pt x="188" y="81"/>
                    </a:cubicBezTo>
                    <a:cubicBezTo>
                      <a:pt x="188" y="82"/>
                      <a:pt x="187" y="86"/>
                      <a:pt x="187" y="86"/>
                    </a:cubicBezTo>
                    <a:cubicBezTo>
                      <a:pt x="185" y="90"/>
                      <a:pt x="185" y="90"/>
                      <a:pt x="185" y="90"/>
                    </a:cubicBezTo>
                    <a:cubicBezTo>
                      <a:pt x="185" y="90"/>
                      <a:pt x="185" y="97"/>
                      <a:pt x="184" y="97"/>
                    </a:cubicBezTo>
                    <a:cubicBezTo>
                      <a:pt x="183" y="97"/>
                      <a:pt x="182" y="100"/>
                      <a:pt x="181" y="100"/>
                    </a:cubicBezTo>
                    <a:cubicBezTo>
                      <a:pt x="180" y="101"/>
                      <a:pt x="180" y="105"/>
                      <a:pt x="180" y="105"/>
                    </a:cubicBezTo>
                    <a:cubicBezTo>
                      <a:pt x="178" y="108"/>
                      <a:pt x="178" y="108"/>
                      <a:pt x="178" y="108"/>
                    </a:cubicBezTo>
                    <a:cubicBezTo>
                      <a:pt x="178" y="108"/>
                      <a:pt x="178" y="111"/>
                      <a:pt x="178" y="112"/>
                    </a:cubicBezTo>
                    <a:cubicBezTo>
                      <a:pt x="178" y="113"/>
                      <a:pt x="179" y="117"/>
                      <a:pt x="178" y="119"/>
                    </a:cubicBezTo>
                    <a:cubicBezTo>
                      <a:pt x="178" y="121"/>
                      <a:pt x="175" y="122"/>
                      <a:pt x="175" y="122"/>
                    </a:cubicBezTo>
                    <a:cubicBezTo>
                      <a:pt x="175" y="122"/>
                      <a:pt x="179" y="126"/>
                      <a:pt x="177" y="126"/>
                    </a:cubicBezTo>
                    <a:cubicBezTo>
                      <a:pt x="175" y="127"/>
                      <a:pt x="173" y="129"/>
                      <a:pt x="173" y="130"/>
                    </a:cubicBezTo>
                    <a:cubicBezTo>
                      <a:pt x="172" y="131"/>
                      <a:pt x="172" y="132"/>
                      <a:pt x="171" y="132"/>
                    </a:cubicBezTo>
                    <a:cubicBezTo>
                      <a:pt x="170" y="133"/>
                      <a:pt x="168" y="133"/>
                      <a:pt x="168" y="134"/>
                    </a:cubicBezTo>
                    <a:cubicBezTo>
                      <a:pt x="168" y="134"/>
                      <a:pt x="168" y="137"/>
                      <a:pt x="168" y="137"/>
                    </a:cubicBezTo>
                    <a:cubicBezTo>
                      <a:pt x="164" y="142"/>
                      <a:pt x="164" y="142"/>
                      <a:pt x="164" y="142"/>
                    </a:cubicBezTo>
                    <a:cubicBezTo>
                      <a:pt x="160" y="146"/>
                      <a:pt x="160" y="146"/>
                      <a:pt x="160" y="146"/>
                    </a:cubicBezTo>
                    <a:cubicBezTo>
                      <a:pt x="160" y="146"/>
                      <a:pt x="160" y="149"/>
                      <a:pt x="159" y="149"/>
                    </a:cubicBezTo>
                    <a:cubicBezTo>
                      <a:pt x="158" y="149"/>
                      <a:pt x="153" y="151"/>
                      <a:pt x="152" y="152"/>
                    </a:cubicBezTo>
                    <a:cubicBezTo>
                      <a:pt x="152" y="152"/>
                      <a:pt x="148" y="154"/>
                      <a:pt x="147" y="154"/>
                    </a:cubicBezTo>
                    <a:cubicBezTo>
                      <a:pt x="146" y="154"/>
                      <a:pt x="148" y="157"/>
                      <a:pt x="146" y="154"/>
                    </a:cubicBezTo>
                    <a:cubicBezTo>
                      <a:pt x="144" y="151"/>
                      <a:pt x="145" y="153"/>
                      <a:pt x="144" y="149"/>
                    </a:cubicBezTo>
                    <a:cubicBezTo>
                      <a:pt x="142" y="145"/>
                      <a:pt x="142" y="148"/>
                      <a:pt x="142" y="145"/>
                    </a:cubicBezTo>
                    <a:cubicBezTo>
                      <a:pt x="142" y="143"/>
                      <a:pt x="142" y="145"/>
                      <a:pt x="142" y="143"/>
                    </a:cubicBezTo>
                    <a:cubicBezTo>
                      <a:pt x="142" y="140"/>
                      <a:pt x="143" y="142"/>
                      <a:pt x="141" y="139"/>
                    </a:cubicBezTo>
                    <a:cubicBezTo>
                      <a:pt x="140" y="136"/>
                      <a:pt x="140" y="137"/>
                      <a:pt x="138" y="135"/>
                    </a:cubicBezTo>
                    <a:cubicBezTo>
                      <a:pt x="136" y="133"/>
                      <a:pt x="135" y="135"/>
                      <a:pt x="136" y="132"/>
                    </a:cubicBezTo>
                    <a:cubicBezTo>
                      <a:pt x="137" y="129"/>
                      <a:pt x="137" y="132"/>
                      <a:pt x="137" y="129"/>
                    </a:cubicBezTo>
                    <a:cubicBezTo>
                      <a:pt x="138" y="126"/>
                      <a:pt x="137" y="125"/>
                      <a:pt x="139" y="124"/>
                    </a:cubicBezTo>
                    <a:cubicBezTo>
                      <a:pt x="141" y="123"/>
                      <a:pt x="142" y="122"/>
                      <a:pt x="142" y="121"/>
                    </a:cubicBezTo>
                    <a:cubicBezTo>
                      <a:pt x="142" y="119"/>
                      <a:pt x="142" y="118"/>
                      <a:pt x="142" y="117"/>
                    </a:cubicBezTo>
                    <a:cubicBezTo>
                      <a:pt x="141" y="116"/>
                      <a:pt x="139" y="114"/>
                      <a:pt x="139" y="113"/>
                    </a:cubicBezTo>
                    <a:cubicBezTo>
                      <a:pt x="139" y="112"/>
                      <a:pt x="139" y="113"/>
                      <a:pt x="137" y="111"/>
                    </a:cubicBezTo>
                    <a:cubicBezTo>
                      <a:pt x="136" y="109"/>
                      <a:pt x="135" y="108"/>
                      <a:pt x="135" y="108"/>
                    </a:cubicBezTo>
                    <a:cubicBezTo>
                      <a:pt x="135" y="108"/>
                      <a:pt x="135" y="103"/>
                      <a:pt x="135" y="101"/>
                    </a:cubicBezTo>
                    <a:cubicBezTo>
                      <a:pt x="135" y="99"/>
                      <a:pt x="134" y="102"/>
                      <a:pt x="135" y="99"/>
                    </a:cubicBezTo>
                    <a:cubicBezTo>
                      <a:pt x="135" y="96"/>
                      <a:pt x="135" y="94"/>
                      <a:pt x="135" y="94"/>
                    </a:cubicBezTo>
                    <a:cubicBezTo>
                      <a:pt x="135" y="94"/>
                      <a:pt x="132" y="92"/>
                      <a:pt x="131" y="92"/>
                    </a:cubicBezTo>
                    <a:cubicBezTo>
                      <a:pt x="129" y="92"/>
                      <a:pt x="129" y="94"/>
                      <a:pt x="127" y="93"/>
                    </a:cubicBezTo>
                    <a:cubicBezTo>
                      <a:pt x="125" y="91"/>
                      <a:pt x="126" y="90"/>
                      <a:pt x="125" y="89"/>
                    </a:cubicBezTo>
                    <a:cubicBezTo>
                      <a:pt x="124" y="89"/>
                      <a:pt x="123" y="89"/>
                      <a:pt x="122" y="90"/>
                    </a:cubicBezTo>
                    <a:cubicBezTo>
                      <a:pt x="121" y="91"/>
                      <a:pt x="118" y="91"/>
                      <a:pt x="116" y="91"/>
                    </a:cubicBezTo>
                    <a:cubicBezTo>
                      <a:pt x="114" y="92"/>
                      <a:pt x="113" y="92"/>
                      <a:pt x="110" y="92"/>
                    </a:cubicBezTo>
                    <a:cubicBezTo>
                      <a:pt x="108" y="92"/>
                      <a:pt x="104" y="93"/>
                      <a:pt x="102" y="92"/>
                    </a:cubicBezTo>
                    <a:cubicBezTo>
                      <a:pt x="100" y="91"/>
                      <a:pt x="100" y="92"/>
                      <a:pt x="99" y="90"/>
                    </a:cubicBezTo>
                    <a:cubicBezTo>
                      <a:pt x="98" y="88"/>
                      <a:pt x="99" y="88"/>
                      <a:pt x="97" y="87"/>
                    </a:cubicBezTo>
                    <a:cubicBezTo>
                      <a:pt x="95" y="86"/>
                      <a:pt x="94" y="87"/>
                      <a:pt x="94" y="85"/>
                    </a:cubicBezTo>
                    <a:cubicBezTo>
                      <a:pt x="94" y="82"/>
                      <a:pt x="95" y="83"/>
                      <a:pt x="93" y="81"/>
                    </a:cubicBezTo>
                    <a:cubicBezTo>
                      <a:pt x="92" y="79"/>
                      <a:pt x="94" y="82"/>
                      <a:pt x="92" y="79"/>
                    </a:cubicBezTo>
                    <a:cubicBezTo>
                      <a:pt x="89" y="76"/>
                      <a:pt x="88" y="79"/>
                      <a:pt x="89" y="76"/>
                    </a:cubicBezTo>
                    <a:cubicBezTo>
                      <a:pt x="90" y="74"/>
                      <a:pt x="91" y="75"/>
                      <a:pt x="91" y="73"/>
                    </a:cubicBezTo>
                    <a:cubicBezTo>
                      <a:pt x="91" y="70"/>
                      <a:pt x="95" y="74"/>
                      <a:pt x="92" y="68"/>
                    </a:cubicBezTo>
                    <a:cubicBezTo>
                      <a:pt x="90" y="63"/>
                      <a:pt x="89" y="64"/>
                      <a:pt x="92" y="60"/>
                    </a:cubicBezTo>
                    <a:cubicBezTo>
                      <a:pt x="94" y="55"/>
                      <a:pt x="97" y="54"/>
                      <a:pt x="98" y="53"/>
                    </a:cubicBezTo>
                    <a:cubicBezTo>
                      <a:pt x="98" y="52"/>
                      <a:pt x="99" y="50"/>
                      <a:pt x="100" y="49"/>
                    </a:cubicBezTo>
                    <a:cubicBezTo>
                      <a:pt x="101" y="48"/>
                      <a:pt x="100" y="48"/>
                      <a:pt x="102" y="48"/>
                    </a:cubicBezTo>
                    <a:cubicBezTo>
                      <a:pt x="104" y="48"/>
                      <a:pt x="107" y="47"/>
                      <a:pt x="108" y="46"/>
                    </a:cubicBezTo>
                    <a:cubicBezTo>
                      <a:pt x="109" y="45"/>
                      <a:pt x="111" y="42"/>
                      <a:pt x="112" y="42"/>
                    </a:cubicBezTo>
                    <a:cubicBezTo>
                      <a:pt x="113" y="42"/>
                      <a:pt x="113" y="42"/>
                      <a:pt x="115" y="42"/>
                    </a:cubicBezTo>
                    <a:cubicBezTo>
                      <a:pt x="117" y="41"/>
                      <a:pt x="117" y="41"/>
                      <a:pt x="119" y="41"/>
                    </a:cubicBezTo>
                    <a:cubicBezTo>
                      <a:pt x="120" y="41"/>
                      <a:pt x="117" y="42"/>
                      <a:pt x="121" y="41"/>
                    </a:cubicBezTo>
                    <a:cubicBezTo>
                      <a:pt x="125" y="40"/>
                      <a:pt x="124" y="40"/>
                      <a:pt x="125" y="40"/>
                    </a:cubicBezTo>
                    <a:cubicBezTo>
                      <a:pt x="126" y="40"/>
                      <a:pt x="126" y="41"/>
                      <a:pt x="127" y="41"/>
                    </a:cubicBezTo>
                    <a:cubicBezTo>
                      <a:pt x="129" y="41"/>
                      <a:pt x="129" y="38"/>
                      <a:pt x="129" y="41"/>
                    </a:cubicBezTo>
                    <a:cubicBezTo>
                      <a:pt x="129" y="45"/>
                      <a:pt x="128" y="46"/>
                      <a:pt x="130" y="46"/>
                    </a:cubicBezTo>
                    <a:cubicBezTo>
                      <a:pt x="133" y="47"/>
                      <a:pt x="130" y="47"/>
                      <a:pt x="133" y="47"/>
                    </a:cubicBezTo>
                    <a:cubicBezTo>
                      <a:pt x="136" y="47"/>
                      <a:pt x="135" y="47"/>
                      <a:pt x="137" y="48"/>
                    </a:cubicBezTo>
                    <a:cubicBezTo>
                      <a:pt x="138" y="48"/>
                      <a:pt x="139" y="49"/>
                      <a:pt x="141" y="49"/>
                    </a:cubicBezTo>
                    <a:cubicBezTo>
                      <a:pt x="143" y="49"/>
                      <a:pt x="140" y="52"/>
                      <a:pt x="143" y="49"/>
                    </a:cubicBezTo>
                    <a:cubicBezTo>
                      <a:pt x="146" y="46"/>
                      <a:pt x="141" y="46"/>
                      <a:pt x="146" y="46"/>
                    </a:cubicBezTo>
                    <a:cubicBezTo>
                      <a:pt x="151" y="47"/>
                      <a:pt x="152" y="48"/>
                      <a:pt x="153" y="48"/>
                    </a:cubicBezTo>
                    <a:cubicBezTo>
                      <a:pt x="154" y="47"/>
                      <a:pt x="154" y="48"/>
                      <a:pt x="156" y="47"/>
                    </a:cubicBezTo>
                    <a:cubicBezTo>
                      <a:pt x="159" y="46"/>
                      <a:pt x="159" y="46"/>
                      <a:pt x="160" y="46"/>
                    </a:cubicBezTo>
                    <a:cubicBezTo>
                      <a:pt x="161" y="47"/>
                      <a:pt x="161" y="49"/>
                      <a:pt x="162" y="47"/>
                    </a:cubicBezTo>
                    <a:cubicBezTo>
                      <a:pt x="163" y="45"/>
                      <a:pt x="165" y="45"/>
                      <a:pt x="162" y="44"/>
                    </a:cubicBezTo>
                    <a:cubicBezTo>
                      <a:pt x="159" y="42"/>
                      <a:pt x="158" y="44"/>
                      <a:pt x="158" y="42"/>
                    </a:cubicBezTo>
                    <a:cubicBezTo>
                      <a:pt x="157" y="40"/>
                      <a:pt x="160" y="41"/>
                      <a:pt x="157" y="40"/>
                    </a:cubicBezTo>
                    <a:cubicBezTo>
                      <a:pt x="154" y="40"/>
                      <a:pt x="155" y="40"/>
                      <a:pt x="153" y="39"/>
                    </a:cubicBezTo>
                    <a:cubicBezTo>
                      <a:pt x="151" y="38"/>
                      <a:pt x="149" y="41"/>
                      <a:pt x="148" y="39"/>
                    </a:cubicBezTo>
                    <a:cubicBezTo>
                      <a:pt x="147" y="37"/>
                      <a:pt x="143" y="41"/>
                      <a:pt x="147" y="37"/>
                    </a:cubicBezTo>
                    <a:cubicBezTo>
                      <a:pt x="151" y="34"/>
                      <a:pt x="149" y="32"/>
                      <a:pt x="152" y="33"/>
                    </a:cubicBezTo>
                    <a:cubicBezTo>
                      <a:pt x="155" y="34"/>
                      <a:pt x="154" y="36"/>
                      <a:pt x="155" y="35"/>
                    </a:cubicBezTo>
                    <a:cubicBezTo>
                      <a:pt x="157" y="33"/>
                      <a:pt x="160" y="32"/>
                      <a:pt x="157" y="30"/>
                    </a:cubicBezTo>
                    <a:cubicBezTo>
                      <a:pt x="154" y="28"/>
                      <a:pt x="156" y="29"/>
                      <a:pt x="153" y="28"/>
                    </a:cubicBezTo>
                    <a:cubicBezTo>
                      <a:pt x="150" y="26"/>
                      <a:pt x="147" y="33"/>
                      <a:pt x="146" y="32"/>
                    </a:cubicBezTo>
                    <a:cubicBezTo>
                      <a:pt x="145" y="31"/>
                      <a:pt x="144" y="30"/>
                      <a:pt x="143" y="31"/>
                    </a:cubicBezTo>
                    <a:cubicBezTo>
                      <a:pt x="142" y="31"/>
                      <a:pt x="142" y="34"/>
                      <a:pt x="142" y="36"/>
                    </a:cubicBezTo>
                    <a:cubicBezTo>
                      <a:pt x="142" y="38"/>
                      <a:pt x="143" y="38"/>
                      <a:pt x="140" y="37"/>
                    </a:cubicBezTo>
                    <a:cubicBezTo>
                      <a:pt x="137" y="35"/>
                      <a:pt x="144" y="36"/>
                      <a:pt x="137" y="33"/>
                    </a:cubicBezTo>
                    <a:cubicBezTo>
                      <a:pt x="130" y="31"/>
                      <a:pt x="128" y="31"/>
                      <a:pt x="127" y="32"/>
                    </a:cubicBezTo>
                    <a:cubicBezTo>
                      <a:pt x="126" y="33"/>
                      <a:pt x="125" y="33"/>
                      <a:pt x="124" y="34"/>
                    </a:cubicBezTo>
                    <a:cubicBezTo>
                      <a:pt x="123" y="35"/>
                      <a:pt x="126" y="36"/>
                      <a:pt x="123" y="35"/>
                    </a:cubicBezTo>
                    <a:cubicBezTo>
                      <a:pt x="120" y="33"/>
                      <a:pt x="118" y="35"/>
                      <a:pt x="118" y="35"/>
                    </a:cubicBezTo>
                    <a:cubicBezTo>
                      <a:pt x="118" y="35"/>
                      <a:pt x="117" y="35"/>
                      <a:pt x="116" y="36"/>
                    </a:cubicBezTo>
                    <a:cubicBezTo>
                      <a:pt x="114" y="37"/>
                      <a:pt x="112" y="38"/>
                      <a:pt x="111" y="37"/>
                    </a:cubicBezTo>
                    <a:cubicBezTo>
                      <a:pt x="109" y="37"/>
                      <a:pt x="106" y="38"/>
                      <a:pt x="109" y="34"/>
                    </a:cubicBezTo>
                    <a:cubicBezTo>
                      <a:pt x="111" y="31"/>
                      <a:pt x="109" y="33"/>
                      <a:pt x="113" y="31"/>
                    </a:cubicBezTo>
                    <a:cubicBezTo>
                      <a:pt x="117" y="30"/>
                      <a:pt x="123" y="29"/>
                      <a:pt x="118" y="28"/>
                    </a:cubicBezTo>
                    <a:cubicBezTo>
                      <a:pt x="113" y="27"/>
                      <a:pt x="121" y="27"/>
                      <a:pt x="114" y="24"/>
                    </a:cubicBezTo>
                    <a:cubicBezTo>
                      <a:pt x="107" y="21"/>
                      <a:pt x="107" y="25"/>
                      <a:pt x="107" y="21"/>
                    </a:cubicBezTo>
                    <a:cubicBezTo>
                      <a:pt x="108" y="16"/>
                      <a:pt x="107" y="16"/>
                      <a:pt x="106" y="16"/>
                    </a:cubicBezTo>
                    <a:cubicBezTo>
                      <a:pt x="104" y="16"/>
                      <a:pt x="100" y="17"/>
                      <a:pt x="98" y="18"/>
                    </a:cubicBezTo>
                    <a:cubicBezTo>
                      <a:pt x="97" y="18"/>
                      <a:pt x="99" y="19"/>
                      <a:pt x="96" y="17"/>
                    </a:cubicBezTo>
                    <a:cubicBezTo>
                      <a:pt x="92" y="15"/>
                      <a:pt x="91" y="18"/>
                      <a:pt x="92" y="15"/>
                    </a:cubicBezTo>
                    <a:cubicBezTo>
                      <a:pt x="94" y="13"/>
                      <a:pt x="94" y="12"/>
                      <a:pt x="96" y="11"/>
                    </a:cubicBezTo>
                    <a:cubicBezTo>
                      <a:pt x="98" y="9"/>
                      <a:pt x="97" y="3"/>
                      <a:pt x="102" y="5"/>
                    </a:cubicBezTo>
                    <a:cubicBezTo>
                      <a:pt x="106" y="8"/>
                      <a:pt x="105" y="7"/>
                      <a:pt x="108" y="7"/>
                    </a:cubicBezTo>
                    <a:cubicBezTo>
                      <a:pt x="112" y="7"/>
                      <a:pt x="114" y="7"/>
                      <a:pt x="114" y="6"/>
                    </a:cubicBezTo>
                    <a:cubicBezTo>
                      <a:pt x="114" y="5"/>
                      <a:pt x="109" y="3"/>
                      <a:pt x="109" y="3"/>
                    </a:cubicBezTo>
                    <a:cubicBezTo>
                      <a:pt x="109" y="3"/>
                      <a:pt x="108" y="4"/>
                      <a:pt x="109" y="3"/>
                    </a:cubicBezTo>
                    <a:cubicBezTo>
                      <a:pt x="109" y="2"/>
                      <a:pt x="110" y="1"/>
                      <a:pt x="110" y="1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0"/>
                      <a:pt x="96" y="0"/>
                      <a:pt x="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</p:grpSp>
        <p:sp>
          <p:nvSpPr>
            <p:cNvPr id="38" name="Freeform 41"/>
            <p:cNvSpPr>
              <a:spLocks noEditPoints="1"/>
            </p:cNvSpPr>
            <p:nvPr/>
          </p:nvSpPr>
          <p:spPr bwMode="auto">
            <a:xfrm>
              <a:off x="3177945" y="3927169"/>
              <a:ext cx="360299" cy="328597"/>
            </a:xfrm>
            <a:custGeom>
              <a:gdLst>
                <a:gd name="T0" fmla="*/ 116 w 196"/>
                <a:gd name="T1" fmla="*/ 2 h 179"/>
                <a:gd name="T2" fmla="*/ 98 w 196"/>
                <a:gd name="T3" fmla="*/ 0 h 179"/>
                <a:gd name="T4" fmla="*/ 98 w 196"/>
                <a:gd name="T5" fmla="*/ 17 h 179"/>
                <a:gd name="T6" fmla="*/ 113 w 196"/>
                <a:gd name="T7" fmla="*/ 18 h 179"/>
                <a:gd name="T8" fmla="*/ 169 w 196"/>
                <a:gd name="T9" fmla="*/ 105 h 179"/>
                <a:gd name="T10" fmla="*/ 98 w 196"/>
                <a:gd name="T11" fmla="*/ 163 h 179"/>
                <a:gd name="T12" fmla="*/ 98 w 196"/>
                <a:gd name="T13" fmla="*/ 179 h 179"/>
                <a:gd name="T14" fmla="*/ 185 w 196"/>
                <a:gd name="T15" fmla="*/ 108 h 179"/>
                <a:gd name="T16" fmla="*/ 116 w 196"/>
                <a:gd name="T17" fmla="*/ 2 h 179"/>
                <a:gd name="T18" fmla="*/ 98 w 196"/>
                <a:gd name="T19" fmla="*/ 0 h 179"/>
                <a:gd name="T20" fmla="*/ 10 w 196"/>
                <a:gd name="T21" fmla="*/ 71 h 179"/>
                <a:gd name="T22" fmla="*/ 79 w 196"/>
                <a:gd name="T23" fmla="*/ 177 h 179"/>
                <a:gd name="T24" fmla="*/ 98 w 196"/>
                <a:gd name="T25" fmla="*/ 179 h 179"/>
                <a:gd name="T26" fmla="*/ 98 w 196"/>
                <a:gd name="T27" fmla="*/ 163 h 179"/>
                <a:gd name="T28" fmla="*/ 83 w 196"/>
                <a:gd name="T29" fmla="*/ 161 h 179"/>
                <a:gd name="T30" fmla="*/ 83 w 196"/>
                <a:gd name="T31" fmla="*/ 161 h 179"/>
                <a:gd name="T32" fmla="*/ 26 w 196"/>
                <a:gd name="T33" fmla="*/ 75 h 179"/>
                <a:gd name="T34" fmla="*/ 98 w 196"/>
                <a:gd name="T35" fmla="*/ 17 h 179"/>
                <a:gd name="T36" fmla="*/ 98 w 196"/>
                <a:gd name="T37" fmla="*/ 0 h 1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6" h="179">
                  <a:moveTo>
                    <a:pt x="116" y="2"/>
                  </a:moveTo>
                  <a:cubicBezTo>
                    <a:pt x="110" y="1"/>
                    <a:pt x="104" y="0"/>
                    <a:pt x="98" y="0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103" y="17"/>
                    <a:pt x="108" y="17"/>
                    <a:pt x="113" y="18"/>
                  </a:cubicBezTo>
                  <a:cubicBezTo>
                    <a:pt x="152" y="27"/>
                    <a:pt x="177" y="65"/>
                    <a:pt x="169" y="105"/>
                  </a:cubicBezTo>
                  <a:cubicBezTo>
                    <a:pt x="162" y="139"/>
                    <a:pt x="131" y="163"/>
                    <a:pt x="98" y="163"/>
                  </a:cubicBezTo>
                  <a:cubicBezTo>
                    <a:pt x="98" y="179"/>
                    <a:pt x="98" y="179"/>
                    <a:pt x="98" y="179"/>
                  </a:cubicBezTo>
                  <a:cubicBezTo>
                    <a:pt x="139" y="179"/>
                    <a:pt x="177" y="150"/>
                    <a:pt x="185" y="108"/>
                  </a:cubicBezTo>
                  <a:cubicBezTo>
                    <a:pt x="196" y="60"/>
                    <a:pt x="165" y="12"/>
                    <a:pt x="116" y="2"/>
                  </a:cubicBezTo>
                  <a:close/>
                  <a:moveTo>
                    <a:pt x="98" y="0"/>
                  </a:moveTo>
                  <a:cubicBezTo>
                    <a:pt x="56" y="0"/>
                    <a:pt x="19" y="29"/>
                    <a:pt x="10" y="71"/>
                  </a:cubicBezTo>
                  <a:cubicBezTo>
                    <a:pt x="0" y="120"/>
                    <a:pt x="31" y="167"/>
                    <a:pt x="79" y="177"/>
                  </a:cubicBezTo>
                  <a:cubicBezTo>
                    <a:pt x="85" y="179"/>
                    <a:pt x="92" y="179"/>
                    <a:pt x="98" y="179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3" y="163"/>
                    <a:pt x="88" y="162"/>
                    <a:pt x="83" y="161"/>
                  </a:cubicBezTo>
                  <a:cubicBezTo>
                    <a:pt x="83" y="161"/>
                    <a:pt x="83" y="161"/>
                    <a:pt x="83" y="161"/>
                  </a:cubicBezTo>
                  <a:cubicBezTo>
                    <a:pt x="43" y="153"/>
                    <a:pt x="18" y="114"/>
                    <a:pt x="26" y="75"/>
                  </a:cubicBezTo>
                  <a:cubicBezTo>
                    <a:pt x="33" y="40"/>
                    <a:pt x="64" y="17"/>
                    <a:pt x="98" y="17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39" name="Freeform 42"/>
            <p:cNvSpPr/>
            <p:nvPr/>
          </p:nvSpPr>
          <p:spPr bwMode="auto">
            <a:xfrm>
              <a:off x="3271592" y="4230368"/>
              <a:ext cx="77773" cy="165092"/>
            </a:xfrm>
            <a:custGeom>
              <a:gdLst>
                <a:gd name="T0" fmla="*/ 33 w 58"/>
                <a:gd name="T1" fmla="*/ 125 h 125"/>
                <a:gd name="T2" fmla="*/ 0 w 58"/>
                <a:gd name="T3" fmla="*/ 118 h 125"/>
                <a:gd name="T4" fmla="*/ 25 w 58"/>
                <a:gd name="T5" fmla="*/ 0 h 125"/>
                <a:gd name="T6" fmla="*/ 58 w 58"/>
                <a:gd name="T7" fmla="*/ 7 h 125"/>
                <a:gd name="T8" fmla="*/ 33 w 58"/>
                <a:gd name="T9" fmla="*/ 125 h 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25">
                  <a:moveTo>
                    <a:pt x="33" y="125"/>
                  </a:moveTo>
                  <a:lnTo>
                    <a:pt x="0" y="118"/>
                  </a:lnTo>
                  <a:lnTo>
                    <a:pt x="25" y="0"/>
                  </a:lnTo>
                  <a:lnTo>
                    <a:pt x="58" y="7"/>
                  </a:lnTo>
                  <a:lnTo>
                    <a:pt x="33" y="1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40" name="Freeform 43"/>
            <p:cNvSpPr/>
            <p:nvPr/>
          </p:nvSpPr>
          <p:spPr bwMode="auto">
            <a:xfrm>
              <a:off x="3239848" y="4279577"/>
              <a:ext cx="109518" cy="225414"/>
            </a:xfrm>
            <a:custGeom>
              <a:gdLst>
                <a:gd name="T0" fmla="*/ 40 w 60"/>
                <a:gd name="T1" fmla="*/ 106 h 123"/>
                <a:gd name="T2" fmla="*/ 18 w 60"/>
                <a:gd name="T3" fmla="*/ 121 h 123"/>
                <a:gd name="T4" fmla="*/ 3 w 60"/>
                <a:gd name="T5" fmla="*/ 98 h 123"/>
                <a:gd name="T6" fmla="*/ 20 w 60"/>
                <a:gd name="T7" fmla="*/ 17 h 123"/>
                <a:gd name="T8" fmla="*/ 42 w 60"/>
                <a:gd name="T9" fmla="*/ 2 h 123"/>
                <a:gd name="T10" fmla="*/ 57 w 60"/>
                <a:gd name="T11" fmla="*/ 25 h 123"/>
                <a:gd name="T12" fmla="*/ 40 w 60"/>
                <a:gd name="T13" fmla="*/ 106 h 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3">
                  <a:moveTo>
                    <a:pt x="40" y="106"/>
                  </a:moveTo>
                  <a:cubicBezTo>
                    <a:pt x="38" y="116"/>
                    <a:pt x="28" y="123"/>
                    <a:pt x="18" y="121"/>
                  </a:cubicBezTo>
                  <a:cubicBezTo>
                    <a:pt x="7" y="118"/>
                    <a:pt x="0" y="108"/>
                    <a:pt x="3" y="98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2" y="6"/>
                    <a:pt x="32" y="0"/>
                    <a:pt x="42" y="2"/>
                  </a:cubicBezTo>
                  <a:cubicBezTo>
                    <a:pt x="53" y="4"/>
                    <a:pt x="60" y="14"/>
                    <a:pt x="57" y="25"/>
                  </a:cubicBezTo>
                  <a:lnTo>
                    <a:pt x="40" y="1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41" name="Freeform 44"/>
            <p:cNvSpPr/>
            <p:nvPr/>
          </p:nvSpPr>
          <p:spPr bwMode="auto">
            <a:xfrm>
              <a:off x="2241486" y="1758749"/>
              <a:ext cx="439660" cy="401619"/>
            </a:xfrm>
            <a:custGeom>
              <a:gdLst>
                <a:gd name="T0" fmla="*/ 117 w 240"/>
                <a:gd name="T1" fmla="*/ 220 h 220"/>
                <a:gd name="T2" fmla="*/ 0 w 240"/>
                <a:gd name="T3" fmla="*/ 219 h 220"/>
                <a:gd name="T4" fmla="*/ 0 w 240"/>
                <a:gd name="T5" fmla="*/ 44 h 220"/>
                <a:gd name="T6" fmla="*/ 120 w 240"/>
                <a:gd name="T7" fmla="*/ 44 h 220"/>
                <a:gd name="T8" fmla="*/ 240 w 240"/>
                <a:gd name="T9" fmla="*/ 44 h 220"/>
                <a:gd name="T10" fmla="*/ 240 w 240"/>
                <a:gd name="T11" fmla="*/ 219 h 220"/>
                <a:gd name="T12" fmla="*/ 117 w 240"/>
                <a:gd name="T13" fmla="*/ 220 h 2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220">
                  <a:moveTo>
                    <a:pt x="117" y="220"/>
                  </a:moveTo>
                  <a:cubicBezTo>
                    <a:pt x="117" y="220"/>
                    <a:pt x="76" y="179"/>
                    <a:pt x="0" y="21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78" y="0"/>
                    <a:pt x="120" y="44"/>
                  </a:cubicBezTo>
                  <a:cubicBezTo>
                    <a:pt x="240" y="44"/>
                    <a:pt x="240" y="44"/>
                    <a:pt x="240" y="44"/>
                  </a:cubicBezTo>
                  <a:cubicBezTo>
                    <a:pt x="240" y="219"/>
                    <a:pt x="240" y="219"/>
                    <a:pt x="240" y="219"/>
                  </a:cubicBezTo>
                  <a:lnTo>
                    <a:pt x="117" y="2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42" name="Freeform 45"/>
            <p:cNvSpPr>
              <a:spLocks noEditPoints="1"/>
            </p:cNvSpPr>
            <p:nvPr/>
          </p:nvSpPr>
          <p:spPr bwMode="auto">
            <a:xfrm>
              <a:off x="2111334" y="3990666"/>
              <a:ext cx="534893" cy="444479"/>
            </a:xfrm>
            <a:custGeom>
              <a:gdLst>
                <a:gd name="T0" fmla="*/ 199 w 293"/>
                <a:gd name="T1" fmla="*/ 192 h 242"/>
                <a:gd name="T2" fmla="*/ 219 w 293"/>
                <a:gd name="T3" fmla="*/ 205 h 242"/>
                <a:gd name="T4" fmla="*/ 219 w 293"/>
                <a:gd name="T5" fmla="*/ 214 h 242"/>
                <a:gd name="T6" fmla="*/ 199 w 293"/>
                <a:gd name="T7" fmla="*/ 214 h 242"/>
                <a:gd name="T8" fmla="*/ 219 w 293"/>
                <a:gd name="T9" fmla="*/ 242 h 242"/>
                <a:gd name="T10" fmla="*/ 242 w 293"/>
                <a:gd name="T11" fmla="*/ 216 h 242"/>
                <a:gd name="T12" fmla="*/ 199 w 293"/>
                <a:gd name="T13" fmla="*/ 170 h 242"/>
                <a:gd name="T14" fmla="*/ 293 w 293"/>
                <a:gd name="T15" fmla="*/ 147 h 242"/>
                <a:gd name="T16" fmla="*/ 269 w 293"/>
                <a:gd name="T17" fmla="*/ 0 h 242"/>
                <a:gd name="T18" fmla="*/ 199 w 293"/>
                <a:gd name="T19" fmla="*/ 16 h 242"/>
                <a:gd name="T20" fmla="*/ 275 w 293"/>
                <a:gd name="T21" fmla="*/ 35 h 242"/>
                <a:gd name="T22" fmla="*/ 256 w 293"/>
                <a:gd name="T23" fmla="*/ 154 h 242"/>
                <a:gd name="T24" fmla="*/ 199 w 293"/>
                <a:gd name="T25" fmla="*/ 170 h 242"/>
                <a:gd name="T26" fmla="*/ 175 w 293"/>
                <a:gd name="T27" fmla="*/ 192 h 242"/>
                <a:gd name="T28" fmla="*/ 199 w 293"/>
                <a:gd name="T29" fmla="*/ 170 h 242"/>
                <a:gd name="T30" fmla="*/ 146 w 293"/>
                <a:gd name="T31" fmla="*/ 154 h 242"/>
                <a:gd name="T32" fmla="*/ 199 w 293"/>
                <a:gd name="T33" fmla="*/ 242 h 242"/>
                <a:gd name="T34" fmla="*/ 179 w 293"/>
                <a:gd name="T35" fmla="*/ 214 h 242"/>
                <a:gd name="T36" fmla="*/ 179 w 293"/>
                <a:gd name="T37" fmla="*/ 205 h 242"/>
                <a:gd name="T38" fmla="*/ 199 w 293"/>
                <a:gd name="T39" fmla="*/ 192 h 242"/>
                <a:gd name="T40" fmla="*/ 146 w 293"/>
                <a:gd name="T41" fmla="*/ 0 h 242"/>
                <a:gd name="T42" fmla="*/ 199 w 293"/>
                <a:gd name="T43" fmla="*/ 16 h 242"/>
                <a:gd name="T44" fmla="*/ 146 w 293"/>
                <a:gd name="T45" fmla="*/ 0 h 242"/>
                <a:gd name="T46" fmla="*/ 0 w 293"/>
                <a:gd name="T47" fmla="*/ 24 h 242"/>
                <a:gd name="T48" fmla="*/ 23 w 293"/>
                <a:gd name="T49" fmla="*/ 170 h 242"/>
                <a:gd name="T50" fmla="*/ 117 w 293"/>
                <a:gd name="T51" fmla="*/ 192 h 242"/>
                <a:gd name="T52" fmla="*/ 52 w 293"/>
                <a:gd name="T53" fmla="*/ 216 h 242"/>
                <a:gd name="T54" fmla="*/ 75 w 293"/>
                <a:gd name="T55" fmla="*/ 242 h 242"/>
                <a:gd name="T56" fmla="*/ 146 w 293"/>
                <a:gd name="T57" fmla="*/ 154 h 242"/>
                <a:gd name="T58" fmla="*/ 37 w 293"/>
                <a:gd name="T59" fmla="*/ 154 h 242"/>
                <a:gd name="T60" fmla="*/ 17 w 293"/>
                <a:gd name="T61" fmla="*/ 35 h 242"/>
                <a:gd name="T62" fmla="*/ 146 w 293"/>
                <a:gd name="T63" fmla="*/ 16 h 2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3" h="241">
                  <a:moveTo>
                    <a:pt x="219" y="192"/>
                  </a:moveTo>
                  <a:cubicBezTo>
                    <a:pt x="199" y="192"/>
                    <a:pt x="199" y="192"/>
                    <a:pt x="199" y="192"/>
                  </a:cubicBezTo>
                  <a:cubicBezTo>
                    <a:pt x="199" y="205"/>
                    <a:pt x="199" y="205"/>
                    <a:pt x="199" y="205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21" y="205"/>
                    <a:pt x="223" y="207"/>
                    <a:pt x="223" y="209"/>
                  </a:cubicBezTo>
                  <a:cubicBezTo>
                    <a:pt x="223" y="212"/>
                    <a:pt x="221" y="214"/>
                    <a:pt x="219" y="214"/>
                  </a:cubicBezTo>
                  <a:cubicBezTo>
                    <a:pt x="219" y="214"/>
                    <a:pt x="219" y="214"/>
                    <a:pt x="219" y="214"/>
                  </a:cubicBezTo>
                  <a:cubicBezTo>
                    <a:pt x="199" y="214"/>
                    <a:pt x="199" y="214"/>
                    <a:pt x="199" y="214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219" y="242"/>
                    <a:pt x="219" y="242"/>
                    <a:pt x="219" y="242"/>
                  </a:cubicBezTo>
                  <a:cubicBezTo>
                    <a:pt x="232" y="242"/>
                    <a:pt x="242" y="232"/>
                    <a:pt x="242" y="219"/>
                  </a:cubicBezTo>
                  <a:cubicBezTo>
                    <a:pt x="242" y="216"/>
                    <a:pt x="242" y="216"/>
                    <a:pt x="242" y="216"/>
                  </a:cubicBezTo>
                  <a:cubicBezTo>
                    <a:pt x="242" y="203"/>
                    <a:pt x="232" y="192"/>
                    <a:pt x="219" y="192"/>
                  </a:cubicBezTo>
                  <a:close/>
                  <a:moveTo>
                    <a:pt x="199" y="170"/>
                  </a:moveTo>
                  <a:cubicBezTo>
                    <a:pt x="269" y="170"/>
                    <a:pt x="269" y="170"/>
                    <a:pt x="269" y="170"/>
                  </a:cubicBezTo>
                  <a:cubicBezTo>
                    <a:pt x="282" y="170"/>
                    <a:pt x="293" y="160"/>
                    <a:pt x="293" y="147"/>
                  </a:cubicBezTo>
                  <a:cubicBezTo>
                    <a:pt x="293" y="24"/>
                    <a:pt x="293" y="24"/>
                    <a:pt x="293" y="24"/>
                  </a:cubicBezTo>
                  <a:cubicBezTo>
                    <a:pt x="293" y="11"/>
                    <a:pt x="282" y="0"/>
                    <a:pt x="26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16"/>
                    <a:pt x="199" y="16"/>
                    <a:pt x="199" y="16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67" y="16"/>
                    <a:pt x="275" y="24"/>
                    <a:pt x="275" y="35"/>
                  </a:cubicBezTo>
                  <a:cubicBezTo>
                    <a:pt x="275" y="135"/>
                    <a:pt x="275" y="135"/>
                    <a:pt x="275" y="135"/>
                  </a:cubicBezTo>
                  <a:cubicBezTo>
                    <a:pt x="275" y="146"/>
                    <a:pt x="267" y="154"/>
                    <a:pt x="256" y="154"/>
                  </a:cubicBezTo>
                  <a:cubicBezTo>
                    <a:pt x="199" y="154"/>
                    <a:pt x="199" y="154"/>
                    <a:pt x="199" y="154"/>
                  </a:cubicBezTo>
                  <a:lnTo>
                    <a:pt x="199" y="170"/>
                  </a:lnTo>
                  <a:close/>
                  <a:moveTo>
                    <a:pt x="199" y="192"/>
                  </a:moveTo>
                  <a:cubicBezTo>
                    <a:pt x="175" y="192"/>
                    <a:pt x="175" y="192"/>
                    <a:pt x="175" y="192"/>
                  </a:cubicBezTo>
                  <a:cubicBezTo>
                    <a:pt x="175" y="170"/>
                    <a:pt x="175" y="170"/>
                    <a:pt x="175" y="170"/>
                  </a:cubicBezTo>
                  <a:cubicBezTo>
                    <a:pt x="199" y="170"/>
                    <a:pt x="199" y="170"/>
                    <a:pt x="199" y="170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46" y="154"/>
                    <a:pt x="146" y="154"/>
                    <a:pt x="146" y="154"/>
                  </a:cubicBezTo>
                  <a:cubicBezTo>
                    <a:pt x="146" y="242"/>
                    <a:pt x="146" y="242"/>
                    <a:pt x="146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9" y="214"/>
                    <a:pt x="199" y="214"/>
                    <a:pt x="199" y="214"/>
                  </a:cubicBezTo>
                  <a:cubicBezTo>
                    <a:pt x="179" y="214"/>
                    <a:pt x="179" y="214"/>
                    <a:pt x="179" y="214"/>
                  </a:cubicBezTo>
                  <a:cubicBezTo>
                    <a:pt x="177" y="214"/>
                    <a:pt x="175" y="212"/>
                    <a:pt x="175" y="209"/>
                  </a:cubicBezTo>
                  <a:cubicBezTo>
                    <a:pt x="175" y="207"/>
                    <a:pt x="177" y="205"/>
                    <a:pt x="179" y="205"/>
                  </a:cubicBezTo>
                  <a:cubicBezTo>
                    <a:pt x="199" y="205"/>
                    <a:pt x="199" y="205"/>
                    <a:pt x="199" y="205"/>
                  </a:cubicBezTo>
                  <a:cubicBezTo>
                    <a:pt x="199" y="192"/>
                    <a:pt x="199" y="192"/>
                    <a:pt x="199" y="192"/>
                  </a:cubicBezTo>
                  <a:close/>
                  <a:moveTo>
                    <a:pt x="199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99" y="16"/>
                    <a:pt x="199" y="16"/>
                    <a:pt x="199" y="16"/>
                  </a:cubicBezTo>
                  <a:lnTo>
                    <a:pt x="199" y="0"/>
                  </a:lnTo>
                  <a:close/>
                  <a:moveTo>
                    <a:pt x="146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60"/>
                    <a:pt x="10" y="170"/>
                    <a:pt x="23" y="170"/>
                  </a:cubicBezTo>
                  <a:cubicBezTo>
                    <a:pt x="117" y="170"/>
                    <a:pt x="117" y="170"/>
                    <a:pt x="117" y="170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75" y="192"/>
                    <a:pt x="75" y="192"/>
                    <a:pt x="75" y="192"/>
                  </a:cubicBezTo>
                  <a:cubicBezTo>
                    <a:pt x="62" y="192"/>
                    <a:pt x="52" y="203"/>
                    <a:pt x="52" y="216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52" y="232"/>
                    <a:pt x="62" y="242"/>
                    <a:pt x="75" y="242"/>
                  </a:cubicBezTo>
                  <a:cubicBezTo>
                    <a:pt x="146" y="242"/>
                    <a:pt x="146" y="242"/>
                    <a:pt x="146" y="242"/>
                  </a:cubicBezTo>
                  <a:cubicBezTo>
                    <a:pt x="146" y="154"/>
                    <a:pt x="146" y="154"/>
                    <a:pt x="146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26" y="154"/>
                    <a:pt x="17" y="146"/>
                    <a:pt x="17" y="1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24"/>
                    <a:pt x="26" y="16"/>
                    <a:pt x="37" y="16"/>
                  </a:cubicBezTo>
                  <a:cubicBezTo>
                    <a:pt x="146" y="16"/>
                    <a:pt x="146" y="16"/>
                    <a:pt x="146" y="16"/>
                  </a:cubicBezTo>
                  <a:lnTo>
                    <a:pt x="1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43" name="Freeform 46"/>
            <p:cNvSpPr>
              <a:spLocks noEditPoints="1"/>
            </p:cNvSpPr>
            <p:nvPr/>
          </p:nvSpPr>
          <p:spPr bwMode="auto">
            <a:xfrm>
              <a:off x="3058904" y="3108059"/>
              <a:ext cx="687266" cy="801649"/>
            </a:xfrm>
            <a:custGeom>
              <a:gdLst>
                <a:gd name="T0" fmla="*/ 376 w 376"/>
                <a:gd name="T1" fmla="*/ 43 h 438"/>
                <a:gd name="T2" fmla="*/ 324 w 376"/>
                <a:gd name="T3" fmla="*/ 32 h 438"/>
                <a:gd name="T4" fmla="*/ 334 w 376"/>
                <a:gd name="T5" fmla="*/ 54 h 438"/>
                <a:gd name="T6" fmla="*/ 324 w 376"/>
                <a:gd name="T7" fmla="*/ 59 h 438"/>
                <a:gd name="T8" fmla="*/ 272 w 376"/>
                <a:gd name="T9" fmla="*/ 63 h 438"/>
                <a:gd name="T10" fmla="*/ 304 w 376"/>
                <a:gd name="T11" fmla="*/ 98 h 438"/>
                <a:gd name="T12" fmla="*/ 256 w 376"/>
                <a:gd name="T13" fmla="*/ 81 h 438"/>
                <a:gd name="T14" fmla="*/ 271 w 376"/>
                <a:gd name="T15" fmla="*/ 103 h 438"/>
                <a:gd name="T16" fmla="*/ 241 w 376"/>
                <a:gd name="T17" fmla="*/ 100 h 438"/>
                <a:gd name="T18" fmla="*/ 256 w 376"/>
                <a:gd name="T19" fmla="*/ 122 h 438"/>
                <a:gd name="T20" fmla="*/ 226 w 376"/>
                <a:gd name="T21" fmla="*/ 119 h 438"/>
                <a:gd name="T22" fmla="*/ 240 w 376"/>
                <a:gd name="T23" fmla="*/ 140 h 438"/>
                <a:gd name="T24" fmla="*/ 210 w 376"/>
                <a:gd name="T25" fmla="*/ 138 h 438"/>
                <a:gd name="T26" fmla="*/ 242 w 376"/>
                <a:gd name="T27" fmla="*/ 173 h 438"/>
                <a:gd name="T28" fmla="*/ 195 w 376"/>
                <a:gd name="T29" fmla="*/ 156 h 438"/>
                <a:gd name="T30" fmla="*/ 210 w 376"/>
                <a:gd name="T31" fmla="*/ 178 h 438"/>
                <a:gd name="T32" fmla="*/ 180 w 376"/>
                <a:gd name="T33" fmla="*/ 175 h 438"/>
                <a:gd name="T34" fmla="*/ 194 w 376"/>
                <a:gd name="T35" fmla="*/ 197 h 438"/>
                <a:gd name="T36" fmla="*/ 164 w 376"/>
                <a:gd name="T37" fmla="*/ 194 h 438"/>
                <a:gd name="T38" fmla="*/ 179 w 376"/>
                <a:gd name="T39" fmla="*/ 215 h 438"/>
                <a:gd name="T40" fmla="*/ 149 w 376"/>
                <a:gd name="T41" fmla="*/ 213 h 438"/>
                <a:gd name="T42" fmla="*/ 181 w 376"/>
                <a:gd name="T43" fmla="*/ 248 h 438"/>
                <a:gd name="T44" fmla="*/ 134 w 376"/>
                <a:gd name="T45" fmla="*/ 232 h 438"/>
                <a:gd name="T46" fmla="*/ 148 w 376"/>
                <a:gd name="T47" fmla="*/ 253 h 438"/>
                <a:gd name="T48" fmla="*/ 118 w 376"/>
                <a:gd name="T49" fmla="*/ 250 h 438"/>
                <a:gd name="T50" fmla="*/ 133 w 376"/>
                <a:gd name="T51" fmla="*/ 272 h 438"/>
                <a:gd name="T52" fmla="*/ 103 w 376"/>
                <a:gd name="T53" fmla="*/ 269 h 438"/>
                <a:gd name="T54" fmla="*/ 117 w 376"/>
                <a:gd name="T55" fmla="*/ 290 h 438"/>
                <a:gd name="T56" fmla="*/ 88 w 376"/>
                <a:gd name="T57" fmla="*/ 288 h 438"/>
                <a:gd name="T58" fmla="*/ 119 w 376"/>
                <a:gd name="T59" fmla="*/ 323 h 438"/>
                <a:gd name="T60" fmla="*/ 72 w 376"/>
                <a:gd name="T61" fmla="*/ 307 h 438"/>
                <a:gd name="T62" fmla="*/ 87 w 376"/>
                <a:gd name="T63" fmla="*/ 328 h 438"/>
                <a:gd name="T64" fmla="*/ 57 w 376"/>
                <a:gd name="T65" fmla="*/ 325 h 438"/>
                <a:gd name="T66" fmla="*/ 71 w 376"/>
                <a:gd name="T67" fmla="*/ 347 h 438"/>
                <a:gd name="T68" fmla="*/ 42 w 376"/>
                <a:gd name="T69" fmla="*/ 344 h 438"/>
                <a:gd name="T70" fmla="*/ 56 w 376"/>
                <a:gd name="T71" fmla="*/ 366 h 438"/>
                <a:gd name="T72" fmla="*/ 26 w 376"/>
                <a:gd name="T73" fmla="*/ 363 h 438"/>
                <a:gd name="T74" fmla="*/ 58 w 376"/>
                <a:gd name="T75" fmla="*/ 398 h 438"/>
                <a:gd name="T76" fmla="*/ 0 w 376"/>
                <a:gd name="T77" fmla="*/ 395 h 438"/>
                <a:gd name="T78" fmla="*/ 324 w 376"/>
                <a:gd name="T79" fmla="*/ 106 h 438"/>
                <a:gd name="T80" fmla="*/ 316 w 376"/>
                <a:gd name="T81" fmla="*/ 56 h 438"/>
                <a:gd name="T82" fmla="*/ 324 w 376"/>
                <a:gd name="T83" fmla="*/ 32 h 438"/>
                <a:gd name="T84" fmla="*/ 323 w 376"/>
                <a:gd name="T85" fmla="*/ 0 h 4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6" h="438">
                  <a:moveTo>
                    <a:pt x="324" y="106"/>
                  </a:moveTo>
                  <a:cubicBezTo>
                    <a:pt x="376" y="43"/>
                    <a:pt x="376" y="43"/>
                    <a:pt x="376" y="43"/>
                  </a:cubicBezTo>
                  <a:cubicBezTo>
                    <a:pt x="324" y="1"/>
                    <a:pt x="324" y="1"/>
                    <a:pt x="324" y="1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7" y="32"/>
                    <a:pt x="330" y="33"/>
                    <a:pt x="332" y="35"/>
                  </a:cubicBezTo>
                  <a:cubicBezTo>
                    <a:pt x="338" y="40"/>
                    <a:pt x="339" y="49"/>
                    <a:pt x="334" y="54"/>
                  </a:cubicBezTo>
                  <a:cubicBezTo>
                    <a:pt x="334" y="54"/>
                    <a:pt x="334" y="54"/>
                    <a:pt x="334" y="54"/>
                  </a:cubicBezTo>
                  <a:cubicBezTo>
                    <a:pt x="332" y="57"/>
                    <a:pt x="328" y="59"/>
                    <a:pt x="324" y="59"/>
                  </a:cubicBezTo>
                  <a:lnTo>
                    <a:pt x="324" y="106"/>
                  </a:lnTo>
                  <a:close/>
                  <a:moveTo>
                    <a:pt x="272" y="63"/>
                  </a:moveTo>
                  <a:cubicBezTo>
                    <a:pt x="308" y="92"/>
                    <a:pt x="308" y="92"/>
                    <a:pt x="308" y="92"/>
                  </a:cubicBezTo>
                  <a:cubicBezTo>
                    <a:pt x="304" y="98"/>
                    <a:pt x="304" y="98"/>
                    <a:pt x="304" y="98"/>
                  </a:cubicBezTo>
                  <a:cubicBezTo>
                    <a:pt x="267" y="68"/>
                    <a:pt x="267" y="68"/>
                    <a:pt x="267" y="68"/>
                  </a:cubicBezTo>
                  <a:cubicBezTo>
                    <a:pt x="256" y="81"/>
                    <a:pt x="256" y="81"/>
                    <a:pt x="256" y="81"/>
                  </a:cubicBezTo>
                  <a:cubicBezTo>
                    <a:pt x="276" y="97"/>
                    <a:pt x="276" y="97"/>
                    <a:pt x="276" y="97"/>
                  </a:cubicBezTo>
                  <a:cubicBezTo>
                    <a:pt x="271" y="103"/>
                    <a:pt x="271" y="103"/>
                    <a:pt x="271" y="103"/>
                  </a:cubicBezTo>
                  <a:cubicBezTo>
                    <a:pt x="252" y="87"/>
                    <a:pt x="252" y="87"/>
                    <a:pt x="252" y="87"/>
                  </a:cubicBezTo>
                  <a:cubicBezTo>
                    <a:pt x="241" y="100"/>
                    <a:pt x="241" y="100"/>
                    <a:pt x="241" y="100"/>
                  </a:cubicBezTo>
                  <a:cubicBezTo>
                    <a:pt x="260" y="116"/>
                    <a:pt x="260" y="116"/>
                    <a:pt x="260" y="116"/>
                  </a:cubicBezTo>
                  <a:cubicBezTo>
                    <a:pt x="256" y="122"/>
                    <a:pt x="256" y="122"/>
                    <a:pt x="256" y="122"/>
                  </a:cubicBezTo>
                  <a:cubicBezTo>
                    <a:pt x="236" y="106"/>
                    <a:pt x="236" y="106"/>
                    <a:pt x="236" y="106"/>
                  </a:cubicBezTo>
                  <a:cubicBezTo>
                    <a:pt x="226" y="119"/>
                    <a:pt x="226" y="119"/>
                    <a:pt x="226" y="119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0" y="140"/>
                    <a:pt x="240" y="140"/>
                    <a:pt x="240" y="140"/>
                  </a:cubicBezTo>
                  <a:cubicBezTo>
                    <a:pt x="221" y="125"/>
                    <a:pt x="221" y="125"/>
                    <a:pt x="221" y="125"/>
                  </a:cubicBezTo>
                  <a:cubicBezTo>
                    <a:pt x="210" y="138"/>
                    <a:pt x="210" y="138"/>
                    <a:pt x="210" y="138"/>
                  </a:cubicBezTo>
                  <a:cubicBezTo>
                    <a:pt x="247" y="167"/>
                    <a:pt x="247" y="167"/>
                    <a:pt x="247" y="167"/>
                  </a:cubicBezTo>
                  <a:cubicBezTo>
                    <a:pt x="242" y="173"/>
                    <a:pt x="242" y="173"/>
                    <a:pt x="242" y="173"/>
                  </a:cubicBezTo>
                  <a:cubicBezTo>
                    <a:pt x="206" y="143"/>
                    <a:pt x="206" y="143"/>
                    <a:pt x="206" y="143"/>
                  </a:cubicBezTo>
                  <a:cubicBezTo>
                    <a:pt x="195" y="156"/>
                    <a:pt x="195" y="156"/>
                    <a:pt x="195" y="156"/>
                  </a:cubicBezTo>
                  <a:cubicBezTo>
                    <a:pt x="214" y="172"/>
                    <a:pt x="214" y="172"/>
                    <a:pt x="214" y="172"/>
                  </a:cubicBezTo>
                  <a:cubicBezTo>
                    <a:pt x="210" y="178"/>
                    <a:pt x="210" y="178"/>
                    <a:pt x="210" y="178"/>
                  </a:cubicBezTo>
                  <a:cubicBezTo>
                    <a:pt x="190" y="162"/>
                    <a:pt x="190" y="162"/>
                    <a:pt x="190" y="162"/>
                  </a:cubicBezTo>
                  <a:cubicBezTo>
                    <a:pt x="180" y="175"/>
                    <a:pt x="180" y="175"/>
                    <a:pt x="180" y="175"/>
                  </a:cubicBezTo>
                  <a:cubicBezTo>
                    <a:pt x="199" y="191"/>
                    <a:pt x="199" y="191"/>
                    <a:pt x="199" y="191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75" y="181"/>
                    <a:pt x="175" y="181"/>
                    <a:pt x="175" y="181"/>
                  </a:cubicBezTo>
                  <a:cubicBezTo>
                    <a:pt x="164" y="194"/>
                    <a:pt x="164" y="194"/>
                    <a:pt x="164" y="194"/>
                  </a:cubicBezTo>
                  <a:cubicBezTo>
                    <a:pt x="184" y="210"/>
                    <a:pt x="184" y="210"/>
                    <a:pt x="184" y="210"/>
                  </a:cubicBezTo>
                  <a:cubicBezTo>
                    <a:pt x="179" y="215"/>
                    <a:pt x="179" y="215"/>
                    <a:pt x="179" y="215"/>
                  </a:cubicBezTo>
                  <a:cubicBezTo>
                    <a:pt x="160" y="200"/>
                    <a:pt x="160" y="200"/>
                    <a:pt x="160" y="200"/>
                  </a:cubicBezTo>
                  <a:cubicBezTo>
                    <a:pt x="149" y="213"/>
                    <a:pt x="149" y="213"/>
                    <a:pt x="149" y="213"/>
                  </a:cubicBezTo>
                  <a:cubicBezTo>
                    <a:pt x="185" y="243"/>
                    <a:pt x="185" y="243"/>
                    <a:pt x="185" y="243"/>
                  </a:cubicBezTo>
                  <a:cubicBezTo>
                    <a:pt x="181" y="248"/>
                    <a:pt x="181" y="248"/>
                    <a:pt x="181" y="248"/>
                  </a:cubicBezTo>
                  <a:cubicBezTo>
                    <a:pt x="144" y="218"/>
                    <a:pt x="144" y="218"/>
                    <a:pt x="144" y="218"/>
                  </a:cubicBezTo>
                  <a:cubicBezTo>
                    <a:pt x="134" y="232"/>
                    <a:pt x="134" y="232"/>
                    <a:pt x="134" y="232"/>
                  </a:cubicBezTo>
                  <a:cubicBezTo>
                    <a:pt x="153" y="247"/>
                    <a:pt x="153" y="247"/>
                    <a:pt x="153" y="247"/>
                  </a:cubicBezTo>
                  <a:cubicBezTo>
                    <a:pt x="148" y="253"/>
                    <a:pt x="148" y="253"/>
                    <a:pt x="148" y="253"/>
                  </a:cubicBezTo>
                  <a:cubicBezTo>
                    <a:pt x="129" y="237"/>
                    <a:pt x="129" y="237"/>
                    <a:pt x="129" y="237"/>
                  </a:cubicBezTo>
                  <a:cubicBezTo>
                    <a:pt x="118" y="250"/>
                    <a:pt x="118" y="250"/>
                    <a:pt x="118" y="250"/>
                  </a:cubicBezTo>
                  <a:cubicBezTo>
                    <a:pt x="137" y="266"/>
                    <a:pt x="137" y="266"/>
                    <a:pt x="137" y="266"/>
                  </a:cubicBezTo>
                  <a:cubicBezTo>
                    <a:pt x="133" y="272"/>
                    <a:pt x="133" y="272"/>
                    <a:pt x="133" y="272"/>
                  </a:cubicBezTo>
                  <a:cubicBezTo>
                    <a:pt x="114" y="256"/>
                    <a:pt x="114" y="256"/>
                    <a:pt x="114" y="256"/>
                  </a:cubicBezTo>
                  <a:cubicBezTo>
                    <a:pt x="103" y="269"/>
                    <a:pt x="103" y="269"/>
                    <a:pt x="103" y="269"/>
                  </a:cubicBezTo>
                  <a:cubicBezTo>
                    <a:pt x="122" y="285"/>
                    <a:pt x="122" y="285"/>
                    <a:pt x="122" y="285"/>
                  </a:cubicBezTo>
                  <a:cubicBezTo>
                    <a:pt x="117" y="290"/>
                    <a:pt x="117" y="290"/>
                    <a:pt x="117" y="290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88" y="288"/>
                    <a:pt x="88" y="288"/>
                    <a:pt x="88" y="288"/>
                  </a:cubicBezTo>
                  <a:cubicBezTo>
                    <a:pt x="124" y="318"/>
                    <a:pt x="124" y="318"/>
                    <a:pt x="124" y="318"/>
                  </a:cubicBezTo>
                  <a:cubicBezTo>
                    <a:pt x="119" y="323"/>
                    <a:pt x="119" y="323"/>
                    <a:pt x="119" y="323"/>
                  </a:cubicBezTo>
                  <a:cubicBezTo>
                    <a:pt x="83" y="294"/>
                    <a:pt x="83" y="294"/>
                    <a:pt x="83" y="294"/>
                  </a:cubicBezTo>
                  <a:cubicBezTo>
                    <a:pt x="72" y="307"/>
                    <a:pt x="72" y="307"/>
                    <a:pt x="72" y="307"/>
                  </a:cubicBezTo>
                  <a:cubicBezTo>
                    <a:pt x="91" y="322"/>
                    <a:pt x="91" y="322"/>
                    <a:pt x="91" y="322"/>
                  </a:cubicBezTo>
                  <a:cubicBezTo>
                    <a:pt x="87" y="328"/>
                    <a:pt x="87" y="328"/>
                    <a:pt x="87" y="328"/>
                  </a:cubicBezTo>
                  <a:cubicBezTo>
                    <a:pt x="68" y="312"/>
                    <a:pt x="68" y="312"/>
                    <a:pt x="68" y="312"/>
                  </a:cubicBezTo>
                  <a:cubicBezTo>
                    <a:pt x="57" y="325"/>
                    <a:pt x="57" y="325"/>
                    <a:pt x="57" y="325"/>
                  </a:cubicBezTo>
                  <a:cubicBezTo>
                    <a:pt x="76" y="341"/>
                    <a:pt x="76" y="341"/>
                    <a:pt x="76" y="341"/>
                  </a:cubicBezTo>
                  <a:cubicBezTo>
                    <a:pt x="71" y="347"/>
                    <a:pt x="71" y="347"/>
                    <a:pt x="71" y="347"/>
                  </a:cubicBezTo>
                  <a:cubicBezTo>
                    <a:pt x="52" y="331"/>
                    <a:pt x="52" y="331"/>
                    <a:pt x="52" y="331"/>
                  </a:cubicBezTo>
                  <a:cubicBezTo>
                    <a:pt x="42" y="344"/>
                    <a:pt x="42" y="344"/>
                    <a:pt x="42" y="344"/>
                  </a:cubicBezTo>
                  <a:cubicBezTo>
                    <a:pt x="61" y="360"/>
                    <a:pt x="61" y="360"/>
                    <a:pt x="61" y="360"/>
                  </a:cubicBezTo>
                  <a:cubicBezTo>
                    <a:pt x="56" y="366"/>
                    <a:pt x="56" y="366"/>
                    <a:pt x="56" y="366"/>
                  </a:cubicBezTo>
                  <a:cubicBezTo>
                    <a:pt x="37" y="350"/>
                    <a:pt x="37" y="350"/>
                    <a:pt x="37" y="350"/>
                  </a:cubicBezTo>
                  <a:cubicBezTo>
                    <a:pt x="26" y="363"/>
                    <a:pt x="26" y="363"/>
                    <a:pt x="26" y="363"/>
                  </a:cubicBezTo>
                  <a:cubicBezTo>
                    <a:pt x="63" y="393"/>
                    <a:pt x="63" y="393"/>
                    <a:pt x="63" y="393"/>
                  </a:cubicBezTo>
                  <a:cubicBezTo>
                    <a:pt x="58" y="398"/>
                    <a:pt x="58" y="398"/>
                    <a:pt x="58" y="398"/>
                  </a:cubicBezTo>
                  <a:cubicBezTo>
                    <a:pt x="22" y="369"/>
                    <a:pt x="22" y="369"/>
                    <a:pt x="22" y="369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53" y="438"/>
                    <a:pt x="53" y="438"/>
                    <a:pt x="53" y="438"/>
                  </a:cubicBezTo>
                  <a:cubicBezTo>
                    <a:pt x="324" y="106"/>
                    <a:pt x="324" y="106"/>
                    <a:pt x="324" y="106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21" y="59"/>
                    <a:pt x="318" y="58"/>
                    <a:pt x="316" y="56"/>
                  </a:cubicBezTo>
                  <a:cubicBezTo>
                    <a:pt x="310" y="51"/>
                    <a:pt x="309" y="43"/>
                    <a:pt x="314" y="37"/>
                  </a:cubicBezTo>
                  <a:cubicBezTo>
                    <a:pt x="316" y="34"/>
                    <a:pt x="320" y="32"/>
                    <a:pt x="324" y="32"/>
                  </a:cubicBezTo>
                  <a:cubicBezTo>
                    <a:pt x="324" y="1"/>
                    <a:pt x="324" y="1"/>
                    <a:pt x="324" y="1"/>
                  </a:cubicBezTo>
                  <a:cubicBezTo>
                    <a:pt x="323" y="0"/>
                    <a:pt x="323" y="0"/>
                    <a:pt x="323" y="0"/>
                  </a:cubicBezTo>
                  <a:lnTo>
                    <a:pt x="272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44" name="Freeform 47"/>
            <p:cNvSpPr>
              <a:spLocks noEditPoints="1"/>
            </p:cNvSpPr>
            <p:nvPr/>
          </p:nvSpPr>
          <p:spPr bwMode="auto">
            <a:xfrm>
              <a:off x="3579512" y="3342997"/>
              <a:ext cx="296810" cy="582585"/>
            </a:xfrm>
            <a:custGeom>
              <a:gdLst>
                <a:gd name="T0" fmla="*/ 121 w 162"/>
                <a:gd name="T1" fmla="*/ 144 h 319"/>
                <a:gd name="T2" fmla="*/ 128 w 162"/>
                <a:gd name="T3" fmla="*/ 138 h 319"/>
                <a:gd name="T4" fmla="*/ 150 w 162"/>
                <a:gd name="T5" fmla="*/ 80 h 319"/>
                <a:gd name="T6" fmla="*/ 147 w 162"/>
                <a:gd name="T7" fmla="*/ 69 h 319"/>
                <a:gd name="T8" fmla="*/ 156 w 162"/>
                <a:gd name="T9" fmla="*/ 46 h 319"/>
                <a:gd name="T10" fmla="*/ 137 w 162"/>
                <a:gd name="T11" fmla="*/ 3 h 319"/>
                <a:gd name="T12" fmla="*/ 121 w 162"/>
                <a:gd name="T13" fmla="*/ 1 h 319"/>
                <a:gd name="T14" fmla="*/ 121 w 162"/>
                <a:gd name="T15" fmla="*/ 58 h 319"/>
                <a:gd name="T16" fmla="*/ 126 w 162"/>
                <a:gd name="T17" fmla="*/ 61 h 319"/>
                <a:gd name="T18" fmla="*/ 121 w 162"/>
                <a:gd name="T19" fmla="*/ 59 h 319"/>
                <a:gd name="T20" fmla="*/ 121 w 162"/>
                <a:gd name="T21" fmla="*/ 85 h 319"/>
                <a:gd name="T22" fmla="*/ 125 w 162"/>
                <a:gd name="T23" fmla="*/ 75 h 319"/>
                <a:gd name="T24" fmla="*/ 123 w 162"/>
                <a:gd name="T25" fmla="*/ 66 h 319"/>
                <a:gd name="T26" fmla="*/ 139 w 162"/>
                <a:gd name="T27" fmla="*/ 72 h 319"/>
                <a:gd name="T28" fmla="*/ 144 w 162"/>
                <a:gd name="T29" fmla="*/ 83 h 319"/>
                <a:gd name="T30" fmla="*/ 125 w 162"/>
                <a:gd name="T31" fmla="*/ 132 h 319"/>
                <a:gd name="T32" fmla="*/ 121 w 162"/>
                <a:gd name="T33" fmla="*/ 136 h 319"/>
                <a:gd name="T34" fmla="*/ 121 w 162"/>
                <a:gd name="T35" fmla="*/ 144 h 319"/>
                <a:gd name="T36" fmla="*/ 66 w 162"/>
                <a:gd name="T37" fmla="*/ 284 h 319"/>
                <a:gd name="T38" fmla="*/ 121 w 162"/>
                <a:gd name="T39" fmla="*/ 144 h 319"/>
                <a:gd name="T40" fmla="*/ 121 w 162"/>
                <a:gd name="T41" fmla="*/ 144 h 319"/>
                <a:gd name="T42" fmla="*/ 121 w 162"/>
                <a:gd name="T43" fmla="*/ 136 h 319"/>
                <a:gd name="T44" fmla="*/ 114 w 162"/>
                <a:gd name="T45" fmla="*/ 137 h 319"/>
                <a:gd name="T46" fmla="*/ 98 w 162"/>
                <a:gd name="T47" fmla="*/ 130 h 319"/>
                <a:gd name="T48" fmla="*/ 98 w 162"/>
                <a:gd name="T49" fmla="*/ 130 h 319"/>
                <a:gd name="T50" fmla="*/ 106 w 162"/>
                <a:gd name="T51" fmla="*/ 125 h 319"/>
                <a:gd name="T52" fmla="*/ 121 w 162"/>
                <a:gd name="T53" fmla="*/ 85 h 319"/>
                <a:gd name="T54" fmla="*/ 121 w 162"/>
                <a:gd name="T55" fmla="*/ 59 h 319"/>
                <a:gd name="T56" fmla="*/ 85 w 162"/>
                <a:gd name="T57" fmla="*/ 45 h 319"/>
                <a:gd name="T58" fmla="*/ 74 w 162"/>
                <a:gd name="T59" fmla="*/ 51 h 319"/>
                <a:gd name="T60" fmla="*/ 52 w 162"/>
                <a:gd name="T61" fmla="*/ 108 h 319"/>
                <a:gd name="T62" fmla="*/ 54 w 162"/>
                <a:gd name="T63" fmla="*/ 118 h 319"/>
                <a:gd name="T64" fmla="*/ 35 w 162"/>
                <a:gd name="T65" fmla="*/ 168 h 319"/>
                <a:gd name="T66" fmla="*/ 35 w 162"/>
                <a:gd name="T67" fmla="*/ 256 h 319"/>
                <a:gd name="T68" fmla="*/ 39 w 162"/>
                <a:gd name="T69" fmla="*/ 257 h 319"/>
                <a:gd name="T70" fmla="*/ 45 w 162"/>
                <a:gd name="T71" fmla="*/ 268 h 319"/>
                <a:gd name="T72" fmla="*/ 58 w 162"/>
                <a:gd name="T73" fmla="*/ 264 h 319"/>
                <a:gd name="T74" fmla="*/ 64 w 162"/>
                <a:gd name="T75" fmla="*/ 278 h 319"/>
                <a:gd name="T76" fmla="*/ 63 w 162"/>
                <a:gd name="T77" fmla="*/ 281 h 319"/>
                <a:gd name="T78" fmla="*/ 35 w 162"/>
                <a:gd name="T79" fmla="*/ 300 h 319"/>
                <a:gd name="T80" fmla="*/ 35 w 162"/>
                <a:gd name="T81" fmla="*/ 306 h 319"/>
                <a:gd name="T82" fmla="*/ 66 w 162"/>
                <a:gd name="T83" fmla="*/ 284 h 319"/>
                <a:gd name="T84" fmla="*/ 121 w 162"/>
                <a:gd name="T85" fmla="*/ 1 h 319"/>
                <a:gd name="T86" fmla="*/ 121 w 162"/>
                <a:gd name="T87" fmla="*/ 58 h 319"/>
                <a:gd name="T88" fmla="*/ 88 w 162"/>
                <a:gd name="T89" fmla="*/ 36 h 319"/>
                <a:gd name="T90" fmla="*/ 94 w 162"/>
                <a:gd name="T91" fmla="*/ 22 h 319"/>
                <a:gd name="T92" fmla="*/ 121 w 162"/>
                <a:gd name="T93" fmla="*/ 1 h 319"/>
                <a:gd name="T94" fmla="*/ 35 w 162"/>
                <a:gd name="T95" fmla="*/ 168 h 319"/>
                <a:gd name="T96" fmla="*/ 0 w 162"/>
                <a:gd name="T97" fmla="*/ 258 h 319"/>
                <a:gd name="T98" fmla="*/ 15 w 162"/>
                <a:gd name="T99" fmla="*/ 319 h 319"/>
                <a:gd name="T100" fmla="*/ 35 w 162"/>
                <a:gd name="T101" fmla="*/ 306 h 319"/>
                <a:gd name="T102" fmla="*/ 35 w 162"/>
                <a:gd name="T103" fmla="*/ 300 h 319"/>
                <a:gd name="T104" fmla="*/ 33 w 162"/>
                <a:gd name="T105" fmla="*/ 301 h 319"/>
                <a:gd name="T106" fmla="*/ 13 w 162"/>
                <a:gd name="T107" fmla="*/ 294 h 319"/>
                <a:gd name="T108" fmla="*/ 5 w 162"/>
                <a:gd name="T109" fmla="*/ 259 h 319"/>
                <a:gd name="T110" fmla="*/ 5 w 162"/>
                <a:gd name="T111" fmla="*/ 259 h 319"/>
                <a:gd name="T112" fmla="*/ 6 w 162"/>
                <a:gd name="T113" fmla="*/ 256 h 319"/>
                <a:gd name="T114" fmla="*/ 19 w 162"/>
                <a:gd name="T115" fmla="*/ 250 h 319"/>
                <a:gd name="T116" fmla="*/ 26 w 162"/>
                <a:gd name="T117" fmla="*/ 261 h 319"/>
                <a:gd name="T118" fmla="*/ 35 w 162"/>
                <a:gd name="T119" fmla="*/ 256 h 319"/>
                <a:gd name="T120" fmla="*/ 35 w 162"/>
                <a:gd name="T121" fmla="*/ 168 h 3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319">
                  <a:moveTo>
                    <a:pt x="121" y="144"/>
                  </a:moveTo>
                  <a:cubicBezTo>
                    <a:pt x="124" y="143"/>
                    <a:pt x="127" y="141"/>
                    <a:pt x="128" y="138"/>
                  </a:cubicBezTo>
                  <a:cubicBezTo>
                    <a:pt x="150" y="80"/>
                    <a:pt x="150" y="80"/>
                    <a:pt x="150" y="80"/>
                  </a:cubicBezTo>
                  <a:cubicBezTo>
                    <a:pt x="152" y="76"/>
                    <a:pt x="150" y="71"/>
                    <a:pt x="147" y="69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62" y="29"/>
                    <a:pt x="154" y="9"/>
                    <a:pt x="137" y="3"/>
                  </a:cubicBezTo>
                  <a:cubicBezTo>
                    <a:pt x="132" y="1"/>
                    <a:pt x="126" y="0"/>
                    <a:pt x="121" y="1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1" y="85"/>
                    <a:pt x="121" y="85"/>
                    <a:pt x="121" y="85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26" y="72"/>
                    <a:pt x="126" y="68"/>
                    <a:pt x="123" y="66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43" y="73"/>
                    <a:pt x="146" y="78"/>
                    <a:pt x="144" y="83"/>
                  </a:cubicBezTo>
                  <a:cubicBezTo>
                    <a:pt x="125" y="132"/>
                    <a:pt x="125" y="132"/>
                    <a:pt x="125" y="132"/>
                  </a:cubicBezTo>
                  <a:cubicBezTo>
                    <a:pt x="124" y="134"/>
                    <a:pt x="123" y="135"/>
                    <a:pt x="121" y="136"/>
                  </a:cubicBezTo>
                  <a:lnTo>
                    <a:pt x="121" y="144"/>
                  </a:lnTo>
                  <a:close/>
                  <a:moveTo>
                    <a:pt x="66" y="284"/>
                  </a:moveTo>
                  <a:cubicBezTo>
                    <a:pt x="121" y="144"/>
                    <a:pt x="121" y="144"/>
                    <a:pt x="121" y="144"/>
                  </a:cubicBezTo>
                  <a:cubicBezTo>
                    <a:pt x="121" y="144"/>
                    <a:pt x="121" y="144"/>
                    <a:pt x="121" y="144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19" y="137"/>
                    <a:pt x="117" y="137"/>
                    <a:pt x="114" y="137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102" y="130"/>
                    <a:pt x="105" y="128"/>
                    <a:pt x="106" y="125"/>
                  </a:cubicBezTo>
                  <a:cubicBezTo>
                    <a:pt x="121" y="85"/>
                    <a:pt x="121" y="85"/>
                    <a:pt x="121" y="85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0" y="44"/>
                    <a:pt x="76" y="47"/>
                    <a:pt x="74" y="51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51" y="112"/>
                    <a:pt x="52" y="115"/>
                    <a:pt x="54" y="11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36" y="256"/>
                    <a:pt x="37" y="257"/>
                    <a:pt x="39" y="257"/>
                  </a:cubicBezTo>
                  <a:cubicBezTo>
                    <a:pt x="43" y="259"/>
                    <a:pt x="46" y="264"/>
                    <a:pt x="45" y="268"/>
                  </a:cubicBezTo>
                  <a:cubicBezTo>
                    <a:pt x="48" y="264"/>
                    <a:pt x="53" y="263"/>
                    <a:pt x="58" y="264"/>
                  </a:cubicBezTo>
                  <a:cubicBezTo>
                    <a:pt x="63" y="267"/>
                    <a:pt x="66" y="273"/>
                    <a:pt x="64" y="278"/>
                  </a:cubicBezTo>
                  <a:cubicBezTo>
                    <a:pt x="63" y="281"/>
                    <a:pt x="63" y="281"/>
                    <a:pt x="63" y="281"/>
                  </a:cubicBezTo>
                  <a:cubicBezTo>
                    <a:pt x="35" y="300"/>
                    <a:pt x="35" y="300"/>
                    <a:pt x="35" y="300"/>
                  </a:cubicBezTo>
                  <a:cubicBezTo>
                    <a:pt x="35" y="306"/>
                    <a:pt x="35" y="306"/>
                    <a:pt x="35" y="306"/>
                  </a:cubicBezTo>
                  <a:cubicBezTo>
                    <a:pt x="66" y="284"/>
                    <a:pt x="66" y="284"/>
                    <a:pt x="66" y="284"/>
                  </a:cubicBezTo>
                  <a:close/>
                  <a:moveTo>
                    <a:pt x="121" y="1"/>
                  </a:moveTo>
                  <a:cubicBezTo>
                    <a:pt x="121" y="58"/>
                    <a:pt x="121" y="58"/>
                    <a:pt x="121" y="58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8" y="10"/>
                    <a:pt x="109" y="2"/>
                    <a:pt x="121" y="1"/>
                  </a:cubicBezTo>
                  <a:close/>
                  <a:moveTo>
                    <a:pt x="35" y="168"/>
                  </a:moveTo>
                  <a:cubicBezTo>
                    <a:pt x="0" y="258"/>
                    <a:pt x="0" y="258"/>
                    <a:pt x="0" y="258"/>
                  </a:cubicBezTo>
                  <a:cubicBezTo>
                    <a:pt x="15" y="319"/>
                    <a:pt x="15" y="319"/>
                    <a:pt x="15" y="319"/>
                  </a:cubicBezTo>
                  <a:cubicBezTo>
                    <a:pt x="35" y="306"/>
                    <a:pt x="35" y="306"/>
                    <a:pt x="35" y="306"/>
                  </a:cubicBezTo>
                  <a:cubicBezTo>
                    <a:pt x="35" y="300"/>
                    <a:pt x="35" y="300"/>
                    <a:pt x="35" y="300"/>
                  </a:cubicBezTo>
                  <a:cubicBezTo>
                    <a:pt x="33" y="301"/>
                    <a:pt x="33" y="301"/>
                    <a:pt x="33" y="301"/>
                  </a:cubicBezTo>
                  <a:cubicBezTo>
                    <a:pt x="13" y="294"/>
                    <a:pt x="13" y="294"/>
                    <a:pt x="13" y="294"/>
                  </a:cubicBezTo>
                  <a:cubicBezTo>
                    <a:pt x="5" y="259"/>
                    <a:pt x="5" y="259"/>
                    <a:pt x="5" y="259"/>
                  </a:cubicBezTo>
                  <a:cubicBezTo>
                    <a:pt x="5" y="259"/>
                    <a:pt x="5" y="259"/>
                    <a:pt x="5" y="259"/>
                  </a:cubicBezTo>
                  <a:cubicBezTo>
                    <a:pt x="6" y="256"/>
                    <a:pt x="6" y="256"/>
                    <a:pt x="6" y="256"/>
                  </a:cubicBezTo>
                  <a:cubicBezTo>
                    <a:pt x="8" y="250"/>
                    <a:pt x="14" y="248"/>
                    <a:pt x="19" y="250"/>
                  </a:cubicBezTo>
                  <a:cubicBezTo>
                    <a:pt x="24" y="251"/>
                    <a:pt x="27" y="256"/>
                    <a:pt x="26" y="261"/>
                  </a:cubicBezTo>
                  <a:cubicBezTo>
                    <a:pt x="28" y="258"/>
                    <a:pt x="31" y="256"/>
                    <a:pt x="35" y="256"/>
                  </a:cubicBezTo>
                  <a:lnTo>
                    <a:pt x="35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45" name="Freeform 48"/>
            <p:cNvSpPr>
              <a:spLocks noEditPoints="1"/>
            </p:cNvSpPr>
            <p:nvPr/>
          </p:nvSpPr>
          <p:spPr bwMode="auto">
            <a:xfrm>
              <a:off x="2543058" y="3417607"/>
              <a:ext cx="485689" cy="485752"/>
            </a:xfrm>
            <a:custGeom>
              <a:gdLst>
                <a:gd name="T0" fmla="*/ 133 w 266"/>
                <a:gd name="T1" fmla="*/ 0 h 266"/>
                <a:gd name="T2" fmla="*/ 133 w 266"/>
                <a:gd name="T3" fmla="*/ 0 h 266"/>
                <a:gd name="T4" fmla="*/ 133 w 266"/>
                <a:gd name="T5" fmla="*/ 35 h 266"/>
                <a:gd name="T6" fmla="*/ 150 w 266"/>
                <a:gd name="T7" fmla="*/ 24 h 266"/>
                <a:gd name="T8" fmla="*/ 242 w 266"/>
                <a:gd name="T9" fmla="*/ 117 h 266"/>
                <a:gd name="T10" fmla="*/ 231 w 266"/>
                <a:gd name="T11" fmla="*/ 133 h 266"/>
                <a:gd name="T12" fmla="*/ 242 w 266"/>
                <a:gd name="T13" fmla="*/ 149 h 266"/>
                <a:gd name="T14" fmla="*/ 150 w 266"/>
                <a:gd name="T15" fmla="*/ 242 h 266"/>
                <a:gd name="T16" fmla="*/ 150 w 266"/>
                <a:gd name="T17" fmla="*/ 242 h 266"/>
                <a:gd name="T18" fmla="*/ 133 w 266"/>
                <a:gd name="T19" fmla="*/ 231 h 266"/>
                <a:gd name="T20" fmla="*/ 133 w 266"/>
                <a:gd name="T21" fmla="*/ 266 h 266"/>
                <a:gd name="T22" fmla="*/ 133 w 266"/>
                <a:gd name="T23" fmla="*/ 266 h 266"/>
                <a:gd name="T24" fmla="*/ 266 w 266"/>
                <a:gd name="T25" fmla="*/ 133 h 266"/>
                <a:gd name="T26" fmla="*/ 133 w 266"/>
                <a:gd name="T27" fmla="*/ 0 h 266"/>
                <a:gd name="T28" fmla="*/ 133 w 266"/>
                <a:gd name="T29" fmla="*/ 0 h 266"/>
                <a:gd name="T30" fmla="*/ 133 w 266"/>
                <a:gd name="T31" fmla="*/ 0 h 266"/>
                <a:gd name="T32" fmla="*/ 0 w 266"/>
                <a:gd name="T33" fmla="*/ 133 h 266"/>
                <a:gd name="T34" fmla="*/ 133 w 266"/>
                <a:gd name="T35" fmla="*/ 266 h 266"/>
                <a:gd name="T36" fmla="*/ 133 w 266"/>
                <a:gd name="T37" fmla="*/ 266 h 266"/>
                <a:gd name="T38" fmla="*/ 133 w 266"/>
                <a:gd name="T39" fmla="*/ 231 h 266"/>
                <a:gd name="T40" fmla="*/ 133 w 266"/>
                <a:gd name="T41" fmla="*/ 231 h 266"/>
                <a:gd name="T42" fmla="*/ 117 w 266"/>
                <a:gd name="T43" fmla="*/ 242 h 266"/>
                <a:gd name="T44" fmla="*/ 24 w 266"/>
                <a:gd name="T45" fmla="*/ 149 h 266"/>
                <a:gd name="T46" fmla="*/ 35 w 266"/>
                <a:gd name="T47" fmla="*/ 133 h 266"/>
                <a:gd name="T48" fmla="*/ 24 w 266"/>
                <a:gd name="T49" fmla="*/ 117 h 266"/>
                <a:gd name="T50" fmla="*/ 117 w 266"/>
                <a:gd name="T51" fmla="*/ 24 h 266"/>
                <a:gd name="T52" fmla="*/ 133 w 266"/>
                <a:gd name="T53" fmla="*/ 35 h 266"/>
                <a:gd name="T54" fmla="*/ 133 w 266"/>
                <a:gd name="T55" fmla="*/ 35 h 266"/>
                <a:gd name="T56" fmla="*/ 133 w 266"/>
                <a:gd name="T57" fmla="*/ 0 h 2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6" h="266">
                  <a:moveTo>
                    <a:pt x="133" y="0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41" y="35"/>
                    <a:pt x="147" y="30"/>
                    <a:pt x="150" y="24"/>
                  </a:cubicBezTo>
                  <a:cubicBezTo>
                    <a:pt x="197" y="31"/>
                    <a:pt x="235" y="69"/>
                    <a:pt x="242" y="117"/>
                  </a:cubicBezTo>
                  <a:cubicBezTo>
                    <a:pt x="236" y="119"/>
                    <a:pt x="231" y="125"/>
                    <a:pt x="231" y="133"/>
                  </a:cubicBezTo>
                  <a:cubicBezTo>
                    <a:pt x="231" y="140"/>
                    <a:pt x="236" y="147"/>
                    <a:pt x="242" y="149"/>
                  </a:cubicBezTo>
                  <a:cubicBezTo>
                    <a:pt x="235" y="197"/>
                    <a:pt x="197" y="235"/>
                    <a:pt x="150" y="242"/>
                  </a:cubicBezTo>
                  <a:cubicBezTo>
                    <a:pt x="150" y="242"/>
                    <a:pt x="150" y="242"/>
                    <a:pt x="150" y="242"/>
                  </a:cubicBezTo>
                  <a:cubicBezTo>
                    <a:pt x="147" y="236"/>
                    <a:pt x="141" y="231"/>
                    <a:pt x="133" y="231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207" y="266"/>
                    <a:pt x="266" y="206"/>
                    <a:pt x="266" y="133"/>
                  </a:cubicBezTo>
                  <a:cubicBezTo>
                    <a:pt x="266" y="59"/>
                    <a:pt x="207" y="0"/>
                    <a:pt x="133" y="0"/>
                  </a:cubicBezTo>
                  <a:close/>
                  <a:moveTo>
                    <a:pt x="133" y="0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60" y="0"/>
                    <a:pt x="0" y="59"/>
                    <a:pt x="0" y="133"/>
                  </a:cubicBezTo>
                  <a:cubicBezTo>
                    <a:pt x="0" y="206"/>
                    <a:pt x="60" y="266"/>
                    <a:pt x="133" y="266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33" y="231"/>
                    <a:pt x="133" y="231"/>
                    <a:pt x="133" y="231"/>
                  </a:cubicBezTo>
                  <a:cubicBezTo>
                    <a:pt x="133" y="231"/>
                    <a:pt x="133" y="231"/>
                    <a:pt x="133" y="231"/>
                  </a:cubicBezTo>
                  <a:cubicBezTo>
                    <a:pt x="126" y="231"/>
                    <a:pt x="120" y="236"/>
                    <a:pt x="117" y="242"/>
                  </a:cubicBezTo>
                  <a:cubicBezTo>
                    <a:pt x="69" y="235"/>
                    <a:pt x="31" y="197"/>
                    <a:pt x="24" y="149"/>
                  </a:cubicBezTo>
                  <a:cubicBezTo>
                    <a:pt x="31" y="147"/>
                    <a:pt x="35" y="140"/>
                    <a:pt x="35" y="133"/>
                  </a:cubicBezTo>
                  <a:cubicBezTo>
                    <a:pt x="35" y="125"/>
                    <a:pt x="31" y="119"/>
                    <a:pt x="24" y="117"/>
                  </a:cubicBezTo>
                  <a:cubicBezTo>
                    <a:pt x="31" y="69"/>
                    <a:pt x="69" y="31"/>
                    <a:pt x="117" y="24"/>
                  </a:cubicBezTo>
                  <a:cubicBezTo>
                    <a:pt x="120" y="30"/>
                    <a:pt x="126" y="35"/>
                    <a:pt x="133" y="35"/>
                  </a:cubicBezTo>
                  <a:cubicBezTo>
                    <a:pt x="133" y="35"/>
                    <a:pt x="133" y="35"/>
                    <a:pt x="133" y="35"/>
                  </a:cubicBez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46" name="Freeform 49"/>
            <p:cNvSpPr/>
            <p:nvPr/>
          </p:nvSpPr>
          <p:spPr bwMode="auto">
            <a:xfrm>
              <a:off x="2631942" y="3571586"/>
              <a:ext cx="242845" cy="128582"/>
            </a:xfrm>
            <a:custGeom>
              <a:gdLst>
                <a:gd name="T0" fmla="*/ 124 w 133"/>
                <a:gd name="T1" fmla="*/ 0 h 70"/>
                <a:gd name="T2" fmla="*/ 93 w 133"/>
                <a:gd name="T3" fmla="*/ 30 h 70"/>
                <a:gd name="T4" fmla="*/ 84 w 133"/>
                <a:gd name="T5" fmla="*/ 28 h 70"/>
                <a:gd name="T6" fmla="*/ 65 w 133"/>
                <a:gd name="T7" fmla="*/ 42 h 70"/>
                <a:gd name="T8" fmla="*/ 0 w 133"/>
                <a:gd name="T9" fmla="*/ 42 h 70"/>
                <a:gd name="T10" fmla="*/ 0 w 133"/>
                <a:gd name="T11" fmla="*/ 56 h 70"/>
                <a:gd name="T12" fmla="*/ 65 w 133"/>
                <a:gd name="T13" fmla="*/ 56 h 70"/>
                <a:gd name="T14" fmla="*/ 84 w 133"/>
                <a:gd name="T15" fmla="*/ 70 h 70"/>
                <a:gd name="T16" fmla="*/ 105 w 133"/>
                <a:gd name="T17" fmla="*/ 49 h 70"/>
                <a:gd name="T18" fmla="*/ 103 w 133"/>
                <a:gd name="T19" fmla="*/ 40 h 70"/>
                <a:gd name="T20" fmla="*/ 133 w 133"/>
                <a:gd name="T21" fmla="*/ 9 h 70"/>
                <a:gd name="T22" fmla="*/ 124 w 133"/>
                <a:gd name="T23" fmla="*/ 0 h 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3" h="70">
                  <a:moveTo>
                    <a:pt x="124" y="0"/>
                  </a:moveTo>
                  <a:cubicBezTo>
                    <a:pt x="93" y="30"/>
                    <a:pt x="93" y="30"/>
                    <a:pt x="93" y="30"/>
                  </a:cubicBezTo>
                  <a:cubicBezTo>
                    <a:pt x="91" y="29"/>
                    <a:pt x="88" y="28"/>
                    <a:pt x="84" y="28"/>
                  </a:cubicBezTo>
                  <a:cubicBezTo>
                    <a:pt x="75" y="28"/>
                    <a:pt x="67" y="34"/>
                    <a:pt x="65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7" y="64"/>
                    <a:pt x="75" y="70"/>
                    <a:pt x="84" y="70"/>
                  </a:cubicBezTo>
                  <a:cubicBezTo>
                    <a:pt x="96" y="70"/>
                    <a:pt x="105" y="60"/>
                    <a:pt x="105" y="49"/>
                  </a:cubicBezTo>
                  <a:cubicBezTo>
                    <a:pt x="105" y="46"/>
                    <a:pt x="104" y="43"/>
                    <a:pt x="103" y="40"/>
                  </a:cubicBezTo>
                  <a:cubicBezTo>
                    <a:pt x="133" y="9"/>
                    <a:pt x="133" y="9"/>
                    <a:pt x="133" y="9"/>
                  </a:cubicBezTo>
                  <a:lnTo>
                    <a:pt x="1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grpSp>
          <p:nvGrpSpPr>
            <p:cNvPr id="6" name="Group 46"/>
            <p:cNvGrpSpPr/>
            <p:nvPr/>
          </p:nvGrpSpPr>
          <p:grpSpPr>
            <a:xfrm>
              <a:off x="2737408" y="4043237"/>
              <a:ext cx="380970" cy="362321"/>
              <a:chOff x="8505825" y="3605213"/>
              <a:chExt cx="454025" cy="431800"/>
            </a:xfrm>
            <a:grpFill/>
          </p:grpSpPr>
          <p:sp>
            <p:nvSpPr>
              <p:cNvPr id="95" name="Freeform 50"/>
              <p:cNvSpPr/>
              <p:nvPr/>
            </p:nvSpPr>
            <p:spPr bwMode="auto">
              <a:xfrm>
                <a:off x="8505825" y="3694113"/>
                <a:ext cx="454025" cy="342900"/>
              </a:xfrm>
              <a:custGeom>
                <a:gdLst>
                  <a:gd name="T0" fmla="*/ 146 w 208"/>
                  <a:gd name="T1" fmla="*/ 0 h 157"/>
                  <a:gd name="T2" fmla="*/ 104 w 208"/>
                  <a:gd name="T3" fmla="*/ 15 h 157"/>
                  <a:gd name="T4" fmla="*/ 62 w 208"/>
                  <a:gd name="T5" fmla="*/ 0 h 157"/>
                  <a:gd name="T6" fmla="*/ 0 w 208"/>
                  <a:gd name="T7" fmla="*/ 60 h 157"/>
                  <a:gd name="T8" fmla="*/ 107 w 208"/>
                  <a:gd name="T9" fmla="*/ 157 h 157"/>
                  <a:gd name="T10" fmla="*/ 208 w 208"/>
                  <a:gd name="T11" fmla="*/ 60 h 157"/>
                  <a:gd name="T12" fmla="*/ 146 w 208"/>
                  <a:gd name="T13" fmla="*/ 0 h 1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157">
                    <a:moveTo>
                      <a:pt x="146" y="0"/>
                    </a:moveTo>
                    <a:cubicBezTo>
                      <a:pt x="130" y="0"/>
                      <a:pt x="115" y="6"/>
                      <a:pt x="104" y="15"/>
                    </a:cubicBezTo>
                    <a:cubicBezTo>
                      <a:pt x="93" y="6"/>
                      <a:pt x="78" y="0"/>
                      <a:pt x="62" y="0"/>
                    </a:cubicBezTo>
                    <a:cubicBezTo>
                      <a:pt x="28" y="0"/>
                      <a:pt x="0" y="27"/>
                      <a:pt x="0" y="60"/>
                    </a:cubicBezTo>
                    <a:cubicBezTo>
                      <a:pt x="0" y="98"/>
                      <a:pt x="31" y="157"/>
                      <a:pt x="107" y="157"/>
                    </a:cubicBezTo>
                    <a:cubicBezTo>
                      <a:pt x="185" y="157"/>
                      <a:pt x="208" y="95"/>
                      <a:pt x="208" y="60"/>
                    </a:cubicBezTo>
                    <a:cubicBezTo>
                      <a:pt x="208" y="27"/>
                      <a:pt x="180" y="0"/>
                      <a:pt x="1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6" name="Freeform 51"/>
              <p:cNvSpPr/>
              <p:nvPr/>
            </p:nvSpPr>
            <p:spPr bwMode="auto">
              <a:xfrm>
                <a:off x="8709025" y="3605213"/>
                <a:ext cx="123825" cy="157163"/>
              </a:xfrm>
              <a:custGeom>
                <a:gdLst>
                  <a:gd name="T0" fmla="*/ 12 w 57"/>
                  <a:gd name="T1" fmla="*/ 72 h 72"/>
                  <a:gd name="T2" fmla="*/ 27 w 57"/>
                  <a:gd name="T3" fmla="*/ 0 h 72"/>
                  <a:gd name="T4" fmla="*/ 57 w 57"/>
                  <a:gd name="T5" fmla="*/ 6 h 72"/>
                  <a:gd name="T6" fmla="*/ 12 w 57"/>
                  <a:gd name="T7" fmla="*/ 72 h 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72">
                    <a:moveTo>
                      <a:pt x="12" y="72"/>
                    </a:moveTo>
                    <a:cubicBezTo>
                      <a:pt x="0" y="48"/>
                      <a:pt x="7" y="20"/>
                      <a:pt x="27" y="0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29" y="21"/>
                      <a:pt x="12" y="37"/>
                      <a:pt x="12" y="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</p:grpSp>
        <p:sp>
          <p:nvSpPr>
            <p:cNvPr id="48" name="Freeform 52"/>
            <p:cNvSpPr/>
            <p:nvPr/>
          </p:nvSpPr>
          <p:spPr bwMode="auto">
            <a:xfrm>
              <a:off x="1562156" y="1887331"/>
              <a:ext cx="569812" cy="463528"/>
            </a:xfrm>
            <a:custGeom>
              <a:gdLst>
                <a:gd name="T0" fmla="*/ 312 w 312"/>
                <a:gd name="T1" fmla="*/ 86 h 253"/>
                <a:gd name="T2" fmla="*/ 305 w 312"/>
                <a:gd name="T3" fmla="*/ 75 h 253"/>
                <a:gd name="T4" fmla="*/ 79 w 312"/>
                <a:gd name="T5" fmla="*/ 226 h 253"/>
                <a:gd name="T6" fmla="*/ 28 w 312"/>
                <a:gd name="T7" fmla="*/ 214 h 253"/>
                <a:gd name="T8" fmla="*/ 35 w 312"/>
                <a:gd name="T9" fmla="*/ 162 h 253"/>
                <a:gd name="T10" fmla="*/ 262 w 312"/>
                <a:gd name="T11" fmla="*/ 11 h 253"/>
                <a:gd name="T12" fmla="*/ 254 w 312"/>
                <a:gd name="T13" fmla="*/ 0 h 253"/>
                <a:gd name="T14" fmla="*/ 26 w 312"/>
                <a:gd name="T15" fmla="*/ 153 h 253"/>
                <a:gd name="T16" fmla="*/ 15 w 312"/>
                <a:gd name="T17" fmla="*/ 222 h 253"/>
                <a:gd name="T18" fmla="*/ 83 w 312"/>
                <a:gd name="T19" fmla="*/ 239 h 253"/>
                <a:gd name="T20" fmla="*/ 312 w 312"/>
                <a:gd name="T21" fmla="*/ 86 h 2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2" h="253">
                  <a:moveTo>
                    <a:pt x="312" y="86"/>
                  </a:moveTo>
                  <a:cubicBezTo>
                    <a:pt x="305" y="75"/>
                    <a:pt x="305" y="75"/>
                    <a:pt x="305" y="75"/>
                  </a:cubicBezTo>
                  <a:cubicBezTo>
                    <a:pt x="79" y="226"/>
                    <a:pt x="79" y="226"/>
                    <a:pt x="79" y="226"/>
                  </a:cubicBezTo>
                  <a:cubicBezTo>
                    <a:pt x="63" y="237"/>
                    <a:pt x="40" y="231"/>
                    <a:pt x="28" y="214"/>
                  </a:cubicBezTo>
                  <a:cubicBezTo>
                    <a:pt x="16" y="196"/>
                    <a:pt x="19" y="173"/>
                    <a:pt x="35" y="162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4" y="167"/>
                    <a:pt x="0" y="198"/>
                    <a:pt x="15" y="222"/>
                  </a:cubicBezTo>
                  <a:cubicBezTo>
                    <a:pt x="31" y="246"/>
                    <a:pt x="62" y="253"/>
                    <a:pt x="83" y="239"/>
                  </a:cubicBezTo>
                  <a:lnTo>
                    <a:pt x="312" y="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49" name="Freeform 53"/>
            <p:cNvSpPr/>
            <p:nvPr/>
          </p:nvSpPr>
          <p:spPr bwMode="auto">
            <a:xfrm>
              <a:off x="1995467" y="1861932"/>
              <a:ext cx="157134" cy="215890"/>
            </a:xfrm>
            <a:custGeom>
              <a:gdLst>
                <a:gd name="T0" fmla="*/ 80 w 86"/>
                <a:gd name="T1" fmla="*/ 115 h 118"/>
                <a:gd name="T2" fmla="*/ 68 w 86"/>
                <a:gd name="T3" fmla="*/ 113 h 118"/>
                <a:gd name="T4" fmla="*/ 3 w 86"/>
                <a:gd name="T5" fmla="*/ 16 h 118"/>
                <a:gd name="T6" fmla="*/ 6 w 86"/>
                <a:gd name="T7" fmla="*/ 3 h 118"/>
                <a:gd name="T8" fmla="*/ 19 w 86"/>
                <a:gd name="T9" fmla="*/ 6 h 118"/>
                <a:gd name="T10" fmla="*/ 83 w 86"/>
                <a:gd name="T11" fmla="*/ 102 h 118"/>
                <a:gd name="T12" fmla="*/ 80 w 86"/>
                <a:gd name="T13" fmla="*/ 115 h 1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8">
                  <a:moveTo>
                    <a:pt x="80" y="115"/>
                  </a:moveTo>
                  <a:cubicBezTo>
                    <a:pt x="76" y="118"/>
                    <a:pt x="70" y="117"/>
                    <a:pt x="68" y="1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2"/>
                    <a:pt x="1" y="6"/>
                    <a:pt x="6" y="3"/>
                  </a:cubicBezTo>
                  <a:cubicBezTo>
                    <a:pt x="10" y="0"/>
                    <a:pt x="16" y="2"/>
                    <a:pt x="19" y="6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86" y="107"/>
                    <a:pt x="85" y="112"/>
                    <a:pt x="80" y="1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50" name="Freeform 54"/>
            <p:cNvSpPr/>
            <p:nvPr/>
          </p:nvSpPr>
          <p:spPr bwMode="auto">
            <a:xfrm>
              <a:off x="1636756" y="2009562"/>
              <a:ext cx="431724" cy="282561"/>
            </a:xfrm>
            <a:custGeom>
              <a:gdLst>
                <a:gd name="T0" fmla="*/ 236 w 236"/>
                <a:gd name="T1" fmla="*/ 13 h 154"/>
                <a:gd name="T2" fmla="*/ 227 w 236"/>
                <a:gd name="T3" fmla="*/ 0 h 154"/>
                <a:gd name="T4" fmla="*/ 25 w 236"/>
                <a:gd name="T5" fmla="*/ 135 h 154"/>
                <a:gd name="T6" fmla="*/ 0 w 236"/>
                <a:gd name="T7" fmla="*/ 136 h 154"/>
                <a:gd name="T8" fmla="*/ 1 w 236"/>
                <a:gd name="T9" fmla="*/ 138 h 154"/>
                <a:gd name="T10" fmla="*/ 36 w 236"/>
                <a:gd name="T11" fmla="*/ 146 h 154"/>
                <a:gd name="T12" fmla="*/ 236 w 236"/>
                <a:gd name="T13" fmla="*/ 13 h 1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154">
                  <a:moveTo>
                    <a:pt x="236" y="13"/>
                  </a:moveTo>
                  <a:cubicBezTo>
                    <a:pt x="227" y="0"/>
                    <a:pt x="227" y="0"/>
                    <a:pt x="227" y="0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17" y="140"/>
                    <a:pt x="8" y="140"/>
                    <a:pt x="0" y="136"/>
                  </a:cubicBezTo>
                  <a:cubicBezTo>
                    <a:pt x="0" y="137"/>
                    <a:pt x="0" y="137"/>
                    <a:pt x="1" y="138"/>
                  </a:cubicBezTo>
                  <a:cubicBezTo>
                    <a:pt x="9" y="150"/>
                    <a:pt x="25" y="154"/>
                    <a:pt x="36" y="146"/>
                  </a:cubicBezTo>
                  <a:lnTo>
                    <a:pt x="236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51" name="Freeform 55"/>
            <p:cNvSpPr>
              <a:spLocks noEditPoints="1"/>
            </p:cNvSpPr>
            <p:nvPr/>
          </p:nvSpPr>
          <p:spPr bwMode="auto">
            <a:xfrm>
              <a:off x="1285980" y="2257200"/>
              <a:ext cx="249194" cy="436542"/>
            </a:xfrm>
            <a:custGeom>
              <a:gdLst>
                <a:gd name="T0" fmla="*/ 59 w 136"/>
                <a:gd name="T1" fmla="*/ 203 h 239"/>
                <a:gd name="T2" fmla="*/ 54 w 136"/>
                <a:gd name="T3" fmla="*/ 203 h 239"/>
                <a:gd name="T4" fmla="*/ 54 w 136"/>
                <a:gd name="T5" fmla="*/ 239 h 239"/>
                <a:gd name="T6" fmla="*/ 72 w 136"/>
                <a:gd name="T7" fmla="*/ 226 h 239"/>
                <a:gd name="T8" fmla="*/ 59 w 136"/>
                <a:gd name="T9" fmla="*/ 203 h 239"/>
                <a:gd name="T10" fmla="*/ 54 w 136"/>
                <a:gd name="T11" fmla="*/ 187 h 239"/>
                <a:gd name="T12" fmla="*/ 54 w 136"/>
                <a:gd name="T13" fmla="*/ 82 h 239"/>
                <a:gd name="T14" fmla="*/ 81 w 136"/>
                <a:gd name="T15" fmla="*/ 74 h 239"/>
                <a:gd name="T16" fmla="*/ 97 w 136"/>
                <a:gd name="T17" fmla="*/ 13 h 239"/>
                <a:gd name="T18" fmla="*/ 114 w 136"/>
                <a:gd name="T19" fmla="*/ 2 h 239"/>
                <a:gd name="T20" fmla="*/ 124 w 136"/>
                <a:gd name="T21" fmla="*/ 20 h 239"/>
                <a:gd name="T22" fmla="*/ 109 w 136"/>
                <a:gd name="T23" fmla="*/ 81 h 239"/>
                <a:gd name="T24" fmla="*/ 130 w 136"/>
                <a:gd name="T25" fmla="*/ 134 h 239"/>
                <a:gd name="T26" fmla="*/ 122 w 136"/>
                <a:gd name="T27" fmla="*/ 164 h 239"/>
                <a:gd name="T28" fmla="*/ 122 w 136"/>
                <a:gd name="T29" fmla="*/ 164 h 239"/>
                <a:gd name="T30" fmla="*/ 136 w 136"/>
                <a:gd name="T31" fmla="*/ 187 h 239"/>
                <a:gd name="T32" fmla="*/ 131 w 136"/>
                <a:gd name="T33" fmla="*/ 207 h 239"/>
                <a:gd name="T34" fmla="*/ 54 w 136"/>
                <a:gd name="T35" fmla="*/ 187 h 239"/>
                <a:gd name="T36" fmla="*/ 54 w 136"/>
                <a:gd name="T37" fmla="*/ 203 h 239"/>
                <a:gd name="T38" fmla="*/ 36 w 136"/>
                <a:gd name="T39" fmla="*/ 216 h 239"/>
                <a:gd name="T40" fmla="*/ 50 w 136"/>
                <a:gd name="T41" fmla="*/ 239 h 239"/>
                <a:gd name="T42" fmla="*/ 54 w 136"/>
                <a:gd name="T43" fmla="*/ 239 h 239"/>
                <a:gd name="T44" fmla="*/ 54 w 136"/>
                <a:gd name="T45" fmla="*/ 203 h 239"/>
                <a:gd name="T46" fmla="*/ 54 w 136"/>
                <a:gd name="T47" fmla="*/ 82 h 239"/>
                <a:gd name="T48" fmla="*/ 54 w 136"/>
                <a:gd name="T49" fmla="*/ 187 h 239"/>
                <a:gd name="T50" fmla="*/ 0 w 136"/>
                <a:gd name="T51" fmla="*/ 173 h 239"/>
                <a:gd name="T52" fmla="*/ 5 w 136"/>
                <a:gd name="T53" fmla="*/ 152 h 239"/>
                <a:gd name="T54" fmla="*/ 29 w 136"/>
                <a:gd name="T55" fmla="*/ 140 h 239"/>
                <a:gd name="T56" fmla="*/ 37 w 136"/>
                <a:gd name="T57" fmla="*/ 109 h 239"/>
                <a:gd name="T58" fmla="*/ 54 w 136"/>
                <a:gd name="T59" fmla="*/ 82 h 2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6" h="239">
                  <a:moveTo>
                    <a:pt x="59" y="203"/>
                  </a:moveTo>
                  <a:cubicBezTo>
                    <a:pt x="57" y="203"/>
                    <a:pt x="56" y="203"/>
                    <a:pt x="54" y="203"/>
                  </a:cubicBezTo>
                  <a:cubicBezTo>
                    <a:pt x="54" y="239"/>
                    <a:pt x="54" y="239"/>
                    <a:pt x="54" y="239"/>
                  </a:cubicBezTo>
                  <a:cubicBezTo>
                    <a:pt x="62" y="239"/>
                    <a:pt x="70" y="234"/>
                    <a:pt x="72" y="226"/>
                  </a:cubicBezTo>
                  <a:cubicBezTo>
                    <a:pt x="74" y="216"/>
                    <a:pt x="69" y="206"/>
                    <a:pt x="59" y="203"/>
                  </a:cubicBezTo>
                  <a:close/>
                  <a:moveTo>
                    <a:pt x="54" y="187"/>
                  </a:moveTo>
                  <a:cubicBezTo>
                    <a:pt x="54" y="82"/>
                    <a:pt x="54" y="82"/>
                    <a:pt x="54" y="82"/>
                  </a:cubicBezTo>
                  <a:cubicBezTo>
                    <a:pt x="62" y="76"/>
                    <a:pt x="71" y="74"/>
                    <a:pt x="81" y="74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9" y="5"/>
                    <a:pt x="107" y="0"/>
                    <a:pt x="114" y="2"/>
                  </a:cubicBezTo>
                  <a:cubicBezTo>
                    <a:pt x="122" y="4"/>
                    <a:pt x="126" y="12"/>
                    <a:pt x="124" y="20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25" y="90"/>
                    <a:pt x="136" y="109"/>
                    <a:pt x="130" y="134"/>
                  </a:cubicBezTo>
                  <a:cubicBezTo>
                    <a:pt x="130" y="134"/>
                    <a:pt x="125" y="154"/>
                    <a:pt x="122" y="164"/>
                  </a:cubicBezTo>
                  <a:cubicBezTo>
                    <a:pt x="122" y="164"/>
                    <a:pt x="122" y="164"/>
                    <a:pt x="122" y="164"/>
                  </a:cubicBezTo>
                  <a:cubicBezTo>
                    <a:pt x="118" y="178"/>
                    <a:pt x="136" y="187"/>
                    <a:pt x="136" y="187"/>
                  </a:cubicBezTo>
                  <a:cubicBezTo>
                    <a:pt x="131" y="207"/>
                    <a:pt x="131" y="207"/>
                    <a:pt x="131" y="207"/>
                  </a:cubicBezTo>
                  <a:lnTo>
                    <a:pt x="54" y="187"/>
                  </a:lnTo>
                  <a:close/>
                  <a:moveTo>
                    <a:pt x="54" y="203"/>
                  </a:moveTo>
                  <a:cubicBezTo>
                    <a:pt x="46" y="203"/>
                    <a:pt x="38" y="208"/>
                    <a:pt x="36" y="216"/>
                  </a:cubicBezTo>
                  <a:cubicBezTo>
                    <a:pt x="34" y="226"/>
                    <a:pt x="40" y="236"/>
                    <a:pt x="50" y="239"/>
                  </a:cubicBezTo>
                  <a:cubicBezTo>
                    <a:pt x="51" y="239"/>
                    <a:pt x="53" y="239"/>
                    <a:pt x="54" y="239"/>
                  </a:cubicBezTo>
                  <a:cubicBezTo>
                    <a:pt x="54" y="203"/>
                    <a:pt x="54" y="203"/>
                    <a:pt x="54" y="203"/>
                  </a:cubicBezTo>
                  <a:close/>
                  <a:moveTo>
                    <a:pt x="54" y="82"/>
                  </a:moveTo>
                  <a:cubicBezTo>
                    <a:pt x="54" y="187"/>
                    <a:pt x="54" y="187"/>
                    <a:pt x="54" y="187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25" y="154"/>
                    <a:pt x="29" y="140"/>
                  </a:cubicBezTo>
                  <a:cubicBezTo>
                    <a:pt x="32" y="128"/>
                    <a:pt x="37" y="109"/>
                    <a:pt x="37" y="109"/>
                  </a:cubicBezTo>
                  <a:cubicBezTo>
                    <a:pt x="40" y="97"/>
                    <a:pt x="46" y="88"/>
                    <a:pt x="54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52" name="Freeform 56"/>
            <p:cNvSpPr>
              <a:spLocks noEditPoints="1"/>
            </p:cNvSpPr>
            <p:nvPr/>
          </p:nvSpPr>
          <p:spPr bwMode="auto">
            <a:xfrm>
              <a:off x="1059008" y="3171556"/>
              <a:ext cx="466643" cy="507975"/>
            </a:xfrm>
            <a:custGeom>
              <a:gdLst>
                <a:gd name="T0" fmla="*/ 198 w 255"/>
                <a:gd name="T1" fmla="*/ 128 h 277"/>
                <a:gd name="T2" fmla="*/ 191 w 255"/>
                <a:gd name="T3" fmla="*/ 158 h 277"/>
                <a:gd name="T4" fmla="*/ 191 w 255"/>
                <a:gd name="T5" fmla="*/ 185 h 277"/>
                <a:gd name="T6" fmla="*/ 196 w 255"/>
                <a:gd name="T7" fmla="*/ 187 h 277"/>
                <a:gd name="T8" fmla="*/ 218 w 255"/>
                <a:gd name="T9" fmla="*/ 218 h 277"/>
                <a:gd name="T10" fmla="*/ 191 w 255"/>
                <a:gd name="T11" fmla="*/ 201 h 277"/>
                <a:gd name="T12" fmla="*/ 191 w 255"/>
                <a:gd name="T13" fmla="*/ 55 h 277"/>
                <a:gd name="T14" fmla="*/ 218 w 255"/>
                <a:gd name="T15" fmla="*/ 38 h 277"/>
                <a:gd name="T16" fmla="*/ 196 w 255"/>
                <a:gd name="T17" fmla="*/ 69 h 277"/>
                <a:gd name="T18" fmla="*/ 191 w 255"/>
                <a:gd name="T19" fmla="*/ 71 h 277"/>
                <a:gd name="T20" fmla="*/ 249 w 255"/>
                <a:gd name="T21" fmla="*/ 121 h 277"/>
                <a:gd name="T22" fmla="*/ 211 w 255"/>
                <a:gd name="T23" fmla="*/ 128 h 277"/>
                <a:gd name="T24" fmla="*/ 249 w 255"/>
                <a:gd name="T25" fmla="*/ 134 h 277"/>
                <a:gd name="T26" fmla="*/ 249 w 255"/>
                <a:gd name="T27" fmla="*/ 121 h 277"/>
                <a:gd name="T28" fmla="*/ 132 w 255"/>
                <a:gd name="T29" fmla="*/ 277 h 277"/>
                <a:gd name="T30" fmla="*/ 167 w 255"/>
                <a:gd name="T31" fmla="*/ 186 h 277"/>
                <a:gd name="T32" fmla="*/ 191 w 255"/>
                <a:gd name="T33" fmla="*/ 98 h 277"/>
                <a:gd name="T34" fmla="*/ 127 w 255"/>
                <a:gd name="T35" fmla="*/ 72 h 277"/>
                <a:gd name="T36" fmla="*/ 183 w 255"/>
                <a:gd name="T37" fmla="*/ 128 h 277"/>
                <a:gd name="T38" fmla="*/ 156 w 255"/>
                <a:gd name="T39" fmla="*/ 176 h 277"/>
                <a:gd name="T40" fmla="*/ 153 w 255"/>
                <a:gd name="T41" fmla="*/ 214 h 277"/>
                <a:gd name="T42" fmla="*/ 127 w 255"/>
                <a:gd name="T43" fmla="*/ 277 h 277"/>
                <a:gd name="T44" fmla="*/ 191 w 255"/>
                <a:gd name="T45" fmla="*/ 71 h 277"/>
                <a:gd name="T46" fmla="*/ 186 w 255"/>
                <a:gd name="T47" fmla="*/ 60 h 277"/>
                <a:gd name="T48" fmla="*/ 191 w 255"/>
                <a:gd name="T49" fmla="*/ 185 h 277"/>
                <a:gd name="T50" fmla="*/ 186 w 255"/>
                <a:gd name="T51" fmla="*/ 196 h 277"/>
                <a:gd name="T52" fmla="*/ 191 w 255"/>
                <a:gd name="T53" fmla="*/ 185 h 277"/>
                <a:gd name="T54" fmla="*/ 127 w 255"/>
                <a:gd name="T55" fmla="*/ 0 h 277"/>
                <a:gd name="T56" fmla="*/ 134 w 255"/>
                <a:gd name="T57" fmla="*/ 7 h 277"/>
                <a:gd name="T58" fmla="*/ 128 w 255"/>
                <a:gd name="T59" fmla="*/ 45 h 277"/>
                <a:gd name="T60" fmla="*/ 127 w 255"/>
                <a:gd name="T61" fmla="*/ 45 h 277"/>
                <a:gd name="T62" fmla="*/ 64 w 255"/>
                <a:gd name="T63" fmla="*/ 97 h 277"/>
                <a:gd name="T64" fmla="*/ 89 w 255"/>
                <a:gd name="T65" fmla="*/ 187 h 277"/>
                <a:gd name="T66" fmla="*/ 124 w 255"/>
                <a:gd name="T67" fmla="*/ 277 h 277"/>
                <a:gd name="T68" fmla="*/ 127 w 255"/>
                <a:gd name="T69" fmla="*/ 214 h 277"/>
                <a:gd name="T70" fmla="*/ 103 w 255"/>
                <a:gd name="T71" fmla="*/ 183 h 277"/>
                <a:gd name="T72" fmla="*/ 71 w 255"/>
                <a:gd name="T73" fmla="*/ 128 h 277"/>
                <a:gd name="T74" fmla="*/ 127 w 255"/>
                <a:gd name="T75" fmla="*/ 72 h 277"/>
                <a:gd name="T76" fmla="*/ 127 w 255"/>
                <a:gd name="T77" fmla="*/ 57 h 277"/>
                <a:gd name="T78" fmla="*/ 127 w 255"/>
                <a:gd name="T79" fmla="*/ 0 h 277"/>
                <a:gd name="T80" fmla="*/ 121 w 255"/>
                <a:gd name="T81" fmla="*/ 38 h 277"/>
                <a:gd name="T82" fmla="*/ 127 w 255"/>
                <a:gd name="T83" fmla="*/ 0 h 277"/>
                <a:gd name="T84" fmla="*/ 64 w 255"/>
                <a:gd name="T85" fmla="*/ 185 h 277"/>
                <a:gd name="T86" fmla="*/ 69 w 255"/>
                <a:gd name="T87" fmla="*/ 196 h 277"/>
                <a:gd name="T88" fmla="*/ 64 w 255"/>
                <a:gd name="T89" fmla="*/ 71 h 277"/>
                <a:gd name="T90" fmla="*/ 69 w 255"/>
                <a:gd name="T91" fmla="*/ 60 h 277"/>
                <a:gd name="T92" fmla="*/ 64 w 255"/>
                <a:gd name="T93" fmla="*/ 71 h 277"/>
                <a:gd name="T94" fmla="*/ 57 w 255"/>
                <a:gd name="T95" fmla="*/ 128 h 277"/>
                <a:gd name="T96" fmla="*/ 64 w 255"/>
                <a:gd name="T97" fmla="*/ 97 h 277"/>
                <a:gd name="T98" fmla="*/ 64 w 255"/>
                <a:gd name="T99" fmla="*/ 71 h 277"/>
                <a:gd name="T100" fmla="*/ 60 w 255"/>
                <a:gd name="T101" fmla="*/ 69 h 277"/>
                <a:gd name="T102" fmla="*/ 38 w 255"/>
                <a:gd name="T103" fmla="*/ 38 h 277"/>
                <a:gd name="T104" fmla="*/ 64 w 255"/>
                <a:gd name="T105" fmla="*/ 55 h 277"/>
                <a:gd name="T106" fmla="*/ 64 w 255"/>
                <a:gd name="T107" fmla="*/ 201 h 277"/>
                <a:gd name="T108" fmla="*/ 38 w 255"/>
                <a:gd name="T109" fmla="*/ 218 h 277"/>
                <a:gd name="T110" fmla="*/ 60 w 255"/>
                <a:gd name="T111" fmla="*/ 187 h 277"/>
                <a:gd name="T112" fmla="*/ 64 w 255"/>
                <a:gd name="T113" fmla="*/ 185 h 277"/>
                <a:gd name="T114" fmla="*/ 45 w 255"/>
                <a:gd name="T115" fmla="*/ 128 h 277"/>
                <a:gd name="T116" fmla="*/ 7 w 255"/>
                <a:gd name="T117" fmla="*/ 121 h 277"/>
                <a:gd name="T118" fmla="*/ 7 w 255"/>
                <a:gd name="T119" fmla="*/ 134 h 277"/>
                <a:gd name="T120" fmla="*/ 45 w 255"/>
                <a:gd name="T121" fmla="*/ 128 h 2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5" h="277">
                  <a:moveTo>
                    <a:pt x="191" y="158"/>
                  </a:moveTo>
                  <a:cubicBezTo>
                    <a:pt x="195" y="149"/>
                    <a:pt x="198" y="139"/>
                    <a:pt x="198" y="128"/>
                  </a:cubicBezTo>
                  <a:cubicBezTo>
                    <a:pt x="198" y="117"/>
                    <a:pt x="195" y="107"/>
                    <a:pt x="191" y="98"/>
                  </a:cubicBezTo>
                  <a:cubicBezTo>
                    <a:pt x="191" y="158"/>
                    <a:pt x="191" y="158"/>
                    <a:pt x="191" y="158"/>
                  </a:cubicBezTo>
                  <a:close/>
                  <a:moveTo>
                    <a:pt x="191" y="201"/>
                  </a:moveTo>
                  <a:cubicBezTo>
                    <a:pt x="191" y="185"/>
                    <a:pt x="191" y="185"/>
                    <a:pt x="191" y="185"/>
                  </a:cubicBezTo>
                  <a:cubicBezTo>
                    <a:pt x="193" y="185"/>
                    <a:pt x="194" y="185"/>
                    <a:pt x="196" y="187"/>
                  </a:cubicBezTo>
                  <a:cubicBezTo>
                    <a:pt x="196" y="187"/>
                    <a:pt x="196" y="187"/>
                    <a:pt x="196" y="187"/>
                  </a:cubicBezTo>
                  <a:cubicBezTo>
                    <a:pt x="218" y="209"/>
                    <a:pt x="218" y="209"/>
                    <a:pt x="218" y="209"/>
                  </a:cubicBezTo>
                  <a:cubicBezTo>
                    <a:pt x="220" y="211"/>
                    <a:pt x="220" y="216"/>
                    <a:pt x="218" y="218"/>
                  </a:cubicBezTo>
                  <a:cubicBezTo>
                    <a:pt x="215" y="221"/>
                    <a:pt x="211" y="221"/>
                    <a:pt x="209" y="218"/>
                  </a:cubicBezTo>
                  <a:cubicBezTo>
                    <a:pt x="191" y="201"/>
                    <a:pt x="191" y="201"/>
                    <a:pt x="191" y="201"/>
                  </a:cubicBezTo>
                  <a:close/>
                  <a:moveTo>
                    <a:pt x="191" y="71"/>
                  </a:moveTo>
                  <a:cubicBezTo>
                    <a:pt x="191" y="55"/>
                    <a:pt x="191" y="55"/>
                    <a:pt x="191" y="55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11" y="35"/>
                    <a:pt x="215" y="35"/>
                    <a:pt x="218" y="38"/>
                  </a:cubicBezTo>
                  <a:cubicBezTo>
                    <a:pt x="220" y="40"/>
                    <a:pt x="220" y="44"/>
                    <a:pt x="218" y="47"/>
                  </a:cubicBezTo>
                  <a:cubicBezTo>
                    <a:pt x="196" y="69"/>
                    <a:pt x="196" y="69"/>
                    <a:pt x="196" y="69"/>
                  </a:cubicBezTo>
                  <a:cubicBezTo>
                    <a:pt x="196" y="69"/>
                    <a:pt x="196" y="69"/>
                    <a:pt x="196" y="69"/>
                  </a:cubicBezTo>
                  <a:cubicBezTo>
                    <a:pt x="194" y="71"/>
                    <a:pt x="193" y="71"/>
                    <a:pt x="191" y="71"/>
                  </a:cubicBezTo>
                  <a:close/>
                  <a:moveTo>
                    <a:pt x="249" y="121"/>
                  </a:moveTo>
                  <a:cubicBezTo>
                    <a:pt x="249" y="121"/>
                    <a:pt x="249" y="121"/>
                    <a:pt x="249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4" y="121"/>
                    <a:pt x="211" y="124"/>
                    <a:pt x="211" y="128"/>
                  </a:cubicBezTo>
                  <a:cubicBezTo>
                    <a:pt x="211" y="132"/>
                    <a:pt x="214" y="134"/>
                    <a:pt x="217" y="134"/>
                  </a:cubicBezTo>
                  <a:cubicBezTo>
                    <a:pt x="249" y="134"/>
                    <a:pt x="249" y="134"/>
                    <a:pt x="249" y="134"/>
                  </a:cubicBezTo>
                  <a:cubicBezTo>
                    <a:pt x="252" y="134"/>
                    <a:pt x="255" y="132"/>
                    <a:pt x="255" y="128"/>
                  </a:cubicBezTo>
                  <a:cubicBezTo>
                    <a:pt x="255" y="124"/>
                    <a:pt x="252" y="121"/>
                    <a:pt x="249" y="121"/>
                  </a:cubicBezTo>
                  <a:close/>
                  <a:moveTo>
                    <a:pt x="127" y="277"/>
                  </a:moveTo>
                  <a:cubicBezTo>
                    <a:pt x="132" y="277"/>
                    <a:pt x="132" y="277"/>
                    <a:pt x="132" y="277"/>
                  </a:cubicBezTo>
                  <a:cubicBezTo>
                    <a:pt x="151" y="277"/>
                    <a:pt x="167" y="262"/>
                    <a:pt x="167" y="242"/>
                  </a:cubicBezTo>
                  <a:cubicBezTo>
                    <a:pt x="167" y="186"/>
                    <a:pt x="167" y="186"/>
                    <a:pt x="167" y="186"/>
                  </a:cubicBezTo>
                  <a:cubicBezTo>
                    <a:pt x="177" y="179"/>
                    <a:pt x="186" y="169"/>
                    <a:pt x="191" y="158"/>
                  </a:cubicBezTo>
                  <a:cubicBezTo>
                    <a:pt x="191" y="98"/>
                    <a:pt x="191" y="98"/>
                    <a:pt x="191" y="98"/>
                  </a:cubicBezTo>
                  <a:cubicBezTo>
                    <a:pt x="180" y="74"/>
                    <a:pt x="156" y="57"/>
                    <a:pt x="127" y="57"/>
                  </a:cubicBezTo>
                  <a:cubicBezTo>
                    <a:pt x="127" y="72"/>
                    <a:pt x="127" y="72"/>
                    <a:pt x="127" y="72"/>
                  </a:cubicBezTo>
                  <a:cubicBezTo>
                    <a:pt x="143" y="72"/>
                    <a:pt x="157" y="78"/>
                    <a:pt x="167" y="88"/>
                  </a:cubicBezTo>
                  <a:cubicBezTo>
                    <a:pt x="177" y="98"/>
                    <a:pt x="183" y="112"/>
                    <a:pt x="183" y="128"/>
                  </a:cubicBezTo>
                  <a:cubicBezTo>
                    <a:pt x="183" y="148"/>
                    <a:pt x="172" y="166"/>
                    <a:pt x="156" y="176"/>
                  </a:cubicBezTo>
                  <a:cubicBezTo>
                    <a:pt x="156" y="176"/>
                    <a:pt x="156" y="176"/>
                    <a:pt x="156" y="176"/>
                  </a:cubicBezTo>
                  <a:cubicBezTo>
                    <a:pt x="154" y="177"/>
                    <a:pt x="153" y="180"/>
                    <a:pt x="153" y="182"/>
                  </a:cubicBezTo>
                  <a:cubicBezTo>
                    <a:pt x="153" y="214"/>
                    <a:pt x="153" y="214"/>
                    <a:pt x="153" y="214"/>
                  </a:cubicBezTo>
                  <a:cubicBezTo>
                    <a:pt x="127" y="214"/>
                    <a:pt x="127" y="214"/>
                    <a:pt x="127" y="214"/>
                  </a:cubicBezTo>
                  <a:cubicBezTo>
                    <a:pt x="127" y="277"/>
                    <a:pt x="127" y="277"/>
                    <a:pt x="127" y="277"/>
                  </a:cubicBezTo>
                  <a:close/>
                  <a:moveTo>
                    <a:pt x="191" y="55"/>
                  </a:moveTo>
                  <a:cubicBezTo>
                    <a:pt x="191" y="71"/>
                    <a:pt x="191" y="71"/>
                    <a:pt x="191" y="71"/>
                  </a:cubicBezTo>
                  <a:cubicBezTo>
                    <a:pt x="189" y="71"/>
                    <a:pt x="188" y="71"/>
                    <a:pt x="186" y="69"/>
                  </a:cubicBezTo>
                  <a:cubicBezTo>
                    <a:pt x="184" y="67"/>
                    <a:pt x="184" y="63"/>
                    <a:pt x="186" y="60"/>
                  </a:cubicBezTo>
                  <a:cubicBezTo>
                    <a:pt x="191" y="55"/>
                    <a:pt x="191" y="55"/>
                    <a:pt x="191" y="55"/>
                  </a:cubicBezTo>
                  <a:close/>
                  <a:moveTo>
                    <a:pt x="191" y="185"/>
                  </a:moveTo>
                  <a:cubicBezTo>
                    <a:pt x="191" y="201"/>
                    <a:pt x="191" y="201"/>
                    <a:pt x="191" y="20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4" y="193"/>
                    <a:pt x="184" y="189"/>
                    <a:pt x="186" y="187"/>
                  </a:cubicBezTo>
                  <a:cubicBezTo>
                    <a:pt x="188" y="185"/>
                    <a:pt x="189" y="185"/>
                    <a:pt x="191" y="185"/>
                  </a:cubicBezTo>
                  <a:close/>
                  <a:moveTo>
                    <a:pt x="127" y="45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8" y="0"/>
                    <a:pt x="128" y="0"/>
                  </a:cubicBezTo>
                  <a:cubicBezTo>
                    <a:pt x="131" y="0"/>
                    <a:pt x="134" y="3"/>
                    <a:pt x="134" y="7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42"/>
                    <a:pt x="131" y="45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7" y="45"/>
                    <a:pt x="127" y="45"/>
                  </a:cubicBezTo>
                  <a:close/>
                  <a:moveTo>
                    <a:pt x="127" y="57"/>
                  </a:moveTo>
                  <a:cubicBezTo>
                    <a:pt x="99" y="57"/>
                    <a:pt x="75" y="74"/>
                    <a:pt x="64" y="97"/>
                  </a:cubicBezTo>
                  <a:cubicBezTo>
                    <a:pt x="64" y="159"/>
                    <a:pt x="64" y="159"/>
                    <a:pt x="64" y="159"/>
                  </a:cubicBezTo>
                  <a:cubicBezTo>
                    <a:pt x="70" y="170"/>
                    <a:pt x="78" y="180"/>
                    <a:pt x="89" y="187"/>
                  </a:cubicBezTo>
                  <a:cubicBezTo>
                    <a:pt x="89" y="242"/>
                    <a:pt x="89" y="242"/>
                    <a:pt x="89" y="242"/>
                  </a:cubicBezTo>
                  <a:cubicBezTo>
                    <a:pt x="89" y="262"/>
                    <a:pt x="104" y="277"/>
                    <a:pt x="124" y="277"/>
                  </a:cubicBezTo>
                  <a:cubicBezTo>
                    <a:pt x="127" y="277"/>
                    <a:pt x="127" y="277"/>
                    <a:pt x="127" y="277"/>
                  </a:cubicBezTo>
                  <a:cubicBezTo>
                    <a:pt x="127" y="214"/>
                    <a:pt x="127" y="214"/>
                    <a:pt x="127" y="214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03" y="183"/>
                    <a:pt x="103" y="183"/>
                    <a:pt x="103" y="183"/>
                  </a:cubicBezTo>
                  <a:cubicBezTo>
                    <a:pt x="103" y="180"/>
                    <a:pt x="102" y="178"/>
                    <a:pt x="100" y="176"/>
                  </a:cubicBezTo>
                  <a:cubicBezTo>
                    <a:pt x="83" y="167"/>
                    <a:pt x="71" y="149"/>
                    <a:pt x="71" y="128"/>
                  </a:cubicBezTo>
                  <a:cubicBezTo>
                    <a:pt x="71" y="112"/>
                    <a:pt x="78" y="98"/>
                    <a:pt x="88" y="88"/>
                  </a:cubicBezTo>
                  <a:cubicBezTo>
                    <a:pt x="98" y="78"/>
                    <a:pt x="112" y="72"/>
                    <a:pt x="127" y="72"/>
                  </a:cubicBezTo>
                  <a:cubicBezTo>
                    <a:pt x="127" y="72"/>
                    <a:pt x="127" y="72"/>
                    <a:pt x="127" y="72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7" y="57"/>
                    <a:pt x="127" y="57"/>
                    <a:pt x="127" y="57"/>
                  </a:cubicBezTo>
                  <a:close/>
                  <a:moveTo>
                    <a:pt x="127" y="0"/>
                  </a:moveTo>
                  <a:cubicBezTo>
                    <a:pt x="127" y="45"/>
                    <a:pt x="127" y="45"/>
                    <a:pt x="127" y="45"/>
                  </a:cubicBezTo>
                  <a:cubicBezTo>
                    <a:pt x="124" y="45"/>
                    <a:pt x="121" y="42"/>
                    <a:pt x="121" y="38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21" y="4"/>
                    <a:pt x="124" y="1"/>
                    <a:pt x="127" y="0"/>
                  </a:cubicBezTo>
                  <a:close/>
                  <a:moveTo>
                    <a:pt x="64" y="201"/>
                  </a:moveTo>
                  <a:cubicBezTo>
                    <a:pt x="64" y="185"/>
                    <a:pt x="64" y="185"/>
                    <a:pt x="64" y="185"/>
                  </a:cubicBezTo>
                  <a:cubicBezTo>
                    <a:pt x="66" y="185"/>
                    <a:pt x="68" y="185"/>
                    <a:pt x="69" y="187"/>
                  </a:cubicBezTo>
                  <a:cubicBezTo>
                    <a:pt x="72" y="189"/>
                    <a:pt x="72" y="193"/>
                    <a:pt x="69" y="196"/>
                  </a:cubicBezTo>
                  <a:cubicBezTo>
                    <a:pt x="64" y="201"/>
                    <a:pt x="64" y="201"/>
                    <a:pt x="64" y="201"/>
                  </a:cubicBezTo>
                  <a:close/>
                  <a:moveTo>
                    <a:pt x="64" y="71"/>
                  </a:moveTo>
                  <a:cubicBezTo>
                    <a:pt x="64" y="55"/>
                    <a:pt x="64" y="55"/>
                    <a:pt x="64" y="55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72" y="63"/>
                    <a:pt x="72" y="67"/>
                    <a:pt x="69" y="69"/>
                  </a:cubicBezTo>
                  <a:cubicBezTo>
                    <a:pt x="68" y="71"/>
                    <a:pt x="66" y="71"/>
                    <a:pt x="64" y="71"/>
                  </a:cubicBezTo>
                  <a:close/>
                  <a:moveTo>
                    <a:pt x="64" y="97"/>
                  </a:moveTo>
                  <a:cubicBezTo>
                    <a:pt x="59" y="106"/>
                    <a:pt x="57" y="117"/>
                    <a:pt x="57" y="128"/>
                  </a:cubicBezTo>
                  <a:cubicBezTo>
                    <a:pt x="57" y="139"/>
                    <a:pt x="59" y="149"/>
                    <a:pt x="64" y="159"/>
                  </a:cubicBezTo>
                  <a:cubicBezTo>
                    <a:pt x="64" y="97"/>
                    <a:pt x="64" y="97"/>
                    <a:pt x="64" y="97"/>
                  </a:cubicBezTo>
                  <a:close/>
                  <a:moveTo>
                    <a:pt x="64" y="55"/>
                  </a:moveTo>
                  <a:cubicBezTo>
                    <a:pt x="64" y="71"/>
                    <a:pt x="64" y="71"/>
                    <a:pt x="64" y="71"/>
                  </a:cubicBezTo>
                  <a:cubicBezTo>
                    <a:pt x="62" y="71"/>
                    <a:pt x="61" y="70"/>
                    <a:pt x="60" y="69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5" y="44"/>
                    <a:pt x="35" y="40"/>
                    <a:pt x="38" y="38"/>
                  </a:cubicBezTo>
                  <a:cubicBezTo>
                    <a:pt x="40" y="35"/>
                    <a:pt x="44" y="35"/>
                    <a:pt x="47" y="38"/>
                  </a:cubicBezTo>
                  <a:cubicBezTo>
                    <a:pt x="64" y="55"/>
                    <a:pt x="64" y="55"/>
                    <a:pt x="64" y="55"/>
                  </a:cubicBezTo>
                  <a:close/>
                  <a:moveTo>
                    <a:pt x="64" y="185"/>
                  </a:moveTo>
                  <a:cubicBezTo>
                    <a:pt x="64" y="201"/>
                    <a:pt x="64" y="201"/>
                    <a:pt x="64" y="201"/>
                  </a:cubicBezTo>
                  <a:cubicBezTo>
                    <a:pt x="47" y="218"/>
                    <a:pt x="47" y="218"/>
                    <a:pt x="47" y="218"/>
                  </a:cubicBezTo>
                  <a:cubicBezTo>
                    <a:pt x="44" y="221"/>
                    <a:pt x="40" y="221"/>
                    <a:pt x="38" y="218"/>
                  </a:cubicBezTo>
                  <a:cubicBezTo>
                    <a:pt x="35" y="216"/>
                    <a:pt x="35" y="211"/>
                    <a:pt x="38" y="209"/>
                  </a:cubicBezTo>
                  <a:cubicBezTo>
                    <a:pt x="60" y="187"/>
                    <a:pt x="60" y="187"/>
                    <a:pt x="60" y="187"/>
                  </a:cubicBezTo>
                  <a:cubicBezTo>
                    <a:pt x="60" y="187"/>
                    <a:pt x="60" y="187"/>
                    <a:pt x="60" y="187"/>
                  </a:cubicBezTo>
                  <a:cubicBezTo>
                    <a:pt x="61" y="185"/>
                    <a:pt x="62" y="185"/>
                    <a:pt x="64" y="185"/>
                  </a:cubicBezTo>
                  <a:close/>
                  <a:moveTo>
                    <a:pt x="45" y="128"/>
                  </a:moveTo>
                  <a:cubicBezTo>
                    <a:pt x="45" y="128"/>
                    <a:pt x="45" y="128"/>
                    <a:pt x="45" y="128"/>
                  </a:cubicBezTo>
                  <a:cubicBezTo>
                    <a:pt x="45" y="124"/>
                    <a:pt x="42" y="121"/>
                    <a:pt x="38" y="121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3" y="121"/>
                    <a:pt x="0" y="124"/>
                    <a:pt x="0" y="128"/>
                  </a:cubicBezTo>
                  <a:cubicBezTo>
                    <a:pt x="0" y="132"/>
                    <a:pt x="3" y="134"/>
                    <a:pt x="7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2" y="134"/>
                    <a:pt x="45" y="132"/>
                    <a:pt x="45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53" name="Freeform 57"/>
            <p:cNvSpPr>
              <a:spLocks noEditPoints="1"/>
            </p:cNvSpPr>
            <p:nvPr/>
          </p:nvSpPr>
          <p:spPr bwMode="auto">
            <a:xfrm>
              <a:off x="2777966" y="1860344"/>
              <a:ext cx="444421" cy="434954"/>
            </a:xfrm>
            <a:custGeom>
              <a:gdLst>
                <a:gd name="T0" fmla="*/ 231 w 243"/>
                <a:gd name="T1" fmla="*/ 92 h 238"/>
                <a:gd name="T2" fmla="*/ 214 w 243"/>
                <a:gd name="T3" fmla="*/ 83 h 238"/>
                <a:gd name="T4" fmla="*/ 206 w 243"/>
                <a:gd name="T5" fmla="*/ 71 h 238"/>
                <a:gd name="T6" fmla="*/ 192 w 243"/>
                <a:gd name="T7" fmla="*/ 82 h 238"/>
                <a:gd name="T8" fmla="*/ 194 w 243"/>
                <a:gd name="T9" fmla="*/ 64 h 238"/>
                <a:gd name="T10" fmla="*/ 179 w 243"/>
                <a:gd name="T11" fmla="*/ 64 h 238"/>
                <a:gd name="T12" fmla="*/ 162 w 243"/>
                <a:gd name="T13" fmla="*/ 54 h 238"/>
                <a:gd name="T14" fmla="*/ 154 w 243"/>
                <a:gd name="T15" fmla="*/ 42 h 238"/>
                <a:gd name="T16" fmla="*/ 140 w 243"/>
                <a:gd name="T17" fmla="*/ 53 h 238"/>
                <a:gd name="T18" fmla="*/ 142 w 243"/>
                <a:gd name="T19" fmla="*/ 35 h 238"/>
                <a:gd name="T20" fmla="*/ 128 w 243"/>
                <a:gd name="T21" fmla="*/ 35 h 238"/>
                <a:gd name="T22" fmla="*/ 110 w 243"/>
                <a:gd name="T23" fmla="*/ 25 h 238"/>
                <a:gd name="T24" fmla="*/ 102 w 243"/>
                <a:gd name="T25" fmla="*/ 13 h 238"/>
                <a:gd name="T26" fmla="*/ 101 w 243"/>
                <a:gd name="T27" fmla="*/ 22 h 238"/>
                <a:gd name="T28" fmla="*/ 208 w 243"/>
                <a:gd name="T29" fmla="*/ 128 h 238"/>
                <a:gd name="T30" fmla="*/ 206 w 243"/>
                <a:gd name="T31" fmla="*/ 132 h 238"/>
                <a:gd name="T32" fmla="*/ 101 w 243"/>
                <a:gd name="T33" fmla="*/ 74 h 238"/>
                <a:gd name="T34" fmla="*/ 196 w 243"/>
                <a:gd name="T35" fmla="*/ 149 h 238"/>
                <a:gd name="T36" fmla="*/ 194 w 243"/>
                <a:gd name="T37" fmla="*/ 153 h 238"/>
                <a:gd name="T38" fmla="*/ 101 w 243"/>
                <a:gd name="T39" fmla="*/ 101 h 238"/>
                <a:gd name="T40" fmla="*/ 185 w 243"/>
                <a:gd name="T41" fmla="*/ 170 h 238"/>
                <a:gd name="T42" fmla="*/ 182 w 243"/>
                <a:gd name="T43" fmla="*/ 174 h 238"/>
                <a:gd name="T44" fmla="*/ 101 w 243"/>
                <a:gd name="T45" fmla="*/ 129 h 238"/>
                <a:gd name="T46" fmla="*/ 173 w 243"/>
                <a:gd name="T47" fmla="*/ 191 h 238"/>
                <a:gd name="T48" fmla="*/ 171 w 243"/>
                <a:gd name="T49" fmla="*/ 195 h 238"/>
                <a:gd name="T50" fmla="*/ 101 w 243"/>
                <a:gd name="T51" fmla="*/ 156 h 238"/>
                <a:gd name="T52" fmla="*/ 138 w 243"/>
                <a:gd name="T53" fmla="*/ 231 h 238"/>
                <a:gd name="T54" fmla="*/ 243 w 243"/>
                <a:gd name="T55" fmla="*/ 91 h 238"/>
                <a:gd name="T56" fmla="*/ 101 w 243"/>
                <a:gd name="T57" fmla="*/ 22 h 238"/>
                <a:gd name="T58" fmla="*/ 85 w 243"/>
                <a:gd name="T59" fmla="*/ 11 h 238"/>
                <a:gd name="T60" fmla="*/ 78 w 243"/>
                <a:gd name="T61" fmla="*/ 0 h 238"/>
                <a:gd name="T62" fmla="*/ 15 w 243"/>
                <a:gd name="T63" fmla="*/ 163 h 238"/>
                <a:gd name="T64" fmla="*/ 101 w 243"/>
                <a:gd name="T65" fmla="*/ 156 h 238"/>
                <a:gd name="T66" fmla="*/ 27 w 243"/>
                <a:gd name="T67" fmla="*/ 113 h 238"/>
                <a:gd name="T68" fmla="*/ 101 w 243"/>
                <a:gd name="T69" fmla="*/ 151 h 238"/>
                <a:gd name="T70" fmla="*/ 40 w 243"/>
                <a:gd name="T71" fmla="*/ 95 h 238"/>
                <a:gd name="T72" fmla="*/ 42 w 243"/>
                <a:gd name="T73" fmla="*/ 91 h 238"/>
                <a:gd name="T74" fmla="*/ 101 w 243"/>
                <a:gd name="T75" fmla="*/ 101 h 238"/>
                <a:gd name="T76" fmla="*/ 51 w 243"/>
                <a:gd name="T77" fmla="*/ 71 h 238"/>
                <a:gd name="T78" fmla="*/ 101 w 243"/>
                <a:gd name="T79" fmla="*/ 96 h 238"/>
                <a:gd name="T80" fmla="*/ 63 w 243"/>
                <a:gd name="T81" fmla="*/ 53 h 238"/>
                <a:gd name="T82" fmla="*/ 65 w 243"/>
                <a:gd name="T83" fmla="*/ 49 h 238"/>
                <a:gd name="T84" fmla="*/ 101 w 243"/>
                <a:gd name="T85" fmla="*/ 22 h 2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3" h="238">
                  <a:moveTo>
                    <a:pt x="232" y="85"/>
                  </a:moveTo>
                  <a:cubicBezTo>
                    <a:pt x="233" y="87"/>
                    <a:pt x="233" y="90"/>
                    <a:pt x="231" y="92"/>
                  </a:cubicBezTo>
                  <a:cubicBezTo>
                    <a:pt x="229" y="97"/>
                    <a:pt x="223" y="99"/>
                    <a:pt x="218" y="96"/>
                  </a:cubicBezTo>
                  <a:cubicBezTo>
                    <a:pt x="213" y="94"/>
                    <a:pt x="212" y="88"/>
                    <a:pt x="214" y="83"/>
                  </a:cubicBezTo>
                  <a:cubicBezTo>
                    <a:pt x="216" y="81"/>
                    <a:pt x="218" y="79"/>
                    <a:pt x="220" y="78"/>
                  </a:cubicBezTo>
                  <a:cubicBezTo>
                    <a:pt x="206" y="71"/>
                    <a:pt x="206" y="71"/>
                    <a:pt x="206" y="71"/>
                  </a:cubicBezTo>
                  <a:cubicBezTo>
                    <a:pt x="207" y="73"/>
                    <a:pt x="207" y="76"/>
                    <a:pt x="205" y="78"/>
                  </a:cubicBezTo>
                  <a:cubicBezTo>
                    <a:pt x="203" y="83"/>
                    <a:pt x="197" y="84"/>
                    <a:pt x="192" y="82"/>
                  </a:cubicBezTo>
                  <a:cubicBezTo>
                    <a:pt x="188" y="79"/>
                    <a:pt x="186" y="73"/>
                    <a:pt x="188" y="69"/>
                  </a:cubicBezTo>
                  <a:cubicBezTo>
                    <a:pt x="190" y="66"/>
                    <a:pt x="192" y="65"/>
                    <a:pt x="194" y="64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1" y="59"/>
                    <a:pt x="181" y="61"/>
                    <a:pt x="179" y="64"/>
                  </a:cubicBezTo>
                  <a:cubicBezTo>
                    <a:pt x="177" y="68"/>
                    <a:pt x="171" y="70"/>
                    <a:pt x="166" y="67"/>
                  </a:cubicBezTo>
                  <a:cubicBezTo>
                    <a:pt x="161" y="65"/>
                    <a:pt x="160" y="59"/>
                    <a:pt x="162" y="54"/>
                  </a:cubicBezTo>
                  <a:cubicBezTo>
                    <a:pt x="164" y="52"/>
                    <a:pt x="166" y="50"/>
                    <a:pt x="168" y="50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5" y="44"/>
                    <a:pt x="155" y="47"/>
                    <a:pt x="153" y="49"/>
                  </a:cubicBezTo>
                  <a:cubicBezTo>
                    <a:pt x="151" y="54"/>
                    <a:pt x="145" y="56"/>
                    <a:pt x="140" y="53"/>
                  </a:cubicBezTo>
                  <a:cubicBezTo>
                    <a:pt x="136" y="50"/>
                    <a:pt x="134" y="45"/>
                    <a:pt x="136" y="40"/>
                  </a:cubicBezTo>
                  <a:cubicBezTo>
                    <a:pt x="138" y="37"/>
                    <a:pt x="140" y="36"/>
                    <a:pt x="142" y="35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9" y="30"/>
                    <a:pt x="129" y="33"/>
                    <a:pt x="128" y="35"/>
                  </a:cubicBezTo>
                  <a:cubicBezTo>
                    <a:pt x="125" y="40"/>
                    <a:pt x="119" y="41"/>
                    <a:pt x="114" y="39"/>
                  </a:cubicBezTo>
                  <a:cubicBezTo>
                    <a:pt x="110" y="36"/>
                    <a:pt x="108" y="30"/>
                    <a:pt x="110" y="25"/>
                  </a:cubicBezTo>
                  <a:cubicBezTo>
                    <a:pt x="112" y="23"/>
                    <a:pt x="114" y="22"/>
                    <a:pt x="116" y="21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3" y="16"/>
                    <a:pt x="103" y="18"/>
                    <a:pt x="102" y="21"/>
                  </a:cubicBezTo>
                  <a:cubicBezTo>
                    <a:pt x="101" y="21"/>
                    <a:pt x="101" y="22"/>
                    <a:pt x="101" y="22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9" y="129"/>
                    <a:pt x="209" y="130"/>
                    <a:pt x="209" y="131"/>
                  </a:cubicBezTo>
                  <a:cubicBezTo>
                    <a:pt x="208" y="132"/>
                    <a:pt x="207" y="133"/>
                    <a:pt x="206" y="132"/>
                  </a:cubicBezTo>
                  <a:cubicBezTo>
                    <a:pt x="206" y="132"/>
                    <a:pt x="206" y="132"/>
                    <a:pt x="206" y="132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196" y="149"/>
                    <a:pt x="196" y="149"/>
                    <a:pt x="196" y="149"/>
                  </a:cubicBezTo>
                  <a:cubicBezTo>
                    <a:pt x="197" y="150"/>
                    <a:pt x="198" y="151"/>
                    <a:pt x="197" y="152"/>
                  </a:cubicBezTo>
                  <a:cubicBezTo>
                    <a:pt x="197" y="153"/>
                    <a:pt x="195" y="154"/>
                    <a:pt x="194" y="153"/>
                  </a:cubicBezTo>
                  <a:cubicBezTo>
                    <a:pt x="194" y="153"/>
                    <a:pt x="194" y="153"/>
                    <a:pt x="194" y="153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85" y="170"/>
                    <a:pt x="185" y="170"/>
                    <a:pt x="185" y="170"/>
                  </a:cubicBezTo>
                  <a:cubicBezTo>
                    <a:pt x="186" y="171"/>
                    <a:pt x="186" y="172"/>
                    <a:pt x="186" y="173"/>
                  </a:cubicBezTo>
                  <a:cubicBezTo>
                    <a:pt x="185" y="174"/>
                    <a:pt x="184" y="175"/>
                    <a:pt x="182" y="174"/>
                  </a:cubicBezTo>
                  <a:cubicBezTo>
                    <a:pt x="182" y="174"/>
                    <a:pt x="182" y="174"/>
                    <a:pt x="182" y="174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73" y="191"/>
                    <a:pt x="173" y="191"/>
                    <a:pt x="173" y="191"/>
                  </a:cubicBezTo>
                  <a:cubicBezTo>
                    <a:pt x="174" y="192"/>
                    <a:pt x="174" y="193"/>
                    <a:pt x="174" y="194"/>
                  </a:cubicBezTo>
                  <a:cubicBezTo>
                    <a:pt x="173" y="196"/>
                    <a:pt x="172" y="196"/>
                    <a:pt x="171" y="195"/>
                  </a:cubicBezTo>
                  <a:cubicBezTo>
                    <a:pt x="171" y="195"/>
                    <a:pt x="171" y="195"/>
                    <a:pt x="171" y="195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101" y="210"/>
                    <a:pt x="101" y="210"/>
                    <a:pt x="101" y="210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50" y="238"/>
                    <a:pt x="164" y="233"/>
                    <a:pt x="171" y="222"/>
                  </a:cubicBezTo>
                  <a:cubicBezTo>
                    <a:pt x="243" y="91"/>
                    <a:pt x="243" y="91"/>
                    <a:pt x="243" y="91"/>
                  </a:cubicBezTo>
                  <a:lnTo>
                    <a:pt x="232" y="85"/>
                  </a:lnTo>
                  <a:close/>
                  <a:moveTo>
                    <a:pt x="101" y="22"/>
                  </a:moveTo>
                  <a:cubicBezTo>
                    <a:pt x="98" y="26"/>
                    <a:pt x="93" y="27"/>
                    <a:pt x="88" y="24"/>
                  </a:cubicBezTo>
                  <a:cubicBezTo>
                    <a:pt x="84" y="22"/>
                    <a:pt x="82" y="16"/>
                    <a:pt x="85" y="11"/>
                  </a:cubicBezTo>
                  <a:cubicBezTo>
                    <a:pt x="86" y="9"/>
                    <a:pt x="88" y="7"/>
                    <a:pt x="90" y="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6" y="130"/>
                    <a:pt x="6" y="130"/>
                    <a:pt x="6" y="130"/>
                  </a:cubicBezTo>
                  <a:cubicBezTo>
                    <a:pt x="0" y="142"/>
                    <a:pt x="4" y="157"/>
                    <a:pt x="15" y="163"/>
                  </a:cubicBezTo>
                  <a:cubicBezTo>
                    <a:pt x="101" y="210"/>
                    <a:pt x="101" y="210"/>
                    <a:pt x="101" y="210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27" y="116"/>
                    <a:pt x="27" y="114"/>
                    <a:pt x="27" y="113"/>
                  </a:cubicBezTo>
                  <a:cubicBezTo>
                    <a:pt x="28" y="112"/>
                    <a:pt x="29" y="112"/>
                    <a:pt x="30" y="112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9" y="95"/>
                    <a:pt x="38" y="93"/>
                    <a:pt x="39" y="92"/>
                  </a:cubicBezTo>
                  <a:cubicBezTo>
                    <a:pt x="40" y="91"/>
                    <a:pt x="41" y="91"/>
                    <a:pt x="42" y="91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0" y="74"/>
                    <a:pt x="50" y="72"/>
                    <a:pt x="51" y="71"/>
                  </a:cubicBezTo>
                  <a:cubicBezTo>
                    <a:pt x="51" y="70"/>
                    <a:pt x="53" y="70"/>
                    <a:pt x="54" y="70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2" y="53"/>
                    <a:pt x="62" y="51"/>
                    <a:pt x="62" y="50"/>
                  </a:cubicBezTo>
                  <a:cubicBezTo>
                    <a:pt x="63" y="49"/>
                    <a:pt x="64" y="49"/>
                    <a:pt x="65" y="49"/>
                  </a:cubicBezTo>
                  <a:cubicBezTo>
                    <a:pt x="101" y="69"/>
                    <a:pt x="101" y="69"/>
                    <a:pt x="101" y="69"/>
                  </a:cubicBezTo>
                  <a:lnTo>
                    <a:pt x="101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54" name="Freeform 58"/>
            <p:cNvSpPr>
              <a:spLocks noEditPoints="1"/>
            </p:cNvSpPr>
            <p:nvPr/>
          </p:nvSpPr>
          <p:spPr bwMode="auto">
            <a:xfrm>
              <a:off x="1211381" y="3676356"/>
              <a:ext cx="431724" cy="438129"/>
            </a:xfrm>
            <a:custGeom>
              <a:gdLst>
                <a:gd name="T0" fmla="*/ 189 w 236"/>
                <a:gd name="T1" fmla="*/ 60 h 239"/>
                <a:gd name="T2" fmla="*/ 196 w 236"/>
                <a:gd name="T3" fmla="*/ 122 h 239"/>
                <a:gd name="T4" fmla="*/ 198 w 236"/>
                <a:gd name="T5" fmla="*/ 136 h 239"/>
                <a:gd name="T6" fmla="*/ 208 w 236"/>
                <a:gd name="T7" fmla="*/ 157 h 239"/>
                <a:gd name="T8" fmla="*/ 189 w 236"/>
                <a:gd name="T9" fmla="*/ 195 h 239"/>
                <a:gd name="T10" fmla="*/ 168 w 236"/>
                <a:gd name="T11" fmla="*/ 156 h 239"/>
                <a:gd name="T12" fmla="*/ 168 w 236"/>
                <a:gd name="T13" fmla="*/ 78 h 239"/>
                <a:gd name="T14" fmla="*/ 182 w 236"/>
                <a:gd name="T15" fmla="*/ 92 h 239"/>
                <a:gd name="T16" fmla="*/ 185 w 236"/>
                <a:gd name="T17" fmla="*/ 107 h 239"/>
                <a:gd name="T18" fmla="*/ 189 w 236"/>
                <a:gd name="T19" fmla="*/ 141 h 239"/>
                <a:gd name="T20" fmla="*/ 189 w 236"/>
                <a:gd name="T21" fmla="*/ 130 h 239"/>
                <a:gd name="T22" fmla="*/ 168 w 236"/>
                <a:gd name="T23" fmla="*/ 155 h 239"/>
                <a:gd name="T24" fmla="*/ 160 w 236"/>
                <a:gd name="T25" fmla="*/ 138 h 239"/>
                <a:gd name="T26" fmla="*/ 165 w 236"/>
                <a:gd name="T27" fmla="*/ 172 h 239"/>
                <a:gd name="T28" fmla="*/ 168 w 236"/>
                <a:gd name="T29" fmla="*/ 16 h 239"/>
                <a:gd name="T30" fmla="*/ 163 w 236"/>
                <a:gd name="T31" fmla="*/ 49 h 239"/>
                <a:gd name="T32" fmla="*/ 168 w 236"/>
                <a:gd name="T33" fmla="*/ 78 h 239"/>
                <a:gd name="T34" fmla="*/ 159 w 236"/>
                <a:gd name="T35" fmla="*/ 118 h 239"/>
                <a:gd name="T36" fmla="*/ 159 w 236"/>
                <a:gd name="T37" fmla="*/ 209 h 239"/>
                <a:gd name="T38" fmla="*/ 159 w 236"/>
                <a:gd name="T39" fmla="*/ 5 h 239"/>
                <a:gd name="T40" fmla="*/ 159 w 236"/>
                <a:gd name="T41" fmla="*/ 40 h 239"/>
                <a:gd name="T42" fmla="*/ 144 w 236"/>
                <a:gd name="T43" fmla="*/ 89 h 239"/>
                <a:gd name="T44" fmla="*/ 159 w 236"/>
                <a:gd name="T45" fmla="*/ 108 h 239"/>
                <a:gd name="T46" fmla="*/ 159 w 236"/>
                <a:gd name="T47" fmla="*/ 136 h 239"/>
                <a:gd name="T48" fmla="*/ 144 w 236"/>
                <a:gd name="T49" fmla="*/ 162 h 239"/>
                <a:gd name="T50" fmla="*/ 151 w 236"/>
                <a:gd name="T51" fmla="*/ 143 h 239"/>
                <a:gd name="T52" fmla="*/ 146 w 236"/>
                <a:gd name="T53" fmla="*/ 109 h 239"/>
                <a:gd name="T54" fmla="*/ 123 w 236"/>
                <a:gd name="T55" fmla="*/ 7 h 239"/>
                <a:gd name="T56" fmla="*/ 144 w 236"/>
                <a:gd name="T57" fmla="*/ 0 h 239"/>
                <a:gd name="T58" fmla="*/ 144 w 236"/>
                <a:gd name="T59" fmla="*/ 187 h 239"/>
                <a:gd name="T60" fmla="*/ 123 w 236"/>
                <a:gd name="T61" fmla="*/ 225 h 239"/>
                <a:gd name="T62" fmla="*/ 140 w 236"/>
                <a:gd name="T63" fmla="*/ 96 h 239"/>
                <a:gd name="T64" fmla="*/ 123 w 236"/>
                <a:gd name="T65" fmla="*/ 135 h 239"/>
                <a:gd name="T66" fmla="*/ 137 w 236"/>
                <a:gd name="T67" fmla="*/ 113 h 239"/>
                <a:gd name="T68" fmla="*/ 123 w 236"/>
                <a:gd name="T69" fmla="*/ 82 h 239"/>
                <a:gd name="T70" fmla="*/ 125 w 236"/>
                <a:gd name="T71" fmla="*/ 171 h 239"/>
                <a:gd name="T72" fmla="*/ 123 w 236"/>
                <a:gd name="T73" fmla="*/ 7 h 239"/>
                <a:gd name="T74" fmla="*/ 123 w 236"/>
                <a:gd name="T75" fmla="*/ 7 h 239"/>
                <a:gd name="T76" fmla="*/ 123 w 236"/>
                <a:gd name="T77" fmla="*/ 177 h 239"/>
                <a:gd name="T78" fmla="*/ 121 w 236"/>
                <a:gd name="T79" fmla="*/ 162 h 239"/>
                <a:gd name="T80" fmla="*/ 123 w 236"/>
                <a:gd name="T81" fmla="*/ 135 h 239"/>
                <a:gd name="T82" fmla="*/ 99 w 236"/>
                <a:gd name="T83" fmla="*/ 124 h 239"/>
                <a:gd name="T84" fmla="*/ 106 w 236"/>
                <a:gd name="T85" fmla="*/ 164 h 239"/>
                <a:gd name="T86" fmla="*/ 108 w 236"/>
                <a:gd name="T87" fmla="*/ 179 h 239"/>
                <a:gd name="T88" fmla="*/ 118 w 236"/>
                <a:gd name="T89" fmla="*/ 199 h 239"/>
                <a:gd name="T90" fmla="*/ 123 w 236"/>
                <a:gd name="T91" fmla="*/ 99 h 239"/>
                <a:gd name="T92" fmla="*/ 99 w 236"/>
                <a:gd name="T93" fmla="*/ 18 h 239"/>
                <a:gd name="T94" fmla="*/ 99 w 236"/>
                <a:gd name="T95" fmla="*/ 18 h 239"/>
                <a:gd name="T96" fmla="*/ 89 w 236"/>
                <a:gd name="T97" fmla="*/ 212 h 239"/>
                <a:gd name="T98" fmla="*/ 99 w 236"/>
                <a:gd name="T99" fmla="*/ 183 h 239"/>
                <a:gd name="T100" fmla="*/ 71 w 236"/>
                <a:gd name="T101" fmla="*/ 227 h 239"/>
                <a:gd name="T102" fmla="*/ 95 w 236"/>
                <a:gd name="T103" fmla="*/ 117 h 239"/>
                <a:gd name="T104" fmla="*/ 71 w 236"/>
                <a:gd name="T105" fmla="*/ 160 h 239"/>
                <a:gd name="T106" fmla="*/ 92 w 236"/>
                <a:gd name="T107" fmla="*/ 134 h 239"/>
                <a:gd name="T108" fmla="*/ 71 w 236"/>
                <a:gd name="T109" fmla="*/ 107 h 239"/>
                <a:gd name="T110" fmla="*/ 7 w 236"/>
                <a:gd name="T111" fmla="*/ 91 h 239"/>
                <a:gd name="T112" fmla="*/ 70 w 236"/>
                <a:gd name="T113" fmla="*/ 181 h 239"/>
                <a:gd name="T114" fmla="*/ 71 w 236"/>
                <a:gd name="T115" fmla="*/ 149 h 239"/>
                <a:gd name="T116" fmla="*/ 52 w 236"/>
                <a:gd name="T117" fmla="*/ 133 h 239"/>
                <a:gd name="T118" fmla="*/ 35 w 236"/>
                <a:gd name="T119" fmla="*/ 109 h 239"/>
                <a:gd name="T120" fmla="*/ 71 w 236"/>
                <a:gd name="T121" fmla="*/ 31 h 2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6" h="239">
                  <a:moveTo>
                    <a:pt x="189" y="195"/>
                  </a:moveTo>
                  <a:cubicBezTo>
                    <a:pt x="216" y="182"/>
                    <a:pt x="216" y="182"/>
                    <a:pt x="216" y="182"/>
                  </a:cubicBezTo>
                  <a:cubicBezTo>
                    <a:pt x="230" y="176"/>
                    <a:pt x="236" y="159"/>
                    <a:pt x="229" y="146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9" y="107"/>
                    <a:pt x="189" y="107"/>
                    <a:pt x="189" y="107"/>
                  </a:cubicBezTo>
                  <a:cubicBezTo>
                    <a:pt x="190" y="108"/>
                    <a:pt x="190" y="108"/>
                    <a:pt x="190" y="109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7" y="124"/>
                    <a:pt x="196" y="126"/>
                    <a:pt x="194" y="127"/>
                  </a:cubicBezTo>
                  <a:cubicBezTo>
                    <a:pt x="189" y="130"/>
                    <a:pt x="189" y="130"/>
                    <a:pt x="189" y="130"/>
                  </a:cubicBezTo>
                  <a:cubicBezTo>
                    <a:pt x="189" y="141"/>
                    <a:pt x="189" y="141"/>
                    <a:pt x="189" y="141"/>
                  </a:cubicBezTo>
                  <a:cubicBezTo>
                    <a:pt x="198" y="136"/>
                    <a:pt x="198" y="136"/>
                    <a:pt x="198" y="136"/>
                  </a:cubicBezTo>
                  <a:cubicBezTo>
                    <a:pt x="201" y="135"/>
                    <a:pt x="203" y="136"/>
                    <a:pt x="204" y="138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1" y="153"/>
                    <a:pt x="210" y="156"/>
                    <a:pt x="208" y="157"/>
                  </a:cubicBezTo>
                  <a:cubicBezTo>
                    <a:pt x="189" y="166"/>
                    <a:pt x="189" y="166"/>
                    <a:pt x="189" y="166"/>
                  </a:cubicBezTo>
                  <a:lnTo>
                    <a:pt x="189" y="195"/>
                  </a:lnTo>
                  <a:close/>
                  <a:moveTo>
                    <a:pt x="168" y="204"/>
                  </a:moveTo>
                  <a:cubicBezTo>
                    <a:pt x="189" y="195"/>
                    <a:pt x="189" y="195"/>
                    <a:pt x="189" y="195"/>
                  </a:cubicBezTo>
                  <a:cubicBezTo>
                    <a:pt x="189" y="166"/>
                    <a:pt x="189" y="166"/>
                    <a:pt x="189" y="166"/>
                  </a:cubicBezTo>
                  <a:cubicBezTo>
                    <a:pt x="180" y="170"/>
                    <a:pt x="180" y="170"/>
                    <a:pt x="180" y="170"/>
                  </a:cubicBezTo>
                  <a:cubicBezTo>
                    <a:pt x="178" y="171"/>
                    <a:pt x="175" y="170"/>
                    <a:pt x="174" y="168"/>
                  </a:cubicBezTo>
                  <a:cubicBezTo>
                    <a:pt x="168" y="156"/>
                    <a:pt x="168" y="156"/>
                    <a:pt x="168" y="156"/>
                  </a:cubicBezTo>
                  <a:cubicBezTo>
                    <a:pt x="168" y="204"/>
                    <a:pt x="168" y="204"/>
                    <a:pt x="168" y="204"/>
                  </a:cubicBezTo>
                  <a:close/>
                  <a:moveTo>
                    <a:pt x="189" y="60"/>
                  </a:moveTo>
                  <a:cubicBezTo>
                    <a:pt x="168" y="16"/>
                    <a:pt x="168" y="16"/>
                    <a:pt x="168" y="16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71" y="77"/>
                    <a:pt x="171" y="77"/>
                    <a:pt x="171" y="77"/>
                  </a:cubicBezTo>
                  <a:cubicBezTo>
                    <a:pt x="173" y="76"/>
                    <a:pt x="175" y="77"/>
                    <a:pt x="176" y="79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183" y="94"/>
                    <a:pt x="182" y="97"/>
                    <a:pt x="180" y="98"/>
                  </a:cubicBezTo>
                  <a:cubicBezTo>
                    <a:pt x="168" y="103"/>
                    <a:pt x="168" y="103"/>
                    <a:pt x="168" y="103"/>
                  </a:cubicBezTo>
                  <a:cubicBezTo>
                    <a:pt x="168" y="114"/>
                    <a:pt x="168" y="114"/>
                    <a:pt x="168" y="114"/>
                  </a:cubicBezTo>
                  <a:cubicBezTo>
                    <a:pt x="185" y="107"/>
                    <a:pt x="185" y="107"/>
                    <a:pt x="185" y="107"/>
                  </a:cubicBezTo>
                  <a:cubicBezTo>
                    <a:pt x="186" y="106"/>
                    <a:pt x="188" y="106"/>
                    <a:pt x="189" y="107"/>
                  </a:cubicBezTo>
                  <a:cubicBezTo>
                    <a:pt x="189" y="60"/>
                    <a:pt x="189" y="60"/>
                    <a:pt x="189" y="60"/>
                  </a:cubicBezTo>
                  <a:close/>
                  <a:moveTo>
                    <a:pt x="189" y="130"/>
                  </a:moveTo>
                  <a:cubicBezTo>
                    <a:pt x="189" y="141"/>
                    <a:pt x="189" y="141"/>
                    <a:pt x="189" y="141"/>
                  </a:cubicBezTo>
                  <a:cubicBezTo>
                    <a:pt x="170" y="150"/>
                    <a:pt x="170" y="150"/>
                    <a:pt x="170" y="150"/>
                  </a:cubicBezTo>
                  <a:cubicBezTo>
                    <a:pt x="169" y="150"/>
                    <a:pt x="169" y="151"/>
                    <a:pt x="168" y="151"/>
                  </a:cubicBezTo>
                  <a:cubicBezTo>
                    <a:pt x="168" y="139"/>
                    <a:pt x="168" y="139"/>
                    <a:pt x="168" y="139"/>
                  </a:cubicBezTo>
                  <a:lnTo>
                    <a:pt x="189" y="130"/>
                  </a:lnTo>
                  <a:close/>
                  <a:moveTo>
                    <a:pt x="159" y="209"/>
                  </a:moveTo>
                  <a:cubicBezTo>
                    <a:pt x="168" y="204"/>
                    <a:pt x="168" y="204"/>
                    <a:pt x="168" y="204"/>
                  </a:cubicBezTo>
                  <a:cubicBezTo>
                    <a:pt x="168" y="156"/>
                    <a:pt x="168" y="156"/>
                    <a:pt x="168" y="156"/>
                  </a:cubicBezTo>
                  <a:cubicBezTo>
                    <a:pt x="168" y="155"/>
                    <a:pt x="168" y="155"/>
                    <a:pt x="168" y="155"/>
                  </a:cubicBezTo>
                  <a:cubicBezTo>
                    <a:pt x="168" y="154"/>
                    <a:pt x="168" y="152"/>
                    <a:pt x="168" y="151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4" y="142"/>
                    <a:pt x="161" y="141"/>
                    <a:pt x="160" y="138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60"/>
                    <a:pt x="159" y="160"/>
                    <a:pt x="159" y="160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6" y="175"/>
                    <a:pt x="165" y="177"/>
                    <a:pt x="163" y="178"/>
                  </a:cubicBezTo>
                  <a:cubicBezTo>
                    <a:pt x="159" y="180"/>
                    <a:pt x="159" y="180"/>
                    <a:pt x="159" y="180"/>
                  </a:cubicBezTo>
                  <a:cubicBezTo>
                    <a:pt x="159" y="209"/>
                    <a:pt x="159" y="209"/>
                    <a:pt x="159" y="209"/>
                  </a:cubicBezTo>
                  <a:close/>
                  <a:moveTo>
                    <a:pt x="168" y="16"/>
                  </a:moveTo>
                  <a:cubicBezTo>
                    <a:pt x="168" y="15"/>
                    <a:pt x="168" y="15"/>
                    <a:pt x="168" y="15"/>
                  </a:cubicBezTo>
                  <a:cubicBezTo>
                    <a:pt x="166" y="11"/>
                    <a:pt x="163" y="7"/>
                    <a:pt x="159" y="5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6" y="55"/>
                    <a:pt x="164" y="61"/>
                    <a:pt x="159" y="65"/>
                  </a:cubicBezTo>
                  <a:cubicBezTo>
                    <a:pt x="159" y="82"/>
                    <a:pt x="159" y="82"/>
                    <a:pt x="159" y="82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68" y="16"/>
                    <a:pt x="168" y="16"/>
                    <a:pt x="168" y="16"/>
                  </a:cubicBezTo>
                  <a:close/>
                  <a:moveTo>
                    <a:pt x="168" y="103"/>
                  </a:moveTo>
                  <a:cubicBezTo>
                    <a:pt x="168" y="114"/>
                    <a:pt x="168" y="114"/>
                    <a:pt x="168" y="114"/>
                  </a:cubicBezTo>
                  <a:cubicBezTo>
                    <a:pt x="159" y="118"/>
                    <a:pt x="159" y="118"/>
                    <a:pt x="159" y="118"/>
                  </a:cubicBezTo>
                  <a:cubicBezTo>
                    <a:pt x="159" y="108"/>
                    <a:pt x="159" y="108"/>
                    <a:pt x="159" y="108"/>
                  </a:cubicBezTo>
                  <a:lnTo>
                    <a:pt x="168" y="103"/>
                  </a:lnTo>
                  <a:close/>
                  <a:moveTo>
                    <a:pt x="144" y="216"/>
                  </a:moveTo>
                  <a:cubicBezTo>
                    <a:pt x="159" y="209"/>
                    <a:pt x="159" y="209"/>
                    <a:pt x="159" y="209"/>
                  </a:cubicBezTo>
                  <a:cubicBezTo>
                    <a:pt x="159" y="180"/>
                    <a:pt x="159" y="180"/>
                    <a:pt x="159" y="180"/>
                  </a:cubicBezTo>
                  <a:cubicBezTo>
                    <a:pt x="144" y="187"/>
                    <a:pt x="144" y="187"/>
                    <a:pt x="144" y="187"/>
                  </a:cubicBezTo>
                  <a:cubicBezTo>
                    <a:pt x="144" y="216"/>
                    <a:pt x="144" y="216"/>
                    <a:pt x="144" y="216"/>
                  </a:cubicBezTo>
                  <a:close/>
                  <a:moveTo>
                    <a:pt x="159" y="5"/>
                  </a:moveTo>
                  <a:cubicBezTo>
                    <a:pt x="155" y="2"/>
                    <a:pt x="149" y="0"/>
                    <a:pt x="144" y="0"/>
                  </a:cubicBezTo>
                  <a:cubicBezTo>
                    <a:pt x="144" y="22"/>
                    <a:pt x="144" y="22"/>
                    <a:pt x="144" y="22"/>
                  </a:cubicBezTo>
                  <a:cubicBezTo>
                    <a:pt x="148" y="23"/>
                    <a:pt x="152" y="25"/>
                    <a:pt x="154" y="30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59" y="5"/>
                    <a:pt x="159" y="5"/>
                    <a:pt x="159" y="5"/>
                  </a:cubicBezTo>
                  <a:close/>
                  <a:moveTo>
                    <a:pt x="159" y="65"/>
                  </a:moveTo>
                  <a:cubicBezTo>
                    <a:pt x="159" y="82"/>
                    <a:pt x="159" y="82"/>
                    <a:pt x="159" y="82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4" y="72"/>
                    <a:pt x="144" y="72"/>
                    <a:pt x="144" y="72"/>
                  </a:cubicBezTo>
                  <a:cubicBezTo>
                    <a:pt x="157" y="66"/>
                    <a:pt x="157" y="66"/>
                    <a:pt x="157" y="66"/>
                  </a:cubicBezTo>
                  <a:cubicBezTo>
                    <a:pt x="158" y="66"/>
                    <a:pt x="159" y="66"/>
                    <a:pt x="159" y="65"/>
                  </a:cubicBezTo>
                  <a:close/>
                  <a:moveTo>
                    <a:pt x="159" y="108"/>
                  </a:moveTo>
                  <a:cubicBezTo>
                    <a:pt x="159" y="118"/>
                    <a:pt x="159" y="118"/>
                    <a:pt x="159" y="118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4" y="121"/>
                    <a:pt x="153" y="123"/>
                    <a:pt x="154" y="12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60"/>
                    <a:pt x="159" y="160"/>
                    <a:pt x="159" y="160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8" y="157"/>
                    <a:pt x="155" y="156"/>
                    <a:pt x="153" y="157"/>
                  </a:cubicBezTo>
                  <a:cubicBezTo>
                    <a:pt x="144" y="162"/>
                    <a:pt x="144" y="162"/>
                    <a:pt x="144" y="162"/>
                  </a:cubicBezTo>
                  <a:cubicBezTo>
                    <a:pt x="144" y="151"/>
                    <a:pt x="144" y="151"/>
                    <a:pt x="144" y="151"/>
                  </a:cubicBezTo>
                  <a:cubicBezTo>
                    <a:pt x="149" y="148"/>
                    <a:pt x="149" y="148"/>
                    <a:pt x="149" y="148"/>
                  </a:cubicBezTo>
                  <a:cubicBezTo>
                    <a:pt x="151" y="147"/>
                    <a:pt x="152" y="145"/>
                    <a:pt x="151" y="143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45" y="130"/>
                    <a:pt x="145" y="130"/>
                    <a:pt x="145" y="130"/>
                  </a:cubicBezTo>
                  <a:cubicBezTo>
                    <a:pt x="145" y="129"/>
                    <a:pt x="144" y="129"/>
                    <a:pt x="144" y="128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6" y="109"/>
                    <a:pt x="146" y="109"/>
                    <a:pt x="146" y="109"/>
                  </a:cubicBezTo>
                  <a:cubicBezTo>
                    <a:pt x="147" y="111"/>
                    <a:pt x="150" y="112"/>
                    <a:pt x="152" y="111"/>
                  </a:cubicBezTo>
                  <a:lnTo>
                    <a:pt x="159" y="108"/>
                  </a:lnTo>
                  <a:close/>
                  <a:moveTo>
                    <a:pt x="132" y="2"/>
                  </a:moveTo>
                  <a:cubicBezTo>
                    <a:pt x="123" y="7"/>
                    <a:pt x="123" y="7"/>
                    <a:pt x="123" y="7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37" y="23"/>
                    <a:pt x="137" y="23"/>
                    <a:pt x="137" y="23"/>
                  </a:cubicBezTo>
                  <a:cubicBezTo>
                    <a:pt x="139" y="22"/>
                    <a:pt x="142" y="22"/>
                    <a:pt x="144" y="22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0" y="0"/>
                    <a:pt x="136" y="1"/>
                    <a:pt x="132" y="2"/>
                  </a:cubicBezTo>
                  <a:close/>
                  <a:moveTo>
                    <a:pt x="123" y="225"/>
                  </a:moveTo>
                  <a:cubicBezTo>
                    <a:pt x="144" y="216"/>
                    <a:pt x="144" y="216"/>
                    <a:pt x="144" y="216"/>
                  </a:cubicBezTo>
                  <a:cubicBezTo>
                    <a:pt x="144" y="187"/>
                    <a:pt x="144" y="187"/>
                    <a:pt x="144" y="187"/>
                  </a:cubicBezTo>
                  <a:cubicBezTo>
                    <a:pt x="135" y="191"/>
                    <a:pt x="135" y="191"/>
                    <a:pt x="135" y="191"/>
                  </a:cubicBezTo>
                  <a:cubicBezTo>
                    <a:pt x="133" y="192"/>
                    <a:pt x="130" y="191"/>
                    <a:pt x="129" y="189"/>
                  </a:cubicBezTo>
                  <a:cubicBezTo>
                    <a:pt x="123" y="177"/>
                    <a:pt x="123" y="177"/>
                    <a:pt x="123" y="177"/>
                  </a:cubicBezTo>
                  <a:cubicBezTo>
                    <a:pt x="123" y="225"/>
                    <a:pt x="123" y="225"/>
                    <a:pt x="123" y="225"/>
                  </a:cubicBezTo>
                  <a:close/>
                  <a:moveTo>
                    <a:pt x="144" y="72"/>
                  </a:moveTo>
                  <a:cubicBezTo>
                    <a:pt x="144" y="89"/>
                    <a:pt x="144" y="89"/>
                    <a:pt x="144" y="89"/>
                  </a:cubicBezTo>
                  <a:cubicBezTo>
                    <a:pt x="142" y="90"/>
                    <a:pt x="142" y="90"/>
                    <a:pt x="142" y="90"/>
                  </a:cubicBezTo>
                  <a:cubicBezTo>
                    <a:pt x="140" y="91"/>
                    <a:pt x="139" y="94"/>
                    <a:pt x="140" y="96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3" y="127"/>
                    <a:pt x="141" y="127"/>
                    <a:pt x="139" y="128"/>
                  </a:cubicBezTo>
                  <a:cubicBezTo>
                    <a:pt x="123" y="135"/>
                    <a:pt x="123" y="135"/>
                    <a:pt x="123" y="135"/>
                  </a:cubicBezTo>
                  <a:cubicBezTo>
                    <a:pt x="123" y="125"/>
                    <a:pt x="123" y="125"/>
                    <a:pt x="123" y="125"/>
                  </a:cubicBezTo>
                  <a:cubicBezTo>
                    <a:pt x="135" y="119"/>
                    <a:pt x="135" y="119"/>
                    <a:pt x="135" y="119"/>
                  </a:cubicBezTo>
                  <a:cubicBezTo>
                    <a:pt x="137" y="118"/>
                    <a:pt x="138" y="115"/>
                    <a:pt x="137" y="113"/>
                  </a:cubicBezTo>
                  <a:cubicBezTo>
                    <a:pt x="137" y="113"/>
                    <a:pt x="137" y="113"/>
                    <a:pt x="137" y="113"/>
                  </a:cubicBezTo>
                  <a:cubicBezTo>
                    <a:pt x="131" y="100"/>
                    <a:pt x="131" y="100"/>
                    <a:pt x="131" y="100"/>
                  </a:cubicBezTo>
                  <a:cubicBezTo>
                    <a:pt x="130" y="98"/>
                    <a:pt x="128" y="97"/>
                    <a:pt x="126" y="98"/>
                  </a:cubicBezTo>
                  <a:cubicBezTo>
                    <a:pt x="123" y="99"/>
                    <a:pt x="123" y="99"/>
                    <a:pt x="123" y="99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44" y="72"/>
                    <a:pt x="144" y="72"/>
                    <a:pt x="144" y="72"/>
                  </a:cubicBezTo>
                  <a:close/>
                  <a:moveTo>
                    <a:pt x="144" y="151"/>
                  </a:moveTo>
                  <a:cubicBezTo>
                    <a:pt x="144" y="162"/>
                    <a:pt x="144" y="162"/>
                    <a:pt x="144" y="162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71"/>
                    <a:pt x="124" y="172"/>
                    <a:pt x="123" y="172"/>
                  </a:cubicBezTo>
                  <a:cubicBezTo>
                    <a:pt x="123" y="161"/>
                    <a:pt x="123" y="161"/>
                    <a:pt x="123" y="161"/>
                  </a:cubicBezTo>
                  <a:lnTo>
                    <a:pt x="144" y="151"/>
                  </a:lnTo>
                  <a:close/>
                  <a:moveTo>
                    <a:pt x="123" y="7"/>
                  </a:moveTo>
                  <a:cubicBezTo>
                    <a:pt x="99" y="18"/>
                    <a:pt x="99" y="18"/>
                    <a:pt x="99" y="18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3" y="7"/>
                    <a:pt x="123" y="7"/>
                    <a:pt x="123" y="7"/>
                  </a:cubicBezTo>
                  <a:close/>
                  <a:moveTo>
                    <a:pt x="99" y="236"/>
                  </a:moveTo>
                  <a:cubicBezTo>
                    <a:pt x="100" y="236"/>
                    <a:pt x="102" y="235"/>
                    <a:pt x="103" y="235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3" y="177"/>
                    <a:pt x="123" y="177"/>
                    <a:pt x="123" y="177"/>
                  </a:cubicBezTo>
                  <a:cubicBezTo>
                    <a:pt x="123" y="176"/>
                    <a:pt x="123" y="176"/>
                    <a:pt x="123" y="176"/>
                  </a:cubicBezTo>
                  <a:cubicBezTo>
                    <a:pt x="122" y="175"/>
                    <a:pt x="123" y="174"/>
                    <a:pt x="123" y="172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121" y="162"/>
                    <a:pt x="121" y="162"/>
                    <a:pt x="121" y="162"/>
                  </a:cubicBezTo>
                  <a:cubicBezTo>
                    <a:pt x="119" y="163"/>
                    <a:pt x="116" y="162"/>
                    <a:pt x="115" y="159"/>
                  </a:cubicBezTo>
                  <a:cubicBezTo>
                    <a:pt x="109" y="147"/>
                    <a:pt x="109" y="147"/>
                    <a:pt x="109" y="147"/>
                  </a:cubicBezTo>
                  <a:cubicBezTo>
                    <a:pt x="108" y="145"/>
                    <a:pt x="109" y="142"/>
                    <a:pt x="111" y="141"/>
                  </a:cubicBezTo>
                  <a:cubicBezTo>
                    <a:pt x="123" y="135"/>
                    <a:pt x="123" y="135"/>
                    <a:pt x="123" y="135"/>
                  </a:cubicBezTo>
                  <a:cubicBezTo>
                    <a:pt x="123" y="125"/>
                    <a:pt x="123" y="125"/>
                    <a:pt x="123" y="125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5" y="133"/>
                    <a:pt x="102" y="132"/>
                    <a:pt x="101" y="130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50"/>
                    <a:pt x="99" y="150"/>
                    <a:pt x="99" y="150"/>
                  </a:cubicBezTo>
                  <a:cubicBezTo>
                    <a:pt x="99" y="150"/>
                    <a:pt x="99" y="151"/>
                    <a:pt x="100" y="151"/>
                  </a:cubicBezTo>
                  <a:cubicBezTo>
                    <a:pt x="106" y="164"/>
                    <a:pt x="106" y="164"/>
                    <a:pt x="106" y="164"/>
                  </a:cubicBezTo>
                  <a:cubicBezTo>
                    <a:pt x="106" y="164"/>
                    <a:pt x="106" y="164"/>
                    <a:pt x="106" y="164"/>
                  </a:cubicBezTo>
                  <a:cubicBezTo>
                    <a:pt x="107" y="166"/>
                    <a:pt x="106" y="169"/>
                    <a:pt x="104" y="170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10" y="178"/>
                    <a:pt x="113" y="179"/>
                    <a:pt x="114" y="181"/>
                  </a:cubicBezTo>
                  <a:cubicBezTo>
                    <a:pt x="120" y="194"/>
                    <a:pt x="120" y="194"/>
                    <a:pt x="120" y="194"/>
                  </a:cubicBezTo>
                  <a:cubicBezTo>
                    <a:pt x="120" y="194"/>
                    <a:pt x="120" y="194"/>
                    <a:pt x="120" y="194"/>
                  </a:cubicBezTo>
                  <a:cubicBezTo>
                    <a:pt x="121" y="196"/>
                    <a:pt x="120" y="198"/>
                    <a:pt x="118" y="199"/>
                  </a:cubicBezTo>
                  <a:cubicBezTo>
                    <a:pt x="99" y="208"/>
                    <a:pt x="99" y="208"/>
                    <a:pt x="99" y="208"/>
                  </a:cubicBezTo>
                  <a:cubicBezTo>
                    <a:pt x="99" y="236"/>
                    <a:pt x="99" y="236"/>
                    <a:pt x="99" y="236"/>
                  </a:cubicBezTo>
                  <a:close/>
                  <a:moveTo>
                    <a:pt x="123" y="82"/>
                  </a:moveTo>
                  <a:cubicBezTo>
                    <a:pt x="123" y="99"/>
                    <a:pt x="123" y="99"/>
                    <a:pt x="123" y="99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94"/>
                    <a:pt x="99" y="94"/>
                    <a:pt x="99" y="94"/>
                  </a:cubicBezTo>
                  <a:lnTo>
                    <a:pt x="123" y="82"/>
                  </a:lnTo>
                  <a:close/>
                  <a:moveTo>
                    <a:pt x="99" y="18"/>
                  </a:moveTo>
                  <a:cubicBezTo>
                    <a:pt x="71" y="31"/>
                    <a:pt x="71" y="31"/>
                    <a:pt x="71" y="31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99" y="18"/>
                    <a:pt x="99" y="18"/>
                    <a:pt x="99" y="18"/>
                  </a:cubicBezTo>
                  <a:close/>
                  <a:moveTo>
                    <a:pt x="71" y="227"/>
                  </a:moveTo>
                  <a:cubicBezTo>
                    <a:pt x="77" y="235"/>
                    <a:pt x="88" y="239"/>
                    <a:pt x="99" y="236"/>
                  </a:cubicBezTo>
                  <a:cubicBezTo>
                    <a:pt x="99" y="208"/>
                    <a:pt x="99" y="208"/>
                    <a:pt x="99" y="208"/>
                  </a:cubicBezTo>
                  <a:cubicBezTo>
                    <a:pt x="89" y="212"/>
                    <a:pt x="89" y="212"/>
                    <a:pt x="89" y="212"/>
                  </a:cubicBezTo>
                  <a:cubicBezTo>
                    <a:pt x="87" y="213"/>
                    <a:pt x="85" y="213"/>
                    <a:pt x="84" y="210"/>
                  </a:cubicBezTo>
                  <a:cubicBezTo>
                    <a:pt x="78" y="197"/>
                    <a:pt x="78" y="197"/>
                    <a:pt x="78" y="197"/>
                  </a:cubicBezTo>
                  <a:cubicBezTo>
                    <a:pt x="77" y="195"/>
                    <a:pt x="78" y="193"/>
                    <a:pt x="80" y="192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75" y="183"/>
                    <a:pt x="75" y="183"/>
                    <a:pt x="75" y="183"/>
                  </a:cubicBezTo>
                  <a:cubicBezTo>
                    <a:pt x="74" y="184"/>
                    <a:pt x="72" y="183"/>
                    <a:pt x="71" y="182"/>
                  </a:cubicBezTo>
                  <a:cubicBezTo>
                    <a:pt x="71" y="227"/>
                    <a:pt x="71" y="227"/>
                    <a:pt x="71" y="227"/>
                  </a:cubicBezTo>
                  <a:close/>
                  <a:moveTo>
                    <a:pt x="99" y="94"/>
                  </a:moveTo>
                  <a:cubicBezTo>
                    <a:pt x="99" y="111"/>
                    <a:pt x="99" y="111"/>
                    <a:pt x="99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95" y="112"/>
                    <a:pt x="94" y="115"/>
                    <a:pt x="95" y="117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50"/>
                    <a:pt x="99" y="150"/>
                    <a:pt x="99" y="150"/>
                  </a:cubicBezTo>
                  <a:cubicBezTo>
                    <a:pt x="97" y="149"/>
                    <a:pt x="96" y="148"/>
                    <a:pt x="94" y="149"/>
                  </a:cubicBezTo>
                  <a:cubicBezTo>
                    <a:pt x="71" y="160"/>
                    <a:pt x="71" y="160"/>
                    <a:pt x="71" y="160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90" y="140"/>
                    <a:pt x="90" y="140"/>
                    <a:pt x="90" y="140"/>
                  </a:cubicBezTo>
                  <a:cubicBezTo>
                    <a:pt x="92" y="139"/>
                    <a:pt x="93" y="136"/>
                    <a:pt x="92" y="134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85" y="119"/>
                    <a:pt x="82" y="118"/>
                    <a:pt x="80" y="119"/>
                  </a:cubicBezTo>
                  <a:cubicBezTo>
                    <a:pt x="71" y="124"/>
                    <a:pt x="71" y="124"/>
                    <a:pt x="71" y="124"/>
                  </a:cubicBezTo>
                  <a:cubicBezTo>
                    <a:pt x="71" y="107"/>
                    <a:pt x="71" y="107"/>
                    <a:pt x="71" y="107"/>
                  </a:cubicBezTo>
                  <a:lnTo>
                    <a:pt x="99" y="94"/>
                  </a:lnTo>
                  <a:close/>
                  <a:moveTo>
                    <a:pt x="71" y="31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6" y="62"/>
                    <a:pt x="0" y="78"/>
                    <a:pt x="7" y="91"/>
                  </a:cubicBezTo>
                  <a:cubicBezTo>
                    <a:pt x="68" y="222"/>
                    <a:pt x="68" y="222"/>
                    <a:pt x="68" y="222"/>
                  </a:cubicBezTo>
                  <a:cubicBezTo>
                    <a:pt x="69" y="223"/>
                    <a:pt x="70" y="225"/>
                    <a:pt x="71" y="227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1" y="182"/>
                    <a:pt x="70" y="181"/>
                    <a:pt x="70" y="181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63" y="166"/>
                    <a:pt x="64" y="163"/>
                    <a:pt x="66" y="162"/>
                  </a:cubicBezTo>
                  <a:cubicBezTo>
                    <a:pt x="71" y="160"/>
                    <a:pt x="71" y="160"/>
                    <a:pt x="71" y="160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2" y="153"/>
                    <a:pt x="62" y="153"/>
                    <a:pt x="62" y="153"/>
                  </a:cubicBezTo>
                  <a:cubicBezTo>
                    <a:pt x="60" y="154"/>
                    <a:pt x="57" y="153"/>
                    <a:pt x="56" y="151"/>
                  </a:cubicBezTo>
                  <a:cubicBezTo>
                    <a:pt x="50" y="138"/>
                    <a:pt x="50" y="138"/>
                    <a:pt x="50" y="138"/>
                  </a:cubicBezTo>
                  <a:cubicBezTo>
                    <a:pt x="49" y="136"/>
                    <a:pt x="50" y="134"/>
                    <a:pt x="52" y="133"/>
                  </a:cubicBezTo>
                  <a:cubicBezTo>
                    <a:pt x="71" y="124"/>
                    <a:pt x="71" y="124"/>
                    <a:pt x="71" y="124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46" y="118"/>
                    <a:pt x="38" y="116"/>
                    <a:pt x="35" y="10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3" y="83"/>
                    <a:pt x="26" y="75"/>
                    <a:pt x="33" y="72"/>
                  </a:cubicBezTo>
                  <a:cubicBezTo>
                    <a:pt x="71" y="54"/>
                    <a:pt x="71" y="54"/>
                    <a:pt x="71" y="54"/>
                  </a:cubicBezTo>
                  <a:lnTo>
                    <a:pt x="71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66628" name="Rectangle 59"/>
            <p:cNvSpPr>
              <a:spLocks noChangeArrowheads="1"/>
            </p:cNvSpPr>
            <p:nvPr/>
          </p:nvSpPr>
          <p:spPr bwMode="auto">
            <a:xfrm>
              <a:off x="2885897" y="3262039"/>
              <a:ext cx="526957" cy="269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zh-CN" altLang="zh-CN" sz="1300"/>
            </a:p>
          </p:txBody>
        </p:sp>
        <p:sp>
          <p:nvSpPr>
            <p:cNvPr id="66629" name="Rectangle 60"/>
            <p:cNvSpPr>
              <a:spLocks noChangeArrowheads="1"/>
            </p:cNvSpPr>
            <p:nvPr/>
          </p:nvSpPr>
          <p:spPr bwMode="auto">
            <a:xfrm>
              <a:off x="2908118" y="3209654"/>
              <a:ext cx="484102" cy="269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zh-CN" altLang="zh-CN" sz="1300"/>
            </a:p>
          </p:txBody>
        </p:sp>
        <p:sp>
          <p:nvSpPr>
            <p:cNvPr id="66630" name="Rectangle 61"/>
            <p:cNvSpPr>
              <a:spLocks noChangeArrowheads="1"/>
            </p:cNvSpPr>
            <p:nvPr/>
          </p:nvSpPr>
          <p:spPr bwMode="auto">
            <a:xfrm>
              <a:off x="3098584" y="3154095"/>
              <a:ext cx="103170" cy="269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zh-CN" altLang="zh-CN" sz="1300"/>
            </a:p>
          </p:txBody>
        </p:sp>
        <p:sp>
          <p:nvSpPr>
            <p:cNvPr id="66631" name="Rectangle 62"/>
            <p:cNvSpPr>
              <a:spLocks noChangeArrowheads="1"/>
            </p:cNvSpPr>
            <p:nvPr/>
          </p:nvSpPr>
          <p:spPr bwMode="auto">
            <a:xfrm>
              <a:off x="3117631" y="2958841"/>
              <a:ext cx="65076" cy="2127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zh-CN" altLang="zh-CN" sz="1300"/>
            </a:p>
          </p:txBody>
        </p:sp>
        <p:sp>
          <p:nvSpPr>
            <p:cNvPr id="66632" name="Rectangle 63"/>
            <p:cNvSpPr>
              <a:spLocks noChangeArrowheads="1"/>
            </p:cNvSpPr>
            <p:nvPr/>
          </p:nvSpPr>
          <p:spPr bwMode="auto">
            <a:xfrm>
              <a:off x="3098584" y="2947730"/>
              <a:ext cx="103170" cy="269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zh-CN" altLang="zh-CN" sz="1300"/>
            </a:p>
          </p:txBody>
        </p:sp>
        <p:sp>
          <p:nvSpPr>
            <p:cNvPr id="66633" name="Rectangle 64"/>
            <p:cNvSpPr>
              <a:spLocks noChangeArrowheads="1"/>
            </p:cNvSpPr>
            <p:nvPr/>
          </p:nvSpPr>
          <p:spPr bwMode="auto">
            <a:xfrm>
              <a:off x="3254132" y="3154095"/>
              <a:ext cx="99995" cy="269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zh-CN" altLang="zh-CN" sz="1300"/>
            </a:p>
          </p:txBody>
        </p:sp>
        <p:sp>
          <p:nvSpPr>
            <p:cNvPr id="66634" name="Rectangle 65"/>
            <p:cNvSpPr>
              <a:spLocks noChangeArrowheads="1"/>
            </p:cNvSpPr>
            <p:nvPr/>
          </p:nvSpPr>
          <p:spPr bwMode="auto">
            <a:xfrm>
              <a:off x="3271592" y="2958841"/>
              <a:ext cx="63489" cy="2127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zh-CN" altLang="zh-CN" sz="1300"/>
            </a:p>
          </p:txBody>
        </p:sp>
        <p:sp>
          <p:nvSpPr>
            <p:cNvPr id="66635" name="Rectangle 66"/>
            <p:cNvSpPr>
              <a:spLocks noChangeArrowheads="1"/>
            </p:cNvSpPr>
            <p:nvPr/>
          </p:nvSpPr>
          <p:spPr bwMode="auto">
            <a:xfrm>
              <a:off x="3254132" y="2947730"/>
              <a:ext cx="99995" cy="269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zh-CN" altLang="zh-CN" sz="1300"/>
            </a:p>
          </p:txBody>
        </p:sp>
        <p:sp>
          <p:nvSpPr>
            <p:cNvPr id="66636" name="Rectangle 67"/>
            <p:cNvSpPr>
              <a:spLocks noChangeArrowheads="1"/>
            </p:cNvSpPr>
            <p:nvPr/>
          </p:nvSpPr>
          <p:spPr bwMode="auto">
            <a:xfrm>
              <a:off x="2944625" y="3154095"/>
              <a:ext cx="103169" cy="269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zh-CN" altLang="zh-CN" sz="1300"/>
            </a:p>
          </p:txBody>
        </p:sp>
        <p:sp>
          <p:nvSpPr>
            <p:cNvPr id="66637" name="Rectangle 68"/>
            <p:cNvSpPr>
              <a:spLocks noChangeArrowheads="1"/>
            </p:cNvSpPr>
            <p:nvPr/>
          </p:nvSpPr>
          <p:spPr bwMode="auto">
            <a:xfrm>
              <a:off x="2962084" y="2958841"/>
              <a:ext cx="66663" cy="2127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zh-CN" altLang="zh-CN" sz="1300"/>
            </a:p>
          </p:txBody>
        </p:sp>
        <p:sp>
          <p:nvSpPr>
            <p:cNvPr id="66638" name="Rectangle 69"/>
            <p:cNvSpPr>
              <a:spLocks noChangeArrowheads="1"/>
            </p:cNvSpPr>
            <p:nvPr/>
          </p:nvSpPr>
          <p:spPr bwMode="auto">
            <a:xfrm>
              <a:off x="2944625" y="2947730"/>
              <a:ext cx="103169" cy="269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zh-CN" altLang="zh-CN" sz="1300"/>
            </a:p>
          </p:txBody>
        </p:sp>
        <p:sp>
          <p:nvSpPr>
            <p:cNvPr id="66639" name="Rectangle 70"/>
            <p:cNvSpPr>
              <a:spLocks noChangeArrowheads="1"/>
            </p:cNvSpPr>
            <p:nvPr/>
          </p:nvSpPr>
          <p:spPr bwMode="auto">
            <a:xfrm>
              <a:off x="2908118" y="2888994"/>
              <a:ext cx="484102" cy="269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zh-CN" altLang="zh-CN" sz="1300"/>
            </a:p>
          </p:txBody>
        </p:sp>
        <p:sp>
          <p:nvSpPr>
            <p:cNvPr id="67" name="Freeform 71"/>
            <p:cNvSpPr/>
            <p:nvPr/>
          </p:nvSpPr>
          <p:spPr bwMode="auto">
            <a:xfrm>
              <a:off x="2908118" y="2735015"/>
              <a:ext cx="484102" cy="153980"/>
            </a:xfrm>
            <a:custGeom>
              <a:gdLst>
                <a:gd name="T0" fmla="*/ 181 w 363"/>
                <a:gd name="T1" fmla="*/ 0 h 116"/>
                <a:gd name="T2" fmla="*/ 363 w 363"/>
                <a:gd name="T3" fmla="*/ 116 h 116"/>
                <a:gd name="T4" fmla="*/ 0 w 363"/>
                <a:gd name="T5" fmla="*/ 116 h 116"/>
                <a:gd name="T6" fmla="*/ 181 w 363"/>
                <a:gd name="T7" fmla="*/ 0 h 1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3" h="115">
                  <a:moveTo>
                    <a:pt x="181" y="0"/>
                  </a:moveTo>
                  <a:lnTo>
                    <a:pt x="363" y="116"/>
                  </a:lnTo>
                  <a:lnTo>
                    <a:pt x="0" y="116"/>
                  </a:lnTo>
                  <a:lnTo>
                    <a:pt x="1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68" name="Freeform 72"/>
            <p:cNvSpPr>
              <a:spLocks noEditPoints="1"/>
            </p:cNvSpPr>
            <p:nvPr/>
          </p:nvSpPr>
          <p:spPr bwMode="auto">
            <a:xfrm>
              <a:off x="1578028" y="2874708"/>
              <a:ext cx="671394" cy="438129"/>
            </a:xfrm>
            <a:custGeom>
              <a:gdLst>
                <a:gd name="T0" fmla="*/ 82 w 367"/>
                <a:gd name="T1" fmla="*/ 27 h 240"/>
                <a:gd name="T2" fmla="*/ 367 w 367"/>
                <a:gd name="T3" fmla="*/ 120 h 240"/>
                <a:gd name="T4" fmla="*/ 82 w 367"/>
                <a:gd name="T5" fmla="*/ 213 h 240"/>
                <a:gd name="T6" fmla="*/ 82 w 367"/>
                <a:gd name="T7" fmla="*/ 177 h 240"/>
                <a:gd name="T8" fmla="*/ 127 w 367"/>
                <a:gd name="T9" fmla="*/ 143 h 240"/>
                <a:gd name="T10" fmla="*/ 127 w 367"/>
                <a:gd name="T11" fmla="*/ 87 h 240"/>
                <a:gd name="T12" fmla="*/ 138 w 367"/>
                <a:gd name="T13" fmla="*/ 87 h 240"/>
                <a:gd name="T14" fmla="*/ 138 w 367"/>
                <a:gd name="T15" fmla="*/ 64 h 240"/>
                <a:gd name="T16" fmla="*/ 127 w 367"/>
                <a:gd name="T17" fmla="*/ 64 h 240"/>
                <a:gd name="T18" fmla="*/ 102 w 367"/>
                <a:gd name="T19" fmla="*/ 64 h 240"/>
                <a:gd name="T20" fmla="*/ 91 w 367"/>
                <a:gd name="T21" fmla="*/ 64 h 240"/>
                <a:gd name="T22" fmla="*/ 91 w 367"/>
                <a:gd name="T23" fmla="*/ 87 h 240"/>
                <a:gd name="T24" fmla="*/ 102 w 367"/>
                <a:gd name="T25" fmla="*/ 87 h 240"/>
                <a:gd name="T26" fmla="*/ 102 w 367"/>
                <a:gd name="T27" fmla="*/ 143 h 240"/>
                <a:gd name="T28" fmla="*/ 82 w 367"/>
                <a:gd name="T29" fmla="*/ 156 h 240"/>
                <a:gd name="T30" fmla="*/ 82 w 367"/>
                <a:gd name="T31" fmla="*/ 27 h 240"/>
                <a:gd name="T32" fmla="*/ 0 w 367"/>
                <a:gd name="T33" fmla="*/ 0 h 240"/>
                <a:gd name="T34" fmla="*/ 82 w 367"/>
                <a:gd name="T35" fmla="*/ 27 h 240"/>
                <a:gd name="T36" fmla="*/ 82 w 367"/>
                <a:gd name="T37" fmla="*/ 156 h 240"/>
                <a:gd name="T38" fmla="*/ 82 w 367"/>
                <a:gd name="T39" fmla="*/ 156 h 240"/>
                <a:gd name="T40" fmla="*/ 62 w 367"/>
                <a:gd name="T41" fmla="*/ 143 h 240"/>
                <a:gd name="T42" fmla="*/ 62 w 367"/>
                <a:gd name="T43" fmla="*/ 87 h 240"/>
                <a:gd name="T44" fmla="*/ 73 w 367"/>
                <a:gd name="T45" fmla="*/ 87 h 240"/>
                <a:gd name="T46" fmla="*/ 73 w 367"/>
                <a:gd name="T47" fmla="*/ 64 h 240"/>
                <a:gd name="T48" fmla="*/ 62 w 367"/>
                <a:gd name="T49" fmla="*/ 64 h 240"/>
                <a:gd name="T50" fmla="*/ 37 w 367"/>
                <a:gd name="T51" fmla="*/ 64 h 240"/>
                <a:gd name="T52" fmla="*/ 26 w 367"/>
                <a:gd name="T53" fmla="*/ 64 h 240"/>
                <a:gd name="T54" fmla="*/ 26 w 367"/>
                <a:gd name="T55" fmla="*/ 87 h 240"/>
                <a:gd name="T56" fmla="*/ 37 w 367"/>
                <a:gd name="T57" fmla="*/ 87 h 240"/>
                <a:gd name="T58" fmla="*/ 37 w 367"/>
                <a:gd name="T59" fmla="*/ 143 h 240"/>
                <a:gd name="T60" fmla="*/ 82 w 367"/>
                <a:gd name="T61" fmla="*/ 177 h 240"/>
                <a:gd name="T62" fmla="*/ 82 w 367"/>
                <a:gd name="T63" fmla="*/ 177 h 240"/>
                <a:gd name="T64" fmla="*/ 82 w 367"/>
                <a:gd name="T65" fmla="*/ 213 h 240"/>
                <a:gd name="T66" fmla="*/ 0 w 367"/>
                <a:gd name="T67" fmla="*/ 240 h 240"/>
                <a:gd name="T68" fmla="*/ 0 w 367"/>
                <a:gd name="T69" fmla="*/ 0 h 2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7" h="240">
                  <a:moveTo>
                    <a:pt x="82" y="27"/>
                  </a:moveTo>
                  <a:cubicBezTo>
                    <a:pt x="367" y="120"/>
                    <a:pt x="367" y="120"/>
                    <a:pt x="367" y="120"/>
                  </a:cubicBezTo>
                  <a:cubicBezTo>
                    <a:pt x="82" y="213"/>
                    <a:pt x="82" y="213"/>
                    <a:pt x="82" y="213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107" y="177"/>
                    <a:pt x="127" y="162"/>
                    <a:pt x="127" y="143"/>
                  </a:cubicBezTo>
                  <a:cubicBezTo>
                    <a:pt x="127" y="87"/>
                    <a:pt x="127" y="87"/>
                    <a:pt x="127" y="87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102" y="87"/>
                    <a:pt x="102" y="87"/>
                    <a:pt x="102" y="87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102" y="150"/>
                    <a:pt x="93" y="156"/>
                    <a:pt x="82" y="156"/>
                  </a:cubicBezTo>
                  <a:lnTo>
                    <a:pt x="82" y="27"/>
                  </a:lnTo>
                  <a:close/>
                  <a:moveTo>
                    <a:pt x="0" y="0"/>
                  </a:moveTo>
                  <a:cubicBezTo>
                    <a:pt x="82" y="27"/>
                    <a:pt x="82" y="27"/>
                    <a:pt x="82" y="27"/>
                  </a:cubicBezTo>
                  <a:cubicBezTo>
                    <a:pt x="82" y="156"/>
                    <a:pt x="82" y="156"/>
                    <a:pt x="82" y="156"/>
                  </a:cubicBezTo>
                  <a:cubicBezTo>
                    <a:pt x="82" y="156"/>
                    <a:pt x="82" y="156"/>
                    <a:pt x="82" y="156"/>
                  </a:cubicBezTo>
                  <a:cubicBezTo>
                    <a:pt x="71" y="156"/>
                    <a:pt x="62" y="150"/>
                    <a:pt x="62" y="143"/>
                  </a:cubicBezTo>
                  <a:cubicBezTo>
                    <a:pt x="62" y="87"/>
                    <a:pt x="62" y="87"/>
                    <a:pt x="62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37" y="143"/>
                    <a:pt x="37" y="143"/>
                    <a:pt x="37" y="143"/>
                  </a:cubicBezTo>
                  <a:cubicBezTo>
                    <a:pt x="37" y="162"/>
                    <a:pt x="57" y="177"/>
                    <a:pt x="82" y="177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82" y="213"/>
                    <a:pt x="82" y="213"/>
                    <a:pt x="82" y="213"/>
                  </a:cubicBezTo>
                  <a:cubicBezTo>
                    <a:pt x="0" y="240"/>
                    <a:pt x="0" y="240"/>
                    <a:pt x="0" y="24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69" name="Freeform 73"/>
            <p:cNvSpPr>
              <a:spLocks noEditPoints="1"/>
            </p:cNvSpPr>
            <p:nvPr/>
          </p:nvSpPr>
          <p:spPr bwMode="auto">
            <a:xfrm>
              <a:off x="3060491" y="3355697"/>
              <a:ext cx="157135" cy="274625"/>
            </a:xfrm>
            <a:custGeom>
              <a:gdLst>
                <a:gd name="T0" fmla="*/ 37 w 86"/>
                <a:gd name="T1" fmla="*/ 128 h 150"/>
                <a:gd name="T2" fmla="*/ 34 w 86"/>
                <a:gd name="T3" fmla="*/ 127 h 150"/>
                <a:gd name="T4" fmla="*/ 34 w 86"/>
                <a:gd name="T5" fmla="*/ 150 h 150"/>
                <a:gd name="T6" fmla="*/ 45 w 86"/>
                <a:gd name="T7" fmla="*/ 142 h 150"/>
                <a:gd name="T8" fmla="*/ 37 w 86"/>
                <a:gd name="T9" fmla="*/ 128 h 150"/>
                <a:gd name="T10" fmla="*/ 34 w 86"/>
                <a:gd name="T11" fmla="*/ 118 h 150"/>
                <a:gd name="T12" fmla="*/ 34 w 86"/>
                <a:gd name="T13" fmla="*/ 51 h 150"/>
                <a:gd name="T14" fmla="*/ 51 w 86"/>
                <a:gd name="T15" fmla="*/ 46 h 150"/>
                <a:gd name="T16" fmla="*/ 61 w 86"/>
                <a:gd name="T17" fmla="*/ 8 h 150"/>
                <a:gd name="T18" fmla="*/ 72 w 86"/>
                <a:gd name="T19" fmla="*/ 1 h 150"/>
                <a:gd name="T20" fmla="*/ 78 w 86"/>
                <a:gd name="T21" fmla="*/ 12 h 150"/>
                <a:gd name="T22" fmla="*/ 69 w 86"/>
                <a:gd name="T23" fmla="*/ 51 h 150"/>
                <a:gd name="T24" fmla="*/ 82 w 86"/>
                <a:gd name="T25" fmla="*/ 84 h 150"/>
                <a:gd name="T26" fmla="*/ 77 w 86"/>
                <a:gd name="T27" fmla="*/ 103 h 150"/>
                <a:gd name="T28" fmla="*/ 77 w 86"/>
                <a:gd name="T29" fmla="*/ 103 h 150"/>
                <a:gd name="T30" fmla="*/ 86 w 86"/>
                <a:gd name="T31" fmla="*/ 117 h 150"/>
                <a:gd name="T32" fmla="*/ 83 w 86"/>
                <a:gd name="T33" fmla="*/ 130 h 150"/>
                <a:gd name="T34" fmla="*/ 34 w 86"/>
                <a:gd name="T35" fmla="*/ 118 h 150"/>
                <a:gd name="T36" fmla="*/ 34 w 86"/>
                <a:gd name="T37" fmla="*/ 127 h 150"/>
                <a:gd name="T38" fmla="*/ 23 w 86"/>
                <a:gd name="T39" fmla="*/ 136 h 150"/>
                <a:gd name="T40" fmla="*/ 31 w 86"/>
                <a:gd name="T41" fmla="*/ 150 h 150"/>
                <a:gd name="T42" fmla="*/ 34 w 86"/>
                <a:gd name="T43" fmla="*/ 150 h 150"/>
                <a:gd name="T44" fmla="*/ 34 w 86"/>
                <a:gd name="T45" fmla="*/ 127 h 150"/>
                <a:gd name="T46" fmla="*/ 34 w 86"/>
                <a:gd name="T47" fmla="*/ 51 h 150"/>
                <a:gd name="T48" fmla="*/ 34 w 86"/>
                <a:gd name="T49" fmla="*/ 118 h 150"/>
                <a:gd name="T50" fmla="*/ 0 w 86"/>
                <a:gd name="T51" fmla="*/ 109 h 150"/>
                <a:gd name="T52" fmla="*/ 3 w 86"/>
                <a:gd name="T53" fmla="*/ 96 h 150"/>
                <a:gd name="T54" fmla="*/ 18 w 86"/>
                <a:gd name="T55" fmla="*/ 88 h 150"/>
                <a:gd name="T56" fmla="*/ 23 w 86"/>
                <a:gd name="T57" fmla="*/ 69 h 150"/>
                <a:gd name="T58" fmla="*/ 34 w 86"/>
                <a:gd name="T59" fmla="*/ 51 h 1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6" h="150">
                  <a:moveTo>
                    <a:pt x="37" y="128"/>
                  </a:moveTo>
                  <a:cubicBezTo>
                    <a:pt x="36" y="127"/>
                    <a:pt x="35" y="127"/>
                    <a:pt x="34" y="127"/>
                  </a:cubicBezTo>
                  <a:cubicBezTo>
                    <a:pt x="34" y="150"/>
                    <a:pt x="34" y="150"/>
                    <a:pt x="34" y="150"/>
                  </a:cubicBezTo>
                  <a:cubicBezTo>
                    <a:pt x="39" y="150"/>
                    <a:pt x="44" y="147"/>
                    <a:pt x="45" y="142"/>
                  </a:cubicBezTo>
                  <a:cubicBezTo>
                    <a:pt x="47" y="136"/>
                    <a:pt x="43" y="129"/>
                    <a:pt x="37" y="128"/>
                  </a:cubicBezTo>
                  <a:close/>
                  <a:moveTo>
                    <a:pt x="34" y="118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39" y="48"/>
                    <a:pt x="45" y="46"/>
                    <a:pt x="51" y="46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2" y="3"/>
                    <a:pt x="67" y="0"/>
                    <a:pt x="72" y="1"/>
                  </a:cubicBezTo>
                  <a:cubicBezTo>
                    <a:pt x="77" y="2"/>
                    <a:pt x="80" y="7"/>
                    <a:pt x="78" y="12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79" y="57"/>
                    <a:pt x="86" y="68"/>
                    <a:pt x="82" y="84"/>
                  </a:cubicBezTo>
                  <a:cubicBezTo>
                    <a:pt x="82" y="84"/>
                    <a:pt x="79" y="97"/>
                    <a:pt x="77" y="103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5" y="112"/>
                    <a:pt x="86" y="117"/>
                    <a:pt x="86" y="117"/>
                  </a:cubicBezTo>
                  <a:cubicBezTo>
                    <a:pt x="83" y="130"/>
                    <a:pt x="83" y="130"/>
                    <a:pt x="83" y="130"/>
                  </a:cubicBezTo>
                  <a:lnTo>
                    <a:pt x="34" y="118"/>
                  </a:lnTo>
                  <a:close/>
                  <a:moveTo>
                    <a:pt x="34" y="127"/>
                  </a:moveTo>
                  <a:cubicBezTo>
                    <a:pt x="29" y="127"/>
                    <a:pt x="24" y="131"/>
                    <a:pt x="23" y="136"/>
                  </a:cubicBezTo>
                  <a:cubicBezTo>
                    <a:pt x="21" y="142"/>
                    <a:pt x="25" y="148"/>
                    <a:pt x="31" y="150"/>
                  </a:cubicBezTo>
                  <a:cubicBezTo>
                    <a:pt x="32" y="150"/>
                    <a:pt x="33" y="150"/>
                    <a:pt x="34" y="150"/>
                  </a:cubicBezTo>
                  <a:cubicBezTo>
                    <a:pt x="34" y="127"/>
                    <a:pt x="34" y="127"/>
                    <a:pt x="34" y="127"/>
                  </a:cubicBezTo>
                  <a:close/>
                  <a:moveTo>
                    <a:pt x="34" y="51"/>
                  </a:moveTo>
                  <a:cubicBezTo>
                    <a:pt x="34" y="118"/>
                    <a:pt x="34" y="118"/>
                    <a:pt x="34" y="118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3" y="96"/>
                    <a:pt x="16" y="97"/>
                    <a:pt x="18" y="88"/>
                  </a:cubicBezTo>
                  <a:cubicBezTo>
                    <a:pt x="20" y="80"/>
                    <a:pt x="23" y="69"/>
                    <a:pt x="23" y="69"/>
                  </a:cubicBezTo>
                  <a:cubicBezTo>
                    <a:pt x="25" y="61"/>
                    <a:pt x="29" y="55"/>
                    <a:pt x="34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70" name="Freeform 74"/>
            <p:cNvSpPr>
              <a:spLocks noEditPoints="1"/>
            </p:cNvSpPr>
            <p:nvPr/>
          </p:nvSpPr>
          <p:spPr bwMode="auto">
            <a:xfrm>
              <a:off x="1687547" y="2415942"/>
              <a:ext cx="315856" cy="385744"/>
            </a:xfrm>
            <a:custGeom>
              <a:gdLst>
                <a:gd name="T0" fmla="*/ 172 w 172"/>
                <a:gd name="T1" fmla="*/ 9 h 211"/>
                <a:gd name="T2" fmla="*/ 121 w 172"/>
                <a:gd name="T3" fmla="*/ 37 h 211"/>
                <a:gd name="T4" fmla="*/ 143 w 172"/>
                <a:gd name="T5" fmla="*/ 211 h 211"/>
                <a:gd name="T6" fmla="*/ 124 w 172"/>
                <a:gd name="T7" fmla="*/ 165 h 211"/>
                <a:gd name="T8" fmla="*/ 131 w 172"/>
                <a:gd name="T9" fmla="*/ 108 h 211"/>
                <a:gd name="T10" fmla="*/ 121 w 172"/>
                <a:gd name="T11" fmla="*/ 86 h 211"/>
                <a:gd name="T12" fmla="*/ 129 w 172"/>
                <a:gd name="T13" fmla="*/ 146 h 211"/>
                <a:gd name="T14" fmla="*/ 127 w 172"/>
                <a:gd name="T15" fmla="*/ 116 h 211"/>
                <a:gd name="T16" fmla="*/ 121 w 172"/>
                <a:gd name="T17" fmla="*/ 156 h 211"/>
                <a:gd name="T18" fmla="*/ 121 w 172"/>
                <a:gd name="T19" fmla="*/ 9 h 211"/>
                <a:gd name="T20" fmla="*/ 98 w 172"/>
                <a:gd name="T21" fmla="*/ 37 h 211"/>
                <a:gd name="T22" fmla="*/ 110 w 172"/>
                <a:gd name="T23" fmla="*/ 88 h 211"/>
                <a:gd name="T24" fmla="*/ 100 w 172"/>
                <a:gd name="T25" fmla="*/ 81 h 211"/>
                <a:gd name="T26" fmla="*/ 121 w 172"/>
                <a:gd name="T27" fmla="*/ 211 h 211"/>
                <a:gd name="T28" fmla="*/ 101 w 172"/>
                <a:gd name="T29" fmla="*/ 163 h 211"/>
                <a:gd name="T30" fmla="*/ 121 w 172"/>
                <a:gd name="T31" fmla="*/ 211 h 211"/>
                <a:gd name="T32" fmla="*/ 113 w 172"/>
                <a:gd name="T33" fmla="*/ 148 h 211"/>
                <a:gd name="T34" fmla="*/ 121 w 172"/>
                <a:gd name="T35" fmla="*/ 156 h 211"/>
                <a:gd name="T36" fmla="*/ 98 w 172"/>
                <a:gd name="T37" fmla="*/ 0 h 211"/>
                <a:gd name="T38" fmla="*/ 71 w 172"/>
                <a:gd name="T39" fmla="*/ 0 h 211"/>
                <a:gd name="T40" fmla="*/ 98 w 172"/>
                <a:gd name="T41" fmla="*/ 80 h 211"/>
                <a:gd name="T42" fmla="*/ 71 w 172"/>
                <a:gd name="T43" fmla="*/ 37 h 211"/>
                <a:gd name="T44" fmla="*/ 71 w 172"/>
                <a:gd name="T45" fmla="*/ 166 h 211"/>
                <a:gd name="T46" fmla="*/ 98 w 172"/>
                <a:gd name="T47" fmla="*/ 141 h 211"/>
                <a:gd name="T48" fmla="*/ 98 w 172"/>
                <a:gd name="T49" fmla="*/ 160 h 211"/>
                <a:gd name="T50" fmla="*/ 74 w 172"/>
                <a:gd name="T51" fmla="*/ 124 h 211"/>
                <a:gd name="T52" fmla="*/ 71 w 172"/>
                <a:gd name="T53" fmla="*/ 118 h 211"/>
                <a:gd name="T54" fmla="*/ 71 w 172"/>
                <a:gd name="T55" fmla="*/ 98 h 211"/>
                <a:gd name="T56" fmla="*/ 71 w 172"/>
                <a:gd name="T57" fmla="*/ 0 h 211"/>
                <a:gd name="T58" fmla="*/ 60 w 172"/>
                <a:gd name="T59" fmla="*/ 0 h 211"/>
                <a:gd name="T60" fmla="*/ 71 w 172"/>
                <a:gd name="T61" fmla="*/ 88 h 211"/>
                <a:gd name="T62" fmla="*/ 60 w 172"/>
                <a:gd name="T63" fmla="*/ 37 h 211"/>
                <a:gd name="T64" fmla="*/ 60 w 172"/>
                <a:gd name="T65" fmla="*/ 120 h 211"/>
                <a:gd name="T66" fmla="*/ 65 w 172"/>
                <a:gd name="T67" fmla="*/ 166 h 211"/>
                <a:gd name="T68" fmla="*/ 71 w 172"/>
                <a:gd name="T69" fmla="*/ 98 h 211"/>
                <a:gd name="T70" fmla="*/ 71 w 172"/>
                <a:gd name="T71" fmla="*/ 98 h 211"/>
                <a:gd name="T72" fmla="*/ 60 w 172"/>
                <a:gd name="T73" fmla="*/ 9 h 211"/>
                <a:gd name="T74" fmla="*/ 12 w 172"/>
                <a:gd name="T75" fmla="*/ 23 h 211"/>
                <a:gd name="T76" fmla="*/ 60 w 172"/>
                <a:gd name="T77" fmla="*/ 100 h 211"/>
                <a:gd name="T78" fmla="*/ 28 w 172"/>
                <a:gd name="T79" fmla="*/ 118 h 211"/>
                <a:gd name="T80" fmla="*/ 29 w 172"/>
                <a:gd name="T81" fmla="*/ 134 h 211"/>
                <a:gd name="T82" fmla="*/ 34 w 172"/>
                <a:gd name="T83" fmla="*/ 127 h 211"/>
                <a:gd name="T84" fmla="*/ 47 w 172"/>
                <a:gd name="T85" fmla="*/ 120 h 211"/>
                <a:gd name="T86" fmla="*/ 36 w 172"/>
                <a:gd name="T87" fmla="*/ 178 h 211"/>
                <a:gd name="T88" fmla="*/ 45 w 172"/>
                <a:gd name="T89" fmla="*/ 163 h 211"/>
                <a:gd name="T90" fmla="*/ 60 w 172"/>
                <a:gd name="T91" fmla="*/ 211 h 211"/>
                <a:gd name="T92" fmla="*/ 0 w 172"/>
                <a:gd name="T93" fmla="*/ 29 h 2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2" h="211">
                  <a:moveTo>
                    <a:pt x="121" y="0"/>
                  </a:moveTo>
                  <a:cubicBezTo>
                    <a:pt x="172" y="0"/>
                    <a:pt x="172" y="0"/>
                    <a:pt x="172" y="0"/>
                  </a:cubicBezTo>
                  <a:cubicBezTo>
                    <a:pt x="172" y="9"/>
                    <a:pt x="172" y="9"/>
                    <a:pt x="172" y="9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1" y="0"/>
                    <a:pt x="121" y="0"/>
                    <a:pt x="121" y="0"/>
                  </a:cubicBezTo>
                  <a:close/>
                  <a:moveTo>
                    <a:pt x="121" y="37"/>
                  </a:moveTo>
                  <a:cubicBezTo>
                    <a:pt x="172" y="37"/>
                    <a:pt x="172" y="37"/>
                    <a:pt x="172" y="37"/>
                  </a:cubicBezTo>
                  <a:cubicBezTo>
                    <a:pt x="172" y="183"/>
                    <a:pt x="172" y="183"/>
                    <a:pt x="172" y="183"/>
                  </a:cubicBezTo>
                  <a:cubicBezTo>
                    <a:pt x="172" y="198"/>
                    <a:pt x="159" y="211"/>
                    <a:pt x="143" y="211"/>
                  </a:cubicBezTo>
                  <a:cubicBezTo>
                    <a:pt x="121" y="211"/>
                    <a:pt x="121" y="211"/>
                    <a:pt x="121" y="211"/>
                  </a:cubicBezTo>
                  <a:cubicBezTo>
                    <a:pt x="121" y="166"/>
                    <a:pt x="121" y="166"/>
                    <a:pt x="121" y="166"/>
                  </a:cubicBezTo>
                  <a:cubicBezTo>
                    <a:pt x="122" y="166"/>
                    <a:pt x="123" y="166"/>
                    <a:pt x="124" y="165"/>
                  </a:cubicBezTo>
                  <a:cubicBezTo>
                    <a:pt x="130" y="163"/>
                    <a:pt x="134" y="159"/>
                    <a:pt x="138" y="153"/>
                  </a:cubicBezTo>
                  <a:cubicBezTo>
                    <a:pt x="142" y="145"/>
                    <a:pt x="145" y="137"/>
                    <a:pt x="145" y="128"/>
                  </a:cubicBezTo>
                  <a:cubicBezTo>
                    <a:pt x="145" y="115"/>
                    <a:pt x="140" y="108"/>
                    <a:pt x="131" y="108"/>
                  </a:cubicBezTo>
                  <a:cubicBezTo>
                    <a:pt x="128" y="108"/>
                    <a:pt x="125" y="109"/>
                    <a:pt x="121" y="111"/>
                  </a:cubicBezTo>
                  <a:cubicBezTo>
                    <a:pt x="127" y="85"/>
                    <a:pt x="127" y="85"/>
                    <a:pt x="127" y="85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21" y="37"/>
                    <a:pt x="121" y="37"/>
                    <a:pt x="121" y="37"/>
                  </a:cubicBezTo>
                  <a:close/>
                  <a:moveTo>
                    <a:pt x="121" y="156"/>
                  </a:moveTo>
                  <a:cubicBezTo>
                    <a:pt x="123" y="155"/>
                    <a:pt x="126" y="152"/>
                    <a:pt x="129" y="146"/>
                  </a:cubicBezTo>
                  <a:cubicBezTo>
                    <a:pt x="131" y="140"/>
                    <a:pt x="133" y="134"/>
                    <a:pt x="133" y="129"/>
                  </a:cubicBezTo>
                  <a:cubicBezTo>
                    <a:pt x="133" y="123"/>
                    <a:pt x="132" y="119"/>
                    <a:pt x="129" y="117"/>
                  </a:cubicBezTo>
                  <a:cubicBezTo>
                    <a:pt x="129" y="117"/>
                    <a:pt x="128" y="116"/>
                    <a:pt x="127" y="116"/>
                  </a:cubicBezTo>
                  <a:cubicBezTo>
                    <a:pt x="126" y="116"/>
                    <a:pt x="124" y="117"/>
                    <a:pt x="123" y="117"/>
                  </a:cubicBezTo>
                  <a:cubicBezTo>
                    <a:pt x="122" y="117"/>
                    <a:pt x="121" y="117"/>
                    <a:pt x="121" y="118"/>
                  </a:cubicBezTo>
                  <a:lnTo>
                    <a:pt x="121" y="156"/>
                  </a:lnTo>
                  <a:close/>
                  <a:moveTo>
                    <a:pt x="98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0"/>
                    <a:pt x="98" y="0"/>
                    <a:pt x="98" y="0"/>
                  </a:cubicBezTo>
                  <a:close/>
                  <a:moveTo>
                    <a:pt x="98" y="37"/>
                  </a:moveTo>
                  <a:cubicBezTo>
                    <a:pt x="121" y="37"/>
                    <a:pt x="121" y="37"/>
                    <a:pt x="121" y="37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10" y="88"/>
                    <a:pt x="110" y="88"/>
                    <a:pt x="110" y="88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100" y="81"/>
                    <a:pt x="99" y="81"/>
                    <a:pt x="98" y="80"/>
                  </a:cubicBezTo>
                  <a:cubicBezTo>
                    <a:pt x="98" y="37"/>
                    <a:pt x="98" y="37"/>
                    <a:pt x="98" y="37"/>
                  </a:cubicBezTo>
                  <a:close/>
                  <a:moveTo>
                    <a:pt x="121" y="211"/>
                  </a:moveTo>
                  <a:cubicBezTo>
                    <a:pt x="98" y="211"/>
                    <a:pt x="98" y="211"/>
                    <a:pt x="98" y="211"/>
                  </a:cubicBezTo>
                  <a:cubicBezTo>
                    <a:pt x="98" y="160"/>
                    <a:pt x="98" y="160"/>
                    <a:pt x="98" y="160"/>
                  </a:cubicBezTo>
                  <a:cubicBezTo>
                    <a:pt x="99" y="161"/>
                    <a:pt x="100" y="162"/>
                    <a:pt x="101" y="163"/>
                  </a:cubicBezTo>
                  <a:cubicBezTo>
                    <a:pt x="103" y="166"/>
                    <a:pt x="107" y="167"/>
                    <a:pt x="112" y="167"/>
                  </a:cubicBezTo>
                  <a:cubicBezTo>
                    <a:pt x="115" y="167"/>
                    <a:pt x="118" y="167"/>
                    <a:pt x="121" y="166"/>
                  </a:cubicBezTo>
                  <a:cubicBezTo>
                    <a:pt x="121" y="211"/>
                    <a:pt x="121" y="211"/>
                    <a:pt x="121" y="211"/>
                  </a:cubicBezTo>
                  <a:close/>
                  <a:moveTo>
                    <a:pt x="121" y="118"/>
                  </a:moveTo>
                  <a:cubicBezTo>
                    <a:pt x="120" y="118"/>
                    <a:pt x="120" y="118"/>
                    <a:pt x="120" y="119"/>
                  </a:cubicBezTo>
                  <a:cubicBezTo>
                    <a:pt x="113" y="148"/>
                    <a:pt x="113" y="148"/>
                    <a:pt x="113" y="148"/>
                  </a:cubicBezTo>
                  <a:cubicBezTo>
                    <a:pt x="113" y="149"/>
                    <a:pt x="113" y="150"/>
                    <a:pt x="113" y="151"/>
                  </a:cubicBezTo>
                  <a:cubicBezTo>
                    <a:pt x="113" y="154"/>
                    <a:pt x="115" y="156"/>
                    <a:pt x="119" y="156"/>
                  </a:cubicBezTo>
                  <a:cubicBezTo>
                    <a:pt x="120" y="156"/>
                    <a:pt x="120" y="156"/>
                    <a:pt x="121" y="156"/>
                  </a:cubicBezTo>
                  <a:lnTo>
                    <a:pt x="121" y="118"/>
                  </a:lnTo>
                  <a:close/>
                  <a:moveTo>
                    <a:pt x="71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0"/>
                    <a:pt x="71" y="0"/>
                    <a:pt x="71" y="0"/>
                  </a:cubicBezTo>
                  <a:close/>
                  <a:moveTo>
                    <a:pt x="71" y="37"/>
                  </a:moveTo>
                  <a:cubicBezTo>
                    <a:pt x="98" y="37"/>
                    <a:pt x="98" y="37"/>
                    <a:pt x="98" y="37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96" y="80"/>
                    <a:pt x="94" y="80"/>
                    <a:pt x="91" y="80"/>
                  </a:cubicBezTo>
                  <a:cubicBezTo>
                    <a:pt x="85" y="80"/>
                    <a:pt x="78" y="83"/>
                    <a:pt x="71" y="88"/>
                  </a:cubicBezTo>
                  <a:cubicBezTo>
                    <a:pt x="71" y="37"/>
                    <a:pt x="71" y="37"/>
                    <a:pt x="71" y="37"/>
                  </a:cubicBezTo>
                  <a:close/>
                  <a:moveTo>
                    <a:pt x="98" y="211"/>
                  </a:moveTo>
                  <a:cubicBezTo>
                    <a:pt x="71" y="211"/>
                    <a:pt x="71" y="211"/>
                    <a:pt x="71" y="211"/>
                  </a:cubicBezTo>
                  <a:cubicBezTo>
                    <a:pt x="71" y="166"/>
                    <a:pt x="71" y="166"/>
                    <a:pt x="71" y="166"/>
                  </a:cubicBezTo>
                  <a:cubicBezTo>
                    <a:pt x="82" y="166"/>
                    <a:pt x="82" y="166"/>
                    <a:pt x="82" y="166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97" y="146"/>
                    <a:pt x="97" y="146"/>
                    <a:pt x="97" y="146"/>
                  </a:cubicBezTo>
                  <a:cubicBezTo>
                    <a:pt x="97" y="148"/>
                    <a:pt x="97" y="150"/>
                    <a:pt x="97" y="152"/>
                  </a:cubicBezTo>
                  <a:cubicBezTo>
                    <a:pt x="97" y="155"/>
                    <a:pt x="97" y="158"/>
                    <a:pt x="98" y="160"/>
                  </a:cubicBezTo>
                  <a:cubicBezTo>
                    <a:pt x="98" y="211"/>
                    <a:pt x="98" y="211"/>
                    <a:pt x="98" y="211"/>
                  </a:cubicBezTo>
                  <a:close/>
                  <a:moveTo>
                    <a:pt x="71" y="137"/>
                  </a:moveTo>
                  <a:cubicBezTo>
                    <a:pt x="74" y="124"/>
                    <a:pt x="74" y="124"/>
                    <a:pt x="74" y="124"/>
                  </a:cubicBezTo>
                  <a:cubicBezTo>
                    <a:pt x="73" y="124"/>
                    <a:pt x="72" y="124"/>
                    <a:pt x="71" y="123"/>
                  </a:cubicBezTo>
                  <a:cubicBezTo>
                    <a:pt x="71" y="137"/>
                    <a:pt x="71" y="137"/>
                    <a:pt x="71" y="137"/>
                  </a:cubicBezTo>
                  <a:close/>
                  <a:moveTo>
                    <a:pt x="71" y="118"/>
                  </a:moveTo>
                  <a:cubicBezTo>
                    <a:pt x="73" y="118"/>
                    <a:pt x="74" y="119"/>
                    <a:pt x="75" y="119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79" y="90"/>
                    <a:pt x="75" y="93"/>
                    <a:pt x="71" y="98"/>
                  </a:cubicBezTo>
                  <a:lnTo>
                    <a:pt x="71" y="118"/>
                  </a:lnTo>
                  <a:close/>
                  <a:moveTo>
                    <a:pt x="60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0"/>
                    <a:pt x="60" y="0"/>
                    <a:pt x="60" y="0"/>
                  </a:cubicBezTo>
                  <a:close/>
                  <a:moveTo>
                    <a:pt x="60" y="37"/>
                  </a:moveTo>
                  <a:cubicBezTo>
                    <a:pt x="71" y="37"/>
                    <a:pt x="71" y="37"/>
                    <a:pt x="71" y="37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71" y="89"/>
                    <a:pt x="71" y="89"/>
                    <a:pt x="71" y="89"/>
                  </a:cubicBezTo>
                  <a:cubicBezTo>
                    <a:pt x="67" y="92"/>
                    <a:pt x="64" y="96"/>
                    <a:pt x="60" y="100"/>
                  </a:cubicBezTo>
                  <a:cubicBezTo>
                    <a:pt x="60" y="37"/>
                    <a:pt x="60" y="37"/>
                    <a:pt x="60" y="37"/>
                  </a:cubicBezTo>
                  <a:close/>
                  <a:moveTo>
                    <a:pt x="71" y="211"/>
                  </a:moveTo>
                  <a:cubicBezTo>
                    <a:pt x="60" y="211"/>
                    <a:pt x="60" y="211"/>
                    <a:pt x="60" y="211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4" y="121"/>
                    <a:pt x="68" y="122"/>
                    <a:pt x="71" y="123"/>
                  </a:cubicBezTo>
                  <a:cubicBezTo>
                    <a:pt x="71" y="137"/>
                    <a:pt x="71" y="137"/>
                    <a:pt x="71" y="137"/>
                  </a:cubicBezTo>
                  <a:cubicBezTo>
                    <a:pt x="65" y="166"/>
                    <a:pt x="65" y="166"/>
                    <a:pt x="65" y="166"/>
                  </a:cubicBezTo>
                  <a:cubicBezTo>
                    <a:pt x="71" y="166"/>
                    <a:pt x="71" y="166"/>
                    <a:pt x="71" y="166"/>
                  </a:cubicBezTo>
                  <a:cubicBezTo>
                    <a:pt x="71" y="211"/>
                    <a:pt x="71" y="211"/>
                    <a:pt x="71" y="211"/>
                  </a:cubicBezTo>
                  <a:close/>
                  <a:moveTo>
                    <a:pt x="71" y="98"/>
                  </a:moveTo>
                  <a:cubicBezTo>
                    <a:pt x="68" y="102"/>
                    <a:pt x="65" y="108"/>
                    <a:pt x="61" y="115"/>
                  </a:cubicBezTo>
                  <a:cubicBezTo>
                    <a:pt x="65" y="116"/>
                    <a:pt x="68" y="117"/>
                    <a:pt x="71" y="118"/>
                  </a:cubicBezTo>
                  <a:lnTo>
                    <a:pt x="71" y="98"/>
                  </a:lnTo>
                  <a:close/>
                  <a:moveTo>
                    <a:pt x="29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18" y="9"/>
                    <a:pt x="12" y="15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30"/>
                    <a:pt x="18" y="37"/>
                    <a:pt x="26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7" y="104"/>
                    <a:pt x="54" y="109"/>
                    <a:pt x="51" y="114"/>
                  </a:cubicBezTo>
                  <a:cubicBezTo>
                    <a:pt x="48" y="114"/>
                    <a:pt x="46" y="113"/>
                    <a:pt x="45" y="113"/>
                  </a:cubicBezTo>
                  <a:cubicBezTo>
                    <a:pt x="38" y="113"/>
                    <a:pt x="32" y="115"/>
                    <a:pt x="28" y="118"/>
                  </a:cubicBezTo>
                  <a:cubicBezTo>
                    <a:pt x="23" y="120"/>
                    <a:pt x="21" y="124"/>
                    <a:pt x="21" y="128"/>
                  </a:cubicBezTo>
                  <a:cubicBezTo>
                    <a:pt x="21" y="130"/>
                    <a:pt x="22" y="131"/>
                    <a:pt x="23" y="133"/>
                  </a:cubicBezTo>
                  <a:cubicBezTo>
                    <a:pt x="24" y="134"/>
                    <a:pt x="26" y="134"/>
                    <a:pt x="29" y="134"/>
                  </a:cubicBezTo>
                  <a:cubicBezTo>
                    <a:pt x="30" y="134"/>
                    <a:pt x="31" y="134"/>
                    <a:pt x="33" y="133"/>
                  </a:cubicBezTo>
                  <a:cubicBezTo>
                    <a:pt x="34" y="132"/>
                    <a:pt x="35" y="131"/>
                    <a:pt x="35" y="130"/>
                  </a:cubicBezTo>
                  <a:cubicBezTo>
                    <a:pt x="35" y="129"/>
                    <a:pt x="34" y="128"/>
                    <a:pt x="34" y="127"/>
                  </a:cubicBezTo>
                  <a:cubicBezTo>
                    <a:pt x="34" y="127"/>
                    <a:pt x="33" y="126"/>
                    <a:pt x="33" y="126"/>
                  </a:cubicBezTo>
                  <a:cubicBezTo>
                    <a:pt x="34" y="124"/>
                    <a:pt x="35" y="123"/>
                    <a:pt x="38" y="122"/>
                  </a:cubicBezTo>
                  <a:cubicBezTo>
                    <a:pt x="40" y="121"/>
                    <a:pt x="43" y="120"/>
                    <a:pt x="47" y="120"/>
                  </a:cubicBezTo>
                  <a:cubicBezTo>
                    <a:pt x="44" y="125"/>
                    <a:pt x="42" y="129"/>
                    <a:pt x="40" y="134"/>
                  </a:cubicBezTo>
                  <a:cubicBezTo>
                    <a:pt x="33" y="148"/>
                    <a:pt x="30" y="159"/>
                    <a:pt x="30" y="167"/>
                  </a:cubicBezTo>
                  <a:cubicBezTo>
                    <a:pt x="30" y="173"/>
                    <a:pt x="32" y="176"/>
                    <a:pt x="36" y="178"/>
                  </a:cubicBezTo>
                  <a:cubicBezTo>
                    <a:pt x="37" y="179"/>
                    <a:pt x="41" y="180"/>
                    <a:pt x="45" y="180"/>
                  </a:cubicBezTo>
                  <a:cubicBezTo>
                    <a:pt x="44" y="178"/>
                    <a:pt x="44" y="176"/>
                    <a:pt x="44" y="173"/>
                  </a:cubicBezTo>
                  <a:cubicBezTo>
                    <a:pt x="44" y="170"/>
                    <a:pt x="44" y="167"/>
                    <a:pt x="45" y="163"/>
                  </a:cubicBezTo>
                  <a:cubicBezTo>
                    <a:pt x="47" y="150"/>
                    <a:pt x="52" y="136"/>
                    <a:pt x="59" y="120"/>
                  </a:cubicBezTo>
                  <a:cubicBezTo>
                    <a:pt x="59" y="120"/>
                    <a:pt x="60" y="120"/>
                    <a:pt x="60" y="120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29" y="211"/>
                    <a:pt x="29" y="211"/>
                    <a:pt x="29" y="211"/>
                  </a:cubicBezTo>
                  <a:cubicBezTo>
                    <a:pt x="13" y="211"/>
                    <a:pt x="0" y="198"/>
                    <a:pt x="0" y="18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71" name="Freeform 75"/>
            <p:cNvSpPr>
              <a:spLocks noEditPoints="1"/>
            </p:cNvSpPr>
            <p:nvPr/>
          </p:nvSpPr>
          <p:spPr bwMode="auto">
            <a:xfrm>
              <a:off x="2295451" y="2822323"/>
              <a:ext cx="477754" cy="479402"/>
            </a:xfrm>
            <a:custGeom>
              <a:gdLst>
                <a:gd name="T0" fmla="*/ 249 w 261"/>
                <a:gd name="T1" fmla="*/ 220 h 262"/>
                <a:gd name="T2" fmla="*/ 261 w 261"/>
                <a:gd name="T3" fmla="*/ 70 h 262"/>
                <a:gd name="T4" fmla="*/ 249 w 261"/>
                <a:gd name="T5" fmla="*/ 70 h 262"/>
                <a:gd name="T6" fmla="*/ 249 w 261"/>
                <a:gd name="T7" fmla="*/ 154 h 262"/>
                <a:gd name="T8" fmla="*/ 227 w 261"/>
                <a:gd name="T9" fmla="*/ 180 h 262"/>
                <a:gd name="T10" fmla="*/ 209 w 261"/>
                <a:gd name="T11" fmla="*/ 262 h 262"/>
                <a:gd name="T12" fmla="*/ 209 w 261"/>
                <a:gd name="T13" fmla="*/ 262 h 262"/>
                <a:gd name="T14" fmla="*/ 209 w 261"/>
                <a:gd name="T15" fmla="*/ 15 h 262"/>
                <a:gd name="T16" fmla="*/ 203 w 261"/>
                <a:gd name="T17" fmla="*/ 28 h 262"/>
                <a:gd name="T18" fmla="*/ 209 w 261"/>
                <a:gd name="T19" fmla="*/ 50 h 262"/>
                <a:gd name="T20" fmla="*/ 201 w 261"/>
                <a:gd name="T21" fmla="*/ 120 h 262"/>
                <a:gd name="T22" fmla="*/ 209 w 261"/>
                <a:gd name="T23" fmla="*/ 197 h 262"/>
                <a:gd name="T24" fmla="*/ 209 w 261"/>
                <a:gd name="T25" fmla="*/ 197 h 262"/>
                <a:gd name="T26" fmla="*/ 195 w 261"/>
                <a:gd name="T27" fmla="*/ 232 h 262"/>
                <a:gd name="T28" fmla="*/ 168 w 261"/>
                <a:gd name="T29" fmla="*/ 36 h 262"/>
                <a:gd name="T30" fmla="*/ 195 w 261"/>
                <a:gd name="T31" fmla="*/ 20 h 262"/>
                <a:gd name="T32" fmla="*/ 195 w 261"/>
                <a:gd name="T33" fmla="*/ 50 h 262"/>
                <a:gd name="T34" fmla="*/ 195 w 261"/>
                <a:gd name="T35" fmla="*/ 120 h 262"/>
                <a:gd name="T36" fmla="*/ 168 w 261"/>
                <a:gd name="T37" fmla="*/ 220 h 262"/>
                <a:gd name="T38" fmla="*/ 192 w 261"/>
                <a:gd name="T39" fmla="*/ 249 h 262"/>
                <a:gd name="T40" fmla="*/ 168 w 261"/>
                <a:gd name="T41" fmla="*/ 21 h 262"/>
                <a:gd name="T42" fmla="*/ 168 w 261"/>
                <a:gd name="T43" fmla="*/ 44 h 262"/>
                <a:gd name="T44" fmla="*/ 135 w 261"/>
                <a:gd name="T45" fmla="*/ 120 h 262"/>
                <a:gd name="T46" fmla="*/ 167 w 261"/>
                <a:gd name="T47" fmla="*/ 198 h 262"/>
                <a:gd name="T48" fmla="*/ 167 w 261"/>
                <a:gd name="T49" fmla="*/ 167 h 262"/>
                <a:gd name="T50" fmla="*/ 130 w 261"/>
                <a:gd name="T51" fmla="*/ 147 h 262"/>
                <a:gd name="T52" fmla="*/ 93 w 261"/>
                <a:gd name="T53" fmla="*/ 44 h 262"/>
                <a:gd name="T54" fmla="*/ 130 w 261"/>
                <a:gd name="T55" fmla="*/ 0 h 262"/>
                <a:gd name="T56" fmla="*/ 126 w 261"/>
                <a:gd name="T57" fmla="*/ 120 h 262"/>
                <a:gd name="T58" fmla="*/ 130 w 261"/>
                <a:gd name="T59" fmla="*/ 159 h 262"/>
                <a:gd name="T60" fmla="*/ 130 w 261"/>
                <a:gd name="T61" fmla="*/ 179 h 262"/>
                <a:gd name="T62" fmla="*/ 130 w 261"/>
                <a:gd name="T63" fmla="*/ 198 h 262"/>
                <a:gd name="T64" fmla="*/ 93 w 261"/>
                <a:gd name="T65" fmla="*/ 3 h 262"/>
                <a:gd name="T66" fmla="*/ 93 w 261"/>
                <a:gd name="T67" fmla="*/ 36 h 262"/>
                <a:gd name="T68" fmla="*/ 67 w 261"/>
                <a:gd name="T69" fmla="*/ 20 h 262"/>
                <a:gd name="T70" fmla="*/ 67 w 261"/>
                <a:gd name="T71" fmla="*/ 70 h 262"/>
                <a:gd name="T72" fmla="*/ 92 w 261"/>
                <a:gd name="T73" fmla="*/ 147 h 262"/>
                <a:gd name="T74" fmla="*/ 92 w 261"/>
                <a:gd name="T75" fmla="*/ 179 h 262"/>
                <a:gd name="T76" fmla="*/ 93 w 261"/>
                <a:gd name="T77" fmla="*/ 198 h 262"/>
                <a:gd name="T78" fmla="*/ 67 w 261"/>
                <a:gd name="T79" fmla="*/ 171 h 262"/>
                <a:gd name="T80" fmla="*/ 69 w 261"/>
                <a:gd name="T81" fmla="*/ 232 h 262"/>
                <a:gd name="T82" fmla="*/ 58 w 261"/>
                <a:gd name="T83" fmla="*/ 28 h 262"/>
                <a:gd name="T84" fmla="*/ 67 w 261"/>
                <a:gd name="T85" fmla="*/ 9 h 262"/>
                <a:gd name="T86" fmla="*/ 67 w 261"/>
                <a:gd name="T87" fmla="*/ 120 h 262"/>
                <a:gd name="T88" fmla="*/ 67 w 261"/>
                <a:gd name="T89" fmla="*/ 188 h 262"/>
                <a:gd name="T90" fmla="*/ 67 w 261"/>
                <a:gd name="T91" fmla="*/ 232 h 262"/>
                <a:gd name="T92" fmla="*/ 67 w 261"/>
                <a:gd name="T93" fmla="*/ 232 h 262"/>
                <a:gd name="T94" fmla="*/ 52 w 261"/>
                <a:gd name="T95" fmla="*/ 50 h 262"/>
                <a:gd name="T96" fmla="*/ 12 w 261"/>
                <a:gd name="T97" fmla="*/ 220 h 262"/>
                <a:gd name="T98" fmla="*/ 52 w 261"/>
                <a:gd name="T99" fmla="*/ 232 h 262"/>
                <a:gd name="T100" fmla="*/ 52 w 261"/>
                <a:gd name="T101" fmla="*/ 232 h 262"/>
                <a:gd name="T102" fmla="*/ 12 w 261"/>
                <a:gd name="T103" fmla="*/ 114 h 262"/>
                <a:gd name="T104" fmla="*/ 0 w 261"/>
                <a:gd name="T105" fmla="*/ 104 h 262"/>
                <a:gd name="T106" fmla="*/ 12 w 261"/>
                <a:gd name="T107" fmla="*/ 154 h 2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1" h="262">
                  <a:moveTo>
                    <a:pt x="249" y="220"/>
                  </a:moveTo>
                  <a:cubicBezTo>
                    <a:pt x="249" y="154"/>
                    <a:pt x="249" y="154"/>
                    <a:pt x="249" y="154"/>
                  </a:cubicBezTo>
                  <a:cubicBezTo>
                    <a:pt x="251" y="157"/>
                    <a:pt x="252" y="160"/>
                    <a:pt x="252" y="164"/>
                  </a:cubicBezTo>
                  <a:cubicBezTo>
                    <a:pt x="252" y="220"/>
                    <a:pt x="252" y="220"/>
                    <a:pt x="252" y="220"/>
                  </a:cubicBezTo>
                  <a:cubicBezTo>
                    <a:pt x="249" y="220"/>
                    <a:pt x="249" y="220"/>
                    <a:pt x="249" y="220"/>
                  </a:cubicBezTo>
                  <a:close/>
                  <a:moveTo>
                    <a:pt x="249" y="114"/>
                  </a:moveTo>
                  <a:cubicBezTo>
                    <a:pt x="249" y="70"/>
                    <a:pt x="249" y="70"/>
                    <a:pt x="249" y="70"/>
                  </a:cubicBezTo>
                  <a:cubicBezTo>
                    <a:pt x="250" y="70"/>
                    <a:pt x="250" y="70"/>
                    <a:pt x="250" y="69"/>
                  </a:cubicBezTo>
                  <a:cubicBezTo>
                    <a:pt x="257" y="67"/>
                    <a:pt x="257" y="67"/>
                    <a:pt x="257" y="67"/>
                  </a:cubicBezTo>
                  <a:cubicBezTo>
                    <a:pt x="259" y="66"/>
                    <a:pt x="261" y="67"/>
                    <a:pt x="261" y="70"/>
                  </a:cubicBezTo>
                  <a:cubicBezTo>
                    <a:pt x="261" y="104"/>
                    <a:pt x="261" y="104"/>
                    <a:pt x="261" y="104"/>
                  </a:cubicBezTo>
                  <a:cubicBezTo>
                    <a:pt x="261" y="107"/>
                    <a:pt x="259" y="110"/>
                    <a:pt x="257" y="111"/>
                  </a:cubicBezTo>
                  <a:cubicBezTo>
                    <a:pt x="250" y="113"/>
                    <a:pt x="250" y="113"/>
                    <a:pt x="250" y="113"/>
                  </a:cubicBezTo>
                  <a:cubicBezTo>
                    <a:pt x="250" y="114"/>
                    <a:pt x="250" y="114"/>
                    <a:pt x="249" y="114"/>
                  </a:cubicBezTo>
                  <a:close/>
                  <a:moveTo>
                    <a:pt x="249" y="70"/>
                  </a:moveTo>
                  <a:cubicBezTo>
                    <a:pt x="249" y="114"/>
                    <a:pt x="249" y="114"/>
                    <a:pt x="249" y="114"/>
                  </a:cubicBezTo>
                  <a:cubicBezTo>
                    <a:pt x="248" y="114"/>
                    <a:pt x="246" y="112"/>
                    <a:pt x="246" y="110"/>
                  </a:cubicBezTo>
                  <a:cubicBezTo>
                    <a:pt x="246" y="76"/>
                    <a:pt x="246" y="76"/>
                    <a:pt x="246" y="76"/>
                  </a:cubicBezTo>
                  <a:cubicBezTo>
                    <a:pt x="246" y="74"/>
                    <a:pt x="248" y="71"/>
                    <a:pt x="249" y="70"/>
                  </a:cubicBezTo>
                  <a:close/>
                  <a:moveTo>
                    <a:pt x="249" y="154"/>
                  </a:moveTo>
                  <a:cubicBezTo>
                    <a:pt x="246" y="150"/>
                    <a:pt x="241" y="146"/>
                    <a:pt x="235" y="146"/>
                  </a:cubicBezTo>
                  <a:cubicBezTo>
                    <a:pt x="235" y="50"/>
                    <a:pt x="235" y="50"/>
                    <a:pt x="235" y="50"/>
                  </a:cubicBezTo>
                  <a:cubicBezTo>
                    <a:pt x="209" y="50"/>
                    <a:pt x="209" y="50"/>
                    <a:pt x="209" y="50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19" y="162"/>
                    <a:pt x="227" y="170"/>
                    <a:pt x="227" y="180"/>
                  </a:cubicBezTo>
                  <a:cubicBezTo>
                    <a:pt x="227" y="189"/>
                    <a:pt x="219" y="197"/>
                    <a:pt x="209" y="197"/>
                  </a:cubicBezTo>
                  <a:cubicBezTo>
                    <a:pt x="209" y="220"/>
                    <a:pt x="209" y="220"/>
                    <a:pt x="209" y="220"/>
                  </a:cubicBezTo>
                  <a:cubicBezTo>
                    <a:pt x="249" y="220"/>
                    <a:pt x="249" y="220"/>
                    <a:pt x="249" y="220"/>
                  </a:cubicBezTo>
                  <a:cubicBezTo>
                    <a:pt x="249" y="154"/>
                    <a:pt x="249" y="154"/>
                    <a:pt x="249" y="154"/>
                  </a:cubicBezTo>
                  <a:close/>
                  <a:moveTo>
                    <a:pt x="209" y="262"/>
                  </a:moveTo>
                  <a:cubicBezTo>
                    <a:pt x="209" y="232"/>
                    <a:pt x="209" y="232"/>
                    <a:pt x="209" y="232"/>
                  </a:cubicBezTo>
                  <a:cubicBezTo>
                    <a:pt x="226" y="232"/>
                    <a:pt x="226" y="232"/>
                    <a:pt x="226" y="232"/>
                  </a:cubicBezTo>
                  <a:cubicBezTo>
                    <a:pt x="226" y="249"/>
                    <a:pt x="226" y="249"/>
                    <a:pt x="226" y="249"/>
                  </a:cubicBezTo>
                  <a:cubicBezTo>
                    <a:pt x="226" y="257"/>
                    <a:pt x="220" y="262"/>
                    <a:pt x="213" y="262"/>
                  </a:cubicBezTo>
                  <a:cubicBezTo>
                    <a:pt x="209" y="262"/>
                    <a:pt x="209" y="262"/>
                    <a:pt x="209" y="262"/>
                  </a:cubicBezTo>
                  <a:close/>
                  <a:moveTo>
                    <a:pt x="209" y="44"/>
                  </a:moveTo>
                  <a:cubicBezTo>
                    <a:pt x="209" y="15"/>
                    <a:pt x="209" y="15"/>
                    <a:pt x="209" y="15"/>
                  </a:cubicBezTo>
                  <a:cubicBezTo>
                    <a:pt x="225" y="23"/>
                    <a:pt x="235" y="33"/>
                    <a:pt x="235" y="44"/>
                  </a:cubicBezTo>
                  <a:lnTo>
                    <a:pt x="209" y="44"/>
                  </a:lnTo>
                  <a:close/>
                  <a:moveTo>
                    <a:pt x="209" y="15"/>
                  </a:moveTo>
                  <a:cubicBezTo>
                    <a:pt x="209" y="44"/>
                    <a:pt x="209" y="44"/>
                    <a:pt x="209" y="44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5" y="37"/>
                    <a:pt x="195" y="37"/>
                    <a:pt x="195" y="37"/>
                  </a:cubicBezTo>
                  <a:cubicBezTo>
                    <a:pt x="195" y="37"/>
                    <a:pt x="195" y="37"/>
                    <a:pt x="195" y="37"/>
                  </a:cubicBezTo>
                  <a:cubicBezTo>
                    <a:pt x="199" y="37"/>
                    <a:pt x="203" y="33"/>
                    <a:pt x="203" y="28"/>
                  </a:cubicBezTo>
                  <a:cubicBezTo>
                    <a:pt x="203" y="24"/>
                    <a:pt x="199" y="20"/>
                    <a:pt x="195" y="20"/>
                  </a:cubicBezTo>
                  <a:cubicBezTo>
                    <a:pt x="195" y="20"/>
                    <a:pt x="195" y="20"/>
                    <a:pt x="195" y="20"/>
                  </a:cubicBezTo>
                  <a:cubicBezTo>
                    <a:pt x="195" y="9"/>
                    <a:pt x="195" y="9"/>
                    <a:pt x="195" y="9"/>
                  </a:cubicBezTo>
                  <a:cubicBezTo>
                    <a:pt x="200" y="11"/>
                    <a:pt x="205" y="13"/>
                    <a:pt x="209" y="15"/>
                  </a:cubicBezTo>
                  <a:close/>
                  <a:moveTo>
                    <a:pt x="209" y="50"/>
                  </a:moveTo>
                  <a:cubicBezTo>
                    <a:pt x="209" y="162"/>
                    <a:pt x="209" y="162"/>
                    <a:pt x="209" y="162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03" y="162"/>
                    <a:pt x="198" y="166"/>
                    <a:pt x="195" y="171"/>
                  </a:cubicBezTo>
                  <a:cubicBezTo>
                    <a:pt x="195" y="120"/>
                    <a:pt x="195" y="120"/>
                    <a:pt x="195" y="120"/>
                  </a:cubicBezTo>
                  <a:cubicBezTo>
                    <a:pt x="201" y="120"/>
                    <a:pt x="201" y="120"/>
                    <a:pt x="201" y="120"/>
                  </a:cubicBezTo>
                  <a:cubicBezTo>
                    <a:pt x="201" y="70"/>
                    <a:pt x="201" y="70"/>
                    <a:pt x="201" y="70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209" y="50"/>
                    <a:pt x="209" y="50"/>
                    <a:pt x="209" y="50"/>
                  </a:cubicBezTo>
                  <a:close/>
                  <a:moveTo>
                    <a:pt x="209" y="197"/>
                  </a:moveTo>
                  <a:cubicBezTo>
                    <a:pt x="209" y="220"/>
                    <a:pt x="209" y="220"/>
                    <a:pt x="209" y="220"/>
                  </a:cubicBezTo>
                  <a:cubicBezTo>
                    <a:pt x="195" y="220"/>
                    <a:pt x="195" y="220"/>
                    <a:pt x="195" y="220"/>
                  </a:cubicBezTo>
                  <a:cubicBezTo>
                    <a:pt x="195" y="188"/>
                    <a:pt x="195" y="188"/>
                    <a:pt x="195" y="188"/>
                  </a:cubicBezTo>
                  <a:cubicBezTo>
                    <a:pt x="198" y="193"/>
                    <a:pt x="203" y="197"/>
                    <a:pt x="209" y="197"/>
                  </a:cubicBezTo>
                  <a:cubicBezTo>
                    <a:pt x="209" y="197"/>
                    <a:pt x="209" y="197"/>
                    <a:pt x="209" y="197"/>
                  </a:cubicBezTo>
                  <a:close/>
                  <a:moveTo>
                    <a:pt x="209" y="232"/>
                  </a:moveTo>
                  <a:cubicBezTo>
                    <a:pt x="209" y="262"/>
                    <a:pt x="209" y="262"/>
                    <a:pt x="209" y="262"/>
                  </a:cubicBezTo>
                  <a:cubicBezTo>
                    <a:pt x="206" y="262"/>
                    <a:pt x="206" y="262"/>
                    <a:pt x="206" y="262"/>
                  </a:cubicBezTo>
                  <a:cubicBezTo>
                    <a:pt x="201" y="262"/>
                    <a:pt x="197" y="260"/>
                    <a:pt x="195" y="257"/>
                  </a:cubicBezTo>
                  <a:cubicBezTo>
                    <a:pt x="195" y="232"/>
                    <a:pt x="195" y="232"/>
                    <a:pt x="195" y="232"/>
                  </a:cubicBezTo>
                  <a:lnTo>
                    <a:pt x="209" y="232"/>
                  </a:lnTo>
                  <a:close/>
                  <a:moveTo>
                    <a:pt x="171" y="20"/>
                  </a:moveTo>
                  <a:cubicBezTo>
                    <a:pt x="175" y="20"/>
                    <a:pt x="179" y="24"/>
                    <a:pt x="179" y="28"/>
                  </a:cubicBezTo>
                  <a:cubicBezTo>
                    <a:pt x="179" y="33"/>
                    <a:pt x="175" y="37"/>
                    <a:pt x="171" y="37"/>
                  </a:cubicBezTo>
                  <a:cubicBezTo>
                    <a:pt x="170" y="37"/>
                    <a:pt x="169" y="37"/>
                    <a:pt x="168" y="36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5" y="37"/>
                    <a:pt x="195" y="37"/>
                    <a:pt x="195" y="37"/>
                  </a:cubicBezTo>
                  <a:cubicBezTo>
                    <a:pt x="190" y="37"/>
                    <a:pt x="186" y="33"/>
                    <a:pt x="186" y="28"/>
                  </a:cubicBezTo>
                  <a:cubicBezTo>
                    <a:pt x="186" y="24"/>
                    <a:pt x="190" y="20"/>
                    <a:pt x="195" y="20"/>
                  </a:cubicBezTo>
                  <a:cubicBezTo>
                    <a:pt x="195" y="9"/>
                    <a:pt x="195" y="9"/>
                    <a:pt x="195" y="9"/>
                  </a:cubicBezTo>
                  <a:cubicBezTo>
                    <a:pt x="187" y="6"/>
                    <a:pt x="178" y="4"/>
                    <a:pt x="168" y="3"/>
                  </a:cubicBezTo>
                  <a:cubicBezTo>
                    <a:pt x="168" y="21"/>
                    <a:pt x="168" y="21"/>
                    <a:pt x="168" y="21"/>
                  </a:cubicBezTo>
                  <a:cubicBezTo>
                    <a:pt x="169" y="20"/>
                    <a:pt x="170" y="20"/>
                    <a:pt x="171" y="20"/>
                  </a:cubicBezTo>
                  <a:close/>
                  <a:moveTo>
                    <a:pt x="195" y="50"/>
                  </a:moveTo>
                  <a:cubicBezTo>
                    <a:pt x="195" y="70"/>
                    <a:pt x="195" y="70"/>
                    <a:pt x="195" y="70"/>
                  </a:cubicBezTo>
                  <a:cubicBezTo>
                    <a:pt x="168" y="70"/>
                    <a:pt x="168" y="70"/>
                    <a:pt x="168" y="70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95" y="50"/>
                    <a:pt x="195" y="50"/>
                    <a:pt x="195" y="50"/>
                  </a:cubicBezTo>
                  <a:close/>
                  <a:moveTo>
                    <a:pt x="195" y="120"/>
                  </a:moveTo>
                  <a:cubicBezTo>
                    <a:pt x="195" y="171"/>
                    <a:pt x="195" y="171"/>
                    <a:pt x="195" y="171"/>
                  </a:cubicBezTo>
                  <a:cubicBezTo>
                    <a:pt x="193" y="173"/>
                    <a:pt x="192" y="176"/>
                    <a:pt x="192" y="180"/>
                  </a:cubicBezTo>
                  <a:cubicBezTo>
                    <a:pt x="192" y="183"/>
                    <a:pt x="193" y="186"/>
                    <a:pt x="195" y="188"/>
                  </a:cubicBezTo>
                  <a:cubicBezTo>
                    <a:pt x="195" y="220"/>
                    <a:pt x="195" y="220"/>
                    <a:pt x="195" y="220"/>
                  </a:cubicBezTo>
                  <a:cubicBezTo>
                    <a:pt x="168" y="220"/>
                    <a:pt x="168" y="220"/>
                    <a:pt x="168" y="220"/>
                  </a:cubicBezTo>
                  <a:cubicBezTo>
                    <a:pt x="168" y="120"/>
                    <a:pt x="168" y="120"/>
                    <a:pt x="168" y="120"/>
                  </a:cubicBezTo>
                  <a:cubicBezTo>
                    <a:pt x="195" y="120"/>
                    <a:pt x="195" y="120"/>
                    <a:pt x="195" y="120"/>
                  </a:cubicBezTo>
                  <a:close/>
                  <a:moveTo>
                    <a:pt x="195" y="232"/>
                  </a:moveTo>
                  <a:cubicBezTo>
                    <a:pt x="195" y="257"/>
                    <a:pt x="195" y="257"/>
                    <a:pt x="195" y="257"/>
                  </a:cubicBezTo>
                  <a:cubicBezTo>
                    <a:pt x="193" y="254"/>
                    <a:pt x="192" y="252"/>
                    <a:pt x="192" y="249"/>
                  </a:cubicBezTo>
                  <a:cubicBezTo>
                    <a:pt x="192" y="232"/>
                    <a:pt x="192" y="232"/>
                    <a:pt x="192" y="232"/>
                  </a:cubicBezTo>
                  <a:lnTo>
                    <a:pt x="195" y="232"/>
                  </a:lnTo>
                  <a:close/>
                  <a:moveTo>
                    <a:pt x="168" y="36"/>
                  </a:moveTo>
                  <a:cubicBezTo>
                    <a:pt x="165" y="35"/>
                    <a:pt x="162" y="32"/>
                    <a:pt x="162" y="28"/>
                  </a:cubicBezTo>
                  <a:cubicBezTo>
                    <a:pt x="162" y="25"/>
                    <a:pt x="165" y="22"/>
                    <a:pt x="168" y="21"/>
                  </a:cubicBezTo>
                  <a:cubicBezTo>
                    <a:pt x="168" y="3"/>
                    <a:pt x="168" y="3"/>
                    <a:pt x="168" y="3"/>
                  </a:cubicBezTo>
                  <a:cubicBezTo>
                    <a:pt x="157" y="1"/>
                    <a:pt x="144" y="0"/>
                    <a:pt x="131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36"/>
                    <a:pt x="168" y="36"/>
                    <a:pt x="168" y="36"/>
                  </a:cubicBezTo>
                  <a:close/>
                  <a:moveTo>
                    <a:pt x="168" y="50"/>
                  </a:moveTo>
                  <a:cubicBezTo>
                    <a:pt x="168" y="70"/>
                    <a:pt x="168" y="70"/>
                    <a:pt x="168" y="70"/>
                  </a:cubicBezTo>
                  <a:cubicBezTo>
                    <a:pt x="135" y="70"/>
                    <a:pt x="135" y="70"/>
                    <a:pt x="135" y="70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68" y="120"/>
                    <a:pt x="168" y="120"/>
                    <a:pt x="168" y="120"/>
                  </a:cubicBezTo>
                  <a:cubicBezTo>
                    <a:pt x="168" y="220"/>
                    <a:pt x="168" y="220"/>
                    <a:pt x="168" y="220"/>
                  </a:cubicBezTo>
                  <a:cubicBezTo>
                    <a:pt x="130" y="220"/>
                    <a:pt x="130" y="220"/>
                    <a:pt x="130" y="220"/>
                  </a:cubicBezTo>
                  <a:cubicBezTo>
                    <a:pt x="130" y="198"/>
                    <a:pt x="130" y="198"/>
                    <a:pt x="130" y="198"/>
                  </a:cubicBezTo>
                  <a:cubicBezTo>
                    <a:pt x="167" y="198"/>
                    <a:pt x="167" y="198"/>
                    <a:pt x="167" y="198"/>
                  </a:cubicBezTo>
                  <a:cubicBezTo>
                    <a:pt x="167" y="187"/>
                    <a:pt x="167" y="187"/>
                    <a:pt x="167" y="187"/>
                  </a:cubicBezTo>
                  <a:cubicBezTo>
                    <a:pt x="130" y="187"/>
                    <a:pt x="130" y="187"/>
                    <a:pt x="130" y="187"/>
                  </a:cubicBezTo>
                  <a:cubicBezTo>
                    <a:pt x="130" y="179"/>
                    <a:pt x="130" y="179"/>
                    <a:pt x="130" y="179"/>
                  </a:cubicBezTo>
                  <a:cubicBezTo>
                    <a:pt x="167" y="179"/>
                    <a:pt x="167" y="179"/>
                    <a:pt x="167" y="179"/>
                  </a:cubicBezTo>
                  <a:cubicBezTo>
                    <a:pt x="167" y="167"/>
                    <a:pt x="167" y="167"/>
                    <a:pt x="167" y="167"/>
                  </a:cubicBezTo>
                  <a:cubicBezTo>
                    <a:pt x="130" y="167"/>
                    <a:pt x="130" y="167"/>
                    <a:pt x="130" y="167"/>
                  </a:cubicBezTo>
                  <a:cubicBezTo>
                    <a:pt x="130" y="159"/>
                    <a:pt x="130" y="159"/>
                    <a:pt x="130" y="159"/>
                  </a:cubicBezTo>
                  <a:cubicBezTo>
                    <a:pt x="167" y="159"/>
                    <a:pt x="167" y="159"/>
                    <a:pt x="167" y="159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30" y="50"/>
                    <a:pt x="130" y="50"/>
                    <a:pt x="130" y="50"/>
                  </a:cubicBezTo>
                  <a:lnTo>
                    <a:pt x="168" y="50"/>
                  </a:lnTo>
                  <a:close/>
                  <a:moveTo>
                    <a:pt x="130" y="0"/>
                  </a:moveTo>
                  <a:cubicBezTo>
                    <a:pt x="130" y="44"/>
                    <a:pt x="130" y="44"/>
                    <a:pt x="130" y="44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6" y="35"/>
                    <a:pt x="99" y="32"/>
                    <a:pt x="99" y="28"/>
                  </a:cubicBezTo>
                  <a:cubicBezTo>
                    <a:pt x="99" y="25"/>
                    <a:pt x="96" y="22"/>
                    <a:pt x="93" y="21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104" y="1"/>
                    <a:pt x="117" y="0"/>
                    <a:pt x="130" y="0"/>
                  </a:cubicBezTo>
                  <a:close/>
                  <a:moveTo>
                    <a:pt x="130" y="50"/>
                  </a:moveTo>
                  <a:cubicBezTo>
                    <a:pt x="130" y="147"/>
                    <a:pt x="130" y="147"/>
                    <a:pt x="130" y="147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93" y="120"/>
                    <a:pt x="93" y="120"/>
                    <a:pt x="93" y="120"/>
                  </a:cubicBezTo>
                  <a:cubicBezTo>
                    <a:pt x="126" y="120"/>
                    <a:pt x="126" y="120"/>
                    <a:pt x="126" y="120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130" y="50"/>
                    <a:pt x="130" y="50"/>
                    <a:pt x="130" y="50"/>
                  </a:cubicBezTo>
                  <a:close/>
                  <a:moveTo>
                    <a:pt x="130" y="159"/>
                  </a:moveTo>
                  <a:cubicBezTo>
                    <a:pt x="130" y="167"/>
                    <a:pt x="130" y="167"/>
                    <a:pt x="130" y="167"/>
                  </a:cubicBezTo>
                  <a:cubicBezTo>
                    <a:pt x="93" y="167"/>
                    <a:pt x="93" y="167"/>
                    <a:pt x="93" y="167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130" y="159"/>
                    <a:pt x="130" y="159"/>
                    <a:pt x="130" y="159"/>
                  </a:cubicBezTo>
                  <a:close/>
                  <a:moveTo>
                    <a:pt x="130" y="179"/>
                  </a:moveTo>
                  <a:cubicBezTo>
                    <a:pt x="130" y="187"/>
                    <a:pt x="130" y="187"/>
                    <a:pt x="130" y="187"/>
                  </a:cubicBezTo>
                  <a:cubicBezTo>
                    <a:pt x="93" y="187"/>
                    <a:pt x="93" y="187"/>
                    <a:pt x="93" y="187"/>
                  </a:cubicBezTo>
                  <a:cubicBezTo>
                    <a:pt x="93" y="179"/>
                    <a:pt x="93" y="179"/>
                    <a:pt x="93" y="179"/>
                  </a:cubicBezTo>
                  <a:cubicBezTo>
                    <a:pt x="130" y="179"/>
                    <a:pt x="130" y="179"/>
                    <a:pt x="130" y="179"/>
                  </a:cubicBezTo>
                  <a:close/>
                  <a:moveTo>
                    <a:pt x="130" y="198"/>
                  </a:moveTo>
                  <a:cubicBezTo>
                    <a:pt x="130" y="220"/>
                    <a:pt x="130" y="220"/>
                    <a:pt x="130" y="220"/>
                  </a:cubicBezTo>
                  <a:cubicBezTo>
                    <a:pt x="93" y="220"/>
                    <a:pt x="93" y="220"/>
                    <a:pt x="93" y="220"/>
                  </a:cubicBezTo>
                  <a:cubicBezTo>
                    <a:pt x="93" y="198"/>
                    <a:pt x="93" y="198"/>
                    <a:pt x="93" y="198"/>
                  </a:cubicBezTo>
                  <a:lnTo>
                    <a:pt x="130" y="198"/>
                  </a:lnTo>
                  <a:close/>
                  <a:moveTo>
                    <a:pt x="93" y="3"/>
                  </a:moveTo>
                  <a:cubicBezTo>
                    <a:pt x="93" y="21"/>
                    <a:pt x="93" y="21"/>
                    <a:pt x="93" y="21"/>
                  </a:cubicBezTo>
                  <a:cubicBezTo>
                    <a:pt x="92" y="20"/>
                    <a:pt x="92" y="20"/>
                    <a:pt x="91" y="20"/>
                  </a:cubicBezTo>
                  <a:cubicBezTo>
                    <a:pt x="86" y="20"/>
                    <a:pt x="83" y="24"/>
                    <a:pt x="83" y="28"/>
                  </a:cubicBezTo>
                  <a:cubicBezTo>
                    <a:pt x="83" y="33"/>
                    <a:pt x="86" y="37"/>
                    <a:pt x="91" y="37"/>
                  </a:cubicBezTo>
                  <a:cubicBezTo>
                    <a:pt x="92" y="37"/>
                    <a:pt x="92" y="37"/>
                    <a:pt x="93" y="36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71" y="37"/>
                    <a:pt x="75" y="33"/>
                    <a:pt x="75" y="28"/>
                  </a:cubicBezTo>
                  <a:cubicBezTo>
                    <a:pt x="75" y="24"/>
                    <a:pt x="71" y="20"/>
                    <a:pt x="67" y="20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5" y="6"/>
                    <a:pt x="84" y="4"/>
                    <a:pt x="93" y="3"/>
                  </a:cubicBezTo>
                  <a:close/>
                  <a:moveTo>
                    <a:pt x="93" y="50"/>
                  </a:moveTo>
                  <a:cubicBezTo>
                    <a:pt x="93" y="70"/>
                    <a:pt x="93" y="70"/>
                    <a:pt x="93" y="70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93" y="50"/>
                    <a:pt x="93" y="50"/>
                    <a:pt x="93" y="50"/>
                  </a:cubicBezTo>
                  <a:close/>
                  <a:moveTo>
                    <a:pt x="93" y="120"/>
                  </a:moveTo>
                  <a:cubicBezTo>
                    <a:pt x="93" y="147"/>
                    <a:pt x="93" y="147"/>
                    <a:pt x="93" y="147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67"/>
                    <a:pt x="93" y="167"/>
                    <a:pt x="93" y="167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2" y="179"/>
                    <a:pt x="92" y="179"/>
                    <a:pt x="92" y="179"/>
                  </a:cubicBezTo>
                  <a:cubicBezTo>
                    <a:pt x="93" y="179"/>
                    <a:pt x="93" y="179"/>
                    <a:pt x="93" y="179"/>
                  </a:cubicBezTo>
                  <a:cubicBezTo>
                    <a:pt x="93" y="187"/>
                    <a:pt x="93" y="187"/>
                    <a:pt x="93" y="187"/>
                  </a:cubicBezTo>
                  <a:cubicBezTo>
                    <a:pt x="92" y="187"/>
                    <a:pt x="92" y="187"/>
                    <a:pt x="92" y="187"/>
                  </a:cubicBezTo>
                  <a:cubicBezTo>
                    <a:pt x="92" y="198"/>
                    <a:pt x="92" y="198"/>
                    <a:pt x="92" y="198"/>
                  </a:cubicBezTo>
                  <a:cubicBezTo>
                    <a:pt x="93" y="198"/>
                    <a:pt x="93" y="198"/>
                    <a:pt x="93" y="198"/>
                  </a:cubicBezTo>
                  <a:cubicBezTo>
                    <a:pt x="93" y="220"/>
                    <a:pt x="93" y="220"/>
                    <a:pt x="93" y="220"/>
                  </a:cubicBezTo>
                  <a:cubicBezTo>
                    <a:pt x="67" y="220"/>
                    <a:pt x="67" y="220"/>
                    <a:pt x="67" y="220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8" y="186"/>
                    <a:pt x="69" y="183"/>
                    <a:pt x="69" y="180"/>
                  </a:cubicBezTo>
                  <a:cubicBezTo>
                    <a:pt x="69" y="176"/>
                    <a:pt x="68" y="173"/>
                    <a:pt x="67" y="171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93" y="120"/>
                    <a:pt x="93" y="120"/>
                    <a:pt x="93" y="120"/>
                  </a:cubicBezTo>
                  <a:close/>
                  <a:moveTo>
                    <a:pt x="67" y="257"/>
                  </a:moveTo>
                  <a:cubicBezTo>
                    <a:pt x="67" y="232"/>
                    <a:pt x="67" y="232"/>
                    <a:pt x="67" y="232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69" y="249"/>
                    <a:pt x="69" y="249"/>
                    <a:pt x="69" y="249"/>
                  </a:cubicBezTo>
                  <a:cubicBezTo>
                    <a:pt x="69" y="252"/>
                    <a:pt x="68" y="254"/>
                    <a:pt x="67" y="257"/>
                  </a:cubicBezTo>
                  <a:close/>
                  <a:moveTo>
                    <a:pt x="67" y="9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2" y="20"/>
                    <a:pt x="58" y="24"/>
                    <a:pt x="58" y="28"/>
                  </a:cubicBezTo>
                  <a:cubicBezTo>
                    <a:pt x="58" y="33"/>
                    <a:pt x="62" y="37"/>
                    <a:pt x="67" y="37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6" y="13"/>
                    <a:pt x="61" y="11"/>
                    <a:pt x="67" y="9"/>
                  </a:cubicBezTo>
                  <a:close/>
                  <a:moveTo>
                    <a:pt x="67" y="50"/>
                  </a:moveTo>
                  <a:cubicBezTo>
                    <a:pt x="67" y="70"/>
                    <a:pt x="67" y="70"/>
                    <a:pt x="67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71"/>
                    <a:pt x="67" y="171"/>
                    <a:pt x="67" y="171"/>
                  </a:cubicBezTo>
                  <a:cubicBezTo>
                    <a:pt x="64" y="166"/>
                    <a:pt x="58" y="162"/>
                    <a:pt x="52" y="162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67" y="50"/>
                    <a:pt x="67" y="50"/>
                    <a:pt x="67" y="50"/>
                  </a:cubicBezTo>
                  <a:close/>
                  <a:moveTo>
                    <a:pt x="67" y="188"/>
                  </a:moveTo>
                  <a:cubicBezTo>
                    <a:pt x="67" y="220"/>
                    <a:pt x="67" y="220"/>
                    <a:pt x="67" y="220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52" y="197"/>
                    <a:pt x="52" y="197"/>
                    <a:pt x="52" y="197"/>
                  </a:cubicBezTo>
                  <a:cubicBezTo>
                    <a:pt x="58" y="197"/>
                    <a:pt x="64" y="193"/>
                    <a:pt x="67" y="188"/>
                  </a:cubicBezTo>
                  <a:close/>
                  <a:moveTo>
                    <a:pt x="67" y="232"/>
                  </a:moveTo>
                  <a:cubicBezTo>
                    <a:pt x="67" y="257"/>
                    <a:pt x="67" y="257"/>
                    <a:pt x="67" y="257"/>
                  </a:cubicBezTo>
                  <a:cubicBezTo>
                    <a:pt x="64" y="260"/>
                    <a:pt x="60" y="262"/>
                    <a:pt x="56" y="262"/>
                  </a:cubicBezTo>
                  <a:cubicBezTo>
                    <a:pt x="52" y="262"/>
                    <a:pt x="52" y="262"/>
                    <a:pt x="52" y="262"/>
                  </a:cubicBezTo>
                  <a:cubicBezTo>
                    <a:pt x="52" y="232"/>
                    <a:pt x="52" y="232"/>
                    <a:pt x="52" y="232"/>
                  </a:cubicBezTo>
                  <a:lnTo>
                    <a:pt x="67" y="232"/>
                  </a:lnTo>
                  <a:close/>
                  <a:moveTo>
                    <a:pt x="52" y="15"/>
                  </a:moveTo>
                  <a:cubicBezTo>
                    <a:pt x="52" y="44"/>
                    <a:pt x="52" y="44"/>
                    <a:pt x="52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33"/>
                    <a:pt x="36" y="23"/>
                    <a:pt x="52" y="15"/>
                  </a:cubicBezTo>
                  <a:close/>
                  <a:moveTo>
                    <a:pt x="52" y="50"/>
                  </a:moveTo>
                  <a:cubicBezTo>
                    <a:pt x="52" y="162"/>
                    <a:pt x="52" y="162"/>
                    <a:pt x="52" y="162"/>
                  </a:cubicBezTo>
                  <a:cubicBezTo>
                    <a:pt x="42" y="162"/>
                    <a:pt x="35" y="170"/>
                    <a:pt x="35" y="180"/>
                  </a:cubicBezTo>
                  <a:cubicBezTo>
                    <a:pt x="35" y="189"/>
                    <a:pt x="42" y="197"/>
                    <a:pt x="52" y="197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12" y="220"/>
                    <a:pt x="12" y="220"/>
                    <a:pt x="12" y="220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5" y="150"/>
                    <a:pt x="21" y="146"/>
                    <a:pt x="27" y="146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52" y="50"/>
                    <a:pt x="52" y="50"/>
                    <a:pt x="52" y="50"/>
                  </a:cubicBezTo>
                  <a:close/>
                  <a:moveTo>
                    <a:pt x="52" y="232"/>
                  </a:moveTo>
                  <a:cubicBezTo>
                    <a:pt x="52" y="262"/>
                    <a:pt x="52" y="262"/>
                    <a:pt x="52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1" y="262"/>
                    <a:pt x="35" y="257"/>
                    <a:pt x="35" y="249"/>
                  </a:cubicBezTo>
                  <a:cubicBezTo>
                    <a:pt x="35" y="232"/>
                    <a:pt x="35" y="232"/>
                    <a:pt x="35" y="232"/>
                  </a:cubicBezTo>
                  <a:cubicBezTo>
                    <a:pt x="52" y="232"/>
                    <a:pt x="52" y="232"/>
                    <a:pt x="52" y="232"/>
                  </a:cubicBezTo>
                  <a:close/>
                  <a:moveTo>
                    <a:pt x="12" y="114"/>
                  </a:moveTo>
                  <a:cubicBezTo>
                    <a:pt x="14" y="114"/>
                    <a:pt x="15" y="112"/>
                    <a:pt x="15" y="110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5" y="74"/>
                    <a:pt x="14" y="71"/>
                    <a:pt x="12" y="70"/>
                  </a:cubicBezTo>
                  <a:lnTo>
                    <a:pt x="12" y="114"/>
                  </a:lnTo>
                  <a:close/>
                  <a:moveTo>
                    <a:pt x="12" y="70"/>
                  </a:moveTo>
                  <a:cubicBezTo>
                    <a:pt x="12" y="114"/>
                    <a:pt x="12" y="114"/>
                    <a:pt x="12" y="114"/>
                  </a:cubicBezTo>
                  <a:cubicBezTo>
                    <a:pt x="12" y="114"/>
                    <a:pt x="11" y="114"/>
                    <a:pt x="11" y="113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2" y="110"/>
                    <a:pt x="0" y="107"/>
                    <a:pt x="0" y="10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7"/>
                    <a:pt x="2" y="66"/>
                    <a:pt x="4" y="67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70"/>
                    <a:pt x="12" y="70"/>
                    <a:pt x="12" y="70"/>
                  </a:cubicBezTo>
                  <a:close/>
                  <a:moveTo>
                    <a:pt x="12" y="154"/>
                  </a:moveTo>
                  <a:cubicBezTo>
                    <a:pt x="12" y="220"/>
                    <a:pt x="12" y="220"/>
                    <a:pt x="12" y="220"/>
                  </a:cubicBezTo>
                  <a:cubicBezTo>
                    <a:pt x="9" y="220"/>
                    <a:pt x="9" y="220"/>
                    <a:pt x="9" y="220"/>
                  </a:cubicBezTo>
                  <a:cubicBezTo>
                    <a:pt x="9" y="164"/>
                    <a:pt x="9" y="164"/>
                    <a:pt x="9" y="164"/>
                  </a:cubicBezTo>
                  <a:cubicBezTo>
                    <a:pt x="9" y="160"/>
                    <a:pt x="10" y="157"/>
                    <a:pt x="12" y="1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72" name="Freeform 76"/>
            <p:cNvSpPr>
              <a:spLocks noEditPoints="1"/>
            </p:cNvSpPr>
            <p:nvPr/>
          </p:nvSpPr>
          <p:spPr bwMode="auto">
            <a:xfrm>
              <a:off x="1817699" y="3439831"/>
              <a:ext cx="539655" cy="409555"/>
            </a:xfrm>
            <a:custGeom>
              <a:gdLst>
                <a:gd name="T0" fmla="*/ 271 w 295"/>
                <a:gd name="T1" fmla="*/ 0 h 224"/>
                <a:gd name="T2" fmla="*/ 277 w 295"/>
                <a:gd name="T3" fmla="*/ 35 h 224"/>
                <a:gd name="T4" fmla="*/ 224 w 295"/>
                <a:gd name="T5" fmla="*/ 224 h 224"/>
                <a:gd name="T6" fmla="*/ 248 w 295"/>
                <a:gd name="T7" fmla="*/ 188 h 224"/>
                <a:gd name="T8" fmla="*/ 249 w 295"/>
                <a:gd name="T9" fmla="*/ 29 h 224"/>
                <a:gd name="T10" fmla="*/ 224 w 295"/>
                <a:gd name="T11" fmla="*/ 194 h 224"/>
                <a:gd name="T12" fmla="*/ 224 w 295"/>
                <a:gd name="T13" fmla="*/ 16 h 224"/>
                <a:gd name="T14" fmla="*/ 224 w 295"/>
                <a:gd name="T15" fmla="*/ 208 h 224"/>
                <a:gd name="T16" fmla="*/ 224 w 295"/>
                <a:gd name="T17" fmla="*/ 179 h 224"/>
                <a:gd name="T18" fmla="*/ 224 w 295"/>
                <a:gd name="T19" fmla="*/ 194 h 224"/>
                <a:gd name="T20" fmla="*/ 201 w 295"/>
                <a:gd name="T21" fmla="*/ 128 h 224"/>
                <a:gd name="T22" fmla="*/ 203 w 295"/>
                <a:gd name="T23" fmla="*/ 98 h 224"/>
                <a:gd name="T24" fmla="*/ 195 w 295"/>
                <a:gd name="T25" fmla="*/ 67 h 224"/>
                <a:gd name="T26" fmla="*/ 187 w 295"/>
                <a:gd name="T27" fmla="*/ 128 h 224"/>
                <a:gd name="T28" fmla="*/ 187 w 295"/>
                <a:gd name="T29" fmla="*/ 100 h 224"/>
                <a:gd name="T30" fmla="*/ 190 w 295"/>
                <a:gd name="T31" fmla="*/ 75 h 224"/>
                <a:gd name="T32" fmla="*/ 187 w 295"/>
                <a:gd name="T33" fmla="*/ 0 h 224"/>
                <a:gd name="T34" fmla="*/ 187 w 295"/>
                <a:gd name="T35" fmla="*/ 0 h 224"/>
                <a:gd name="T36" fmla="*/ 147 w 295"/>
                <a:gd name="T37" fmla="*/ 208 h 224"/>
                <a:gd name="T38" fmla="*/ 182 w 295"/>
                <a:gd name="T39" fmla="*/ 67 h 224"/>
                <a:gd name="T40" fmla="*/ 168 w 295"/>
                <a:gd name="T41" fmla="*/ 109 h 224"/>
                <a:gd name="T42" fmla="*/ 187 w 295"/>
                <a:gd name="T43" fmla="*/ 194 h 224"/>
                <a:gd name="T44" fmla="*/ 148 w 295"/>
                <a:gd name="T45" fmla="*/ 125 h 224"/>
                <a:gd name="T46" fmla="*/ 147 w 295"/>
                <a:gd name="T47" fmla="*/ 106 h 224"/>
                <a:gd name="T48" fmla="*/ 184 w 295"/>
                <a:gd name="T49" fmla="*/ 70 h 224"/>
                <a:gd name="T50" fmla="*/ 187 w 295"/>
                <a:gd name="T51" fmla="*/ 91 h 224"/>
                <a:gd name="T52" fmla="*/ 179 w 295"/>
                <a:gd name="T53" fmla="*/ 116 h 224"/>
                <a:gd name="T54" fmla="*/ 187 w 295"/>
                <a:gd name="T55" fmla="*/ 100 h 224"/>
                <a:gd name="T56" fmla="*/ 147 w 295"/>
                <a:gd name="T57" fmla="*/ 16 h 224"/>
                <a:gd name="T58" fmla="*/ 147 w 295"/>
                <a:gd name="T59" fmla="*/ 208 h 224"/>
                <a:gd name="T60" fmla="*/ 147 w 295"/>
                <a:gd name="T61" fmla="*/ 106 h 224"/>
                <a:gd name="T62" fmla="*/ 127 w 295"/>
                <a:gd name="T63" fmla="*/ 121 h 224"/>
                <a:gd name="T64" fmla="*/ 147 w 295"/>
                <a:gd name="T65" fmla="*/ 137 h 224"/>
                <a:gd name="T66" fmla="*/ 102 w 295"/>
                <a:gd name="T67" fmla="*/ 156 h 224"/>
                <a:gd name="T68" fmla="*/ 109 w 295"/>
                <a:gd name="T69" fmla="*/ 113 h 224"/>
                <a:gd name="T70" fmla="*/ 100 w 295"/>
                <a:gd name="T71" fmla="*/ 93 h 224"/>
                <a:gd name="T72" fmla="*/ 111 w 295"/>
                <a:gd name="T73" fmla="*/ 97 h 224"/>
                <a:gd name="T74" fmla="*/ 99 w 295"/>
                <a:gd name="T75" fmla="*/ 88 h 224"/>
                <a:gd name="T76" fmla="*/ 101 w 295"/>
                <a:gd name="T77" fmla="*/ 150 h 224"/>
                <a:gd name="T78" fmla="*/ 99 w 295"/>
                <a:gd name="T79" fmla="*/ 123 h 224"/>
                <a:gd name="T80" fmla="*/ 0 w 295"/>
                <a:gd name="T81" fmla="*/ 23 h 224"/>
                <a:gd name="T82" fmla="*/ 99 w 295"/>
                <a:gd name="T83" fmla="*/ 208 h 224"/>
                <a:gd name="T84" fmla="*/ 17 w 295"/>
                <a:gd name="T85" fmla="*/ 35 h 224"/>
                <a:gd name="T86" fmla="*/ 99 w 295"/>
                <a:gd name="T87" fmla="*/ 29 h 224"/>
                <a:gd name="T88" fmla="*/ 79 w 295"/>
                <a:gd name="T89" fmla="*/ 129 h 224"/>
                <a:gd name="T90" fmla="*/ 99 w 295"/>
                <a:gd name="T91" fmla="*/ 157 h 224"/>
                <a:gd name="T92" fmla="*/ 30 w 295"/>
                <a:gd name="T93" fmla="*/ 45 h 224"/>
                <a:gd name="T94" fmla="*/ 99 w 295"/>
                <a:gd name="T95" fmla="*/ 115 h 224"/>
                <a:gd name="T96" fmla="*/ 99 w 295"/>
                <a:gd name="T97" fmla="*/ 123 h 224"/>
                <a:gd name="T98" fmla="*/ 91 w 295"/>
                <a:gd name="T99" fmla="*/ 133 h 2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5" h="224">
                  <a:moveTo>
                    <a:pt x="271" y="224"/>
                  </a:moveTo>
                  <a:cubicBezTo>
                    <a:pt x="284" y="224"/>
                    <a:pt x="295" y="213"/>
                    <a:pt x="295" y="200"/>
                  </a:cubicBezTo>
                  <a:cubicBezTo>
                    <a:pt x="295" y="23"/>
                    <a:pt x="295" y="23"/>
                    <a:pt x="295" y="23"/>
                  </a:cubicBezTo>
                  <a:cubicBezTo>
                    <a:pt x="295" y="10"/>
                    <a:pt x="284" y="0"/>
                    <a:pt x="271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58" y="16"/>
                    <a:pt x="258" y="16"/>
                    <a:pt x="258" y="16"/>
                  </a:cubicBezTo>
                  <a:cubicBezTo>
                    <a:pt x="268" y="16"/>
                    <a:pt x="277" y="24"/>
                    <a:pt x="277" y="35"/>
                  </a:cubicBezTo>
                  <a:cubicBezTo>
                    <a:pt x="277" y="189"/>
                    <a:pt x="277" y="189"/>
                    <a:pt x="277" y="189"/>
                  </a:cubicBezTo>
                  <a:cubicBezTo>
                    <a:pt x="277" y="199"/>
                    <a:pt x="268" y="208"/>
                    <a:pt x="258" y="208"/>
                  </a:cubicBezTo>
                  <a:cubicBezTo>
                    <a:pt x="224" y="208"/>
                    <a:pt x="224" y="208"/>
                    <a:pt x="224" y="2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271" y="224"/>
                    <a:pt x="271" y="224"/>
                    <a:pt x="271" y="224"/>
                  </a:cubicBezTo>
                  <a:close/>
                  <a:moveTo>
                    <a:pt x="224" y="194"/>
                  </a:moveTo>
                  <a:cubicBezTo>
                    <a:pt x="224" y="188"/>
                    <a:pt x="224" y="188"/>
                    <a:pt x="224" y="188"/>
                  </a:cubicBezTo>
                  <a:cubicBezTo>
                    <a:pt x="248" y="188"/>
                    <a:pt x="248" y="188"/>
                    <a:pt x="248" y="188"/>
                  </a:cubicBezTo>
                  <a:cubicBezTo>
                    <a:pt x="248" y="179"/>
                    <a:pt x="248" y="179"/>
                    <a:pt x="248" y="179"/>
                  </a:cubicBezTo>
                  <a:cubicBezTo>
                    <a:pt x="224" y="179"/>
                    <a:pt x="224" y="179"/>
                    <a:pt x="224" y="179"/>
                  </a:cubicBezTo>
                  <a:cubicBezTo>
                    <a:pt x="224" y="29"/>
                    <a:pt x="224" y="29"/>
                    <a:pt x="224" y="29"/>
                  </a:cubicBezTo>
                  <a:cubicBezTo>
                    <a:pt x="249" y="29"/>
                    <a:pt x="249" y="29"/>
                    <a:pt x="249" y="29"/>
                  </a:cubicBezTo>
                  <a:cubicBezTo>
                    <a:pt x="257" y="29"/>
                    <a:pt x="264" y="36"/>
                    <a:pt x="264" y="45"/>
                  </a:cubicBezTo>
                  <a:cubicBezTo>
                    <a:pt x="264" y="179"/>
                    <a:pt x="264" y="179"/>
                    <a:pt x="264" y="179"/>
                  </a:cubicBezTo>
                  <a:cubicBezTo>
                    <a:pt x="264" y="187"/>
                    <a:pt x="257" y="194"/>
                    <a:pt x="249" y="194"/>
                  </a:cubicBezTo>
                  <a:lnTo>
                    <a:pt x="224" y="194"/>
                  </a:lnTo>
                  <a:close/>
                  <a:moveTo>
                    <a:pt x="224" y="0"/>
                  </a:moveTo>
                  <a:cubicBezTo>
                    <a:pt x="187" y="0"/>
                    <a:pt x="187" y="0"/>
                    <a:pt x="187" y="0"/>
                  </a:cubicBezTo>
                  <a:cubicBezTo>
                    <a:pt x="187" y="16"/>
                    <a:pt x="187" y="16"/>
                    <a:pt x="187" y="16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0"/>
                    <a:pt x="224" y="0"/>
                    <a:pt x="224" y="0"/>
                  </a:cubicBezTo>
                  <a:close/>
                  <a:moveTo>
                    <a:pt x="187" y="224"/>
                  </a:moveTo>
                  <a:cubicBezTo>
                    <a:pt x="224" y="224"/>
                    <a:pt x="224" y="224"/>
                    <a:pt x="224" y="224"/>
                  </a:cubicBezTo>
                  <a:cubicBezTo>
                    <a:pt x="224" y="208"/>
                    <a:pt x="224" y="208"/>
                    <a:pt x="224" y="208"/>
                  </a:cubicBezTo>
                  <a:cubicBezTo>
                    <a:pt x="187" y="208"/>
                    <a:pt x="187" y="208"/>
                    <a:pt x="187" y="208"/>
                  </a:cubicBezTo>
                  <a:cubicBezTo>
                    <a:pt x="187" y="224"/>
                    <a:pt x="187" y="224"/>
                    <a:pt x="187" y="224"/>
                  </a:cubicBezTo>
                  <a:close/>
                  <a:moveTo>
                    <a:pt x="224" y="29"/>
                  </a:moveTo>
                  <a:cubicBezTo>
                    <a:pt x="224" y="179"/>
                    <a:pt x="224" y="179"/>
                    <a:pt x="224" y="179"/>
                  </a:cubicBezTo>
                  <a:cubicBezTo>
                    <a:pt x="200" y="179"/>
                    <a:pt x="200" y="179"/>
                    <a:pt x="200" y="179"/>
                  </a:cubicBezTo>
                  <a:cubicBezTo>
                    <a:pt x="200" y="188"/>
                    <a:pt x="200" y="188"/>
                    <a:pt x="200" y="188"/>
                  </a:cubicBezTo>
                  <a:cubicBezTo>
                    <a:pt x="224" y="188"/>
                    <a:pt x="224" y="188"/>
                    <a:pt x="224" y="188"/>
                  </a:cubicBezTo>
                  <a:cubicBezTo>
                    <a:pt x="224" y="194"/>
                    <a:pt x="224" y="194"/>
                    <a:pt x="224" y="194"/>
                  </a:cubicBezTo>
                  <a:cubicBezTo>
                    <a:pt x="187" y="194"/>
                    <a:pt x="187" y="194"/>
                    <a:pt x="187" y="194"/>
                  </a:cubicBezTo>
                  <a:cubicBezTo>
                    <a:pt x="187" y="135"/>
                    <a:pt x="187" y="135"/>
                    <a:pt x="187" y="135"/>
                  </a:cubicBezTo>
                  <a:cubicBezTo>
                    <a:pt x="188" y="135"/>
                    <a:pt x="189" y="134"/>
                    <a:pt x="189" y="134"/>
                  </a:cubicBezTo>
                  <a:cubicBezTo>
                    <a:pt x="194" y="133"/>
                    <a:pt x="197" y="131"/>
                    <a:pt x="201" y="128"/>
                  </a:cubicBezTo>
                  <a:cubicBezTo>
                    <a:pt x="204" y="124"/>
                    <a:pt x="206" y="121"/>
                    <a:pt x="207" y="117"/>
                  </a:cubicBezTo>
                  <a:cubicBezTo>
                    <a:pt x="208" y="115"/>
                    <a:pt x="208" y="113"/>
                    <a:pt x="208" y="111"/>
                  </a:cubicBezTo>
                  <a:cubicBezTo>
                    <a:pt x="208" y="109"/>
                    <a:pt x="208" y="107"/>
                    <a:pt x="207" y="104"/>
                  </a:cubicBezTo>
                  <a:cubicBezTo>
                    <a:pt x="207" y="102"/>
                    <a:pt x="205" y="100"/>
                    <a:pt x="203" y="98"/>
                  </a:cubicBezTo>
                  <a:cubicBezTo>
                    <a:pt x="200" y="96"/>
                    <a:pt x="197" y="94"/>
                    <a:pt x="193" y="94"/>
                  </a:cubicBezTo>
                  <a:cubicBezTo>
                    <a:pt x="197" y="91"/>
                    <a:pt x="199" y="88"/>
                    <a:pt x="201" y="85"/>
                  </a:cubicBezTo>
                  <a:cubicBezTo>
                    <a:pt x="202" y="81"/>
                    <a:pt x="202" y="78"/>
                    <a:pt x="201" y="74"/>
                  </a:cubicBezTo>
                  <a:cubicBezTo>
                    <a:pt x="200" y="71"/>
                    <a:pt x="198" y="69"/>
                    <a:pt x="195" y="67"/>
                  </a:cubicBezTo>
                  <a:cubicBezTo>
                    <a:pt x="193" y="66"/>
                    <a:pt x="190" y="66"/>
                    <a:pt x="187" y="66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224" y="29"/>
                    <a:pt x="224" y="29"/>
                    <a:pt x="224" y="29"/>
                  </a:cubicBezTo>
                  <a:close/>
                  <a:moveTo>
                    <a:pt x="187" y="128"/>
                  </a:moveTo>
                  <a:cubicBezTo>
                    <a:pt x="187" y="128"/>
                    <a:pt x="188" y="128"/>
                    <a:pt x="188" y="128"/>
                  </a:cubicBezTo>
                  <a:cubicBezTo>
                    <a:pt x="191" y="127"/>
                    <a:pt x="193" y="125"/>
                    <a:pt x="194" y="122"/>
                  </a:cubicBezTo>
                  <a:cubicBezTo>
                    <a:pt x="195" y="118"/>
                    <a:pt x="195" y="115"/>
                    <a:pt x="194" y="111"/>
                  </a:cubicBezTo>
                  <a:cubicBezTo>
                    <a:pt x="193" y="106"/>
                    <a:pt x="191" y="103"/>
                    <a:pt x="187" y="100"/>
                  </a:cubicBezTo>
                  <a:cubicBezTo>
                    <a:pt x="187" y="128"/>
                    <a:pt x="187" y="128"/>
                    <a:pt x="187" y="128"/>
                  </a:cubicBezTo>
                  <a:close/>
                  <a:moveTo>
                    <a:pt x="187" y="91"/>
                  </a:moveTo>
                  <a:cubicBezTo>
                    <a:pt x="189" y="87"/>
                    <a:pt x="190" y="84"/>
                    <a:pt x="190" y="80"/>
                  </a:cubicBezTo>
                  <a:cubicBezTo>
                    <a:pt x="190" y="78"/>
                    <a:pt x="190" y="77"/>
                    <a:pt x="190" y="75"/>
                  </a:cubicBezTo>
                  <a:cubicBezTo>
                    <a:pt x="189" y="74"/>
                    <a:pt x="189" y="72"/>
                    <a:pt x="188" y="71"/>
                  </a:cubicBezTo>
                  <a:cubicBezTo>
                    <a:pt x="187" y="71"/>
                    <a:pt x="187" y="71"/>
                    <a:pt x="187" y="71"/>
                  </a:cubicBezTo>
                  <a:lnTo>
                    <a:pt x="187" y="91"/>
                  </a:lnTo>
                  <a:close/>
                  <a:moveTo>
                    <a:pt x="187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87" y="16"/>
                    <a:pt x="187" y="16"/>
                    <a:pt x="187" y="16"/>
                  </a:cubicBezTo>
                  <a:cubicBezTo>
                    <a:pt x="187" y="0"/>
                    <a:pt x="187" y="0"/>
                    <a:pt x="187" y="0"/>
                  </a:cubicBezTo>
                  <a:close/>
                  <a:moveTo>
                    <a:pt x="147" y="224"/>
                  </a:moveTo>
                  <a:cubicBezTo>
                    <a:pt x="187" y="224"/>
                    <a:pt x="187" y="224"/>
                    <a:pt x="187" y="224"/>
                  </a:cubicBezTo>
                  <a:cubicBezTo>
                    <a:pt x="187" y="208"/>
                    <a:pt x="187" y="208"/>
                    <a:pt x="187" y="208"/>
                  </a:cubicBezTo>
                  <a:cubicBezTo>
                    <a:pt x="147" y="208"/>
                    <a:pt x="147" y="208"/>
                    <a:pt x="147" y="208"/>
                  </a:cubicBezTo>
                  <a:cubicBezTo>
                    <a:pt x="147" y="224"/>
                    <a:pt x="147" y="224"/>
                    <a:pt x="147" y="224"/>
                  </a:cubicBezTo>
                  <a:close/>
                  <a:moveTo>
                    <a:pt x="187" y="29"/>
                  </a:moveTo>
                  <a:cubicBezTo>
                    <a:pt x="187" y="66"/>
                    <a:pt x="187" y="66"/>
                    <a:pt x="187" y="66"/>
                  </a:cubicBezTo>
                  <a:cubicBezTo>
                    <a:pt x="185" y="66"/>
                    <a:pt x="184" y="66"/>
                    <a:pt x="182" y="67"/>
                  </a:cubicBezTo>
                  <a:cubicBezTo>
                    <a:pt x="176" y="68"/>
                    <a:pt x="172" y="71"/>
                    <a:pt x="169" y="75"/>
                  </a:cubicBezTo>
                  <a:cubicBezTo>
                    <a:pt x="167" y="80"/>
                    <a:pt x="166" y="84"/>
                    <a:pt x="167" y="88"/>
                  </a:cubicBezTo>
                  <a:cubicBezTo>
                    <a:pt x="168" y="93"/>
                    <a:pt x="172" y="97"/>
                    <a:pt x="177" y="98"/>
                  </a:cubicBezTo>
                  <a:cubicBezTo>
                    <a:pt x="173" y="101"/>
                    <a:pt x="169" y="105"/>
                    <a:pt x="168" y="109"/>
                  </a:cubicBezTo>
                  <a:cubicBezTo>
                    <a:pt x="166" y="113"/>
                    <a:pt x="165" y="117"/>
                    <a:pt x="167" y="122"/>
                  </a:cubicBezTo>
                  <a:cubicBezTo>
                    <a:pt x="168" y="126"/>
                    <a:pt x="170" y="130"/>
                    <a:pt x="175" y="133"/>
                  </a:cubicBezTo>
                  <a:cubicBezTo>
                    <a:pt x="178" y="135"/>
                    <a:pt x="182" y="135"/>
                    <a:pt x="187" y="135"/>
                  </a:cubicBezTo>
                  <a:cubicBezTo>
                    <a:pt x="187" y="194"/>
                    <a:pt x="187" y="194"/>
                    <a:pt x="187" y="194"/>
                  </a:cubicBezTo>
                  <a:cubicBezTo>
                    <a:pt x="147" y="194"/>
                    <a:pt x="147" y="194"/>
                    <a:pt x="147" y="194"/>
                  </a:cubicBezTo>
                  <a:cubicBezTo>
                    <a:pt x="147" y="137"/>
                    <a:pt x="147" y="137"/>
                    <a:pt x="147" y="137"/>
                  </a:cubicBezTo>
                  <a:cubicBezTo>
                    <a:pt x="148" y="137"/>
                    <a:pt x="148" y="137"/>
                    <a:pt x="148" y="137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59" y="123"/>
                    <a:pt x="159" y="123"/>
                    <a:pt x="159" y="123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87" y="29"/>
                    <a:pt x="187" y="29"/>
                    <a:pt x="187" y="29"/>
                  </a:cubicBezTo>
                  <a:close/>
                  <a:moveTo>
                    <a:pt x="187" y="71"/>
                  </a:moveTo>
                  <a:cubicBezTo>
                    <a:pt x="186" y="70"/>
                    <a:pt x="185" y="70"/>
                    <a:pt x="184" y="70"/>
                  </a:cubicBezTo>
                  <a:cubicBezTo>
                    <a:pt x="181" y="71"/>
                    <a:pt x="179" y="73"/>
                    <a:pt x="178" y="76"/>
                  </a:cubicBezTo>
                  <a:cubicBezTo>
                    <a:pt x="177" y="78"/>
                    <a:pt x="177" y="81"/>
                    <a:pt x="178" y="83"/>
                  </a:cubicBezTo>
                  <a:cubicBezTo>
                    <a:pt x="179" y="88"/>
                    <a:pt x="181" y="91"/>
                    <a:pt x="185" y="93"/>
                  </a:cubicBezTo>
                  <a:cubicBezTo>
                    <a:pt x="186" y="92"/>
                    <a:pt x="187" y="91"/>
                    <a:pt x="187" y="91"/>
                  </a:cubicBezTo>
                  <a:cubicBezTo>
                    <a:pt x="187" y="71"/>
                    <a:pt x="187" y="71"/>
                    <a:pt x="187" y="71"/>
                  </a:cubicBezTo>
                  <a:close/>
                  <a:moveTo>
                    <a:pt x="187" y="100"/>
                  </a:moveTo>
                  <a:cubicBezTo>
                    <a:pt x="187" y="100"/>
                    <a:pt x="186" y="100"/>
                    <a:pt x="186" y="99"/>
                  </a:cubicBezTo>
                  <a:cubicBezTo>
                    <a:pt x="181" y="104"/>
                    <a:pt x="179" y="110"/>
                    <a:pt x="179" y="116"/>
                  </a:cubicBezTo>
                  <a:cubicBezTo>
                    <a:pt x="179" y="118"/>
                    <a:pt x="179" y="120"/>
                    <a:pt x="180" y="121"/>
                  </a:cubicBezTo>
                  <a:cubicBezTo>
                    <a:pt x="180" y="124"/>
                    <a:pt x="182" y="126"/>
                    <a:pt x="183" y="127"/>
                  </a:cubicBezTo>
                  <a:cubicBezTo>
                    <a:pt x="184" y="128"/>
                    <a:pt x="186" y="128"/>
                    <a:pt x="187" y="128"/>
                  </a:cubicBezTo>
                  <a:lnTo>
                    <a:pt x="187" y="100"/>
                  </a:lnTo>
                  <a:close/>
                  <a:moveTo>
                    <a:pt x="147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47" y="0"/>
                    <a:pt x="147" y="0"/>
                    <a:pt x="147" y="0"/>
                  </a:cubicBezTo>
                  <a:close/>
                  <a:moveTo>
                    <a:pt x="99" y="224"/>
                  </a:moveTo>
                  <a:cubicBezTo>
                    <a:pt x="147" y="224"/>
                    <a:pt x="147" y="224"/>
                    <a:pt x="147" y="224"/>
                  </a:cubicBezTo>
                  <a:cubicBezTo>
                    <a:pt x="147" y="208"/>
                    <a:pt x="147" y="208"/>
                    <a:pt x="147" y="208"/>
                  </a:cubicBezTo>
                  <a:cubicBezTo>
                    <a:pt x="99" y="208"/>
                    <a:pt x="99" y="208"/>
                    <a:pt x="99" y="208"/>
                  </a:cubicBezTo>
                  <a:cubicBezTo>
                    <a:pt x="99" y="224"/>
                    <a:pt x="99" y="224"/>
                    <a:pt x="99" y="224"/>
                  </a:cubicBezTo>
                  <a:close/>
                  <a:moveTo>
                    <a:pt x="147" y="29"/>
                  </a:moveTo>
                  <a:cubicBezTo>
                    <a:pt x="147" y="106"/>
                    <a:pt x="147" y="106"/>
                    <a:pt x="147" y="106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27" y="121"/>
                    <a:pt x="127" y="121"/>
                    <a:pt x="127" y="121"/>
                  </a:cubicBezTo>
                  <a:cubicBezTo>
                    <a:pt x="127" y="131"/>
                    <a:pt x="127" y="131"/>
                    <a:pt x="127" y="131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8" y="139"/>
                    <a:pt x="138" y="139"/>
                    <a:pt x="138" y="139"/>
                  </a:cubicBezTo>
                  <a:cubicBezTo>
                    <a:pt x="147" y="137"/>
                    <a:pt x="147" y="137"/>
                    <a:pt x="147" y="137"/>
                  </a:cubicBezTo>
                  <a:cubicBezTo>
                    <a:pt x="147" y="194"/>
                    <a:pt x="147" y="194"/>
                    <a:pt x="147" y="194"/>
                  </a:cubicBezTo>
                  <a:cubicBezTo>
                    <a:pt x="99" y="194"/>
                    <a:pt x="99" y="194"/>
                    <a:pt x="99" y="194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100" y="157"/>
                    <a:pt x="101" y="157"/>
                    <a:pt x="102" y="156"/>
                  </a:cubicBezTo>
                  <a:cubicBezTo>
                    <a:pt x="109" y="155"/>
                    <a:pt x="113" y="151"/>
                    <a:pt x="117" y="145"/>
                  </a:cubicBezTo>
                  <a:cubicBezTo>
                    <a:pt x="120" y="139"/>
                    <a:pt x="121" y="132"/>
                    <a:pt x="119" y="124"/>
                  </a:cubicBezTo>
                  <a:cubicBezTo>
                    <a:pt x="118" y="120"/>
                    <a:pt x="116" y="117"/>
                    <a:pt x="114" y="115"/>
                  </a:cubicBezTo>
                  <a:cubicBezTo>
                    <a:pt x="112" y="114"/>
                    <a:pt x="111" y="113"/>
                    <a:pt x="109" y="113"/>
                  </a:cubicBezTo>
                  <a:cubicBezTo>
                    <a:pt x="108" y="112"/>
                    <a:pt x="105" y="113"/>
                    <a:pt x="103" y="113"/>
                  </a:cubicBezTo>
                  <a:cubicBezTo>
                    <a:pt x="101" y="114"/>
                    <a:pt x="100" y="114"/>
                    <a:pt x="99" y="115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100" y="93"/>
                    <a:pt x="100" y="93"/>
                    <a:pt x="100" y="93"/>
                  </a:cubicBezTo>
                  <a:cubicBezTo>
                    <a:pt x="102" y="93"/>
                    <a:pt x="103" y="93"/>
                    <a:pt x="104" y="94"/>
                  </a:cubicBezTo>
                  <a:cubicBezTo>
                    <a:pt x="105" y="94"/>
                    <a:pt x="106" y="95"/>
                    <a:pt x="106" y="97"/>
                  </a:cubicBezTo>
                  <a:cubicBezTo>
                    <a:pt x="106" y="98"/>
                    <a:pt x="106" y="99"/>
                    <a:pt x="105" y="100"/>
                  </a:cubicBezTo>
                  <a:cubicBezTo>
                    <a:pt x="108" y="99"/>
                    <a:pt x="110" y="98"/>
                    <a:pt x="111" y="97"/>
                  </a:cubicBezTo>
                  <a:cubicBezTo>
                    <a:pt x="112" y="95"/>
                    <a:pt x="112" y="93"/>
                    <a:pt x="111" y="92"/>
                  </a:cubicBezTo>
                  <a:cubicBezTo>
                    <a:pt x="111" y="90"/>
                    <a:pt x="110" y="89"/>
                    <a:pt x="107" y="88"/>
                  </a:cubicBezTo>
                  <a:cubicBezTo>
                    <a:pt x="105" y="87"/>
                    <a:pt x="103" y="87"/>
                    <a:pt x="100" y="88"/>
                  </a:cubicBezTo>
                  <a:cubicBezTo>
                    <a:pt x="99" y="88"/>
                    <a:pt x="99" y="88"/>
                    <a:pt x="99" y="88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47" y="29"/>
                    <a:pt x="147" y="29"/>
                    <a:pt x="147" y="29"/>
                  </a:cubicBezTo>
                  <a:close/>
                  <a:moveTo>
                    <a:pt x="99" y="150"/>
                  </a:moveTo>
                  <a:cubicBezTo>
                    <a:pt x="100" y="150"/>
                    <a:pt x="101" y="150"/>
                    <a:pt x="101" y="150"/>
                  </a:cubicBezTo>
                  <a:cubicBezTo>
                    <a:pt x="105" y="149"/>
                    <a:pt x="107" y="146"/>
                    <a:pt x="109" y="142"/>
                  </a:cubicBezTo>
                  <a:cubicBezTo>
                    <a:pt x="110" y="137"/>
                    <a:pt x="111" y="133"/>
                    <a:pt x="110" y="129"/>
                  </a:cubicBezTo>
                  <a:cubicBezTo>
                    <a:pt x="108" y="123"/>
                    <a:pt x="106" y="120"/>
                    <a:pt x="103" y="121"/>
                  </a:cubicBezTo>
                  <a:cubicBezTo>
                    <a:pt x="101" y="121"/>
                    <a:pt x="100" y="122"/>
                    <a:pt x="99" y="123"/>
                  </a:cubicBezTo>
                  <a:lnTo>
                    <a:pt x="99" y="150"/>
                  </a:lnTo>
                  <a:close/>
                  <a:moveTo>
                    <a:pt x="99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13"/>
                    <a:pt x="10" y="224"/>
                    <a:pt x="23" y="224"/>
                  </a:cubicBezTo>
                  <a:cubicBezTo>
                    <a:pt x="99" y="224"/>
                    <a:pt x="99" y="224"/>
                    <a:pt x="99" y="224"/>
                  </a:cubicBezTo>
                  <a:cubicBezTo>
                    <a:pt x="99" y="208"/>
                    <a:pt x="99" y="208"/>
                    <a:pt x="99" y="208"/>
                  </a:cubicBezTo>
                  <a:cubicBezTo>
                    <a:pt x="37" y="208"/>
                    <a:pt x="37" y="208"/>
                    <a:pt x="37" y="208"/>
                  </a:cubicBezTo>
                  <a:cubicBezTo>
                    <a:pt x="37" y="208"/>
                    <a:pt x="37" y="208"/>
                    <a:pt x="37" y="208"/>
                  </a:cubicBezTo>
                  <a:cubicBezTo>
                    <a:pt x="26" y="208"/>
                    <a:pt x="17" y="199"/>
                    <a:pt x="17" y="189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24"/>
                    <a:pt x="26" y="16"/>
                    <a:pt x="37" y="16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0"/>
                    <a:pt x="99" y="0"/>
                    <a:pt x="99" y="0"/>
                  </a:cubicBezTo>
                  <a:close/>
                  <a:moveTo>
                    <a:pt x="99" y="29"/>
                  </a:moveTo>
                  <a:cubicBezTo>
                    <a:pt x="99" y="88"/>
                    <a:pt x="99" y="88"/>
                    <a:pt x="99" y="88"/>
                  </a:cubicBezTo>
                  <a:cubicBezTo>
                    <a:pt x="93" y="89"/>
                    <a:pt x="89" y="93"/>
                    <a:pt x="85" y="97"/>
                  </a:cubicBezTo>
                  <a:cubicBezTo>
                    <a:pt x="82" y="102"/>
                    <a:pt x="80" y="109"/>
                    <a:pt x="79" y="116"/>
                  </a:cubicBezTo>
                  <a:cubicBezTo>
                    <a:pt x="78" y="120"/>
                    <a:pt x="78" y="124"/>
                    <a:pt x="79" y="129"/>
                  </a:cubicBezTo>
                  <a:cubicBezTo>
                    <a:pt x="79" y="134"/>
                    <a:pt x="80" y="138"/>
                    <a:pt x="81" y="142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82" y="146"/>
                    <a:pt x="82" y="148"/>
                    <a:pt x="83" y="150"/>
                  </a:cubicBezTo>
                  <a:cubicBezTo>
                    <a:pt x="86" y="156"/>
                    <a:pt x="92" y="158"/>
                    <a:pt x="99" y="157"/>
                  </a:cubicBezTo>
                  <a:cubicBezTo>
                    <a:pt x="99" y="194"/>
                    <a:pt x="99" y="194"/>
                    <a:pt x="99" y="194"/>
                  </a:cubicBezTo>
                  <a:cubicBezTo>
                    <a:pt x="46" y="194"/>
                    <a:pt x="46" y="194"/>
                    <a:pt x="46" y="194"/>
                  </a:cubicBezTo>
                  <a:cubicBezTo>
                    <a:pt x="37" y="194"/>
                    <a:pt x="30" y="187"/>
                    <a:pt x="30" y="179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36"/>
                    <a:pt x="37" y="29"/>
                    <a:pt x="46" y="29"/>
                  </a:cubicBezTo>
                  <a:cubicBezTo>
                    <a:pt x="99" y="29"/>
                    <a:pt x="99" y="29"/>
                    <a:pt x="99" y="29"/>
                  </a:cubicBezTo>
                  <a:close/>
                  <a:moveTo>
                    <a:pt x="99" y="93"/>
                  </a:moveTo>
                  <a:cubicBezTo>
                    <a:pt x="99" y="115"/>
                    <a:pt x="99" y="115"/>
                    <a:pt x="99" y="115"/>
                  </a:cubicBezTo>
                  <a:cubicBezTo>
                    <a:pt x="98" y="115"/>
                    <a:pt x="97" y="116"/>
                    <a:pt x="96" y="118"/>
                  </a:cubicBezTo>
                  <a:cubicBezTo>
                    <a:pt x="94" y="120"/>
                    <a:pt x="93" y="122"/>
                    <a:pt x="94" y="125"/>
                  </a:cubicBezTo>
                  <a:cubicBezTo>
                    <a:pt x="94" y="127"/>
                    <a:pt x="95" y="128"/>
                    <a:pt x="97" y="129"/>
                  </a:cubicBezTo>
                  <a:cubicBezTo>
                    <a:pt x="97" y="127"/>
                    <a:pt x="98" y="125"/>
                    <a:pt x="99" y="123"/>
                  </a:cubicBezTo>
                  <a:cubicBezTo>
                    <a:pt x="99" y="150"/>
                    <a:pt x="99" y="150"/>
                    <a:pt x="99" y="150"/>
                  </a:cubicBezTo>
                  <a:cubicBezTo>
                    <a:pt x="98" y="150"/>
                    <a:pt x="97" y="149"/>
                    <a:pt x="96" y="149"/>
                  </a:cubicBezTo>
                  <a:cubicBezTo>
                    <a:pt x="95" y="148"/>
                    <a:pt x="94" y="146"/>
                    <a:pt x="93" y="142"/>
                  </a:cubicBezTo>
                  <a:cubicBezTo>
                    <a:pt x="92" y="140"/>
                    <a:pt x="92" y="137"/>
                    <a:pt x="91" y="133"/>
                  </a:cubicBezTo>
                  <a:cubicBezTo>
                    <a:pt x="91" y="128"/>
                    <a:pt x="90" y="124"/>
                    <a:pt x="90" y="119"/>
                  </a:cubicBezTo>
                  <a:cubicBezTo>
                    <a:pt x="90" y="111"/>
                    <a:pt x="91" y="104"/>
                    <a:pt x="93" y="100"/>
                  </a:cubicBezTo>
                  <a:cubicBezTo>
                    <a:pt x="95" y="97"/>
                    <a:pt x="97" y="94"/>
                    <a:pt x="99" y="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73" name="Freeform 77"/>
            <p:cNvSpPr/>
            <p:nvPr/>
          </p:nvSpPr>
          <p:spPr bwMode="auto">
            <a:xfrm>
              <a:off x="2054194" y="2839785"/>
              <a:ext cx="179356" cy="134930"/>
            </a:xfrm>
            <a:custGeom>
              <a:gdLst>
                <a:gd name="T0" fmla="*/ 69 w 98"/>
                <a:gd name="T1" fmla="*/ 0 h 74"/>
                <a:gd name="T2" fmla="*/ 49 w 98"/>
                <a:gd name="T3" fmla="*/ 8 h 74"/>
                <a:gd name="T4" fmla="*/ 30 w 98"/>
                <a:gd name="T5" fmla="*/ 0 h 74"/>
                <a:gd name="T6" fmla="*/ 0 w 98"/>
                <a:gd name="T7" fmla="*/ 29 h 74"/>
                <a:gd name="T8" fmla="*/ 51 w 98"/>
                <a:gd name="T9" fmla="*/ 74 h 74"/>
                <a:gd name="T10" fmla="*/ 98 w 98"/>
                <a:gd name="T11" fmla="*/ 29 h 74"/>
                <a:gd name="T12" fmla="*/ 69 w 98"/>
                <a:gd name="T13" fmla="*/ 0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74">
                  <a:moveTo>
                    <a:pt x="69" y="0"/>
                  </a:moveTo>
                  <a:cubicBezTo>
                    <a:pt x="61" y="0"/>
                    <a:pt x="54" y="3"/>
                    <a:pt x="49" y="8"/>
                  </a:cubicBezTo>
                  <a:cubicBezTo>
                    <a:pt x="44" y="3"/>
                    <a:pt x="37" y="0"/>
                    <a:pt x="30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7"/>
                    <a:pt x="15" y="74"/>
                    <a:pt x="51" y="74"/>
                  </a:cubicBezTo>
                  <a:cubicBezTo>
                    <a:pt x="88" y="74"/>
                    <a:pt x="98" y="45"/>
                    <a:pt x="98" y="29"/>
                  </a:cubicBezTo>
                  <a:cubicBezTo>
                    <a:pt x="98" y="13"/>
                    <a:pt x="85" y="0"/>
                    <a:pt x="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74" name="Freeform 78"/>
            <p:cNvSpPr/>
            <p:nvPr/>
          </p:nvSpPr>
          <p:spPr bwMode="auto">
            <a:xfrm>
              <a:off x="2133555" y="2806448"/>
              <a:ext cx="49204" cy="60322"/>
            </a:xfrm>
            <a:custGeom>
              <a:gdLst>
                <a:gd name="T0" fmla="*/ 6 w 27"/>
                <a:gd name="T1" fmla="*/ 34 h 34"/>
                <a:gd name="T2" fmla="*/ 13 w 27"/>
                <a:gd name="T3" fmla="*/ 0 h 34"/>
                <a:gd name="T4" fmla="*/ 27 w 27"/>
                <a:gd name="T5" fmla="*/ 3 h 34"/>
                <a:gd name="T6" fmla="*/ 6 w 27"/>
                <a:gd name="T7" fmla="*/ 34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4">
                  <a:moveTo>
                    <a:pt x="6" y="34"/>
                  </a:moveTo>
                  <a:cubicBezTo>
                    <a:pt x="0" y="22"/>
                    <a:pt x="4" y="9"/>
                    <a:pt x="13" y="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14" y="10"/>
                    <a:pt x="6" y="18"/>
                    <a:pt x="6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75" name="Freeform 79"/>
            <p:cNvSpPr>
              <a:spLocks noEditPoints="1"/>
            </p:cNvSpPr>
            <p:nvPr/>
          </p:nvSpPr>
          <p:spPr bwMode="auto">
            <a:xfrm>
              <a:off x="1854204" y="3927169"/>
              <a:ext cx="188880" cy="261925"/>
            </a:xfrm>
            <a:custGeom>
              <a:gdLst>
                <a:gd name="T0" fmla="*/ 87 w 103"/>
                <a:gd name="T1" fmla="*/ 88 h 143"/>
                <a:gd name="T2" fmla="*/ 103 w 103"/>
                <a:gd name="T3" fmla="*/ 112 h 143"/>
                <a:gd name="T4" fmla="*/ 102 w 103"/>
                <a:gd name="T5" fmla="*/ 143 h 143"/>
                <a:gd name="T6" fmla="*/ 87 w 103"/>
                <a:gd name="T7" fmla="*/ 137 h 143"/>
                <a:gd name="T8" fmla="*/ 87 w 103"/>
                <a:gd name="T9" fmla="*/ 134 h 143"/>
                <a:gd name="T10" fmla="*/ 91 w 103"/>
                <a:gd name="T11" fmla="*/ 136 h 143"/>
                <a:gd name="T12" fmla="*/ 100 w 103"/>
                <a:gd name="T13" fmla="*/ 130 h 143"/>
                <a:gd name="T14" fmla="*/ 100 w 103"/>
                <a:gd name="T15" fmla="*/ 113 h 143"/>
                <a:gd name="T16" fmla="*/ 100 w 103"/>
                <a:gd name="T17" fmla="*/ 113 h 143"/>
                <a:gd name="T18" fmla="*/ 99 w 103"/>
                <a:gd name="T19" fmla="*/ 111 h 143"/>
                <a:gd name="T20" fmla="*/ 92 w 103"/>
                <a:gd name="T21" fmla="*/ 110 h 143"/>
                <a:gd name="T22" fmla="*/ 90 w 103"/>
                <a:gd name="T23" fmla="*/ 116 h 143"/>
                <a:gd name="T24" fmla="*/ 87 w 103"/>
                <a:gd name="T25" fmla="*/ 115 h 143"/>
                <a:gd name="T26" fmla="*/ 87 w 103"/>
                <a:gd name="T27" fmla="*/ 88 h 143"/>
                <a:gd name="T28" fmla="*/ 73 w 103"/>
                <a:gd name="T29" fmla="*/ 132 h 143"/>
                <a:gd name="T30" fmla="*/ 32 w 103"/>
                <a:gd name="T31" fmla="*/ 70 h 143"/>
                <a:gd name="T32" fmla="*/ 28 w 103"/>
                <a:gd name="T33" fmla="*/ 68 h 143"/>
                <a:gd name="T34" fmla="*/ 28 w 103"/>
                <a:gd name="T35" fmla="*/ 67 h 143"/>
                <a:gd name="T36" fmla="*/ 28 w 103"/>
                <a:gd name="T37" fmla="*/ 63 h 143"/>
                <a:gd name="T38" fmla="*/ 29 w 103"/>
                <a:gd name="T39" fmla="*/ 65 h 143"/>
                <a:gd name="T40" fmla="*/ 34 w 103"/>
                <a:gd name="T41" fmla="*/ 66 h 143"/>
                <a:gd name="T42" fmla="*/ 41 w 103"/>
                <a:gd name="T43" fmla="*/ 61 h 143"/>
                <a:gd name="T44" fmla="*/ 41 w 103"/>
                <a:gd name="T45" fmla="*/ 61 h 143"/>
                <a:gd name="T46" fmla="*/ 37 w 103"/>
                <a:gd name="T47" fmla="*/ 59 h 143"/>
                <a:gd name="T48" fmla="*/ 28 w 103"/>
                <a:gd name="T49" fmla="*/ 45 h 143"/>
                <a:gd name="T50" fmla="*/ 28 w 103"/>
                <a:gd name="T51" fmla="*/ 26 h 143"/>
                <a:gd name="T52" fmla="*/ 39 w 103"/>
                <a:gd name="T53" fmla="*/ 19 h 143"/>
                <a:gd name="T54" fmla="*/ 44 w 103"/>
                <a:gd name="T55" fmla="*/ 21 h 143"/>
                <a:gd name="T56" fmla="*/ 61 w 103"/>
                <a:gd name="T57" fmla="*/ 46 h 143"/>
                <a:gd name="T58" fmla="*/ 61 w 103"/>
                <a:gd name="T59" fmla="*/ 50 h 143"/>
                <a:gd name="T60" fmla="*/ 87 w 103"/>
                <a:gd name="T61" fmla="*/ 88 h 143"/>
                <a:gd name="T62" fmla="*/ 87 w 103"/>
                <a:gd name="T63" fmla="*/ 115 h 143"/>
                <a:gd name="T64" fmla="*/ 84 w 103"/>
                <a:gd name="T65" fmla="*/ 116 h 143"/>
                <a:gd name="T66" fmla="*/ 82 w 103"/>
                <a:gd name="T67" fmla="*/ 122 h 143"/>
                <a:gd name="T68" fmla="*/ 75 w 103"/>
                <a:gd name="T69" fmla="*/ 121 h 143"/>
                <a:gd name="T70" fmla="*/ 74 w 103"/>
                <a:gd name="T71" fmla="*/ 128 h 143"/>
                <a:gd name="T72" fmla="*/ 75 w 103"/>
                <a:gd name="T73" fmla="*/ 130 h 143"/>
                <a:gd name="T74" fmla="*/ 87 w 103"/>
                <a:gd name="T75" fmla="*/ 134 h 143"/>
                <a:gd name="T76" fmla="*/ 87 w 103"/>
                <a:gd name="T77" fmla="*/ 137 h 143"/>
                <a:gd name="T78" fmla="*/ 73 w 103"/>
                <a:gd name="T79" fmla="*/ 132 h 143"/>
                <a:gd name="T80" fmla="*/ 28 w 103"/>
                <a:gd name="T81" fmla="*/ 4 h 143"/>
                <a:gd name="T82" fmla="*/ 28 w 103"/>
                <a:gd name="T83" fmla="*/ 24 h 143"/>
                <a:gd name="T84" fmla="*/ 36 w 103"/>
                <a:gd name="T85" fmla="*/ 15 h 143"/>
                <a:gd name="T86" fmla="*/ 32 w 103"/>
                <a:gd name="T87" fmla="*/ 8 h 143"/>
                <a:gd name="T88" fmla="*/ 28 w 103"/>
                <a:gd name="T89" fmla="*/ 4 h 143"/>
                <a:gd name="T90" fmla="*/ 28 w 103"/>
                <a:gd name="T91" fmla="*/ 67 h 143"/>
                <a:gd name="T92" fmla="*/ 11 w 103"/>
                <a:gd name="T93" fmla="*/ 43 h 143"/>
                <a:gd name="T94" fmla="*/ 11 w 103"/>
                <a:gd name="T95" fmla="*/ 37 h 143"/>
                <a:gd name="T96" fmla="*/ 5 w 103"/>
                <a:gd name="T97" fmla="*/ 27 h 143"/>
                <a:gd name="T98" fmla="*/ 9 w 103"/>
                <a:gd name="T99" fmla="*/ 4 h 143"/>
                <a:gd name="T100" fmla="*/ 28 w 103"/>
                <a:gd name="T101" fmla="*/ 4 h 143"/>
                <a:gd name="T102" fmla="*/ 28 w 103"/>
                <a:gd name="T103" fmla="*/ 24 h 143"/>
                <a:gd name="T104" fmla="*/ 21 w 103"/>
                <a:gd name="T105" fmla="*/ 31 h 143"/>
                <a:gd name="T106" fmla="*/ 28 w 103"/>
                <a:gd name="T107" fmla="*/ 26 h 143"/>
                <a:gd name="T108" fmla="*/ 28 w 103"/>
                <a:gd name="T109" fmla="*/ 45 h 143"/>
                <a:gd name="T110" fmla="*/ 22 w 103"/>
                <a:gd name="T111" fmla="*/ 37 h 143"/>
                <a:gd name="T112" fmla="*/ 22 w 103"/>
                <a:gd name="T113" fmla="*/ 33 h 143"/>
                <a:gd name="T114" fmla="*/ 15 w 103"/>
                <a:gd name="T115" fmla="*/ 37 h 143"/>
                <a:gd name="T116" fmla="*/ 14 w 103"/>
                <a:gd name="T117" fmla="*/ 43 h 143"/>
                <a:gd name="T118" fmla="*/ 28 w 103"/>
                <a:gd name="T119" fmla="*/ 63 h 143"/>
                <a:gd name="T120" fmla="*/ 28 w 103"/>
                <a:gd name="T121" fmla="*/ 67 h 1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" h="143">
                  <a:moveTo>
                    <a:pt x="87" y="88"/>
                  </a:moveTo>
                  <a:cubicBezTo>
                    <a:pt x="103" y="112"/>
                    <a:pt x="103" y="112"/>
                    <a:pt x="103" y="112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87" y="137"/>
                    <a:pt x="87" y="137"/>
                    <a:pt x="87" y="137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100" y="113"/>
                    <a:pt x="100" y="113"/>
                    <a:pt x="100" y="113"/>
                  </a:cubicBezTo>
                  <a:cubicBezTo>
                    <a:pt x="100" y="113"/>
                    <a:pt x="100" y="113"/>
                    <a:pt x="100" y="113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8" y="109"/>
                    <a:pt x="95" y="108"/>
                    <a:pt x="92" y="110"/>
                  </a:cubicBezTo>
                  <a:cubicBezTo>
                    <a:pt x="90" y="111"/>
                    <a:pt x="89" y="114"/>
                    <a:pt x="90" y="116"/>
                  </a:cubicBezTo>
                  <a:cubicBezTo>
                    <a:pt x="89" y="115"/>
                    <a:pt x="88" y="115"/>
                    <a:pt x="87" y="115"/>
                  </a:cubicBezTo>
                  <a:lnTo>
                    <a:pt x="87" y="88"/>
                  </a:lnTo>
                  <a:close/>
                  <a:moveTo>
                    <a:pt x="73" y="132"/>
                  </a:moveTo>
                  <a:cubicBezTo>
                    <a:pt x="32" y="70"/>
                    <a:pt x="32" y="70"/>
                    <a:pt x="32" y="70"/>
                  </a:cubicBezTo>
                  <a:cubicBezTo>
                    <a:pt x="30" y="70"/>
                    <a:pt x="29" y="69"/>
                    <a:pt x="28" y="68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7"/>
                    <a:pt x="33" y="67"/>
                    <a:pt x="34" y="66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0" y="61"/>
                    <a:pt x="38" y="61"/>
                    <a:pt x="37" y="59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3" y="19"/>
                    <a:pt x="44" y="21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2" y="47"/>
                    <a:pt x="62" y="49"/>
                    <a:pt x="61" y="50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6" y="115"/>
                    <a:pt x="85" y="115"/>
                    <a:pt x="84" y="116"/>
                  </a:cubicBezTo>
                  <a:cubicBezTo>
                    <a:pt x="82" y="117"/>
                    <a:pt x="81" y="120"/>
                    <a:pt x="82" y="122"/>
                  </a:cubicBezTo>
                  <a:cubicBezTo>
                    <a:pt x="80" y="120"/>
                    <a:pt x="77" y="120"/>
                    <a:pt x="75" y="121"/>
                  </a:cubicBezTo>
                  <a:cubicBezTo>
                    <a:pt x="73" y="123"/>
                    <a:pt x="72" y="126"/>
                    <a:pt x="74" y="128"/>
                  </a:cubicBezTo>
                  <a:cubicBezTo>
                    <a:pt x="75" y="130"/>
                    <a:pt x="75" y="130"/>
                    <a:pt x="75" y="130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87" y="137"/>
                    <a:pt x="87" y="137"/>
                    <a:pt x="87" y="137"/>
                  </a:cubicBezTo>
                  <a:cubicBezTo>
                    <a:pt x="73" y="132"/>
                    <a:pt x="73" y="132"/>
                    <a:pt x="73" y="132"/>
                  </a:cubicBezTo>
                  <a:close/>
                  <a:moveTo>
                    <a:pt x="28" y="4"/>
                  </a:moveTo>
                  <a:cubicBezTo>
                    <a:pt x="28" y="24"/>
                    <a:pt x="28" y="24"/>
                    <a:pt x="28" y="2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29" y="5"/>
                    <a:pt x="28" y="4"/>
                  </a:cubicBezTo>
                  <a:close/>
                  <a:moveTo>
                    <a:pt x="28" y="67"/>
                  </a:moveTo>
                  <a:cubicBezTo>
                    <a:pt x="11" y="43"/>
                    <a:pt x="11" y="43"/>
                    <a:pt x="11" y="43"/>
                  </a:cubicBezTo>
                  <a:cubicBezTo>
                    <a:pt x="10" y="41"/>
                    <a:pt x="10" y="38"/>
                    <a:pt x="11" y="3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19"/>
                    <a:pt x="2" y="9"/>
                    <a:pt x="9" y="4"/>
                  </a:cubicBezTo>
                  <a:cubicBezTo>
                    <a:pt x="15" y="0"/>
                    <a:pt x="22" y="0"/>
                    <a:pt x="28" y="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6"/>
                    <a:pt x="21" y="34"/>
                    <a:pt x="22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4" y="39"/>
                    <a:pt x="13" y="41"/>
                    <a:pt x="14" y="43"/>
                  </a:cubicBezTo>
                  <a:cubicBezTo>
                    <a:pt x="28" y="63"/>
                    <a:pt x="28" y="63"/>
                    <a:pt x="28" y="63"/>
                  </a:cubicBezTo>
                  <a:lnTo>
                    <a:pt x="28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76" name="Freeform 80"/>
            <p:cNvSpPr>
              <a:spLocks noEditPoints="1"/>
            </p:cNvSpPr>
            <p:nvPr/>
          </p:nvSpPr>
          <p:spPr bwMode="auto">
            <a:xfrm>
              <a:off x="3308097" y="2582622"/>
              <a:ext cx="236496" cy="258750"/>
            </a:xfrm>
            <a:custGeom>
              <a:gdLst>
                <a:gd name="T0" fmla="*/ 101 w 130"/>
                <a:gd name="T1" fmla="*/ 65 h 142"/>
                <a:gd name="T2" fmla="*/ 97 w 130"/>
                <a:gd name="T3" fmla="*/ 81 h 142"/>
                <a:gd name="T4" fmla="*/ 97 w 130"/>
                <a:gd name="T5" fmla="*/ 94 h 142"/>
                <a:gd name="T6" fmla="*/ 100 w 130"/>
                <a:gd name="T7" fmla="*/ 95 h 142"/>
                <a:gd name="T8" fmla="*/ 111 w 130"/>
                <a:gd name="T9" fmla="*/ 112 h 142"/>
                <a:gd name="T10" fmla="*/ 97 w 130"/>
                <a:gd name="T11" fmla="*/ 103 h 142"/>
                <a:gd name="T12" fmla="*/ 97 w 130"/>
                <a:gd name="T13" fmla="*/ 28 h 142"/>
                <a:gd name="T14" fmla="*/ 111 w 130"/>
                <a:gd name="T15" fmla="*/ 19 h 142"/>
                <a:gd name="T16" fmla="*/ 100 w 130"/>
                <a:gd name="T17" fmla="*/ 35 h 142"/>
                <a:gd name="T18" fmla="*/ 97 w 130"/>
                <a:gd name="T19" fmla="*/ 36 h 142"/>
                <a:gd name="T20" fmla="*/ 127 w 130"/>
                <a:gd name="T21" fmla="*/ 62 h 142"/>
                <a:gd name="T22" fmla="*/ 108 w 130"/>
                <a:gd name="T23" fmla="*/ 65 h 142"/>
                <a:gd name="T24" fmla="*/ 127 w 130"/>
                <a:gd name="T25" fmla="*/ 69 h 142"/>
                <a:gd name="T26" fmla="*/ 127 w 130"/>
                <a:gd name="T27" fmla="*/ 62 h 142"/>
                <a:gd name="T28" fmla="*/ 67 w 130"/>
                <a:gd name="T29" fmla="*/ 142 h 142"/>
                <a:gd name="T30" fmla="*/ 85 w 130"/>
                <a:gd name="T31" fmla="*/ 95 h 142"/>
                <a:gd name="T32" fmla="*/ 97 w 130"/>
                <a:gd name="T33" fmla="*/ 50 h 142"/>
                <a:gd name="T34" fmla="*/ 65 w 130"/>
                <a:gd name="T35" fmla="*/ 37 h 142"/>
                <a:gd name="T36" fmla="*/ 93 w 130"/>
                <a:gd name="T37" fmla="*/ 65 h 142"/>
                <a:gd name="T38" fmla="*/ 79 w 130"/>
                <a:gd name="T39" fmla="*/ 90 h 142"/>
                <a:gd name="T40" fmla="*/ 78 w 130"/>
                <a:gd name="T41" fmla="*/ 110 h 142"/>
                <a:gd name="T42" fmla="*/ 65 w 130"/>
                <a:gd name="T43" fmla="*/ 142 h 142"/>
                <a:gd name="T44" fmla="*/ 97 w 130"/>
                <a:gd name="T45" fmla="*/ 36 h 142"/>
                <a:gd name="T46" fmla="*/ 95 w 130"/>
                <a:gd name="T47" fmla="*/ 31 h 142"/>
                <a:gd name="T48" fmla="*/ 97 w 130"/>
                <a:gd name="T49" fmla="*/ 94 h 142"/>
                <a:gd name="T50" fmla="*/ 95 w 130"/>
                <a:gd name="T51" fmla="*/ 100 h 142"/>
                <a:gd name="T52" fmla="*/ 97 w 130"/>
                <a:gd name="T53" fmla="*/ 94 h 142"/>
                <a:gd name="T54" fmla="*/ 65 w 130"/>
                <a:gd name="T55" fmla="*/ 0 h 142"/>
                <a:gd name="T56" fmla="*/ 68 w 130"/>
                <a:gd name="T57" fmla="*/ 3 h 142"/>
                <a:gd name="T58" fmla="*/ 65 w 130"/>
                <a:gd name="T59" fmla="*/ 23 h 142"/>
                <a:gd name="T60" fmla="*/ 65 w 130"/>
                <a:gd name="T61" fmla="*/ 23 h 142"/>
                <a:gd name="T62" fmla="*/ 32 w 130"/>
                <a:gd name="T63" fmla="*/ 50 h 142"/>
                <a:gd name="T64" fmla="*/ 45 w 130"/>
                <a:gd name="T65" fmla="*/ 96 h 142"/>
                <a:gd name="T66" fmla="*/ 63 w 130"/>
                <a:gd name="T67" fmla="*/ 142 h 142"/>
                <a:gd name="T68" fmla="*/ 65 w 130"/>
                <a:gd name="T69" fmla="*/ 110 h 142"/>
                <a:gd name="T70" fmla="*/ 52 w 130"/>
                <a:gd name="T71" fmla="*/ 93 h 142"/>
                <a:gd name="T72" fmla="*/ 36 w 130"/>
                <a:gd name="T73" fmla="*/ 65 h 142"/>
                <a:gd name="T74" fmla="*/ 65 w 130"/>
                <a:gd name="T75" fmla="*/ 37 h 142"/>
                <a:gd name="T76" fmla="*/ 65 w 130"/>
                <a:gd name="T77" fmla="*/ 29 h 142"/>
                <a:gd name="T78" fmla="*/ 65 w 130"/>
                <a:gd name="T79" fmla="*/ 0 h 142"/>
                <a:gd name="T80" fmla="*/ 62 w 130"/>
                <a:gd name="T81" fmla="*/ 20 h 142"/>
                <a:gd name="T82" fmla="*/ 65 w 130"/>
                <a:gd name="T83" fmla="*/ 0 h 142"/>
                <a:gd name="T84" fmla="*/ 32 w 130"/>
                <a:gd name="T85" fmla="*/ 94 h 142"/>
                <a:gd name="T86" fmla="*/ 35 w 130"/>
                <a:gd name="T87" fmla="*/ 100 h 142"/>
                <a:gd name="T88" fmla="*/ 32 w 130"/>
                <a:gd name="T89" fmla="*/ 36 h 142"/>
                <a:gd name="T90" fmla="*/ 35 w 130"/>
                <a:gd name="T91" fmla="*/ 31 h 142"/>
                <a:gd name="T92" fmla="*/ 32 w 130"/>
                <a:gd name="T93" fmla="*/ 36 h 142"/>
                <a:gd name="T94" fmla="*/ 29 w 130"/>
                <a:gd name="T95" fmla="*/ 65 h 142"/>
                <a:gd name="T96" fmla="*/ 32 w 130"/>
                <a:gd name="T97" fmla="*/ 50 h 142"/>
                <a:gd name="T98" fmla="*/ 32 w 130"/>
                <a:gd name="T99" fmla="*/ 36 h 142"/>
                <a:gd name="T100" fmla="*/ 30 w 130"/>
                <a:gd name="T101" fmla="*/ 35 h 142"/>
                <a:gd name="T102" fmla="*/ 19 w 130"/>
                <a:gd name="T103" fmla="*/ 19 h 142"/>
                <a:gd name="T104" fmla="*/ 32 w 130"/>
                <a:gd name="T105" fmla="*/ 28 h 142"/>
                <a:gd name="T106" fmla="*/ 32 w 130"/>
                <a:gd name="T107" fmla="*/ 103 h 142"/>
                <a:gd name="T108" fmla="*/ 19 w 130"/>
                <a:gd name="T109" fmla="*/ 112 h 142"/>
                <a:gd name="T110" fmla="*/ 30 w 130"/>
                <a:gd name="T111" fmla="*/ 95 h 142"/>
                <a:gd name="T112" fmla="*/ 32 w 130"/>
                <a:gd name="T113" fmla="*/ 94 h 142"/>
                <a:gd name="T114" fmla="*/ 22 w 130"/>
                <a:gd name="T115" fmla="*/ 65 h 142"/>
                <a:gd name="T116" fmla="*/ 3 w 130"/>
                <a:gd name="T117" fmla="*/ 62 h 142"/>
                <a:gd name="T118" fmla="*/ 3 w 130"/>
                <a:gd name="T119" fmla="*/ 69 h 142"/>
                <a:gd name="T120" fmla="*/ 22 w 130"/>
                <a:gd name="T121" fmla="*/ 65 h 1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0" h="142">
                  <a:moveTo>
                    <a:pt x="97" y="81"/>
                  </a:moveTo>
                  <a:cubicBezTo>
                    <a:pt x="100" y="76"/>
                    <a:pt x="101" y="71"/>
                    <a:pt x="101" y="65"/>
                  </a:cubicBezTo>
                  <a:cubicBezTo>
                    <a:pt x="101" y="60"/>
                    <a:pt x="100" y="55"/>
                    <a:pt x="97" y="50"/>
                  </a:cubicBezTo>
                  <a:cubicBezTo>
                    <a:pt x="97" y="81"/>
                    <a:pt x="97" y="81"/>
                    <a:pt x="97" y="81"/>
                  </a:cubicBezTo>
                  <a:close/>
                  <a:moveTo>
                    <a:pt x="97" y="103"/>
                  </a:moveTo>
                  <a:cubicBezTo>
                    <a:pt x="97" y="94"/>
                    <a:pt x="97" y="94"/>
                    <a:pt x="97" y="94"/>
                  </a:cubicBezTo>
                  <a:cubicBezTo>
                    <a:pt x="98" y="94"/>
                    <a:pt x="99" y="95"/>
                    <a:pt x="100" y="95"/>
                  </a:cubicBezTo>
                  <a:cubicBezTo>
                    <a:pt x="100" y="95"/>
                    <a:pt x="100" y="95"/>
                    <a:pt x="100" y="95"/>
                  </a:cubicBezTo>
                  <a:cubicBezTo>
                    <a:pt x="111" y="107"/>
                    <a:pt x="111" y="107"/>
                    <a:pt x="111" y="107"/>
                  </a:cubicBezTo>
                  <a:cubicBezTo>
                    <a:pt x="113" y="108"/>
                    <a:pt x="113" y="110"/>
                    <a:pt x="111" y="112"/>
                  </a:cubicBezTo>
                  <a:cubicBezTo>
                    <a:pt x="110" y="113"/>
                    <a:pt x="108" y="113"/>
                    <a:pt x="106" y="112"/>
                  </a:cubicBezTo>
                  <a:cubicBezTo>
                    <a:pt x="97" y="103"/>
                    <a:pt x="97" y="103"/>
                    <a:pt x="97" y="103"/>
                  </a:cubicBezTo>
                  <a:close/>
                  <a:moveTo>
                    <a:pt x="97" y="36"/>
                  </a:moveTo>
                  <a:cubicBezTo>
                    <a:pt x="97" y="28"/>
                    <a:pt x="97" y="28"/>
                    <a:pt x="97" y="28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8" y="18"/>
                    <a:pt x="110" y="18"/>
                    <a:pt x="111" y="19"/>
                  </a:cubicBezTo>
                  <a:cubicBezTo>
                    <a:pt x="113" y="20"/>
                    <a:pt x="113" y="23"/>
                    <a:pt x="111" y="24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99" y="36"/>
                    <a:pt x="98" y="36"/>
                    <a:pt x="97" y="36"/>
                  </a:cubicBezTo>
                  <a:close/>
                  <a:moveTo>
                    <a:pt x="127" y="62"/>
                  </a:moveTo>
                  <a:cubicBezTo>
                    <a:pt x="127" y="62"/>
                    <a:pt x="127" y="62"/>
                    <a:pt x="127" y="62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09" y="62"/>
                    <a:pt x="108" y="64"/>
                    <a:pt x="108" y="65"/>
                  </a:cubicBezTo>
                  <a:cubicBezTo>
                    <a:pt x="108" y="67"/>
                    <a:pt x="109" y="69"/>
                    <a:pt x="111" y="69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9" y="69"/>
                    <a:pt x="130" y="67"/>
                    <a:pt x="130" y="65"/>
                  </a:cubicBezTo>
                  <a:cubicBezTo>
                    <a:pt x="130" y="64"/>
                    <a:pt x="129" y="62"/>
                    <a:pt x="127" y="62"/>
                  </a:cubicBezTo>
                  <a:close/>
                  <a:moveTo>
                    <a:pt x="65" y="142"/>
                  </a:moveTo>
                  <a:cubicBezTo>
                    <a:pt x="67" y="142"/>
                    <a:pt x="67" y="142"/>
                    <a:pt x="67" y="142"/>
                  </a:cubicBezTo>
                  <a:cubicBezTo>
                    <a:pt x="77" y="142"/>
                    <a:pt x="85" y="134"/>
                    <a:pt x="85" y="124"/>
                  </a:cubicBezTo>
                  <a:cubicBezTo>
                    <a:pt x="85" y="95"/>
                    <a:pt x="85" y="95"/>
                    <a:pt x="85" y="95"/>
                  </a:cubicBezTo>
                  <a:cubicBezTo>
                    <a:pt x="90" y="92"/>
                    <a:pt x="95" y="87"/>
                    <a:pt x="97" y="81"/>
                  </a:cubicBezTo>
                  <a:cubicBezTo>
                    <a:pt x="97" y="50"/>
                    <a:pt x="97" y="50"/>
                    <a:pt x="97" y="50"/>
                  </a:cubicBezTo>
                  <a:cubicBezTo>
                    <a:pt x="92" y="38"/>
                    <a:pt x="79" y="29"/>
                    <a:pt x="65" y="29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73" y="37"/>
                    <a:pt x="80" y="40"/>
                    <a:pt x="85" y="45"/>
                  </a:cubicBezTo>
                  <a:cubicBezTo>
                    <a:pt x="90" y="50"/>
                    <a:pt x="93" y="57"/>
                    <a:pt x="93" y="65"/>
                  </a:cubicBezTo>
                  <a:cubicBezTo>
                    <a:pt x="93" y="76"/>
                    <a:pt x="88" y="85"/>
                    <a:pt x="79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8" y="91"/>
                    <a:pt x="78" y="92"/>
                    <a:pt x="78" y="93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42"/>
                    <a:pt x="65" y="142"/>
                    <a:pt x="65" y="142"/>
                  </a:cubicBezTo>
                  <a:close/>
                  <a:moveTo>
                    <a:pt x="97" y="28"/>
                  </a:moveTo>
                  <a:cubicBezTo>
                    <a:pt x="97" y="36"/>
                    <a:pt x="97" y="36"/>
                    <a:pt x="97" y="36"/>
                  </a:cubicBezTo>
                  <a:cubicBezTo>
                    <a:pt x="97" y="36"/>
                    <a:pt x="96" y="36"/>
                    <a:pt x="95" y="35"/>
                  </a:cubicBezTo>
                  <a:cubicBezTo>
                    <a:pt x="94" y="34"/>
                    <a:pt x="94" y="32"/>
                    <a:pt x="95" y="31"/>
                  </a:cubicBezTo>
                  <a:cubicBezTo>
                    <a:pt x="97" y="28"/>
                    <a:pt x="97" y="28"/>
                    <a:pt x="97" y="28"/>
                  </a:cubicBezTo>
                  <a:close/>
                  <a:moveTo>
                    <a:pt x="97" y="94"/>
                  </a:moveTo>
                  <a:cubicBezTo>
                    <a:pt x="97" y="103"/>
                    <a:pt x="97" y="103"/>
                    <a:pt x="97" y="103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4" y="99"/>
                    <a:pt x="94" y="97"/>
                    <a:pt x="95" y="95"/>
                  </a:cubicBezTo>
                  <a:cubicBezTo>
                    <a:pt x="96" y="95"/>
                    <a:pt x="97" y="94"/>
                    <a:pt x="97" y="94"/>
                  </a:cubicBezTo>
                  <a:close/>
                  <a:moveTo>
                    <a:pt x="65" y="23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2"/>
                    <a:pt x="68" y="3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21"/>
                    <a:pt x="67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lose/>
                  <a:moveTo>
                    <a:pt x="65" y="29"/>
                  </a:moveTo>
                  <a:cubicBezTo>
                    <a:pt x="50" y="29"/>
                    <a:pt x="38" y="37"/>
                    <a:pt x="32" y="50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5" y="87"/>
                    <a:pt x="40" y="92"/>
                    <a:pt x="45" y="96"/>
                  </a:cubicBezTo>
                  <a:cubicBezTo>
                    <a:pt x="45" y="124"/>
                    <a:pt x="45" y="124"/>
                    <a:pt x="45" y="124"/>
                  </a:cubicBezTo>
                  <a:cubicBezTo>
                    <a:pt x="45" y="134"/>
                    <a:pt x="53" y="142"/>
                    <a:pt x="63" y="142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52" y="110"/>
                    <a:pt x="52" y="110"/>
                    <a:pt x="52" y="110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2"/>
                    <a:pt x="52" y="91"/>
                    <a:pt x="51" y="90"/>
                  </a:cubicBezTo>
                  <a:cubicBezTo>
                    <a:pt x="42" y="85"/>
                    <a:pt x="36" y="76"/>
                    <a:pt x="36" y="65"/>
                  </a:cubicBezTo>
                  <a:cubicBezTo>
                    <a:pt x="36" y="57"/>
                    <a:pt x="39" y="50"/>
                    <a:pt x="44" y="45"/>
                  </a:cubicBezTo>
                  <a:cubicBezTo>
                    <a:pt x="50" y="40"/>
                    <a:pt x="57" y="37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lose/>
                  <a:moveTo>
                    <a:pt x="65" y="0"/>
                  </a:moveTo>
                  <a:cubicBezTo>
                    <a:pt x="65" y="23"/>
                    <a:pt x="65" y="23"/>
                    <a:pt x="65" y="23"/>
                  </a:cubicBezTo>
                  <a:cubicBezTo>
                    <a:pt x="63" y="23"/>
                    <a:pt x="62" y="21"/>
                    <a:pt x="62" y="20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2"/>
                    <a:pt x="63" y="0"/>
                    <a:pt x="65" y="0"/>
                  </a:cubicBezTo>
                  <a:close/>
                  <a:moveTo>
                    <a:pt x="32" y="103"/>
                  </a:moveTo>
                  <a:cubicBezTo>
                    <a:pt x="32" y="94"/>
                    <a:pt x="32" y="94"/>
                    <a:pt x="32" y="94"/>
                  </a:cubicBezTo>
                  <a:cubicBezTo>
                    <a:pt x="33" y="94"/>
                    <a:pt x="34" y="95"/>
                    <a:pt x="35" y="95"/>
                  </a:cubicBezTo>
                  <a:cubicBezTo>
                    <a:pt x="36" y="97"/>
                    <a:pt x="36" y="99"/>
                    <a:pt x="35" y="100"/>
                  </a:cubicBezTo>
                  <a:cubicBezTo>
                    <a:pt x="32" y="103"/>
                    <a:pt x="32" y="103"/>
                    <a:pt x="32" y="103"/>
                  </a:cubicBezTo>
                  <a:close/>
                  <a:moveTo>
                    <a:pt x="32" y="36"/>
                  </a:moveTo>
                  <a:cubicBezTo>
                    <a:pt x="32" y="28"/>
                    <a:pt x="32" y="28"/>
                    <a:pt x="32" y="28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2"/>
                    <a:pt x="36" y="34"/>
                    <a:pt x="35" y="35"/>
                  </a:cubicBezTo>
                  <a:cubicBezTo>
                    <a:pt x="34" y="36"/>
                    <a:pt x="33" y="36"/>
                    <a:pt x="32" y="36"/>
                  </a:cubicBezTo>
                  <a:close/>
                  <a:moveTo>
                    <a:pt x="32" y="50"/>
                  </a:moveTo>
                  <a:cubicBezTo>
                    <a:pt x="30" y="54"/>
                    <a:pt x="29" y="60"/>
                    <a:pt x="29" y="65"/>
                  </a:cubicBezTo>
                  <a:cubicBezTo>
                    <a:pt x="29" y="71"/>
                    <a:pt x="30" y="76"/>
                    <a:pt x="32" y="81"/>
                  </a:cubicBezTo>
                  <a:cubicBezTo>
                    <a:pt x="32" y="50"/>
                    <a:pt x="32" y="50"/>
                    <a:pt x="32" y="50"/>
                  </a:cubicBezTo>
                  <a:close/>
                  <a:moveTo>
                    <a:pt x="32" y="28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1" y="36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7" y="23"/>
                    <a:pt x="17" y="20"/>
                    <a:pt x="19" y="19"/>
                  </a:cubicBezTo>
                  <a:cubicBezTo>
                    <a:pt x="20" y="18"/>
                    <a:pt x="22" y="18"/>
                    <a:pt x="24" y="19"/>
                  </a:cubicBezTo>
                  <a:cubicBezTo>
                    <a:pt x="32" y="28"/>
                    <a:pt x="32" y="28"/>
                    <a:pt x="32" y="28"/>
                  </a:cubicBezTo>
                  <a:close/>
                  <a:moveTo>
                    <a:pt x="32" y="94"/>
                  </a:moveTo>
                  <a:cubicBezTo>
                    <a:pt x="32" y="103"/>
                    <a:pt x="32" y="103"/>
                    <a:pt x="32" y="103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2" y="113"/>
                    <a:pt x="20" y="113"/>
                    <a:pt x="19" y="112"/>
                  </a:cubicBezTo>
                  <a:cubicBezTo>
                    <a:pt x="17" y="110"/>
                    <a:pt x="17" y="108"/>
                    <a:pt x="19" y="107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1" y="95"/>
                    <a:pt x="32" y="95"/>
                    <a:pt x="32" y="94"/>
                  </a:cubicBezTo>
                  <a:close/>
                  <a:moveTo>
                    <a:pt x="22" y="65"/>
                  </a:moveTo>
                  <a:cubicBezTo>
                    <a:pt x="22" y="65"/>
                    <a:pt x="22" y="65"/>
                    <a:pt x="22" y="65"/>
                  </a:cubicBezTo>
                  <a:cubicBezTo>
                    <a:pt x="22" y="64"/>
                    <a:pt x="21" y="62"/>
                    <a:pt x="19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1" y="62"/>
                    <a:pt x="0" y="64"/>
                    <a:pt x="0" y="65"/>
                  </a:cubicBezTo>
                  <a:cubicBezTo>
                    <a:pt x="0" y="67"/>
                    <a:pt x="1" y="69"/>
                    <a:pt x="3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1" y="69"/>
                    <a:pt x="22" y="67"/>
                    <a:pt x="22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77" name="Freeform 81"/>
            <p:cNvSpPr>
              <a:spLocks noEditPoints="1"/>
            </p:cNvSpPr>
            <p:nvPr/>
          </p:nvSpPr>
          <p:spPr bwMode="auto">
            <a:xfrm>
              <a:off x="2122445" y="2233389"/>
              <a:ext cx="357124" cy="514325"/>
            </a:xfrm>
            <a:custGeom>
              <a:gdLst>
                <a:gd name="T0" fmla="*/ 98 w 196"/>
                <a:gd name="T1" fmla="*/ 5 h 282"/>
                <a:gd name="T2" fmla="*/ 113 w 196"/>
                <a:gd name="T3" fmla="*/ 0 h 282"/>
                <a:gd name="T4" fmla="*/ 155 w 196"/>
                <a:gd name="T5" fmla="*/ 128 h 282"/>
                <a:gd name="T6" fmla="*/ 108 w 196"/>
                <a:gd name="T7" fmla="*/ 143 h 282"/>
                <a:gd name="T8" fmla="*/ 98 w 196"/>
                <a:gd name="T9" fmla="*/ 111 h 282"/>
                <a:gd name="T10" fmla="*/ 98 w 196"/>
                <a:gd name="T11" fmla="*/ 5 h 282"/>
                <a:gd name="T12" fmla="*/ 98 w 196"/>
                <a:gd name="T13" fmla="*/ 222 h 282"/>
                <a:gd name="T14" fmla="*/ 136 w 196"/>
                <a:gd name="T15" fmla="*/ 209 h 282"/>
                <a:gd name="T16" fmla="*/ 107 w 196"/>
                <a:gd name="T17" fmla="*/ 209 h 282"/>
                <a:gd name="T18" fmla="*/ 107 w 196"/>
                <a:gd name="T19" fmla="*/ 192 h 282"/>
                <a:gd name="T20" fmla="*/ 152 w 196"/>
                <a:gd name="T21" fmla="*/ 192 h 282"/>
                <a:gd name="T22" fmla="*/ 189 w 196"/>
                <a:gd name="T23" fmla="*/ 192 h 282"/>
                <a:gd name="T24" fmla="*/ 196 w 196"/>
                <a:gd name="T25" fmla="*/ 192 h 282"/>
                <a:gd name="T26" fmla="*/ 196 w 196"/>
                <a:gd name="T27" fmla="*/ 209 h 282"/>
                <a:gd name="T28" fmla="*/ 180 w 196"/>
                <a:gd name="T29" fmla="*/ 209 h 282"/>
                <a:gd name="T30" fmla="*/ 134 w 196"/>
                <a:gd name="T31" fmla="*/ 247 h 282"/>
                <a:gd name="T32" fmla="*/ 169 w 196"/>
                <a:gd name="T33" fmla="*/ 267 h 282"/>
                <a:gd name="T34" fmla="*/ 169 w 196"/>
                <a:gd name="T35" fmla="*/ 282 h 282"/>
                <a:gd name="T36" fmla="*/ 98 w 196"/>
                <a:gd name="T37" fmla="*/ 282 h 282"/>
                <a:gd name="T38" fmla="*/ 98 w 196"/>
                <a:gd name="T39" fmla="*/ 268 h 282"/>
                <a:gd name="T40" fmla="*/ 111 w 196"/>
                <a:gd name="T41" fmla="*/ 255 h 282"/>
                <a:gd name="T42" fmla="*/ 98 w 196"/>
                <a:gd name="T43" fmla="*/ 242 h 282"/>
                <a:gd name="T44" fmla="*/ 98 w 196"/>
                <a:gd name="T45" fmla="*/ 222 h 282"/>
                <a:gd name="T46" fmla="*/ 67 w 196"/>
                <a:gd name="T47" fmla="*/ 15 h 282"/>
                <a:gd name="T48" fmla="*/ 98 w 196"/>
                <a:gd name="T49" fmla="*/ 5 h 282"/>
                <a:gd name="T50" fmla="*/ 98 w 196"/>
                <a:gd name="T51" fmla="*/ 111 h 282"/>
                <a:gd name="T52" fmla="*/ 92 w 196"/>
                <a:gd name="T53" fmla="*/ 92 h 282"/>
                <a:gd name="T54" fmla="*/ 33 w 196"/>
                <a:gd name="T55" fmla="*/ 157 h 282"/>
                <a:gd name="T56" fmla="*/ 98 w 196"/>
                <a:gd name="T57" fmla="*/ 222 h 282"/>
                <a:gd name="T58" fmla="*/ 98 w 196"/>
                <a:gd name="T59" fmla="*/ 222 h 282"/>
                <a:gd name="T60" fmla="*/ 98 w 196"/>
                <a:gd name="T61" fmla="*/ 242 h 282"/>
                <a:gd name="T62" fmla="*/ 85 w 196"/>
                <a:gd name="T63" fmla="*/ 255 h 282"/>
                <a:gd name="T64" fmla="*/ 98 w 196"/>
                <a:gd name="T65" fmla="*/ 268 h 282"/>
                <a:gd name="T66" fmla="*/ 98 w 196"/>
                <a:gd name="T67" fmla="*/ 282 h 282"/>
                <a:gd name="T68" fmla="*/ 27 w 196"/>
                <a:gd name="T69" fmla="*/ 282 h 282"/>
                <a:gd name="T70" fmla="*/ 27 w 196"/>
                <a:gd name="T71" fmla="*/ 267 h 282"/>
                <a:gd name="T72" fmla="*/ 61 w 196"/>
                <a:gd name="T73" fmla="*/ 247 h 282"/>
                <a:gd name="T74" fmla="*/ 0 w 196"/>
                <a:gd name="T75" fmla="*/ 157 h 282"/>
                <a:gd name="T76" fmla="*/ 82 w 196"/>
                <a:gd name="T77" fmla="*/ 61 h 282"/>
                <a:gd name="T78" fmla="*/ 67 w 196"/>
                <a:gd name="T79" fmla="*/ 15 h 2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6" h="282">
                  <a:moveTo>
                    <a:pt x="98" y="5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155" y="128"/>
                    <a:pt x="155" y="128"/>
                    <a:pt x="155" y="128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98" y="5"/>
                    <a:pt x="98" y="5"/>
                    <a:pt x="98" y="5"/>
                  </a:cubicBezTo>
                  <a:close/>
                  <a:moveTo>
                    <a:pt x="98" y="222"/>
                  </a:moveTo>
                  <a:cubicBezTo>
                    <a:pt x="112" y="222"/>
                    <a:pt x="125" y="217"/>
                    <a:pt x="136" y="209"/>
                  </a:cubicBezTo>
                  <a:cubicBezTo>
                    <a:pt x="107" y="209"/>
                    <a:pt x="107" y="209"/>
                    <a:pt x="107" y="209"/>
                  </a:cubicBezTo>
                  <a:cubicBezTo>
                    <a:pt x="107" y="192"/>
                    <a:pt x="107" y="192"/>
                    <a:pt x="107" y="19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189" y="192"/>
                    <a:pt x="189" y="192"/>
                    <a:pt x="189" y="192"/>
                  </a:cubicBezTo>
                  <a:cubicBezTo>
                    <a:pt x="196" y="192"/>
                    <a:pt x="196" y="192"/>
                    <a:pt x="196" y="192"/>
                  </a:cubicBezTo>
                  <a:cubicBezTo>
                    <a:pt x="196" y="209"/>
                    <a:pt x="196" y="209"/>
                    <a:pt x="196" y="209"/>
                  </a:cubicBezTo>
                  <a:cubicBezTo>
                    <a:pt x="180" y="209"/>
                    <a:pt x="180" y="209"/>
                    <a:pt x="180" y="209"/>
                  </a:cubicBezTo>
                  <a:cubicBezTo>
                    <a:pt x="169" y="226"/>
                    <a:pt x="153" y="239"/>
                    <a:pt x="134" y="247"/>
                  </a:cubicBezTo>
                  <a:cubicBezTo>
                    <a:pt x="154" y="251"/>
                    <a:pt x="169" y="257"/>
                    <a:pt x="169" y="267"/>
                  </a:cubicBezTo>
                  <a:cubicBezTo>
                    <a:pt x="169" y="282"/>
                    <a:pt x="169" y="282"/>
                    <a:pt x="169" y="282"/>
                  </a:cubicBezTo>
                  <a:cubicBezTo>
                    <a:pt x="98" y="282"/>
                    <a:pt x="98" y="282"/>
                    <a:pt x="98" y="282"/>
                  </a:cubicBezTo>
                  <a:cubicBezTo>
                    <a:pt x="98" y="268"/>
                    <a:pt x="98" y="268"/>
                    <a:pt x="98" y="268"/>
                  </a:cubicBezTo>
                  <a:cubicBezTo>
                    <a:pt x="105" y="268"/>
                    <a:pt x="111" y="262"/>
                    <a:pt x="111" y="255"/>
                  </a:cubicBezTo>
                  <a:cubicBezTo>
                    <a:pt x="111" y="248"/>
                    <a:pt x="105" y="242"/>
                    <a:pt x="98" y="242"/>
                  </a:cubicBezTo>
                  <a:lnTo>
                    <a:pt x="98" y="222"/>
                  </a:lnTo>
                  <a:close/>
                  <a:moveTo>
                    <a:pt x="67" y="15"/>
                  </a:moveTo>
                  <a:cubicBezTo>
                    <a:pt x="98" y="5"/>
                    <a:pt x="98" y="5"/>
                    <a:pt x="98" y="5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59" y="95"/>
                    <a:pt x="33" y="123"/>
                    <a:pt x="33" y="157"/>
                  </a:cubicBezTo>
                  <a:cubicBezTo>
                    <a:pt x="33" y="193"/>
                    <a:pt x="62" y="222"/>
                    <a:pt x="98" y="222"/>
                  </a:cubicBezTo>
                  <a:cubicBezTo>
                    <a:pt x="98" y="222"/>
                    <a:pt x="98" y="222"/>
                    <a:pt x="98" y="222"/>
                  </a:cubicBezTo>
                  <a:cubicBezTo>
                    <a:pt x="98" y="242"/>
                    <a:pt x="98" y="242"/>
                    <a:pt x="98" y="242"/>
                  </a:cubicBezTo>
                  <a:cubicBezTo>
                    <a:pt x="91" y="242"/>
                    <a:pt x="85" y="248"/>
                    <a:pt x="85" y="255"/>
                  </a:cubicBezTo>
                  <a:cubicBezTo>
                    <a:pt x="85" y="262"/>
                    <a:pt x="91" y="268"/>
                    <a:pt x="98" y="268"/>
                  </a:cubicBezTo>
                  <a:cubicBezTo>
                    <a:pt x="98" y="282"/>
                    <a:pt x="98" y="282"/>
                    <a:pt x="98" y="282"/>
                  </a:cubicBezTo>
                  <a:cubicBezTo>
                    <a:pt x="27" y="282"/>
                    <a:pt x="27" y="282"/>
                    <a:pt x="27" y="282"/>
                  </a:cubicBezTo>
                  <a:cubicBezTo>
                    <a:pt x="27" y="267"/>
                    <a:pt x="27" y="267"/>
                    <a:pt x="27" y="267"/>
                  </a:cubicBezTo>
                  <a:cubicBezTo>
                    <a:pt x="27" y="257"/>
                    <a:pt x="41" y="251"/>
                    <a:pt x="61" y="247"/>
                  </a:cubicBezTo>
                  <a:cubicBezTo>
                    <a:pt x="26" y="233"/>
                    <a:pt x="0" y="198"/>
                    <a:pt x="0" y="157"/>
                  </a:cubicBezTo>
                  <a:cubicBezTo>
                    <a:pt x="0" y="108"/>
                    <a:pt x="36" y="68"/>
                    <a:pt x="82" y="61"/>
                  </a:cubicBezTo>
                  <a:lnTo>
                    <a:pt x="67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78" name="Freeform 82"/>
            <p:cNvSpPr>
              <a:spLocks noEditPoints="1"/>
            </p:cNvSpPr>
            <p:nvPr/>
          </p:nvSpPr>
          <p:spPr bwMode="auto">
            <a:xfrm>
              <a:off x="1993880" y="2160368"/>
              <a:ext cx="206339" cy="182553"/>
            </a:xfrm>
            <a:custGeom>
              <a:gdLst>
                <a:gd name="T0" fmla="*/ 103 w 113"/>
                <a:gd name="T1" fmla="*/ 31 h 100"/>
                <a:gd name="T2" fmla="*/ 57 w 113"/>
                <a:gd name="T3" fmla="*/ 0 h 100"/>
                <a:gd name="T4" fmla="*/ 57 w 113"/>
                <a:gd name="T5" fmla="*/ 9 h 100"/>
                <a:gd name="T6" fmla="*/ 95 w 113"/>
                <a:gd name="T7" fmla="*/ 35 h 100"/>
                <a:gd name="T8" fmla="*/ 72 w 113"/>
                <a:gd name="T9" fmla="*/ 88 h 100"/>
                <a:gd name="T10" fmla="*/ 57 w 113"/>
                <a:gd name="T11" fmla="*/ 91 h 100"/>
                <a:gd name="T12" fmla="*/ 57 w 113"/>
                <a:gd name="T13" fmla="*/ 100 h 100"/>
                <a:gd name="T14" fmla="*/ 75 w 113"/>
                <a:gd name="T15" fmla="*/ 96 h 100"/>
                <a:gd name="T16" fmla="*/ 103 w 113"/>
                <a:gd name="T17" fmla="*/ 31 h 100"/>
                <a:gd name="T18" fmla="*/ 57 w 113"/>
                <a:gd name="T19" fmla="*/ 0 h 100"/>
                <a:gd name="T20" fmla="*/ 38 w 113"/>
                <a:gd name="T21" fmla="*/ 4 h 100"/>
                <a:gd name="T22" fmla="*/ 11 w 113"/>
                <a:gd name="T23" fmla="*/ 68 h 100"/>
                <a:gd name="T24" fmla="*/ 57 w 113"/>
                <a:gd name="T25" fmla="*/ 100 h 100"/>
                <a:gd name="T26" fmla="*/ 57 w 113"/>
                <a:gd name="T27" fmla="*/ 91 h 100"/>
                <a:gd name="T28" fmla="*/ 19 w 113"/>
                <a:gd name="T29" fmla="*/ 65 h 100"/>
                <a:gd name="T30" fmla="*/ 19 w 113"/>
                <a:gd name="T31" fmla="*/ 65 h 100"/>
                <a:gd name="T32" fmla="*/ 42 w 113"/>
                <a:gd name="T33" fmla="*/ 12 h 100"/>
                <a:gd name="T34" fmla="*/ 57 w 113"/>
                <a:gd name="T35" fmla="*/ 9 h 100"/>
                <a:gd name="T36" fmla="*/ 57 w 113"/>
                <a:gd name="T37" fmla="*/ 0 h 1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100">
                  <a:moveTo>
                    <a:pt x="103" y="31"/>
                  </a:moveTo>
                  <a:cubicBezTo>
                    <a:pt x="95" y="12"/>
                    <a:pt x="77" y="0"/>
                    <a:pt x="57" y="0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73" y="9"/>
                    <a:pt x="88" y="19"/>
                    <a:pt x="95" y="35"/>
                  </a:cubicBezTo>
                  <a:cubicBezTo>
                    <a:pt x="103" y="56"/>
                    <a:pt x="93" y="79"/>
                    <a:pt x="72" y="88"/>
                  </a:cubicBezTo>
                  <a:cubicBezTo>
                    <a:pt x="67" y="90"/>
                    <a:pt x="62" y="91"/>
                    <a:pt x="57" y="91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63" y="100"/>
                    <a:pt x="69" y="99"/>
                    <a:pt x="75" y="96"/>
                  </a:cubicBezTo>
                  <a:cubicBezTo>
                    <a:pt x="101" y="86"/>
                    <a:pt x="113" y="57"/>
                    <a:pt x="103" y="31"/>
                  </a:cubicBezTo>
                  <a:close/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3" y="14"/>
                    <a:pt x="0" y="43"/>
                    <a:pt x="11" y="68"/>
                  </a:cubicBezTo>
                  <a:cubicBezTo>
                    <a:pt x="18" y="88"/>
                    <a:pt x="37" y="100"/>
                    <a:pt x="57" y="100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41" y="90"/>
                    <a:pt x="26" y="81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1" y="44"/>
                    <a:pt x="21" y="21"/>
                    <a:pt x="42" y="12"/>
                  </a:cubicBezTo>
                  <a:cubicBezTo>
                    <a:pt x="47" y="10"/>
                    <a:pt x="52" y="9"/>
                    <a:pt x="57" y="9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79" name="Freeform 83"/>
            <p:cNvSpPr/>
            <p:nvPr/>
          </p:nvSpPr>
          <p:spPr bwMode="auto">
            <a:xfrm>
              <a:off x="1935153" y="2268312"/>
              <a:ext cx="90471" cy="57147"/>
            </a:xfrm>
            <a:custGeom>
              <a:gdLst>
                <a:gd name="T0" fmla="*/ 7 w 68"/>
                <a:gd name="T1" fmla="*/ 43 h 43"/>
                <a:gd name="T2" fmla="*/ 0 w 68"/>
                <a:gd name="T3" fmla="*/ 25 h 43"/>
                <a:gd name="T4" fmla="*/ 62 w 68"/>
                <a:gd name="T5" fmla="*/ 0 h 43"/>
                <a:gd name="T6" fmla="*/ 68 w 68"/>
                <a:gd name="T7" fmla="*/ 18 h 43"/>
                <a:gd name="T8" fmla="*/ 7 w 68"/>
                <a:gd name="T9" fmla="*/ 43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43">
                  <a:moveTo>
                    <a:pt x="7" y="43"/>
                  </a:moveTo>
                  <a:lnTo>
                    <a:pt x="0" y="25"/>
                  </a:lnTo>
                  <a:lnTo>
                    <a:pt x="62" y="0"/>
                  </a:lnTo>
                  <a:lnTo>
                    <a:pt x="68" y="18"/>
                  </a:lnTo>
                  <a:lnTo>
                    <a:pt x="7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80" name="Freeform 84"/>
            <p:cNvSpPr/>
            <p:nvPr/>
          </p:nvSpPr>
          <p:spPr bwMode="auto">
            <a:xfrm>
              <a:off x="1878013" y="2276249"/>
              <a:ext cx="122215" cy="74609"/>
            </a:xfrm>
            <a:custGeom>
              <a:gdLst>
                <a:gd name="T0" fmla="*/ 16 w 67"/>
                <a:gd name="T1" fmla="*/ 39 h 41"/>
                <a:gd name="T2" fmla="*/ 2 w 67"/>
                <a:gd name="T3" fmla="*/ 33 h 41"/>
                <a:gd name="T4" fmla="*/ 8 w 67"/>
                <a:gd name="T5" fmla="*/ 19 h 41"/>
                <a:gd name="T6" fmla="*/ 50 w 67"/>
                <a:gd name="T7" fmla="*/ 2 h 41"/>
                <a:gd name="T8" fmla="*/ 64 w 67"/>
                <a:gd name="T9" fmla="*/ 8 h 41"/>
                <a:gd name="T10" fmla="*/ 58 w 67"/>
                <a:gd name="T11" fmla="*/ 22 h 41"/>
                <a:gd name="T12" fmla="*/ 16 w 67"/>
                <a:gd name="T13" fmla="*/ 39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41">
                  <a:moveTo>
                    <a:pt x="16" y="39"/>
                  </a:moveTo>
                  <a:cubicBezTo>
                    <a:pt x="10" y="41"/>
                    <a:pt x="4" y="39"/>
                    <a:pt x="2" y="33"/>
                  </a:cubicBezTo>
                  <a:cubicBezTo>
                    <a:pt x="0" y="28"/>
                    <a:pt x="2" y="21"/>
                    <a:pt x="8" y="19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6" y="0"/>
                    <a:pt x="62" y="3"/>
                    <a:pt x="64" y="8"/>
                  </a:cubicBezTo>
                  <a:cubicBezTo>
                    <a:pt x="67" y="14"/>
                    <a:pt x="64" y="20"/>
                    <a:pt x="58" y="22"/>
                  </a:cubicBezTo>
                  <a:lnTo>
                    <a:pt x="16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81" name="Freeform 85"/>
            <p:cNvSpPr>
              <a:spLocks noEditPoints="1"/>
            </p:cNvSpPr>
            <p:nvPr/>
          </p:nvSpPr>
          <p:spPr bwMode="auto">
            <a:xfrm>
              <a:off x="1808176" y="3249340"/>
              <a:ext cx="372996" cy="133344"/>
            </a:xfrm>
            <a:custGeom>
              <a:gdLst>
                <a:gd name="T0" fmla="*/ 142 w 205"/>
                <a:gd name="T1" fmla="*/ 5 h 73"/>
                <a:gd name="T2" fmla="*/ 157 w 205"/>
                <a:gd name="T3" fmla="*/ 2 h 73"/>
                <a:gd name="T4" fmla="*/ 164 w 205"/>
                <a:gd name="T5" fmla="*/ 5 h 73"/>
                <a:gd name="T6" fmla="*/ 179 w 205"/>
                <a:gd name="T7" fmla="*/ 2 h 73"/>
                <a:gd name="T8" fmla="*/ 202 w 205"/>
                <a:gd name="T9" fmla="*/ 18 h 73"/>
                <a:gd name="T10" fmla="*/ 187 w 205"/>
                <a:gd name="T11" fmla="*/ 42 h 73"/>
                <a:gd name="T12" fmla="*/ 177 w 205"/>
                <a:gd name="T13" fmla="*/ 43 h 73"/>
                <a:gd name="T14" fmla="*/ 166 w 205"/>
                <a:gd name="T15" fmla="*/ 18 h 73"/>
                <a:gd name="T16" fmla="*/ 172 w 205"/>
                <a:gd name="T17" fmla="*/ 45 h 73"/>
                <a:gd name="T18" fmla="*/ 167 w 205"/>
                <a:gd name="T19" fmla="*/ 50 h 73"/>
                <a:gd name="T20" fmla="*/ 142 w 205"/>
                <a:gd name="T21" fmla="*/ 55 h 73"/>
                <a:gd name="T22" fmla="*/ 142 w 205"/>
                <a:gd name="T23" fmla="*/ 20 h 73"/>
                <a:gd name="T24" fmla="*/ 158 w 205"/>
                <a:gd name="T25" fmla="*/ 17 h 73"/>
                <a:gd name="T26" fmla="*/ 163 w 205"/>
                <a:gd name="T27" fmla="*/ 19 h 73"/>
                <a:gd name="T28" fmla="*/ 161 w 205"/>
                <a:gd name="T29" fmla="*/ 9 h 73"/>
                <a:gd name="T30" fmla="*/ 155 w 205"/>
                <a:gd name="T31" fmla="*/ 5 h 73"/>
                <a:gd name="T32" fmla="*/ 142 w 205"/>
                <a:gd name="T33" fmla="*/ 8 h 73"/>
                <a:gd name="T34" fmla="*/ 142 w 205"/>
                <a:gd name="T35" fmla="*/ 5 h 73"/>
                <a:gd name="T36" fmla="*/ 28 w 205"/>
                <a:gd name="T37" fmla="*/ 30 h 73"/>
                <a:gd name="T38" fmla="*/ 116 w 205"/>
                <a:gd name="T39" fmla="*/ 13 h 73"/>
                <a:gd name="T40" fmla="*/ 121 w 205"/>
                <a:gd name="T41" fmla="*/ 9 h 73"/>
                <a:gd name="T42" fmla="*/ 142 w 205"/>
                <a:gd name="T43" fmla="*/ 5 h 73"/>
                <a:gd name="T44" fmla="*/ 142 w 205"/>
                <a:gd name="T45" fmla="*/ 8 h 73"/>
                <a:gd name="T46" fmla="*/ 124 w 205"/>
                <a:gd name="T47" fmla="*/ 11 h 73"/>
                <a:gd name="T48" fmla="*/ 120 w 205"/>
                <a:gd name="T49" fmla="*/ 17 h 73"/>
                <a:gd name="T50" fmla="*/ 122 w 205"/>
                <a:gd name="T51" fmla="*/ 28 h 73"/>
                <a:gd name="T52" fmla="*/ 122 w 205"/>
                <a:gd name="T53" fmla="*/ 28 h 73"/>
                <a:gd name="T54" fmla="*/ 126 w 205"/>
                <a:gd name="T55" fmla="*/ 24 h 73"/>
                <a:gd name="T56" fmla="*/ 142 w 205"/>
                <a:gd name="T57" fmla="*/ 20 h 73"/>
                <a:gd name="T58" fmla="*/ 142 w 205"/>
                <a:gd name="T59" fmla="*/ 55 h 73"/>
                <a:gd name="T60" fmla="*/ 130 w 205"/>
                <a:gd name="T61" fmla="*/ 57 h 73"/>
                <a:gd name="T62" fmla="*/ 125 w 205"/>
                <a:gd name="T63" fmla="*/ 56 h 73"/>
                <a:gd name="T64" fmla="*/ 35 w 205"/>
                <a:gd name="T65" fmla="*/ 73 h 73"/>
                <a:gd name="T66" fmla="*/ 28 w 205"/>
                <a:gd name="T67" fmla="*/ 70 h 73"/>
                <a:gd name="T68" fmla="*/ 28 w 205"/>
                <a:gd name="T69" fmla="*/ 67 h 73"/>
                <a:gd name="T70" fmla="*/ 35 w 205"/>
                <a:gd name="T71" fmla="*/ 70 h 73"/>
                <a:gd name="T72" fmla="*/ 35 w 205"/>
                <a:gd name="T73" fmla="*/ 70 h 73"/>
                <a:gd name="T74" fmla="*/ 37 w 205"/>
                <a:gd name="T75" fmla="*/ 70 h 73"/>
                <a:gd name="T76" fmla="*/ 42 w 205"/>
                <a:gd name="T77" fmla="*/ 62 h 73"/>
                <a:gd name="T78" fmla="*/ 36 w 205"/>
                <a:gd name="T79" fmla="*/ 57 h 73"/>
                <a:gd name="T80" fmla="*/ 40 w 205"/>
                <a:gd name="T81" fmla="*/ 50 h 73"/>
                <a:gd name="T82" fmla="*/ 34 w 205"/>
                <a:gd name="T83" fmla="*/ 45 h 73"/>
                <a:gd name="T84" fmla="*/ 37 w 205"/>
                <a:gd name="T85" fmla="*/ 38 h 73"/>
                <a:gd name="T86" fmla="*/ 30 w 205"/>
                <a:gd name="T87" fmla="*/ 33 h 73"/>
                <a:gd name="T88" fmla="*/ 28 w 205"/>
                <a:gd name="T89" fmla="*/ 33 h 73"/>
                <a:gd name="T90" fmla="*/ 28 w 205"/>
                <a:gd name="T91" fmla="*/ 34 h 73"/>
                <a:gd name="T92" fmla="*/ 28 w 205"/>
                <a:gd name="T93" fmla="*/ 30 h 73"/>
                <a:gd name="T94" fmla="*/ 26 w 205"/>
                <a:gd name="T95" fmla="*/ 31 h 73"/>
                <a:gd name="T96" fmla="*/ 28 w 205"/>
                <a:gd name="T97" fmla="*/ 30 h 73"/>
                <a:gd name="T98" fmla="*/ 28 w 205"/>
                <a:gd name="T99" fmla="*/ 34 h 73"/>
                <a:gd name="T100" fmla="*/ 13 w 205"/>
                <a:gd name="T101" fmla="*/ 49 h 73"/>
                <a:gd name="T102" fmla="*/ 15 w 205"/>
                <a:gd name="T103" fmla="*/ 62 h 73"/>
                <a:gd name="T104" fmla="*/ 28 w 205"/>
                <a:gd name="T105" fmla="*/ 67 h 73"/>
                <a:gd name="T106" fmla="*/ 28 w 205"/>
                <a:gd name="T107" fmla="*/ 70 h 73"/>
                <a:gd name="T108" fmla="*/ 0 w 205"/>
                <a:gd name="T109" fmla="*/ 58 h 73"/>
                <a:gd name="T110" fmla="*/ 26 w 205"/>
                <a:gd name="T111" fmla="*/ 31 h 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5" h="73">
                  <a:moveTo>
                    <a:pt x="142" y="5"/>
                  </a:moveTo>
                  <a:cubicBezTo>
                    <a:pt x="157" y="2"/>
                    <a:pt x="157" y="2"/>
                    <a:pt x="157" y="2"/>
                  </a:cubicBezTo>
                  <a:cubicBezTo>
                    <a:pt x="160" y="1"/>
                    <a:pt x="163" y="3"/>
                    <a:pt x="164" y="5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90" y="0"/>
                    <a:pt x="200" y="7"/>
                    <a:pt x="202" y="18"/>
                  </a:cubicBezTo>
                  <a:cubicBezTo>
                    <a:pt x="205" y="29"/>
                    <a:pt x="197" y="39"/>
                    <a:pt x="187" y="42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72" y="45"/>
                    <a:pt x="172" y="45"/>
                    <a:pt x="172" y="45"/>
                  </a:cubicBezTo>
                  <a:cubicBezTo>
                    <a:pt x="172" y="47"/>
                    <a:pt x="170" y="50"/>
                    <a:pt x="167" y="50"/>
                  </a:cubicBezTo>
                  <a:cubicBezTo>
                    <a:pt x="142" y="55"/>
                    <a:pt x="142" y="55"/>
                    <a:pt x="142" y="55"/>
                  </a:cubicBezTo>
                  <a:cubicBezTo>
                    <a:pt x="142" y="20"/>
                    <a:pt x="142" y="20"/>
                    <a:pt x="142" y="20"/>
                  </a:cubicBezTo>
                  <a:cubicBezTo>
                    <a:pt x="158" y="17"/>
                    <a:pt x="158" y="17"/>
                    <a:pt x="158" y="17"/>
                  </a:cubicBezTo>
                  <a:cubicBezTo>
                    <a:pt x="160" y="17"/>
                    <a:pt x="162" y="18"/>
                    <a:pt x="163" y="19"/>
                  </a:cubicBezTo>
                  <a:cubicBezTo>
                    <a:pt x="161" y="9"/>
                    <a:pt x="161" y="9"/>
                    <a:pt x="161" y="9"/>
                  </a:cubicBezTo>
                  <a:cubicBezTo>
                    <a:pt x="161" y="6"/>
                    <a:pt x="158" y="5"/>
                    <a:pt x="155" y="5"/>
                  </a:cubicBezTo>
                  <a:cubicBezTo>
                    <a:pt x="142" y="8"/>
                    <a:pt x="142" y="8"/>
                    <a:pt x="142" y="8"/>
                  </a:cubicBezTo>
                  <a:lnTo>
                    <a:pt x="142" y="5"/>
                  </a:lnTo>
                  <a:close/>
                  <a:moveTo>
                    <a:pt x="28" y="30"/>
                  </a:moveTo>
                  <a:cubicBezTo>
                    <a:pt x="116" y="13"/>
                    <a:pt x="116" y="13"/>
                    <a:pt x="116" y="13"/>
                  </a:cubicBezTo>
                  <a:cubicBezTo>
                    <a:pt x="117" y="11"/>
                    <a:pt x="119" y="9"/>
                    <a:pt x="121" y="9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21" y="12"/>
                    <a:pt x="119" y="15"/>
                    <a:pt x="120" y="17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2" y="26"/>
                    <a:pt x="124" y="24"/>
                    <a:pt x="126" y="24"/>
                  </a:cubicBezTo>
                  <a:cubicBezTo>
                    <a:pt x="142" y="20"/>
                    <a:pt x="142" y="20"/>
                    <a:pt x="142" y="20"/>
                  </a:cubicBezTo>
                  <a:cubicBezTo>
                    <a:pt x="142" y="55"/>
                    <a:pt x="142" y="55"/>
                    <a:pt x="142" y="55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28" y="58"/>
                    <a:pt x="126" y="57"/>
                    <a:pt x="125" y="56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41" y="69"/>
                    <a:pt x="43" y="66"/>
                    <a:pt x="42" y="62"/>
                  </a:cubicBezTo>
                  <a:cubicBezTo>
                    <a:pt x="42" y="59"/>
                    <a:pt x="39" y="57"/>
                    <a:pt x="36" y="57"/>
                  </a:cubicBezTo>
                  <a:cubicBezTo>
                    <a:pt x="39" y="56"/>
                    <a:pt x="40" y="53"/>
                    <a:pt x="40" y="50"/>
                  </a:cubicBezTo>
                  <a:cubicBezTo>
                    <a:pt x="39" y="47"/>
                    <a:pt x="37" y="45"/>
                    <a:pt x="34" y="45"/>
                  </a:cubicBezTo>
                  <a:cubicBezTo>
                    <a:pt x="36" y="44"/>
                    <a:pt x="38" y="41"/>
                    <a:pt x="37" y="38"/>
                  </a:cubicBezTo>
                  <a:cubicBezTo>
                    <a:pt x="37" y="34"/>
                    <a:pt x="33" y="32"/>
                    <a:pt x="30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4"/>
                    <a:pt x="28" y="34"/>
                    <a:pt x="28" y="34"/>
                  </a:cubicBezTo>
                  <a:lnTo>
                    <a:pt x="28" y="30"/>
                  </a:lnTo>
                  <a:close/>
                  <a:moveTo>
                    <a:pt x="26" y="31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26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82" name="Freeform 86"/>
            <p:cNvSpPr/>
            <p:nvPr/>
          </p:nvSpPr>
          <p:spPr bwMode="auto">
            <a:xfrm>
              <a:off x="3358888" y="3592223"/>
              <a:ext cx="206339" cy="265099"/>
            </a:xfrm>
            <a:custGeom>
              <a:gdLst>
                <a:gd name="T0" fmla="*/ 113 w 113"/>
                <a:gd name="T1" fmla="*/ 25 h 145"/>
                <a:gd name="T2" fmla="*/ 108 w 113"/>
                <a:gd name="T3" fmla="*/ 22 h 145"/>
                <a:gd name="T4" fmla="*/ 42 w 113"/>
                <a:gd name="T5" fmla="*/ 128 h 145"/>
                <a:gd name="T6" fmla="*/ 19 w 113"/>
                <a:gd name="T7" fmla="*/ 132 h 145"/>
                <a:gd name="T8" fmla="*/ 12 w 113"/>
                <a:gd name="T9" fmla="*/ 109 h 145"/>
                <a:gd name="T10" fmla="*/ 78 w 113"/>
                <a:gd name="T11" fmla="*/ 3 h 145"/>
                <a:gd name="T12" fmla="*/ 73 w 113"/>
                <a:gd name="T13" fmla="*/ 0 h 145"/>
                <a:gd name="T14" fmla="*/ 6 w 113"/>
                <a:gd name="T15" fmla="*/ 107 h 145"/>
                <a:gd name="T16" fmla="*/ 15 w 113"/>
                <a:gd name="T17" fmla="*/ 138 h 145"/>
                <a:gd name="T18" fmla="*/ 47 w 113"/>
                <a:gd name="T19" fmla="*/ 132 h 145"/>
                <a:gd name="T20" fmla="*/ 113 w 113"/>
                <a:gd name="T21" fmla="*/ 25 h 1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45">
                  <a:moveTo>
                    <a:pt x="113" y="25"/>
                  </a:moveTo>
                  <a:cubicBezTo>
                    <a:pt x="108" y="22"/>
                    <a:pt x="108" y="22"/>
                    <a:pt x="108" y="22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38" y="135"/>
                    <a:pt x="27" y="137"/>
                    <a:pt x="19" y="132"/>
                  </a:cubicBezTo>
                  <a:cubicBezTo>
                    <a:pt x="11" y="127"/>
                    <a:pt x="8" y="117"/>
                    <a:pt x="12" y="109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0" y="117"/>
                    <a:pt x="4" y="131"/>
                    <a:pt x="15" y="138"/>
                  </a:cubicBezTo>
                  <a:cubicBezTo>
                    <a:pt x="26" y="145"/>
                    <a:pt x="40" y="142"/>
                    <a:pt x="47" y="132"/>
                  </a:cubicBezTo>
                  <a:lnTo>
                    <a:pt x="113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83" name="Freeform 87"/>
            <p:cNvSpPr/>
            <p:nvPr/>
          </p:nvSpPr>
          <p:spPr bwMode="auto">
            <a:xfrm>
              <a:off x="3474756" y="3584286"/>
              <a:ext cx="99994" cy="68260"/>
            </a:xfrm>
            <a:custGeom>
              <a:gdLst>
                <a:gd name="T0" fmla="*/ 54 w 55"/>
                <a:gd name="T1" fmla="*/ 35 h 38"/>
                <a:gd name="T2" fmla="*/ 48 w 55"/>
                <a:gd name="T3" fmla="*/ 37 h 38"/>
                <a:gd name="T4" fmla="*/ 3 w 55"/>
                <a:gd name="T5" fmla="*/ 9 h 38"/>
                <a:gd name="T6" fmla="*/ 2 w 55"/>
                <a:gd name="T7" fmla="*/ 3 h 38"/>
                <a:gd name="T8" fmla="*/ 8 w 55"/>
                <a:gd name="T9" fmla="*/ 1 h 38"/>
                <a:gd name="T10" fmla="*/ 53 w 55"/>
                <a:gd name="T11" fmla="*/ 29 h 38"/>
                <a:gd name="T12" fmla="*/ 54 w 55"/>
                <a:gd name="T13" fmla="*/ 35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38">
                  <a:moveTo>
                    <a:pt x="54" y="35"/>
                  </a:moveTo>
                  <a:cubicBezTo>
                    <a:pt x="53" y="37"/>
                    <a:pt x="50" y="38"/>
                    <a:pt x="48" y="3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7"/>
                    <a:pt x="0" y="5"/>
                    <a:pt x="2" y="3"/>
                  </a:cubicBezTo>
                  <a:cubicBezTo>
                    <a:pt x="3" y="1"/>
                    <a:pt x="6" y="0"/>
                    <a:pt x="8" y="1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5" y="31"/>
                    <a:pt x="55" y="33"/>
                    <a:pt x="54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84" name="Freeform 88"/>
            <p:cNvSpPr/>
            <p:nvPr/>
          </p:nvSpPr>
          <p:spPr bwMode="auto">
            <a:xfrm>
              <a:off x="3398569" y="3638258"/>
              <a:ext cx="136501" cy="190491"/>
            </a:xfrm>
            <a:custGeom>
              <a:gdLst>
                <a:gd name="T0" fmla="*/ 75 w 75"/>
                <a:gd name="T1" fmla="*/ 4 h 104"/>
                <a:gd name="T2" fmla="*/ 69 w 75"/>
                <a:gd name="T3" fmla="*/ 0 h 104"/>
                <a:gd name="T4" fmla="*/ 10 w 75"/>
                <a:gd name="T5" fmla="*/ 95 h 104"/>
                <a:gd name="T6" fmla="*/ 0 w 75"/>
                <a:gd name="T7" fmla="*/ 100 h 104"/>
                <a:gd name="T8" fmla="*/ 1 w 75"/>
                <a:gd name="T9" fmla="*/ 101 h 104"/>
                <a:gd name="T10" fmla="*/ 17 w 75"/>
                <a:gd name="T11" fmla="*/ 98 h 104"/>
                <a:gd name="T12" fmla="*/ 75 w 75"/>
                <a:gd name="T13" fmla="*/ 4 h 1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04">
                  <a:moveTo>
                    <a:pt x="75" y="4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8" y="98"/>
                    <a:pt x="4" y="100"/>
                    <a:pt x="0" y="100"/>
                  </a:cubicBezTo>
                  <a:cubicBezTo>
                    <a:pt x="0" y="100"/>
                    <a:pt x="1" y="100"/>
                    <a:pt x="1" y="101"/>
                  </a:cubicBezTo>
                  <a:cubicBezTo>
                    <a:pt x="7" y="104"/>
                    <a:pt x="14" y="103"/>
                    <a:pt x="17" y="98"/>
                  </a:cubicBezTo>
                  <a:lnTo>
                    <a:pt x="7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85" name="Freeform 89"/>
            <p:cNvSpPr>
              <a:spLocks noEditPoints="1"/>
            </p:cNvSpPr>
            <p:nvPr/>
          </p:nvSpPr>
          <p:spPr bwMode="auto">
            <a:xfrm>
              <a:off x="3077951" y="2554049"/>
              <a:ext cx="187292" cy="136518"/>
            </a:xfrm>
            <a:custGeom>
              <a:gdLst>
                <a:gd name="T0" fmla="*/ 84 w 102"/>
                <a:gd name="T1" fmla="*/ 71 h 74"/>
                <a:gd name="T2" fmla="*/ 79 w 102"/>
                <a:gd name="T3" fmla="*/ 69 h 74"/>
                <a:gd name="T4" fmla="*/ 79 w 102"/>
                <a:gd name="T5" fmla="*/ 69 h 74"/>
                <a:gd name="T6" fmla="*/ 79 w 102"/>
                <a:gd name="T7" fmla="*/ 52 h 74"/>
                <a:gd name="T8" fmla="*/ 86 w 102"/>
                <a:gd name="T9" fmla="*/ 49 h 74"/>
                <a:gd name="T10" fmla="*/ 90 w 102"/>
                <a:gd name="T11" fmla="*/ 38 h 74"/>
                <a:gd name="T12" fmla="*/ 79 w 102"/>
                <a:gd name="T13" fmla="*/ 31 h 74"/>
                <a:gd name="T14" fmla="*/ 85 w 102"/>
                <a:gd name="T15" fmla="*/ 20 h 74"/>
                <a:gd name="T16" fmla="*/ 79 w 102"/>
                <a:gd name="T17" fmla="*/ 16 h 74"/>
                <a:gd name="T18" fmla="*/ 72 w 102"/>
                <a:gd name="T19" fmla="*/ 3 h 74"/>
                <a:gd name="T20" fmla="*/ 79 w 102"/>
                <a:gd name="T21" fmla="*/ 16 h 74"/>
                <a:gd name="T22" fmla="*/ 72 w 102"/>
                <a:gd name="T23" fmla="*/ 21 h 74"/>
                <a:gd name="T24" fmla="*/ 72 w 102"/>
                <a:gd name="T25" fmla="*/ 9 h 74"/>
                <a:gd name="T26" fmla="*/ 79 w 102"/>
                <a:gd name="T27" fmla="*/ 73 h 74"/>
                <a:gd name="T28" fmla="*/ 72 w 102"/>
                <a:gd name="T29" fmla="*/ 69 h 74"/>
                <a:gd name="T30" fmla="*/ 79 w 102"/>
                <a:gd name="T31" fmla="*/ 73 h 74"/>
                <a:gd name="T32" fmla="*/ 79 w 102"/>
                <a:gd name="T33" fmla="*/ 34 h 74"/>
                <a:gd name="T34" fmla="*/ 75 w 102"/>
                <a:gd name="T35" fmla="*/ 45 h 74"/>
                <a:gd name="T36" fmla="*/ 79 w 102"/>
                <a:gd name="T37" fmla="*/ 52 h 74"/>
                <a:gd name="T38" fmla="*/ 72 w 102"/>
                <a:gd name="T39" fmla="*/ 25 h 74"/>
                <a:gd name="T40" fmla="*/ 79 w 102"/>
                <a:gd name="T41" fmla="*/ 31 h 74"/>
                <a:gd name="T42" fmla="*/ 72 w 102"/>
                <a:gd name="T43" fmla="*/ 3 h 74"/>
                <a:gd name="T44" fmla="*/ 71 w 102"/>
                <a:gd name="T45" fmla="*/ 8 h 74"/>
                <a:gd name="T46" fmla="*/ 66 w 102"/>
                <a:gd name="T47" fmla="*/ 2 h 74"/>
                <a:gd name="T48" fmla="*/ 66 w 102"/>
                <a:gd name="T49" fmla="*/ 73 h 74"/>
                <a:gd name="T50" fmla="*/ 67 w 102"/>
                <a:gd name="T51" fmla="*/ 65 h 74"/>
                <a:gd name="T52" fmla="*/ 72 w 102"/>
                <a:gd name="T53" fmla="*/ 74 h 74"/>
                <a:gd name="T54" fmla="*/ 72 w 102"/>
                <a:gd name="T55" fmla="*/ 21 h 74"/>
                <a:gd name="T56" fmla="*/ 72 w 102"/>
                <a:gd name="T57" fmla="*/ 52 h 74"/>
                <a:gd name="T58" fmla="*/ 66 w 102"/>
                <a:gd name="T59" fmla="*/ 57 h 74"/>
                <a:gd name="T60" fmla="*/ 69 w 102"/>
                <a:gd name="T61" fmla="*/ 16 h 74"/>
                <a:gd name="T62" fmla="*/ 22 w 102"/>
                <a:gd name="T63" fmla="*/ 10 h 74"/>
                <a:gd name="T64" fmla="*/ 66 w 102"/>
                <a:gd name="T65" fmla="*/ 5 h 74"/>
                <a:gd name="T66" fmla="*/ 64 w 102"/>
                <a:gd name="T67" fmla="*/ 6 h 74"/>
                <a:gd name="T68" fmla="*/ 66 w 102"/>
                <a:gd name="T69" fmla="*/ 16 h 74"/>
                <a:gd name="T70" fmla="*/ 66 w 102"/>
                <a:gd name="T71" fmla="*/ 64 h 74"/>
                <a:gd name="T72" fmla="*/ 37 w 102"/>
                <a:gd name="T73" fmla="*/ 57 h 74"/>
                <a:gd name="T74" fmla="*/ 22 w 102"/>
                <a:gd name="T75" fmla="*/ 49 h 74"/>
                <a:gd name="T76" fmla="*/ 27 w 102"/>
                <a:gd name="T77" fmla="*/ 48 h 74"/>
                <a:gd name="T78" fmla="*/ 22 w 102"/>
                <a:gd name="T79" fmla="*/ 27 h 74"/>
                <a:gd name="T80" fmla="*/ 2 w 102"/>
                <a:gd name="T81" fmla="*/ 41 h 74"/>
                <a:gd name="T82" fmla="*/ 22 w 102"/>
                <a:gd name="T83" fmla="*/ 10 h 74"/>
                <a:gd name="T84" fmla="*/ 17 w 102"/>
                <a:gd name="T85" fmla="*/ 28 h 74"/>
                <a:gd name="T86" fmla="*/ 22 w 102"/>
                <a:gd name="T87" fmla="*/ 49 h 74"/>
                <a:gd name="T88" fmla="*/ 2 w 102"/>
                <a:gd name="T89" fmla="*/ 41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2" h="74">
                  <a:moveTo>
                    <a:pt x="79" y="7"/>
                  </a:moveTo>
                  <a:cubicBezTo>
                    <a:pt x="102" y="22"/>
                    <a:pt x="98" y="62"/>
                    <a:pt x="84" y="71"/>
                  </a:cubicBezTo>
                  <a:cubicBezTo>
                    <a:pt x="82" y="72"/>
                    <a:pt x="80" y="73"/>
                    <a:pt x="79" y="73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3" y="67"/>
                    <a:pt x="85" y="61"/>
                    <a:pt x="83" y="57"/>
                  </a:cubicBezTo>
                  <a:cubicBezTo>
                    <a:pt x="82" y="55"/>
                    <a:pt x="80" y="53"/>
                    <a:pt x="79" y="52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81" y="50"/>
                    <a:pt x="84" y="50"/>
                    <a:pt x="86" y="49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90" y="47"/>
                    <a:pt x="92" y="42"/>
                    <a:pt x="90" y="38"/>
                  </a:cubicBezTo>
                  <a:cubicBezTo>
                    <a:pt x="88" y="34"/>
                    <a:pt x="83" y="32"/>
                    <a:pt x="79" y="34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0" y="31"/>
                    <a:pt x="81" y="30"/>
                    <a:pt x="82" y="30"/>
                  </a:cubicBezTo>
                  <a:cubicBezTo>
                    <a:pt x="86" y="28"/>
                    <a:pt x="87" y="24"/>
                    <a:pt x="85" y="20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4" y="17"/>
                    <a:pt x="81" y="16"/>
                    <a:pt x="79" y="16"/>
                  </a:cubicBezTo>
                  <a:lnTo>
                    <a:pt x="79" y="7"/>
                  </a:lnTo>
                  <a:close/>
                  <a:moveTo>
                    <a:pt x="72" y="3"/>
                  </a:moveTo>
                  <a:cubicBezTo>
                    <a:pt x="74" y="4"/>
                    <a:pt x="76" y="5"/>
                    <a:pt x="79" y="7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7" y="16"/>
                    <a:pt x="76" y="16"/>
                    <a:pt x="75" y="17"/>
                  </a:cubicBezTo>
                  <a:cubicBezTo>
                    <a:pt x="73" y="17"/>
                    <a:pt x="72" y="19"/>
                    <a:pt x="72" y="21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2"/>
                    <a:pt x="72" y="10"/>
                    <a:pt x="72" y="9"/>
                  </a:cubicBezTo>
                  <a:cubicBezTo>
                    <a:pt x="72" y="3"/>
                    <a:pt x="72" y="3"/>
                    <a:pt x="72" y="3"/>
                  </a:cubicBezTo>
                  <a:close/>
                  <a:moveTo>
                    <a:pt x="79" y="73"/>
                  </a:moveTo>
                  <a:cubicBezTo>
                    <a:pt x="76" y="74"/>
                    <a:pt x="74" y="74"/>
                    <a:pt x="72" y="74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4" y="70"/>
                    <a:pt x="76" y="70"/>
                    <a:pt x="79" y="69"/>
                  </a:cubicBezTo>
                  <a:cubicBezTo>
                    <a:pt x="79" y="73"/>
                    <a:pt x="79" y="73"/>
                    <a:pt x="79" y="73"/>
                  </a:cubicBezTo>
                  <a:close/>
                  <a:moveTo>
                    <a:pt x="79" y="31"/>
                  </a:moveTo>
                  <a:cubicBezTo>
                    <a:pt x="79" y="34"/>
                    <a:pt x="79" y="34"/>
                    <a:pt x="79" y="34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4" y="36"/>
                    <a:pt x="73" y="41"/>
                    <a:pt x="75" y="45"/>
                  </a:cubicBezTo>
                  <a:cubicBezTo>
                    <a:pt x="76" y="47"/>
                    <a:pt x="77" y="48"/>
                    <a:pt x="79" y="49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6" y="51"/>
                    <a:pt x="74" y="51"/>
                    <a:pt x="72" y="52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3" y="29"/>
                    <a:pt x="76" y="31"/>
                    <a:pt x="79" y="31"/>
                  </a:cubicBezTo>
                  <a:close/>
                  <a:moveTo>
                    <a:pt x="66" y="2"/>
                  </a:moveTo>
                  <a:cubicBezTo>
                    <a:pt x="68" y="2"/>
                    <a:pt x="70" y="3"/>
                    <a:pt x="72" y="3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1" y="9"/>
                    <a:pt x="71" y="9"/>
                    <a:pt x="71" y="8"/>
                  </a:cubicBezTo>
                  <a:cubicBezTo>
                    <a:pt x="70" y="7"/>
                    <a:pt x="68" y="5"/>
                    <a:pt x="66" y="5"/>
                  </a:cubicBezTo>
                  <a:cubicBezTo>
                    <a:pt x="66" y="2"/>
                    <a:pt x="66" y="2"/>
                    <a:pt x="66" y="2"/>
                  </a:cubicBezTo>
                  <a:close/>
                  <a:moveTo>
                    <a:pt x="72" y="74"/>
                  </a:moveTo>
                  <a:cubicBezTo>
                    <a:pt x="70" y="74"/>
                    <a:pt x="68" y="73"/>
                    <a:pt x="66" y="73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6" y="64"/>
                    <a:pt x="67" y="64"/>
                    <a:pt x="67" y="65"/>
                  </a:cubicBezTo>
                  <a:cubicBezTo>
                    <a:pt x="68" y="67"/>
                    <a:pt x="70" y="68"/>
                    <a:pt x="72" y="69"/>
                  </a:cubicBezTo>
                  <a:cubicBezTo>
                    <a:pt x="72" y="74"/>
                    <a:pt x="72" y="74"/>
                    <a:pt x="72" y="74"/>
                  </a:cubicBezTo>
                  <a:close/>
                  <a:moveTo>
                    <a:pt x="72" y="13"/>
                  </a:moveTo>
                  <a:cubicBezTo>
                    <a:pt x="72" y="21"/>
                    <a:pt x="72" y="21"/>
                    <a:pt x="72" y="21"/>
                  </a:cubicBezTo>
                  <a:cubicBezTo>
                    <a:pt x="71" y="22"/>
                    <a:pt x="71" y="24"/>
                    <a:pt x="72" y="25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69" y="54"/>
                    <a:pt x="67" y="55"/>
                    <a:pt x="66" y="57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7" y="16"/>
                    <a:pt x="68" y="16"/>
                    <a:pt x="69" y="16"/>
                  </a:cubicBezTo>
                  <a:cubicBezTo>
                    <a:pt x="70" y="15"/>
                    <a:pt x="71" y="14"/>
                    <a:pt x="72" y="13"/>
                  </a:cubicBezTo>
                  <a:close/>
                  <a:moveTo>
                    <a:pt x="22" y="10"/>
                  </a:moveTo>
                  <a:cubicBezTo>
                    <a:pt x="41" y="2"/>
                    <a:pt x="55" y="0"/>
                    <a:pt x="66" y="2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5" y="5"/>
                    <a:pt x="65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1" y="7"/>
                    <a:pt x="60" y="11"/>
                    <a:pt x="61" y="13"/>
                  </a:cubicBezTo>
                  <a:cubicBezTo>
                    <a:pt x="62" y="15"/>
                    <a:pt x="64" y="16"/>
                    <a:pt x="66" y="16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9"/>
                    <a:pt x="66" y="62"/>
                    <a:pt x="66" y="64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56" y="68"/>
                    <a:pt x="48" y="56"/>
                    <a:pt x="37" y="57"/>
                  </a:cubicBezTo>
                  <a:cubicBezTo>
                    <a:pt x="32" y="57"/>
                    <a:pt x="27" y="58"/>
                    <a:pt x="22" y="57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4" y="49"/>
                    <a:pt x="25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32" y="45"/>
                    <a:pt x="34" y="38"/>
                    <a:pt x="32" y="33"/>
                  </a:cubicBezTo>
                  <a:cubicBezTo>
                    <a:pt x="30" y="29"/>
                    <a:pt x="26" y="27"/>
                    <a:pt x="22" y="27"/>
                  </a:cubicBezTo>
                  <a:lnTo>
                    <a:pt x="22" y="10"/>
                  </a:lnTo>
                  <a:close/>
                  <a:moveTo>
                    <a:pt x="2" y="41"/>
                  </a:moveTo>
                  <a:cubicBezTo>
                    <a:pt x="0" y="23"/>
                    <a:pt x="18" y="12"/>
                    <a:pt x="18" y="12"/>
                  </a:cubicBezTo>
                  <a:cubicBezTo>
                    <a:pt x="20" y="12"/>
                    <a:pt x="21" y="11"/>
                    <a:pt x="22" y="10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7"/>
                    <a:pt x="19" y="27"/>
                    <a:pt x="17" y="28"/>
                  </a:cubicBezTo>
                  <a:cubicBezTo>
                    <a:pt x="12" y="31"/>
                    <a:pt x="9" y="37"/>
                    <a:pt x="12" y="43"/>
                  </a:cubicBezTo>
                  <a:cubicBezTo>
                    <a:pt x="14" y="47"/>
                    <a:pt x="18" y="49"/>
                    <a:pt x="22" y="49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12" y="57"/>
                    <a:pt x="4" y="53"/>
                    <a:pt x="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86" name="Freeform 90"/>
            <p:cNvSpPr/>
            <p:nvPr/>
          </p:nvSpPr>
          <p:spPr bwMode="auto">
            <a:xfrm>
              <a:off x="1524063" y="3444593"/>
              <a:ext cx="173007" cy="222239"/>
            </a:xfrm>
            <a:custGeom>
              <a:gdLst>
                <a:gd name="T0" fmla="*/ 0 w 95"/>
                <a:gd name="T1" fmla="*/ 21 h 123"/>
                <a:gd name="T2" fmla="*/ 4 w 95"/>
                <a:gd name="T3" fmla="*/ 19 h 123"/>
                <a:gd name="T4" fmla="*/ 59 w 95"/>
                <a:gd name="T5" fmla="*/ 109 h 123"/>
                <a:gd name="T6" fmla="*/ 79 w 95"/>
                <a:gd name="T7" fmla="*/ 112 h 123"/>
                <a:gd name="T8" fmla="*/ 85 w 95"/>
                <a:gd name="T9" fmla="*/ 93 h 123"/>
                <a:gd name="T10" fmla="*/ 29 w 95"/>
                <a:gd name="T11" fmla="*/ 3 h 123"/>
                <a:gd name="T12" fmla="*/ 34 w 95"/>
                <a:gd name="T13" fmla="*/ 0 h 123"/>
                <a:gd name="T14" fmla="*/ 90 w 95"/>
                <a:gd name="T15" fmla="*/ 91 h 123"/>
                <a:gd name="T16" fmla="*/ 82 w 95"/>
                <a:gd name="T17" fmla="*/ 117 h 123"/>
                <a:gd name="T18" fmla="*/ 56 w 95"/>
                <a:gd name="T19" fmla="*/ 112 h 123"/>
                <a:gd name="T20" fmla="*/ 0 w 95"/>
                <a:gd name="T21" fmla="*/ 21 h 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123">
                  <a:moveTo>
                    <a:pt x="0" y="21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59" y="109"/>
                    <a:pt x="59" y="109"/>
                    <a:pt x="59" y="109"/>
                  </a:cubicBezTo>
                  <a:cubicBezTo>
                    <a:pt x="63" y="115"/>
                    <a:pt x="72" y="117"/>
                    <a:pt x="79" y="112"/>
                  </a:cubicBezTo>
                  <a:cubicBezTo>
                    <a:pt x="87" y="108"/>
                    <a:pt x="89" y="99"/>
                    <a:pt x="85" y="9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5" y="100"/>
                    <a:pt x="92" y="111"/>
                    <a:pt x="82" y="117"/>
                  </a:cubicBezTo>
                  <a:cubicBezTo>
                    <a:pt x="73" y="123"/>
                    <a:pt x="61" y="121"/>
                    <a:pt x="56" y="112"/>
                  </a:cubicBez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87" name="Freeform 91"/>
            <p:cNvSpPr/>
            <p:nvPr/>
          </p:nvSpPr>
          <p:spPr bwMode="auto">
            <a:xfrm>
              <a:off x="1512953" y="3435068"/>
              <a:ext cx="85710" cy="58735"/>
            </a:xfrm>
            <a:custGeom>
              <a:gdLst>
                <a:gd name="T0" fmla="*/ 1 w 47"/>
                <a:gd name="T1" fmla="*/ 30 h 32"/>
                <a:gd name="T2" fmla="*/ 6 w 47"/>
                <a:gd name="T3" fmla="*/ 31 h 32"/>
                <a:gd name="T4" fmla="*/ 44 w 47"/>
                <a:gd name="T5" fmla="*/ 7 h 32"/>
                <a:gd name="T6" fmla="*/ 46 w 47"/>
                <a:gd name="T7" fmla="*/ 2 h 32"/>
                <a:gd name="T8" fmla="*/ 41 w 47"/>
                <a:gd name="T9" fmla="*/ 1 h 32"/>
                <a:gd name="T10" fmla="*/ 2 w 47"/>
                <a:gd name="T11" fmla="*/ 25 h 32"/>
                <a:gd name="T12" fmla="*/ 1 w 47"/>
                <a:gd name="T13" fmla="*/ 30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2">
                  <a:moveTo>
                    <a:pt x="1" y="30"/>
                  </a:moveTo>
                  <a:cubicBezTo>
                    <a:pt x="2" y="32"/>
                    <a:pt x="4" y="32"/>
                    <a:pt x="6" y="31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6" y="6"/>
                    <a:pt x="47" y="4"/>
                    <a:pt x="46" y="2"/>
                  </a:cubicBezTo>
                  <a:cubicBezTo>
                    <a:pt x="45" y="1"/>
                    <a:pt x="42" y="0"/>
                    <a:pt x="41" y="1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6"/>
                    <a:pt x="0" y="28"/>
                    <a:pt x="1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88" name="Freeform 92"/>
            <p:cNvSpPr/>
            <p:nvPr/>
          </p:nvSpPr>
          <p:spPr bwMode="auto">
            <a:xfrm>
              <a:off x="1547872" y="3484279"/>
              <a:ext cx="117454" cy="160329"/>
            </a:xfrm>
            <a:custGeom>
              <a:gdLst>
                <a:gd name="T0" fmla="*/ 0 w 64"/>
                <a:gd name="T1" fmla="*/ 3 h 88"/>
                <a:gd name="T2" fmla="*/ 5 w 64"/>
                <a:gd name="T3" fmla="*/ 0 h 88"/>
                <a:gd name="T4" fmla="*/ 55 w 64"/>
                <a:gd name="T5" fmla="*/ 80 h 88"/>
                <a:gd name="T6" fmla="*/ 64 w 64"/>
                <a:gd name="T7" fmla="*/ 85 h 88"/>
                <a:gd name="T8" fmla="*/ 63 w 64"/>
                <a:gd name="T9" fmla="*/ 85 h 88"/>
                <a:gd name="T10" fmla="*/ 49 w 64"/>
                <a:gd name="T11" fmla="*/ 82 h 88"/>
                <a:gd name="T12" fmla="*/ 0 w 64"/>
                <a:gd name="T13" fmla="*/ 3 h 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8">
                  <a:moveTo>
                    <a:pt x="0" y="3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7" y="83"/>
                    <a:pt x="60" y="85"/>
                    <a:pt x="64" y="85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58" y="88"/>
                    <a:pt x="52" y="87"/>
                    <a:pt x="49" y="82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89" name="Freeform 93"/>
            <p:cNvSpPr>
              <a:spLocks noEditPoints="1"/>
            </p:cNvSpPr>
            <p:nvPr/>
          </p:nvSpPr>
          <p:spPr bwMode="auto">
            <a:xfrm>
              <a:off x="2665274" y="4828826"/>
              <a:ext cx="184117" cy="201603"/>
            </a:xfrm>
            <a:custGeom>
              <a:gdLst>
                <a:gd name="T0" fmla="*/ 78 w 101"/>
                <a:gd name="T1" fmla="*/ 51 h 110"/>
                <a:gd name="T2" fmla="*/ 75 w 101"/>
                <a:gd name="T3" fmla="*/ 63 h 110"/>
                <a:gd name="T4" fmla="*/ 75 w 101"/>
                <a:gd name="T5" fmla="*/ 73 h 110"/>
                <a:gd name="T6" fmla="*/ 77 w 101"/>
                <a:gd name="T7" fmla="*/ 74 h 110"/>
                <a:gd name="T8" fmla="*/ 86 w 101"/>
                <a:gd name="T9" fmla="*/ 86 h 110"/>
                <a:gd name="T10" fmla="*/ 75 w 101"/>
                <a:gd name="T11" fmla="*/ 80 h 110"/>
                <a:gd name="T12" fmla="*/ 75 w 101"/>
                <a:gd name="T13" fmla="*/ 22 h 110"/>
                <a:gd name="T14" fmla="*/ 86 w 101"/>
                <a:gd name="T15" fmla="*/ 15 h 110"/>
                <a:gd name="T16" fmla="*/ 77 w 101"/>
                <a:gd name="T17" fmla="*/ 28 h 110"/>
                <a:gd name="T18" fmla="*/ 75 w 101"/>
                <a:gd name="T19" fmla="*/ 28 h 110"/>
                <a:gd name="T20" fmla="*/ 98 w 101"/>
                <a:gd name="T21" fmla="*/ 48 h 110"/>
                <a:gd name="T22" fmla="*/ 83 w 101"/>
                <a:gd name="T23" fmla="*/ 51 h 110"/>
                <a:gd name="T24" fmla="*/ 98 w 101"/>
                <a:gd name="T25" fmla="*/ 53 h 110"/>
                <a:gd name="T26" fmla="*/ 98 w 101"/>
                <a:gd name="T27" fmla="*/ 48 h 110"/>
                <a:gd name="T28" fmla="*/ 52 w 101"/>
                <a:gd name="T29" fmla="*/ 110 h 110"/>
                <a:gd name="T30" fmla="*/ 66 w 101"/>
                <a:gd name="T31" fmla="*/ 74 h 110"/>
                <a:gd name="T32" fmla="*/ 75 w 101"/>
                <a:gd name="T33" fmla="*/ 39 h 110"/>
                <a:gd name="T34" fmla="*/ 50 w 101"/>
                <a:gd name="T35" fmla="*/ 29 h 110"/>
                <a:gd name="T36" fmla="*/ 72 w 101"/>
                <a:gd name="T37" fmla="*/ 51 h 110"/>
                <a:gd name="T38" fmla="*/ 62 w 101"/>
                <a:gd name="T39" fmla="*/ 70 h 110"/>
                <a:gd name="T40" fmla="*/ 60 w 101"/>
                <a:gd name="T41" fmla="*/ 85 h 110"/>
                <a:gd name="T42" fmla="*/ 50 w 101"/>
                <a:gd name="T43" fmla="*/ 110 h 110"/>
                <a:gd name="T44" fmla="*/ 75 w 101"/>
                <a:gd name="T45" fmla="*/ 28 h 110"/>
                <a:gd name="T46" fmla="*/ 74 w 101"/>
                <a:gd name="T47" fmla="*/ 24 h 110"/>
                <a:gd name="T48" fmla="*/ 75 w 101"/>
                <a:gd name="T49" fmla="*/ 73 h 110"/>
                <a:gd name="T50" fmla="*/ 74 w 101"/>
                <a:gd name="T51" fmla="*/ 78 h 110"/>
                <a:gd name="T52" fmla="*/ 75 w 101"/>
                <a:gd name="T53" fmla="*/ 73 h 110"/>
                <a:gd name="T54" fmla="*/ 50 w 101"/>
                <a:gd name="T55" fmla="*/ 0 h 110"/>
                <a:gd name="T56" fmla="*/ 53 w 101"/>
                <a:gd name="T57" fmla="*/ 3 h 110"/>
                <a:gd name="T58" fmla="*/ 50 w 101"/>
                <a:gd name="T59" fmla="*/ 18 h 110"/>
                <a:gd name="T60" fmla="*/ 50 w 101"/>
                <a:gd name="T61" fmla="*/ 23 h 110"/>
                <a:gd name="T62" fmla="*/ 25 w 101"/>
                <a:gd name="T63" fmla="*/ 63 h 110"/>
                <a:gd name="T64" fmla="*/ 35 w 101"/>
                <a:gd name="T65" fmla="*/ 96 h 110"/>
                <a:gd name="T66" fmla="*/ 50 w 101"/>
                <a:gd name="T67" fmla="*/ 110 h 110"/>
                <a:gd name="T68" fmla="*/ 41 w 101"/>
                <a:gd name="T69" fmla="*/ 85 h 110"/>
                <a:gd name="T70" fmla="*/ 39 w 101"/>
                <a:gd name="T71" fmla="*/ 70 h 110"/>
                <a:gd name="T72" fmla="*/ 34 w 101"/>
                <a:gd name="T73" fmla="*/ 35 h 110"/>
                <a:gd name="T74" fmla="*/ 50 w 101"/>
                <a:gd name="T75" fmla="*/ 23 h 110"/>
                <a:gd name="T76" fmla="*/ 50 w 101"/>
                <a:gd name="T77" fmla="*/ 18 h 110"/>
                <a:gd name="T78" fmla="*/ 48 w 101"/>
                <a:gd name="T79" fmla="*/ 3 h 110"/>
                <a:gd name="T80" fmla="*/ 25 w 101"/>
                <a:gd name="T81" fmla="*/ 80 h 110"/>
                <a:gd name="T82" fmla="*/ 27 w 101"/>
                <a:gd name="T83" fmla="*/ 74 h 110"/>
                <a:gd name="T84" fmla="*/ 25 w 101"/>
                <a:gd name="T85" fmla="*/ 80 h 110"/>
                <a:gd name="T86" fmla="*/ 25 w 101"/>
                <a:gd name="T87" fmla="*/ 22 h 110"/>
                <a:gd name="T88" fmla="*/ 27 w 101"/>
                <a:gd name="T89" fmla="*/ 28 h 110"/>
                <a:gd name="T90" fmla="*/ 25 w 101"/>
                <a:gd name="T91" fmla="*/ 39 h 110"/>
                <a:gd name="T92" fmla="*/ 25 w 101"/>
                <a:gd name="T93" fmla="*/ 63 h 110"/>
                <a:gd name="T94" fmla="*/ 25 w 101"/>
                <a:gd name="T95" fmla="*/ 22 h 110"/>
                <a:gd name="T96" fmla="*/ 23 w 101"/>
                <a:gd name="T97" fmla="*/ 28 h 110"/>
                <a:gd name="T98" fmla="*/ 15 w 101"/>
                <a:gd name="T99" fmla="*/ 19 h 110"/>
                <a:gd name="T100" fmla="*/ 18 w 101"/>
                <a:gd name="T101" fmla="*/ 15 h 110"/>
                <a:gd name="T102" fmla="*/ 25 w 101"/>
                <a:gd name="T103" fmla="*/ 73 h 110"/>
                <a:gd name="T104" fmla="*/ 18 w 101"/>
                <a:gd name="T105" fmla="*/ 86 h 110"/>
                <a:gd name="T106" fmla="*/ 15 w 101"/>
                <a:gd name="T107" fmla="*/ 83 h 110"/>
                <a:gd name="T108" fmla="*/ 23 w 101"/>
                <a:gd name="T109" fmla="*/ 74 h 110"/>
                <a:gd name="T110" fmla="*/ 18 w 101"/>
                <a:gd name="T111" fmla="*/ 51 h 110"/>
                <a:gd name="T112" fmla="*/ 15 w 101"/>
                <a:gd name="T113" fmla="*/ 48 h 110"/>
                <a:gd name="T114" fmla="*/ 0 w 101"/>
                <a:gd name="T115" fmla="*/ 51 h 110"/>
                <a:gd name="T116" fmla="*/ 15 w 101"/>
                <a:gd name="T117" fmla="*/ 53 h 1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110">
                  <a:moveTo>
                    <a:pt x="75" y="63"/>
                  </a:moveTo>
                  <a:cubicBezTo>
                    <a:pt x="77" y="59"/>
                    <a:pt x="78" y="55"/>
                    <a:pt x="78" y="51"/>
                  </a:cubicBezTo>
                  <a:cubicBezTo>
                    <a:pt x="78" y="47"/>
                    <a:pt x="77" y="43"/>
                    <a:pt x="75" y="39"/>
                  </a:cubicBezTo>
                  <a:cubicBezTo>
                    <a:pt x="75" y="63"/>
                    <a:pt x="75" y="63"/>
                    <a:pt x="75" y="63"/>
                  </a:cubicBezTo>
                  <a:close/>
                  <a:moveTo>
                    <a:pt x="75" y="80"/>
                  </a:moveTo>
                  <a:cubicBezTo>
                    <a:pt x="75" y="73"/>
                    <a:pt x="75" y="73"/>
                    <a:pt x="75" y="73"/>
                  </a:cubicBezTo>
                  <a:cubicBezTo>
                    <a:pt x="76" y="73"/>
                    <a:pt x="77" y="73"/>
                    <a:pt x="77" y="74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7" y="84"/>
                    <a:pt x="87" y="85"/>
                    <a:pt x="86" y="86"/>
                  </a:cubicBezTo>
                  <a:cubicBezTo>
                    <a:pt x="85" y="87"/>
                    <a:pt x="83" y="87"/>
                    <a:pt x="82" y="86"/>
                  </a:cubicBezTo>
                  <a:cubicBezTo>
                    <a:pt x="75" y="80"/>
                    <a:pt x="75" y="80"/>
                    <a:pt x="75" y="80"/>
                  </a:cubicBezTo>
                  <a:close/>
                  <a:moveTo>
                    <a:pt x="75" y="28"/>
                  </a:moveTo>
                  <a:cubicBezTo>
                    <a:pt x="75" y="22"/>
                    <a:pt x="75" y="22"/>
                    <a:pt x="75" y="22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3" y="14"/>
                    <a:pt x="85" y="14"/>
                    <a:pt x="86" y="15"/>
                  </a:cubicBezTo>
                  <a:cubicBezTo>
                    <a:pt x="87" y="16"/>
                    <a:pt x="87" y="18"/>
                    <a:pt x="86" y="19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7" y="28"/>
                    <a:pt x="76" y="28"/>
                    <a:pt x="75" y="28"/>
                  </a:cubicBezTo>
                  <a:close/>
                  <a:moveTo>
                    <a:pt x="98" y="48"/>
                  </a:moveTo>
                  <a:cubicBezTo>
                    <a:pt x="98" y="48"/>
                    <a:pt x="98" y="48"/>
                    <a:pt x="98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4" y="48"/>
                    <a:pt x="83" y="49"/>
                    <a:pt x="83" y="51"/>
                  </a:cubicBezTo>
                  <a:cubicBezTo>
                    <a:pt x="83" y="52"/>
                    <a:pt x="84" y="53"/>
                    <a:pt x="86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100" y="53"/>
                    <a:pt x="101" y="52"/>
                    <a:pt x="101" y="51"/>
                  </a:cubicBezTo>
                  <a:cubicBezTo>
                    <a:pt x="101" y="49"/>
                    <a:pt x="100" y="48"/>
                    <a:pt x="98" y="48"/>
                  </a:cubicBezTo>
                  <a:close/>
                  <a:moveTo>
                    <a:pt x="50" y="110"/>
                  </a:moveTo>
                  <a:cubicBezTo>
                    <a:pt x="52" y="110"/>
                    <a:pt x="52" y="110"/>
                    <a:pt x="52" y="110"/>
                  </a:cubicBezTo>
                  <a:cubicBezTo>
                    <a:pt x="60" y="110"/>
                    <a:pt x="66" y="104"/>
                    <a:pt x="66" y="96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70" y="71"/>
                    <a:pt x="73" y="67"/>
                    <a:pt x="75" y="63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1" y="29"/>
                    <a:pt x="61" y="23"/>
                    <a:pt x="50" y="23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6" y="29"/>
                    <a:pt x="62" y="31"/>
                    <a:pt x="66" y="35"/>
                  </a:cubicBezTo>
                  <a:cubicBezTo>
                    <a:pt x="70" y="39"/>
                    <a:pt x="72" y="45"/>
                    <a:pt x="72" y="51"/>
                  </a:cubicBezTo>
                  <a:cubicBezTo>
                    <a:pt x="72" y="59"/>
                    <a:pt x="68" y="66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1" y="70"/>
                    <a:pt x="60" y="71"/>
                    <a:pt x="60" y="72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110"/>
                    <a:pt x="50" y="110"/>
                    <a:pt x="50" y="110"/>
                  </a:cubicBezTo>
                  <a:close/>
                  <a:moveTo>
                    <a:pt x="75" y="22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4" y="28"/>
                    <a:pt x="74" y="28"/>
                  </a:cubicBezTo>
                  <a:cubicBezTo>
                    <a:pt x="72" y="27"/>
                    <a:pt x="72" y="25"/>
                    <a:pt x="74" y="24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5" y="73"/>
                  </a:moveTo>
                  <a:cubicBezTo>
                    <a:pt x="75" y="80"/>
                    <a:pt x="75" y="80"/>
                    <a:pt x="75" y="80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2" y="77"/>
                    <a:pt x="72" y="75"/>
                    <a:pt x="74" y="74"/>
                  </a:cubicBezTo>
                  <a:cubicBezTo>
                    <a:pt x="74" y="73"/>
                    <a:pt x="75" y="73"/>
                    <a:pt x="75" y="73"/>
                  </a:cubicBezTo>
                  <a:close/>
                  <a:moveTo>
                    <a:pt x="50" y="18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2" y="0"/>
                    <a:pt x="53" y="2"/>
                    <a:pt x="53" y="3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7"/>
                    <a:pt x="52" y="18"/>
                    <a:pt x="50" y="18"/>
                  </a:cubicBezTo>
                  <a:cubicBezTo>
                    <a:pt x="50" y="18"/>
                    <a:pt x="50" y="18"/>
                    <a:pt x="50" y="18"/>
                  </a:cubicBezTo>
                  <a:close/>
                  <a:moveTo>
                    <a:pt x="50" y="23"/>
                  </a:moveTo>
                  <a:cubicBezTo>
                    <a:pt x="39" y="23"/>
                    <a:pt x="30" y="29"/>
                    <a:pt x="25" y="39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7" y="68"/>
                    <a:pt x="31" y="71"/>
                    <a:pt x="35" y="74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104"/>
                    <a:pt x="41" y="110"/>
                    <a:pt x="49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1" y="71"/>
                    <a:pt x="40" y="71"/>
                    <a:pt x="39" y="70"/>
                  </a:cubicBezTo>
                  <a:cubicBezTo>
                    <a:pt x="33" y="66"/>
                    <a:pt x="28" y="59"/>
                    <a:pt x="28" y="51"/>
                  </a:cubicBezTo>
                  <a:cubicBezTo>
                    <a:pt x="28" y="45"/>
                    <a:pt x="30" y="39"/>
                    <a:pt x="34" y="35"/>
                  </a:cubicBezTo>
                  <a:cubicBezTo>
                    <a:pt x="39" y="31"/>
                    <a:pt x="44" y="29"/>
                    <a:pt x="50" y="29"/>
                  </a:cubicBezTo>
                  <a:cubicBezTo>
                    <a:pt x="50" y="23"/>
                    <a:pt x="50" y="23"/>
                    <a:pt x="50" y="23"/>
                  </a:cubicBezTo>
                  <a:close/>
                  <a:moveTo>
                    <a:pt x="50" y="0"/>
                  </a:moveTo>
                  <a:cubicBezTo>
                    <a:pt x="50" y="18"/>
                    <a:pt x="50" y="18"/>
                    <a:pt x="50" y="18"/>
                  </a:cubicBezTo>
                  <a:cubicBezTo>
                    <a:pt x="49" y="18"/>
                    <a:pt x="48" y="17"/>
                    <a:pt x="48" y="15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9" y="1"/>
                    <a:pt x="50" y="0"/>
                  </a:cubicBezTo>
                  <a:close/>
                  <a:moveTo>
                    <a:pt x="25" y="80"/>
                  </a:moveTo>
                  <a:cubicBezTo>
                    <a:pt x="25" y="73"/>
                    <a:pt x="25" y="73"/>
                    <a:pt x="25" y="73"/>
                  </a:cubicBezTo>
                  <a:cubicBezTo>
                    <a:pt x="26" y="73"/>
                    <a:pt x="27" y="73"/>
                    <a:pt x="27" y="74"/>
                  </a:cubicBezTo>
                  <a:cubicBezTo>
                    <a:pt x="28" y="75"/>
                    <a:pt x="28" y="77"/>
                    <a:pt x="27" y="78"/>
                  </a:cubicBezTo>
                  <a:cubicBezTo>
                    <a:pt x="25" y="80"/>
                    <a:pt x="25" y="80"/>
                    <a:pt x="25" y="80"/>
                  </a:cubicBezTo>
                  <a:close/>
                  <a:moveTo>
                    <a:pt x="25" y="28"/>
                  </a:move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8" y="25"/>
                    <a:pt x="28" y="27"/>
                    <a:pt x="27" y="28"/>
                  </a:cubicBezTo>
                  <a:cubicBezTo>
                    <a:pt x="27" y="28"/>
                    <a:pt x="26" y="28"/>
                    <a:pt x="25" y="28"/>
                  </a:cubicBezTo>
                  <a:close/>
                  <a:moveTo>
                    <a:pt x="25" y="39"/>
                  </a:moveTo>
                  <a:cubicBezTo>
                    <a:pt x="23" y="42"/>
                    <a:pt x="22" y="46"/>
                    <a:pt x="22" y="51"/>
                  </a:cubicBezTo>
                  <a:cubicBezTo>
                    <a:pt x="22" y="55"/>
                    <a:pt x="23" y="59"/>
                    <a:pt x="25" y="63"/>
                  </a:cubicBezTo>
                  <a:cubicBezTo>
                    <a:pt x="25" y="39"/>
                    <a:pt x="25" y="39"/>
                    <a:pt x="25" y="39"/>
                  </a:cubicBezTo>
                  <a:close/>
                  <a:moveTo>
                    <a:pt x="25" y="22"/>
                  </a:move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4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8"/>
                    <a:pt x="14" y="16"/>
                    <a:pt x="15" y="15"/>
                  </a:cubicBezTo>
                  <a:cubicBezTo>
                    <a:pt x="16" y="14"/>
                    <a:pt x="17" y="14"/>
                    <a:pt x="18" y="15"/>
                  </a:cubicBezTo>
                  <a:cubicBezTo>
                    <a:pt x="25" y="22"/>
                    <a:pt x="25" y="22"/>
                    <a:pt x="25" y="22"/>
                  </a:cubicBezTo>
                  <a:close/>
                  <a:moveTo>
                    <a:pt x="25" y="73"/>
                  </a:moveTo>
                  <a:cubicBezTo>
                    <a:pt x="25" y="80"/>
                    <a:pt x="25" y="80"/>
                    <a:pt x="25" y="80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7" y="87"/>
                    <a:pt x="16" y="87"/>
                    <a:pt x="15" y="86"/>
                  </a:cubicBezTo>
                  <a:cubicBezTo>
                    <a:pt x="14" y="85"/>
                    <a:pt x="14" y="84"/>
                    <a:pt x="15" y="83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4" y="74"/>
                    <a:pt x="25" y="73"/>
                    <a:pt x="25" y="73"/>
                  </a:cubicBezTo>
                  <a:close/>
                  <a:moveTo>
                    <a:pt x="18" y="51"/>
                  </a:moveTo>
                  <a:cubicBezTo>
                    <a:pt x="18" y="51"/>
                    <a:pt x="18" y="51"/>
                    <a:pt x="18" y="51"/>
                  </a:cubicBezTo>
                  <a:cubicBezTo>
                    <a:pt x="18" y="49"/>
                    <a:pt x="16" y="48"/>
                    <a:pt x="15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8"/>
                    <a:pt x="0" y="49"/>
                    <a:pt x="0" y="51"/>
                  </a:cubicBezTo>
                  <a:cubicBezTo>
                    <a:pt x="0" y="52"/>
                    <a:pt x="1" y="53"/>
                    <a:pt x="3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6" y="53"/>
                    <a:pt x="18" y="52"/>
                    <a:pt x="18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90" name="Freeform 94"/>
            <p:cNvSpPr/>
            <p:nvPr/>
          </p:nvSpPr>
          <p:spPr bwMode="auto">
            <a:xfrm>
              <a:off x="2443063" y="3503328"/>
              <a:ext cx="53965" cy="50798"/>
            </a:xfrm>
            <a:custGeom>
              <a:gdLst>
                <a:gd name="T0" fmla="*/ 28 w 29"/>
                <a:gd name="T1" fmla="*/ 16 h 28"/>
                <a:gd name="T2" fmla="*/ 12 w 29"/>
                <a:gd name="T3" fmla="*/ 27 h 28"/>
                <a:gd name="T4" fmla="*/ 1 w 29"/>
                <a:gd name="T5" fmla="*/ 12 h 28"/>
                <a:gd name="T6" fmla="*/ 17 w 29"/>
                <a:gd name="T7" fmla="*/ 1 h 28"/>
                <a:gd name="T8" fmla="*/ 28 w 29"/>
                <a:gd name="T9" fmla="*/ 16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16"/>
                  </a:moveTo>
                  <a:cubicBezTo>
                    <a:pt x="26" y="23"/>
                    <a:pt x="19" y="28"/>
                    <a:pt x="12" y="27"/>
                  </a:cubicBezTo>
                  <a:cubicBezTo>
                    <a:pt x="5" y="26"/>
                    <a:pt x="0" y="19"/>
                    <a:pt x="1" y="12"/>
                  </a:cubicBezTo>
                  <a:cubicBezTo>
                    <a:pt x="3" y="4"/>
                    <a:pt x="10" y="0"/>
                    <a:pt x="17" y="1"/>
                  </a:cubicBezTo>
                  <a:cubicBezTo>
                    <a:pt x="24" y="2"/>
                    <a:pt x="29" y="9"/>
                    <a:pt x="28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91" name="Freeform 95"/>
            <p:cNvSpPr/>
            <p:nvPr/>
          </p:nvSpPr>
          <p:spPr bwMode="auto">
            <a:xfrm>
              <a:off x="2430366" y="3350935"/>
              <a:ext cx="49203" cy="165092"/>
            </a:xfrm>
            <a:custGeom>
              <a:gdLst>
                <a:gd name="T0" fmla="*/ 27 w 27"/>
                <a:gd name="T1" fmla="*/ 90 h 91"/>
                <a:gd name="T2" fmla="*/ 12 w 27"/>
                <a:gd name="T3" fmla="*/ 14 h 91"/>
                <a:gd name="T4" fmla="*/ 1 w 27"/>
                <a:gd name="T5" fmla="*/ 0 h 91"/>
                <a:gd name="T6" fmla="*/ 17 w 27"/>
                <a:gd name="T7" fmla="*/ 91 h 91"/>
                <a:gd name="T8" fmla="*/ 27 w 27"/>
                <a:gd name="T9" fmla="*/ 90 h 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1">
                  <a:moveTo>
                    <a:pt x="27" y="90"/>
                  </a:moveTo>
                  <a:cubicBezTo>
                    <a:pt x="27" y="90"/>
                    <a:pt x="12" y="14"/>
                    <a:pt x="12" y="14"/>
                  </a:cubicBezTo>
                  <a:cubicBezTo>
                    <a:pt x="12" y="14"/>
                    <a:pt x="3" y="0"/>
                    <a:pt x="1" y="0"/>
                  </a:cubicBezTo>
                  <a:cubicBezTo>
                    <a:pt x="0" y="0"/>
                    <a:pt x="17" y="91"/>
                    <a:pt x="17" y="91"/>
                  </a:cubicBezTo>
                  <a:lnTo>
                    <a:pt x="27" y="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92" name="Freeform 96"/>
            <p:cNvSpPr/>
            <p:nvPr/>
          </p:nvSpPr>
          <p:spPr bwMode="auto">
            <a:xfrm>
              <a:off x="2465284" y="3377921"/>
              <a:ext cx="106343" cy="141281"/>
            </a:xfrm>
            <a:custGeom>
              <a:gdLst>
                <a:gd name="T0" fmla="*/ 1 w 80"/>
                <a:gd name="T1" fmla="*/ 99 h 107"/>
                <a:gd name="T2" fmla="*/ 60 w 80"/>
                <a:gd name="T3" fmla="*/ 13 h 107"/>
                <a:gd name="T4" fmla="*/ 80 w 80"/>
                <a:gd name="T5" fmla="*/ 0 h 107"/>
                <a:gd name="T6" fmla="*/ 71 w 80"/>
                <a:gd name="T7" fmla="*/ 21 h 107"/>
                <a:gd name="T8" fmla="*/ 12 w 80"/>
                <a:gd name="T9" fmla="*/ 107 h 107"/>
                <a:gd name="T10" fmla="*/ 0 w 80"/>
                <a:gd name="T11" fmla="*/ 100 h 107"/>
                <a:gd name="T12" fmla="*/ 1 w 80"/>
                <a:gd name="T13" fmla="*/ 99 h 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07">
                  <a:moveTo>
                    <a:pt x="1" y="99"/>
                  </a:moveTo>
                  <a:lnTo>
                    <a:pt x="60" y="13"/>
                  </a:lnTo>
                  <a:lnTo>
                    <a:pt x="80" y="0"/>
                  </a:lnTo>
                  <a:lnTo>
                    <a:pt x="71" y="21"/>
                  </a:lnTo>
                  <a:lnTo>
                    <a:pt x="12" y="107"/>
                  </a:lnTo>
                  <a:lnTo>
                    <a:pt x="0" y="100"/>
                  </a:lnTo>
                  <a:lnTo>
                    <a:pt x="1" y="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93" name="Freeform 97"/>
            <p:cNvSpPr/>
            <p:nvPr/>
          </p:nvSpPr>
          <p:spPr bwMode="auto">
            <a:xfrm>
              <a:off x="2455761" y="3543013"/>
              <a:ext cx="14284" cy="25399"/>
            </a:xfrm>
            <a:custGeom>
              <a:gdLst>
                <a:gd name="T0" fmla="*/ 2 w 7"/>
                <a:gd name="T1" fmla="*/ 3 h 15"/>
                <a:gd name="T2" fmla="*/ 5 w 7"/>
                <a:gd name="T3" fmla="*/ 1 h 15"/>
                <a:gd name="T4" fmla="*/ 7 w 7"/>
                <a:gd name="T5" fmla="*/ 3 h 15"/>
                <a:gd name="T6" fmla="*/ 5 w 7"/>
                <a:gd name="T7" fmla="*/ 13 h 15"/>
                <a:gd name="T8" fmla="*/ 3 w 7"/>
                <a:gd name="T9" fmla="*/ 15 h 15"/>
                <a:gd name="T10" fmla="*/ 1 w 7"/>
                <a:gd name="T11" fmla="*/ 12 h 15"/>
                <a:gd name="T12" fmla="*/ 2 w 7"/>
                <a:gd name="T13" fmla="*/ 3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5">
                  <a:moveTo>
                    <a:pt x="2" y="3"/>
                  </a:moveTo>
                  <a:cubicBezTo>
                    <a:pt x="3" y="1"/>
                    <a:pt x="4" y="0"/>
                    <a:pt x="5" y="1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3" y="15"/>
                  </a:cubicBezTo>
                  <a:cubicBezTo>
                    <a:pt x="1" y="15"/>
                    <a:pt x="0" y="13"/>
                    <a:pt x="1" y="12"/>
                  </a:cubicBez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94" name="Freeform 98"/>
            <p:cNvSpPr>
              <a:spLocks noEditPoints="1"/>
            </p:cNvSpPr>
            <p:nvPr/>
          </p:nvSpPr>
          <p:spPr bwMode="auto">
            <a:xfrm>
              <a:off x="2414493" y="2193703"/>
              <a:ext cx="184117" cy="198428"/>
            </a:xfrm>
            <a:custGeom>
              <a:gdLst>
                <a:gd name="T0" fmla="*/ 78 w 101"/>
                <a:gd name="T1" fmla="*/ 50 h 109"/>
                <a:gd name="T2" fmla="*/ 76 w 101"/>
                <a:gd name="T3" fmla="*/ 62 h 109"/>
                <a:gd name="T4" fmla="*/ 76 w 101"/>
                <a:gd name="T5" fmla="*/ 73 h 109"/>
                <a:gd name="T6" fmla="*/ 78 w 101"/>
                <a:gd name="T7" fmla="*/ 73 h 109"/>
                <a:gd name="T8" fmla="*/ 86 w 101"/>
                <a:gd name="T9" fmla="*/ 86 h 109"/>
                <a:gd name="T10" fmla="*/ 76 w 101"/>
                <a:gd name="T11" fmla="*/ 79 h 109"/>
                <a:gd name="T12" fmla="*/ 76 w 101"/>
                <a:gd name="T13" fmla="*/ 22 h 109"/>
                <a:gd name="T14" fmla="*/ 86 w 101"/>
                <a:gd name="T15" fmla="*/ 15 h 109"/>
                <a:gd name="T16" fmla="*/ 78 w 101"/>
                <a:gd name="T17" fmla="*/ 27 h 109"/>
                <a:gd name="T18" fmla="*/ 76 w 101"/>
                <a:gd name="T19" fmla="*/ 28 h 109"/>
                <a:gd name="T20" fmla="*/ 99 w 101"/>
                <a:gd name="T21" fmla="*/ 48 h 109"/>
                <a:gd name="T22" fmla="*/ 84 w 101"/>
                <a:gd name="T23" fmla="*/ 50 h 109"/>
                <a:gd name="T24" fmla="*/ 99 w 101"/>
                <a:gd name="T25" fmla="*/ 53 h 109"/>
                <a:gd name="T26" fmla="*/ 99 w 101"/>
                <a:gd name="T27" fmla="*/ 48 h 109"/>
                <a:gd name="T28" fmla="*/ 53 w 101"/>
                <a:gd name="T29" fmla="*/ 109 h 109"/>
                <a:gd name="T30" fmla="*/ 66 w 101"/>
                <a:gd name="T31" fmla="*/ 73 h 109"/>
                <a:gd name="T32" fmla="*/ 76 w 101"/>
                <a:gd name="T33" fmla="*/ 38 h 109"/>
                <a:gd name="T34" fmla="*/ 51 w 101"/>
                <a:gd name="T35" fmla="*/ 28 h 109"/>
                <a:gd name="T36" fmla="*/ 73 w 101"/>
                <a:gd name="T37" fmla="*/ 50 h 109"/>
                <a:gd name="T38" fmla="*/ 62 w 101"/>
                <a:gd name="T39" fmla="*/ 69 h 109"/>
                <a:gd name="T40" fmla="*/ 61 w 101"/>
                <a:gd name="T41" fmla="*/ 84 h 109"/>
                <a:gd name="T42" fmla="*/ 51 w 101"/>
                <a:gd name="T43" fmla="*/ 109 h 109"/>
                <a:gd name="T44" fmla="*/ 76 w 101"/>
                <a:gd name="T45" fmla="*/ 28 h 109"/>
                <a:gd name="T46" fmla="*/ 74 w 101"/>
                <a:gd name="T47" fmla="*/ 23 h 109"/>
                <a:gd name="T48" fmla="*/ 76 w 101"/>
                <a:gd name="T49" fmla="*/ 73 h 109"/>
                <a:gd name="T50" fmla="*/ 74 w 101"/>
                <a:gd name="T51" fmla="*/ 77 h 109"/>
                <a:gd name="T52" fmla="*/ 76 w 101"/>
                <a:gd name="T53" fmla="*/ 73 h 109"/>
                <a:gd name="T54" fmla="*/ 51 w 101"/>
                <a:gd name="T55" fmla="*/ 0 h 109"/>
                <a:gd name="T56" fmla="*/ 53 w 101"/>
                <a:gd name="T57" fmla="*/ 2 h 109"/>
                <a:gd name="T58" fmla="*/ 51 w 101"/>
                <a:gd name="T59" fmla="*/ 17 h 109"/>
                <a:gd name="T60" fmla="*/ 51 w 101"/>
                <a:gd name="T61" fmla="*/ 22 h 109"/>
                <a:gd name="T62" fmla="*/ 26 w 101"/>
                <a:gd name="T63" fmla="*/ 62 h 109"/>
                <a:gd name="T64" fmla="*/ 35 w 101"/>
                <a:gd name="T65" fmla="*/ 95 h 109"/>
                <a:gd name="T66" fmla="*/ 51 w 101"/>
                <a:gd name="T67" fmla="*/ 109 h 109"/>
                <a:gd name="T68" fmla="*/ 41 w 101"/>
                <a:gd name="T69" fmla="*/ 84 h 109"/>
                <a:gd name="T70" fmla="*/ 40 w 101"/>
                <a:gd name="T71" fmla="*/ 69 h 109"/>
                <a:gd name="T72" fmla="*/ 35 w 101"/>
                <a:gd name="T73" fmla="*/ 35 h 109"/>
                <a:gd name="T74" fmla="*/ 51 w 101"/>
                <a:gd name="T75" fmla="*/ 22 h 109"/>
                <a:gd name="T76" fmla="*/ 51 w 101"/>
                <a:gd name="T77" fmla="*/ 17 h 109"/>
                <a:gd name="T78" fmla="*/ 48 w 101"/>
                <a:gd name="T79" fmla="*/ 2 h 109"/>
                <a:gd name="T80" fmla="*/ 26 w 101"/>
                <a:gd name="T81" fmla="*/ 79 h 109"/>
                <a:gd name="T82" fmla="*/ 28 w 101"/>
                <a:gd name="T83" fmla="*/ 73 h 109"/>
                <a:gd name="T84" fmla="*/ 26 w 101"/>
                <a:gd name="T85" fmla="*/ 79 h 109"/>
                <a:gd name="T86" fmla="*/ 26 w 101"/>
                <a:gd name="T87" fmla="*/ 21 h 109"/>
                <a:gd name="T88" fmla="*/ 28 w 101"/>
                <a:gd name="T89" fmla="*/ 27 h 109"/>
                <a:gd name="T90" fmla="*/ 26 w 101"/>
                <a:gd name="T91" fmla="*/ 38 h 109"/>
                <a:gd name="T92" fmla="*/ 26 w 101"/>
                <a:gd name="T93" fmla="*/ 62 h 109"/>
                <a:gd name="T94" fmla="*/ 26 w 101"/>
                <a:gd name="T95" fmla="*/ 21 h 109"/>
                <a:gd name="T96" fmla="*/ 24 w 101"/>
                <a:gd name="T97" fmla="*/ 27 h 109"/>
                <a:gd name="T98" fmla="*/ 15 w 101"/>
                <a:gd name="T99" fmla="*/ 18 h 109"/>
                <a:gd name="T100" fmla="*/ 19 w 101"/>
                <a:gd name="T101" fmla="*/ 15 h 109"/>
                <a:gd name="T102" fmla="*/ 26 w 101"/>
                <a:gd name="T103" fmla="*/ 73 h 109"/>
                <a:gd name="T104" fmla="*/ 19 w 101"/>
                <a:gd name="T105" fmla="*/ 86 h 109"/>
                <a:gd name="T106" fmla="*/ 15 w 101"/>
                <a:gd name="T107" fmla="*/ 82 h 109"/>
                <a:gd name="T108" fmla="*/ 24 w 101"/>
                <a:gd name="T109" fmla="*/ 73 h 109"/>
                <a:gd name="T110" fmla="*/ 18 w 101"/>
                <a:gd name="T111" fmla="*/ 50 h 109"/>
                <a:gd name="T112" fmla="*/ 15 w 101"/>
                <a:gd name="T113" fmla="*/ 48 h 109"/>
                <a:gd name="T114" fmla="*/ 0 w 101"/>
                <a:gd name="T115" fmla="*/ 50 h 109"/>
                <a:gd name="T116" fmla="*/ 15 w 101"/>
                <a:gd name="T117" fmla="*/ 53 h 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109">
                  <a:moveTo>
                    <a:pt x="76" y="62"/>
                  </a:moveTo>
                  <a:cubicBezTo>
                    <a:pt x="78" y="58"/>
                    <a:pt x="78" y="54"/>
                    <a:pt x="78" y="50"/>
                  </a:cubicBezTo>
                  <a:cubicBezTo>
                    <a:pt x="78" y="46"/>
                    <a:pt x="78" y="42"/>
                    <a:pt x="76" y="38"/>
                  </a:cubicBezTo>
                  <a:cubicBezTo>
                    <a:pt x="76" y="62"/>
                    <a:pt x="76" y="62"/>
                    <a:pt x="76" y="62"/>
                  </a:cubicBezTo>
                  <a:close/>
                  <a:moveTo>
                    <a:pt x="76" y="79"/>
                  </a:move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3"/>
                    <a:pt x="78" y="73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7" y="83"/>
                    <a:pt x="87" y="85"/>
                    <a:pt x="86" y="86"/>
                  </a:cubicBezTo>
                  <a:cubicBezTo>
                    <a:pt x="85" y="87"/>
                    <a:pt x="84" y="87"/>
                    <a:pt x="83" y="86"/>
                  </a:cubicBezTo>
                  <a:cubicBezTo>
                    <a:pt x="76" y="79"/>
                    <a:pt x="76" y="79"/>
                    <a:pt x="76" y="79"/>
                  </a:cubicBezTo>
                  <a:close/>
                  <a:moveTo>
                    <a:pt x="76" y="28"/>
                  </a:moveTo>
                  <a:cubicBezTo>
                    <a:pt x="76" y="22"/>
                    <a:pt x="76" y="22"/>
                    <a:pt x="76" y="22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4" y="14"/>
                    <a:pt x="85" y="14"/>
                    <a:pt x="86" y="15"/>
                  </a:cubicBezTo>
                  <a:cubicBezTo>
                    <a:pt x="87" y="16"/>
                    <a:pt x="87" y="17"/>
                    <a:pt x="86" y="18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7" y="28"/>
                    <a:pt x="77" y="28"/>
                    <a:pt x="76" y="28"/>
                  </a:cubicBezTo>
                  <a:close/>
                  <a:moveTo>
                    <a:pt x="99" y="48"/>
                  </a:moveTo>
                  <a:cubicBezTo>
                    <a:pt x="99" y="48"/>
                    <a:pt x="99" y="48"/>
                    <a:pt x="99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5" y="48"/>
                    <a:pt x="84" y="49"/>
                    <a:pt x="84" y="50"/>
                  </a:cubicBezTo>
                  <a:cubicBezTo>
                    <a:pt x="84" y="52"/>
                    <a:pt x="85" y="53"/>
                    <a:pt x="86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100" y="53"/>
                    <a:pt x="101" y="52"/>
                    <a:pt x="101" y="50"/>
                  </a:cubicBezTo>
                  <a:cubicBezTo>
                    <a:pt x="101" y="49"/>
                    <a:pt x="100" y="48"/>
                    <a:pt x="99" y="48"/>
                  </a:cubicBezTo>
                  <a:close/>
                  <a:moveTo>
                    <a:pt x="51" y="109"/>
                  </a:moveTo>
                  <a:cubicBezTo>
                    <a:pt x="53" y="109"/>
                    <a:pt x="53" y="109"/>
                    <a:pt x="53" y="109"/>
                  </a:cubicBezTo>
                  <a:cubicBezTo>
                    <a:pt x="60" y="109"/>
                    <a:pt x="66" y="103"/>
                    <a:pt x="66" y="95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70" y="70"/>
                    <a:pt x="74" y="67"/>
                    <a:pt x="76" y="62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1" y="29"/>
                    <a:pt x="62" y="22"/>
                    <a:pt x="51" y="22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7" y="28"/>
                    <a:pt x="62" y="31"/>
                    <a:pt x="66" y="35"/>
                  </a:cubicBezTo>
                  <a:cubicBezTo>
                    <a:pt x="70" y="39"/>
                    <a:pt x="73" y="44"/>
                    <a:pt x="73" y="50"/>
                  </a:cubicBezTo>
                  <a:cubicBezTo>
                    <a:pt x="73" y="58"/>
                    <a:pt x="68" y="65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1" y="70"/>
                    <a:pt x="61" y="71"/>
                    <a:pt x="61" y="72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51" y="109"/>
                    <a:pt x="51" y="109"/>
                    <a:pt x="51" y="109"/>
                  </a:cubicBezTo>
                  <a:close/>
                  <a:moveTo>
                    <a:pt x="76" y="22"/>
                  </a:moveTo>
                  <a:cubicBezTo>
                    <a:pt x="76" y="28"/>
                    <a:pt x="76" y="28"/>
                    <a:pt x="76" y="28"/>
                  </a:cubicBezTo>
                  <a:cubicBezTo>
                    <a:pt x="75" y="28"/>
                    <a:pt x="75" y="28"/>
                    <a:pt x="74" y="27"/>
                  </a:cubicBezTo>
                  <a:cubicBezTo>
                    <a:pt x="73" y="26"/>
                    <a:pt x="73" y="24"/>
                    <a:pt x="74" y="23"/>
                  </a:cubicBezTo>
                  <a:cubicBezTo>
                    <a:pt x="76" y="22"/>
                    <a:pt x="76" y="22"/>
                    <a:pt x="76" y="22"/>
                  </a:cubicBezTo>
                  <a:close/>
                  <a:moveTo>
                    <a:pt x="76" y="73"/>
                  </a:moveTo>
                  <a:cubicBezTo>
                    <a:pt x="76" y="79"/>
                    <a:pt x="76" y="79"/>
                    <a:pt x="76" y="79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3" y="76"/>
                    <a:pt x="73" y="74"/>
                    <a:pt x="74" y="73"/>
                  </a:cubicBezTo>
                  <a:cubicBezTo>
                    <a:pt x="75" y="73"/>
                    <a:pt x="75" y="73"/>
                    <a:pt x="76" y="73"/>
                  </a:cubicBezTo>
                  <a:close/>
                  <a:moveTo>
                    <a:pt x="51" y="17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6"/>
                    <a:pt x="52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lose/>
                  <a:moveTo>
                    <a:pt x="51" y="22"/>
                  </a:moveTo>
                  <a:cubicBezTo>
                    <a:pt x="40" y="22"/>
                    <a:pt x="30" y="29"/>
                    <a:pt x="26" y="38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8" y="67"/>
                    <a:pt x="31" y="71"/>
                    <a:pt x="35" y="74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103"/>
                    <a:pt x="42" y="109"/>
                    <a:pt x="49" y="109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1" y="71"/>
                    <a:pt x="41" y="70"/>
                    <a:pt x="40" y="69"/>
                  </a:cubicBezTo>
                  <a:cubicBezTo>
                    <a:pt x="33" y="66"/>
                    <a:pt x="28" y="58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9" y="31"/>
                    <a:pt x="44" y="28"/>
                    <a:pt x="51" y="28"/>
                  </a:cubicBezTo>
                  <a:cubicBezTo>
                    <a:pt x="51" y="22"/>
                    <a:pt x="51" y="22"/>
                    <a:pt x="51" y="22"/>
                  </a:cubicBezTo>
                  <a:close/>
                  <a:moveTo>
                    <a:pt x="51" y="0"/>
                  </a:moveTo>
                  <a:cubicBezTo>
                    <a:pt x="51" y="17"/>
                    <a:pt x="51" y="17"/>
                    <a:pt x="51" y="17"/>
                  </a:cubicBezTo>
                  <a:cubicBezTo>
                    <a:pt x="49" y="17"/>
                    <a:pt x="48" y="16"/>
                    <a:pt x="48" y="15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1"/>
                    <a:pt x="49" y="0"/>
                    <a:pt x="51" y="0"/>
                  </a:cubicBezTo>
                  <a:close/>
                  <a:moveTo>
                    <a:pt x="26" y="79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26" y="73"/>
                    <a:pt x="27" y="73"/>
                    <a:pt x="28" y="73"/>
                  </a:cubicBezTo>
                  <a:cubicBezTo>
                    <a:pt x="29" y="74"/>
                    <a:pt x="29" y="76"/>
                    <a:pt x="28" y="77"/>
                  </a:cubicBezTo>
                  <a:cubicBezTo>
                    <a:pt x="26" y="79"/>
                    <a:pt x="26" y="79"/>
                    <a:pt x="26" y="79"/>
                  </a:cubicBezTo>
                  <a:close/>
                  <a:moveTo>
                    <a:pt x="26" y="28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4"/>
                    <a:pt x="29" y="26"/>
                    <a:pt x="28" y="27"/>
                  </a:cubicBezTo>
                  <a:cubicBezTo>
                    <a:pt x="27" y="28"/>
                    <a:pt x="26" y="28"/>
                    <a:pt x="26" y="28"/>
                  </a:cubicBezTo>
                  <a:close/>
                  <a:moveTo>
                    <a:pt x="26" y="38"/>
                  </a:moveTo>
                  <a:cubicBezTo>
                    <a:pt x="24" y="42"/>
                    <a:pt x="23" y="46"/>
                    <a:pt x="23" y="50"/>
                  </a:cubicBezTo>
                  <a:cubicBezTo>
                    <a:pt x="23" y="55"/>
                    <a:pt x="24" y="59"/>
                    <a:pt x="26" y="62"/>
                  </a:cubicBezTo>
                  <a:cubicBezTo>
                    <a:pt x="26" y="38"/>
                    <a:pt x="26" y="38"/>
                    <a:pt x="26" y="38"/>
                  </a:cubicBezTo>
                  <a:close/>
                  <a:moveTo>
                    <a:pt x="26" y="21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25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7"/>
                    <a:pt x="14" y="16"/>
                    <a:pt x="15" y="15"/>
                  </a:cubicBezTo>
                  <a:cubicBezTo>
                    <a:pt x="16" y="14"/>
                    <a:pt x="18" y="14"/>
                    <a:pt x="19" y="15"/>
                  </a:cubicBezTo>
                  <a:cubicBezTo>
                    <a:pt x="26" y="21"/>
                    <a:pt x="26" y="21"/>
                    <a:pt x="26" y="21"/>
                  </a:cubicBezTo>
                  <a:close/>
                  <a:moveTo>
                    <a:pt x="26" y="73"/>
                  </a:moveTo>
                  <a:cubicBezTo>
                    <a:pt x="26" y="79"/>
                    <a:pt x="26" y="79"/>
                    <a:pt x="26" y="79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8" y="87"/>
                    <a:pt x="16" y="87"/>
                    <a:pt x="15" y="86"/>
                  </a:cubicBezTo>
                  <a:cubicBezTo>
                    <a:pt x="14" y="85"/>
                    <a:pt x="14" y="83"/>
                    <a:pt x="15" y="82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3"/>
                    <a:pt x="25" y="73"/>
                    <a:pt x="26" y="73"/>
                  </a:cubicBezTo>
                  <a:close/>
                  <a:moveTo>
                    <a:pt x="18" y="50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18" y="49"/>
                    <a:pt x="17" y="48"/>
                    <a:pt x="15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8"/>
                    <a:pt x="0" y="49"/>
                    <a:pt x="0" y="50"/>
                  </a:cubicBezTo>
                  <a:cubicBezTo>
                    <a:pt x="0" y="52"/>
                    <a:pt x="2" y="53"/>
                    <a:pt x="3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7" y="53"/>
                    <a:pt x="18" y="52"/>
                    <a:pt x="18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</p:grpSp>
      <p:sp>
        <p:nvSpPr>
          <p:cNvPr id="112" name="Content Placeholder 2"/>
          <p:cNvSpPr txBox="1"/>
          <p:nvPr/>
        </p:nvSpPr>
        <p:spPr bwMode="auto">
          <a:xfrm>
            <a:off x="7844242" y="2078130"/>
            <a:ext cx="26003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en-US" sz="3200">
                <a:solidFill>
                  <a:srgbClr val="16B277"/>
                </a:solidFill>
              </a:rPr>
              <a:t>0</a:t>
            </a:r>
            <a:r>
              <a:rPr lang="id-ID" sz="3200">
                <a:solidFill>
                  <a:srgbClr val="16B277"/>
                </a:solidFill>
              </a:rPr>
              <a:t>4</a:t>
            </a:r>
            <a:r>
              <a:rPr lang="en-US" sz="3200">
                <a:solidFill>
                  <a:srgbClr val="16B277"/>
                </a:solidFill>
              </a:rPr>
              <a:t> </a:t>
            </a:r>
            <a:r>
              <a:rPr lang="en-US" sz="1800">
                <a:solidFill>
                  <a:srgbClr val="16B277"/>
                </a:solidFill>
              </a:rPr>
              <a:t>Project Certainty</a:t>
            </a:r>
            <a:endParaRPr lang="en-US" sz="1800">
              <a:solidFill>
                <a:srgbClr val="16B277"/>
              </a:solidFill>
            </a:endParaRPr>
          </a:p>
        </p:txBody>
      </p:sp>
      <p:sp>
        <p:nvSpPr>
          <p:cNvPr id="115" name="Content Placeholder 2"/>
          <p:cNvSpPr txBox="1"/>
          <p:nvPr/>
        </p:nvSpPr>
        <p:spPr bwMode="auto">
          <a:xfrm>
            <a:off x="7844242" y="3342574"/>
            <a:ext cx="28568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en-US" sz="3200">
                <a:solidFill>
                  <a:srgbClr val="16B277"/>
                </a:solidFill>
              </a:rPr>
              <a:t>0</a:t>
            </a:r>
            <a:r>
              <a:rPr lang="id-ID" sz="3200">
                <a:solidFill>
                  <a:srgbClr val="16B277"/>
                </a:solidFill>
              </a:rPr>
              <a:t>5</a:t>
            </a:r>
            <a:r>
              <a:rPr lang="en-US" sz="3200">
                <a:solidFill>
                  <a:srgbClr val="16B277"/>
                </a:solidFill>
              </a:rPr>
              <a:t> </a:t>
            </a:r>
            <a:r>
              <a:rPr lang="en-US" sz="1800">
                <a:solidFill>
                  <a:srgbClr val="16B277"/>
                </a:solidFill>
              </a:rPr>
              <a:t>No Simple Formula</a:t>
            </a:r>
            <a:endParaRPr lang="en-US" sz="1800">
              <a:solidFill>
                <a:srgbClr val="16B277"/>
              </a:solidFill>
            </a:endParaRPr>
          </a:p>
        </p:txBody>
      </p:sp>
      <p:sp>
        <p:nvSpPr>
          <p:cNvPr id="66578" name="Content Placeholder 2"/>
          <p:cNvSpPr txBox="1"/>
          <p:nvPr/>
        </p:nvSpPr>
        <p:spPr bwMode="auto">
          <a:xfrm>
            <a:off x="7837892" y="4607018"/>
            <a:ext cx="20697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en-US" altLang="zh-CN" sz="3200">
                <a:solidFill>
                  <a:srgbClr val="16B277"/>
                </a:solidFill>
              </a:rPr>
              <a:t>0</a:t>
            </a:r>
            <a:r>
              <a:rPr lang="id-ID" altLang="zh-CN" sz="3200">
                <a:solidFill>
                  <a:srgbClr val="16B277"/>
                </a:solidFill>
              </a:rPr>
              <a:t>6</a:t>
            </a:r>
            <a:r>
              <a:rPr lang="en-US" altLang="zh-CN" sz="3200">
                <a:solidFill>
                  <a:srgbClr val="16B277"/>
                </a:solidFill>
              </a:rPr>
              <a:t> </a:t>
            </a:r>
            <a:r>
              <a:rPr lang="id-ID" altLang="zh-CN" sz="1800">
                <a:solidFill>
                  <a:srgbClr val="16B277"/>
                </a:solidFill>
              </a:rPr>
              <a:t>Big Thinking</a:t>
            </a:r>
            <a:endParaRPr lang="en-US" altLang="zh-CN" sz="1800">
              <a:solidFill>
                <a:srgbClr val="16B277"/>
              </a:solidFill>
            </a:endParaRPr>
          </a:p>
        </p:txBody>
      </p:sp>
      <p:sp>
        <p:nvSpPr>
          <p:cNvPr id="66576" name="Content Placeholder 2"/>
          <p:cNvSpPr txBox="1"/>
          <p:nvPr/>
        </p:nvSpPr>
        <p:spPr bwMode="auto">
          <a:xfrm>
            <a:off x="4168121" y="2078130"/>
            <a:ext cx="22429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en-US" altLang="zh-CN" sz="3200">
                <a:solidFill>
                  <a:srgbClr val="16B277"/>
                </a:solidFill>
              </a:rPr>
              <a:t>01 </a:t>
            </a:r>
            <a:r>
              <a:rPr lang="en-US" altLang="zh-CN" sz="1800">
                <a:solidFill>
                  <a:srgbClr val="16B277"/>
                </a:solidFill>
              </a:rPr>
              <a:t>Know yourself</a:t>
            </a:r>
            <a:endParaRPr lang="en-US" altLang="zh-CN" sz="1800">
              <a:solidFill>
                <a:srgbClr val="16B277"/>
              </a:solidFill>
            </a:endParaRPr>
          </a:p>
        </p:txBody>
      </p:sp>
      <p:sp>
        <p:nvSpPr>
          <p:cNvPr id="66574" name="Content Placeholder 2"/>
          <p:cNvSpPr txBox="1"/>
          <p:nvPr/>
        </p:nvSpPr>
        <p:spPr bwMode="auto">
          <a:xfrm>
            <a:off x="4168121" y="3342574"/>
            <a:ext cx="27574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en-US" altLang="zh-CN" sz="3200">
                <a:solidFill>
                  <a:srgbClr val="16B277"/>
                </a:solidFill>
              </a:rPr>
              <a:t>02 </a:t>
            </a:r>
            <a:r>
              <a:rPr lang="en-US" altLang="zh-CN" sz="1800">
                <a:solidFill>
                  <a:srgbClr val="16B277"/>
                </a:solidFill>
              </a:rPr>
              <a:t>Understand People</a:t>
            </a:r>
            <a:endParaRPr lang="en-US" altLang="zh-CN" sz="1800">
              <a:solidFill>
                <a:srgbClr val="16B277"/>
              </a:solidFill>
            </a:endParaRPr>
          </a:p>
        </p:txBody>
      </p:sp>
      <p:sp>
        <p:nvSpPr>
          <p:cNvPr id="66572" name="Content Placeholder 2"/>
          <p:cNvSpPr txBox="1"/>
          <p:nvPr/>
        </p:nvSpPr>
        <p:spPr bwMode="auto">
          <a:xfrm>
            <a:off x="4166533" y="4607018"/>
            <a:ext cx="27430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en-US" altLang="zh-CN" sz="3200">
                <a:solidFill>
                  <a:srgbClr val="16B277"/>
                </a:solidFill>
              </a:rPr>
              <a:t>0</a:t>
            </a:r>
            <a:r>
              <a:rPr lang="id-ID" altLang="zh-CN" sz="3200">
                <a:solidFill>
                  <a:srgbClr val="16B277"/>
                </a:solidFill>
              </a:rPr>
              <a:t>3</a:t>
            </a:r>
            <a:r>
              <a:rPr lang="en-US" altLang="zh-CN" sz="3200">
                <a:solidFill>
                  <a:srgbClr val="16B277"/>
                </a:solidFill>
              </a:rPr>
              <a:t> </a:t>
            </a:r>
            <a:r>
              <a:rPr lang="id-ID" altLang="zh-CN" sz="1800">
                <a:solidFill>
                  <a:srgbClr val="16B277"/>
                </a:solidFill>
              </a:rPr>
              <a:t>Management Skills</a:t>
            </a:r>
            <a:endParaRPr lang="en-US" altLang="zh-CN" sz="1800">
              <a:solidFill>
                <a:srgbClr val="16B277"/>
              </a:solidFill>
            </a:endParaRPr>
          </a:p>
        </p:txBody>
      </p:sp>
      <p:sp>
        <p:nvSpPr>
          <p:cNvPr id="55" name="文本占位符 5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en-US" altLang="zh-CN"/>
          </a:p>
        </p:txBody>
      </p:sp>
      <p:sp>
        <p:nvSpPr>
          <p:cNvPr id="123" name="文本框 122"/>
          <p:cNvSpPr txBox="1"/>
          <p:nvPr/>
        </p:nvSpPr>
        <p:spPr>
          <a:xfrm>
            <a:off x="4163573" y="2617880"/>
            <a:ext cx="318007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</a:rPr>
              <a:t>严谨的逻辑思维、创意的图示化表达，精美、创意、动感、形象、时尚的全新</a:t>
            </a:r>
            <a:r>
              <a:rPr lang="en-US" altLang="zh-CN" sz="1200">
                <a:solidFill>
                  <a:schemeClr val="bg1"/>
                </a:solidFill>
              </a:rPr>
              <a:t>PPT</a:t>
            </a:r>
            <a:r>
              <a:rPr lang="zh-CN" altLang="en-US" sz="1200">
                <a:solidFill>
                  <a:schemeClr val="bg1"/>
                </a:solidFill>
              </a:rPr>
              <a:t>体验。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127" name="文本框 126"/>
          <p:cNvSpPr txBox="1"/>
          <p:nvPr/>
        </p:nvSpPr>
        <p:spPr>
          <a:xfrm>
            <a:off x="4163573" y="3883273"/>
            <a:ext cx="318007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</a:rPr>
              <a:t>严谨的逻辑思维、创意的图示化表达，精美、创意、动感、形象、时尚的全新</a:t>
            </a:r>
            <a:r>
              <a:rPr lang="en-US" altLang="zh-CN" sz="1200">
                <a:solidFill>
                  <a:schemeClr val="bg1"/>
                </a:solidFill>
              </a:rPr>
              <a:t>PPT</a:t>
            </a:r>
            <a:r>
              <a:rPr lang="zh-CN" altLang="en-US" sz="1200">
                <a:solidFill>
                  <a:schemeClr val="bg1"/>
                </a:solidFill>
              </a:rPr>
              <a:t>体验。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4163573" y="5148666"/>
            <a:ext cx="318007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</a:rPr>
              <a:t>严谨的逻辑思维、创意的图示化表达，精美、创意、动感、形象、时尚的全新</a:t>
            </a:r>
            <a:r>
              <a:rPr lang="en-US" altLang="zh-CN" sz="1200">
                <a:solidFill>
                  <a:schemeClr val="bg1"/>
                </a:solidFill>
              </a:rPr>
              <a:t>PPT</a:t>
            </a:r>
            <a:r>
              <a:rPr lang="zh-CN" altLang="en-US" sz="1200">
                <a:solidFill>
                  <a:schemeClr val="bg1"/>
                </a:solidFill>
              </a:rPr>
              <a:t>体验。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130" name="文本框 129"/>
          <p:cNvSpPr txBox="1"/>
          <p:nvPr/>
        </p:nvSpPr>
        <p:spPr>
          <a:xfrm>
            <a:off x="7844242" y="2617880"/>
            <a:ext cx="318007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</a:rPr>
              <a:t>严谨的逻辑思维、创意的图示化表达，精美、创意、动感、形象、时尚的全新</a:t>
            </a:r>
            <a:r>
              <a:rPr lang="en-US" altLang="zh-CN" sz="1200">
                <a:solidFill>
                  <a:schemeClr val="bg1"/>
                </a:solidFill>
              </a:rPr>
              <a:t>PPT</a:t>
            </a:r>
            <a:r>
              <a:rPr lang="zh-CN" altLang="en-US" sz="1200">
                <a:solidFill>
                  <a:schemeClr val="bg1"/>
                </a:solidFill>
              </a:rPr>
              <a:t>体验。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132" name="文本框 131"/>
          <p:cNvSpPr txBox="1"/>
          <p:nvPr/>
        </p:nvSpPr>
        <p:spPr>
          <a:xfrm>
            <a:off x="7844242" y="3883273"/>
            <a:ext cx="318007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</a:rPr>
              <a:t>严谨的逻辑思维、创意的图示化表达，精美、创意、动感、形象、时尚的全新</a:t>
            </a:r>
            <a:r>
              <a:rPr lang="en-US" altLang="zh-CN" sz="1200">
                <a:solidFill>
                  <a:schemeClr val="bg1"/>
                </a:solidFill>
              </a:rPr>
              <a:t>PPT</a:t>
            </a:r>
            <a:r>
              <a:rPr lang="zh-CN" altLang="en-US" sz="1200">
                <a:solidFill>
                  <a:schemeClr val="bg1"/>
                </a:solidFill>
              </a:rPr>
              <a:t>体验。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133" name="文本框 132"/>
          <p:cNvSpPr txBox="1"/>
          <p:nvPr/>
        </p:nvSpPr>
        <p:spPr>
          <a:xfrm>
            <a:off x="7844242" y="5148666"/>
            <a:ext cx="318007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</a:rPr>
              <a:t>严谨的逻辑思维、创意的图示化表达，精美、创意、动感、形象、时尚的全新</a:t>
            </a:r>
            <a:r>
              <a:rPr lang="en-US" altLang="zh-CN" sz="1200">
                <a:solidFill>
                  <a:schemeClr val="bg1"/>
                </a:solidFill>
              </a:rPr>
              <a:t>PPT</a:t>
            </a:r>
            <a:r>
              <a:rPr lang="zh-CN" altLang="en-US" sz="1200">
                <a:solidFill>
                  <a:schemeClr val="bg1"/>
                </a:solidFill>
              </a:rPr>
              <a:t>体验。</a:t>
            </a:r>
            <a:endParaRPr lang="zh-CN" alt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5" grpId="0"/>
      <p:bldP spid="66578" grpId="0"/>
      <p:bldP spid="66576" grpId="0"/>
      <p:bldP spid="66574" grpId="0"/>
      <p:bldP spid="66572" grpId="0"/>
      <p:bldP spid="123" grpId="0"/>
      <p:bldP spid="127" grpId="0"/>
      <p:bldP spid="128" grpId="0"/>
      <p:bldP spid="130" grpId="0"/>
      <p:bldP spid="132" grpId="0"/>
      <p:bldP spid="1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六边形 75"/>
          <p:cNvSpPr>
            <a:spLocks noChangeArrowheads="1"/>
          </p:cNvSpPr>
          <p:nvPr/>
        </p:nvSpPr>
        <p:spPr bwMode="auto">
          <a:xfrm>
            <a:off x="1570038" y="3462455"/>
            <a:ext cx="1778000" cy="1531938"/>
          </a:xfrm>
          <a:prstGeom prst="hexagon">
            <a:avLst>
              <a:gd name="adj" fmla="val 25012"/>
              <a:gd name="vf" fmla="val 115470"/>
            </a:avLst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六边形 76"/>
          <p:cNvSpPr>
            <a:spLocks noChangeArrowheads="1"/>
          </p:cNvSpPr>
          <p:nvPr/>
        </p:nvSpPr>
        <p:spPr bwMode="auto">
          <a:xfrm>
            <a:off x="2990851" y="2667118"/>
            <a:ext cx="1778000" cy="1533525"/>
          </a:xfrm>
          <a:prstGeom prst="hexagon">
            <a:avLst>
              <a:gd name="adj" fmla="val 24987"/>
              <a:gd name="vf" fmla="val 115470"/>
            </a:avLst>
          </a:prstGeom>
          <a:solidFill>
            <a:srgbClr val="16B277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六边形 77"/>
          <p:cNvSpPr>
            <a:spLocks noChangeArrowheads="1"/>
          </p:cNvSpPr>
          <p:nvPr/>
        </p:nvSpPr>
        <p:spPr bwMode="auto">
          <a:xfrm>
            <a:off x="4411663" y="3406893"/>
            <a:ext cx="1778000" cy="1531937"/>
          </a:xfrm>
          <a:prstGeom prst="hexagon">
            <a:avLst>
              <a:gd name="adj" fmla="val 25012"/>
              <a:gd name="vf" fmla="val 115470"/>
            </a:avLst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六边形 78"/>
          <p:cNvSpPr>
            <a:spLocks noChangeArrowheads="1"/>
          </p:cNvSpPr>
          <p:nvPr/>
        </p:nvSpPr>
        <p:spPr bwMode="auto">
          <a:xfrm>
            <a:off x="5859463" y="2640130"/>
            <a:ext cx="1778000" cy="1533525"/>
          </a:xfrm>
          <a:prstGeom prst="hexagon">
            <a:avLst>
              <a:gd name="adj" fmla="val 24987"/>
              <a:gd name="vf" fmla="val 115470"/>
            </a:avLst>
          </a:prstGeom>
          <a:solidFill>
            <a:srgbClr val="16B277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六边形 79"/>
          <p:cNvSpPr>
            <a:spLocks noChangeArrowheads="1"/>
          </p:cNvSpPr>
          <p:nvPr/>
        </p:nvSpPr>
        <p:spPr bwMode="auto">
          <a:xfrm>
            <a:off x="7288213" y="3406893"/>
            <a:ext cx="1778000" cy="1531937"/>
          </a:xfrm>
          <a:prstGeom prst="hexagon">
            <a:avLst>
              <a:gd name="adj" fmla="val 25012"/>
              <a:gd name="vf" fmla="val 115470"/>
            </a:avLst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六边形 80"/>
          <p:cNvSpPr>
            <a:spLocks noChangeArrowheads="1"/>
          </p:cNvSpPr>
          <p:nvPr/>
        </p:nvSpPr>
        <p:spPr bwMode="auto">
          <a:xfrm>
            <a:off x="8709026" y="2640130"/>
            <a:ext cx="1778000" cy="1533525"/>
          </a:xfrm>
          <a:prstGeom prst="hexagon">
            <a:avLst>
              <a:gd name="adj" fmla="val 24987"/>
              <a:gd name="vf" fmla="val 115470"/>
            </a:avLst>
          </a:prstGeom>
          <a:solidFill>
            <a:srgbClr val="16B277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椭圆 48"/>
          <p:cNvSpPr>
            <a:spLocks noChangeArrowheads="1"/>
          </p:cNvSpPr>
          <p:nvPr/>
        </p:nvSpPr>
        <p:spPr bwMode="auto">
          <a:xfrm>
            <a:off x="7894638" y="4222868"/>
            <a:ext cx="565150" cy="565150"/>
          </a:xfrm>
          <a:prstGeom prst="ellipse">
            <a:avLst/>
          </a:prstGeom>
          <a:solidFill>
            <a:srgbClr val="16B277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9" name="组合 49"/>
          <p:cNvGrpSpPr/>
          <p:nvPr/>
        </p:nvGrpSpPr>
        <p:grpSpPr>
          <a:xfrm>
            <a:off x="2159001" y="4248268"/>
            <a:ext cx="565150" cy="566737"/>
            <a:chExt cx="566057" cy="566057"/>
          </a:xfrm>
        </p:grpSpPr>
        <p:sp>
          <p:nvSpPr>
            <p:cNvPr id="10" name="椭圆 73"/>
            <p:cNvSpPr>
              <a:spLocks noChangeArrowheads="1"/>
            </p:cNvSpPr>
            <p:nvPr/>
          </p:nvSpPr>
          <p:spPr bwMode="auto">
            <a:xfrm>
              <a:off x="0" y="0"/>
              <a:ext cx="566057" cy="566057"/>
            </a:xfrm>
            <a:prstGeom prst="ellipse">
              <a:avLst/>
            </a:prstGeom>
            <a:solidFill>
              <a:srgbClr val="16B2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30000"/>
                </a:lnSpc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1" name="Freeform 95"/>
            <p:cNvSpPr>
              <a:spLocks noEditPoints="1"/>
            </p:cNvSpPr>
            <p:nvPr/>
          </p:nvSpPr>
          <p:spPr bwMode="auto">
            <a:xfrm>
              <a:off x="139887" y="126321"/>
              <a:ext cx="286284" cy="311268"/>
            </a:xfrm>
            <a:custGeom>
              <a:gdLst>
                <a:gd name="T0" fmla="*/ 2147483647 w 176"/>
                <a:gd name="T1" fmla="*/ 2147483647 h 192"/>
                <a:gd name="T2" fmla="*/ 2147483647 w 176"/>
                <a:gd name="T3" fmla="*/ 0 h 192"/>
                <a:gd name="T4" fmla="*/ 2147483647 w 176"/>
                <a:gd name="T5" fmla="*/ 2147483647 h 192"/>
                <a:gd name="T6" fmla="*/ 2147483647 w 176"/>
                <a:gd name="T7" fmla="*/ 2147483647 h 192"/>
                <a:gd name="T8" fmla="*/ 2147483647 w 176"/>
                <a:gd name="T9" fmla="*/ 2147483647 h 192"/>
                <a:gd name="T10" fmla="*/ 2147483647 w 176"/>
                <a:gd name="T11" fmla="*/ 2147483647 h 192"/>
                <a:gd name="T12" fmla="*/ 0 w 176"/>
                <a:gd name="T13" fmla="*/ 2147483647 h 192"/>
                <a:gd name="T14" fmla="*/ 2147483647 w 176"/>
                <a:gd name="T15" fmla="*/ 2147483647 h 192"/>
                <a:gd name="T16" fmla="*/ 2147483647 w 176"/>
                <a:gd name="T17" fmla="*/ 2147483647 h 192"/>
                <a:gd name="T18" fmla="*/ 2147483647 w 176"/>
                <a:gd name="T19" fmla="*/ 2147483647 h 192"/>
                <a:gd name="T20" fmla="*/ 2147483647 w 176"/>
                <a:gd name="T21" fmla="*/ 2147483647 h 192"/>
                <a:gd name="T22" fmla="*/ 2147483647 w 176"/>
                <a:gd name="T23" fmla="*/ 2147483647 h 192"/>
                <a:gd name="T24" fmla="*/ 2147483647 w 176"/>
                <a:gd name="T25" fmla="*/ 2147483647 h 192"/>
                <a:gd name="T26" fmla="*/ 2147483647 w 176"/>
                <a:gd name="T27" fmla="*/ 2147483647 h 192"/>
                <a:gd name="T28" fmla="*/ 2147483647 w 176"/>
                <a:gd name="T29" fmla="*/ 2147483647 h 192"/>
                <a:gd name="T30" fmla="*/ 2147483647 w 176"/>
                <a:gd name="T31" fmla="*/ 2147483647 h 192"/>
                <a:gd name="T32" fmla="*/ 2147483647 w 176"/>
                <a:gd name="T33" fmla="*/ 2147483647 h 192"/>
                <a:gd name="T34" fmla="*/ 2147483647 w 176"/>
                <a:gd name="T35" fmla="*/ 2147483647 h 192"/>
                <a:gd name="T36" fmla="*/ 2147483647 w 176"/>
                <a:gd name="T37" fmla="*/ 2147483647 h 192"/>
                <a:gd name="T38" fmla="*/ 2147483647 w 176"/>
                <a:gd name="T39" fmla="*/ 2147483647 h 192"/>
                <a:gd name="T40" fmla="*/ 2147483647 w 176"/>
                <a:gd name="T41" fmla="*/ 2147483647 h 192"/>
                <a:gd name="T42" fmla="*/ 2147483647 w 176"/>
                <a:gd name="T43" fmla="*/ 2147483647 h 192"/>
                <a:gd name="T44" fmla="*/ 2147483647 w 176"/>
                <a:gd name="T45" fmla="*/ 2147483647 h 192"/>
                <a:gd name="T46" fmla="*/ 2147483647 w 176"/>
                <a:gd name="T47" fmla="*/ 2147483647 h 192"/>
                <a:gd name="T48" fmla="*/ 2147483647 w 176"/>
                <a:gd name="T49" fmla="*/ 2147483647 h 192"/>
                <a:gd name="T50" fmla="*/ 2147483647 w 176"/>
                <a:gd name="T51" fmla="*/ 2147483647 h 192"/>
                <a:gd name="T52" fmla="*/ 2147483647 w 176"/>
                <a:gd name="T53" fmla="*/ 2147483647 h 192"/>
                <a:gd name="T54" fmla="*/ 2147483647 w 176"/>
                <a:gd name="T55" fmla="*/ 2147483647 h 192"/>
                <a:gd name="T56" fmla="*/ 2147483647 w 176"/>
                <a:gd name="T57" fmla="*/ 2147483647 h 192"/>
                <a:gd name="T58" fmla="*/ 2147483647 w 176"/>
                <a:gd name="T59" fmla="*/ 2147483647 h 192"/>
                <a:gd name="T60" fmla="*/ 2147483647 w 176"/>
                <a:gd name="T61" fmla="*/ 2147483647 h 192"/>
                <a:gd name="T62" fmla="*/ 2147483647 w 176"/>
                <a:gd name="T63" fmla="*/ 2147483647 h 1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76" h="192">
                  <a:moveTo>
                    <a:pt x="175" y="1"/>
                  </a:moveTo>
                  <a:cubicBezTo>
                    <a:pt x="174" y="0"/>
                    <a:pt x="172" y="0"/>
                    <a:pt x="171" y="0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5" y="24"/>
                    <a:pt x="64" y="26"/>
                    <a:pt x="64" y="28"/>
                  </a:cubicBezTo>
                  <a:cubicBezTo>
                    <a:pt x="64" y="133"/>
                    <a:pt x="64" y="133"/>
                    <a:pt x="64" y="133"/>
                  </a:cubicBezTo>
                  <a:cubicBezTo>
                    <a:pt x="58" y="125"/>
                    <a:pt x="47" y="120"/>
                    <a:pt x="36" y="120"/>
                  </a:cubicBezTo>
                  <a:cubicBezTo>
                    <a:pt x="16" y="120"/>
                    <a:pt x="0" y="136"/>
                    <a:pt x="0" y="156"/>
                  </a:cubicBezTo>
                  <a:cubicBezTo>
                    <a:pt x="0" y="176"/>
                    <a:pt x="16" y="192"/>
                    <a:pt x="36" y="192"/>
                  </a:cubicBezTo>
                  <a:cubicBezTo>
                    <a:pt x="56" y="192"/>
                    <a:pt x="72" y="176"/>
                    <a:pt x="72" y="156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62" y="117"/>
                    <a:pt x="151" y="112"/>
                    <a:pt x="140" y="112"/>
                  </a:cubicBezTo>
                  <a:cubicBezTo>
                    <a:pt x="120" y="112"/>
                    <a:pt x="104" y="128"/>
                    <a:pt x="104" y="148"/>
                  </a:cubicBezTo>
                  <a:cubicBezTo>
                    <a:pt x="104" y="168"/>
                    <a:pt x="120" y="184"/>
                    <a:pt x="140" y="184"/>
                  </a:cubicBezTo>
                  <a:cubicBezTo>
                    <a:pt x="160" y="184"/>
                    <a:pt x="176" y="168"/>
                    <a:pt x="176" y="148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3"/>
                    <a:pt x="176" y="1"/>
                    <a:pt x="175" y="1"/>
                  </a:cubicBezTo>
                  <a:close/>
                  <a:moveTo>
                    <a:pt x="36" y="144"/>
                  </a:moveTo>
                  <a:cubicBezTo>
                    <a:pt x="30" y="144"/>
                    <a:pt x="24" y="149"/>
                    <a:pt x="24" y="156"/>
                  </a:cubicBezTo>
                  <a:cubicBezTo>
                    <a:pt x="24" y="158"/>
                    <a:pt x="22" y="160"/>
                    <a:pt x="20" y="160"/>
                  </a:cubicBezTo>
                  <a:cubicBezTo>
                    <a:pt x="18" y="160"/>
                    <a:pt x="16" y="158"/>
                    <a:pt x="16" y="156"/>
                  </a:cubicBezTo>
                  <a:cubicBezTo>
                    <a:pt x="16" y="145"/>
                    <a:pt x="25" y="136"/>
                    <a:pt x="36" y="136"/>
                  </a:cubicBezTo>
                  <a:cubicBezTo>
                    <a:pt x="38" y="136"/>
                    <a:pt x="40" y="138"/>
                    <a:pt x="40" y="140"/>
                  </a:cubicBezTo>
                  <a:cubicBezTo>
                    <a:pt x="40" y="142"/>
                    <a:pt x="38" y="144"/>
                    <a:pt x="36" y="144"/>
                  </a:cubicBezTo>
                  <a:close/>
                  <a:moveTo>
                    <a:pt x="140" y="136"/>
                  </a:moveTo>
                  <a:cubicBezTo>
                    <a:pt x="134" y="136"/>
                    <a:pt x="128" y="141"/>
                    <a:pt x="128" y="148"/>
                  </a:cubicBezTo>
                  <a:cubicBezTo>
                    <a:pt x="128" y="150"/>
                    <a:pt x="126" y="152"/>
                    <a:pt x="124" y="152"/>
                  </a:cubicBezTo>
                  <a:cubicBezTo>
                    <a:pt x="122" y="152"/>
                    <a:pt x="120" y="150"/>
                    <a:pt x="120" y="148"/>
                  </a:cubicBezTo>
                  <a:cubicBezTo>
                    <a:pt x="120" y="137"/>
                    <a:pt x="129" y="128"/>
                    <a:pt x="140" y="128"/>
                  </a:cubicBezTo>
                  <a:cubicBezTo>
                    <a:pt x="142" y="128"/>
                    <a:pt x="144" y="130"/>
                    <a:pt x="144" y="132"/>
                  </a:cubicBezTo>
                  <a:cubicBezTo>
                    <a:pt x="144" y="134"/>
                    <a:pt x="142" y="136"/>
                    <a:pt x="140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0296" tIns="40148" rIns="80296" bIns="40148"/>
            <a:lstStyle/>
            <a:p>
              <a:pPr>
                <a:lnSpc>
                  <a:spcPct val="130000"/>
                </a:lnSpc>
              </a:pPr>
              <a:endParaRPr lang="zh-CN" altLang="en-US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12" name="椭圆 66"/>
          <p:cNvSpPr>
            <a:spLocks noChangeArrowheads="1"/>
          </p:cNvSpPr>
          <p:nvPr/>
        </p:nvSpPr>
        <p:spPr bwMode="auto">
          <a:xfrm>
            <a:off x="3578226" y="2840155"/>
            <a:ext cx="566737" cy="5667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3" name="组合 6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0463" y="2998905"/>
            <a:ext cx="2921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椭圆 51"/>
          <p:cNvSpPr>
            <a:spLocks noChangeArrowheads="1"/>
          </p:cNvSpPr>
          <p:nvPr/>
        </p:nvSpPr>
        <p:spPr bwMode="auto">
          <a:xfrm>
            <a:off x="9315451" y="2787768"/>
            <a:ext cx="565150" cy="5651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椭圆 59"/>
          <p:cNvSpPr>
            <a:spLocks noChangeArrowheads="1"/>
          </p:cNvSpPr>
          <p:nvPr/>
        </p:nvSpPr>
        <p:spPr bwMode="auto">
          <a:xfrm>
            <a:off x="5018088" y="4222868"/>
            <a:ext cx="565150" cy="565150"/>
          </a:xfrm>
          <a:prstGeom prst="ellipse">
            <a:avLst/>
          </a:prstGeom>
          <a:solidFill>
            <a:srgbClr val="16B277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椭圆 53"/>
          <p:cNvSpPr>
            <a:spLocks noChangeArrowheads="1"/>
          </p:cNvSpPr>
          <p:nvPr/>
        </p:nvSpPr>
        <p:spPr bwMode="auto">
          <a:xfrm>
            <a:off x="6465888" y="2781418"/>
            <a:ext cx="565150" cy="5651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8" name="组合 5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8926" y="2900480"/>
            <a:ext cx="28098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8053388" y="4308593"/>
            <a:ext cx="236538" cy="404812"/>
          </a:xfrm>
          <a:custGeom>
            <a:gdLst>
              <a:gd name="T0" fmla="*/ 2147483647 w 112"/>
              <a:gd name="T1" fmla="*/ 0 h 192"/>
              <a:gd name="T2" fmla="*/ 2147483647 w 112"/>
              <a:gd name="T3" fmla="*/ 0 h 192"/>
              <a:gd name="T4" fmla="*/ 0 w 112"/>
              <a:gd name="T5" fmla="*/ 2147483647 h 192"/>
              <a:gd name="T6" fmla="*/ 0 w 112"/>
              <a:gd name="T7" fmla="*/ 2147483647 h 192"/>
              <a:gd name="T8" fmla="*/ 2147483647 w 112"/>
              <a:gd name="T9" fmla="*/ 2147483647 h 192"/>
              <a:gd name="T10" fmla="*/ 2147483647 w 112"/>
              <a:gd name="T11" fmla="*/ 2147483647 h 192"/>
              <a:gd name="T12" fmla="*/ 2147483647 w 112"/>
              <a:gd name="T13" fmla="*/ 2147483647 h 192"/>
              <a:gd name="T14" fmla="*/ 2147483647 w 112"/>
              <a:gd name="T15" fmla="*/ 2147483647 h 192"/>
              <a:gd name="T16" fmla="*/ 2147483647 w 112"/>
              <a:gd name="T17" fmla="*/ 0 h 192"/>
              <a:gd name="T18" fmla="*/ 2147483647 w 112"/>
              <a:gd name="T19" fmla="*/ 2147483647 h 192"/>
              <a:gd name="T20" fmla="*/ 2147483647 w 112"/>
              <a:gd name="T21" fmla="*/ 2147483647 h 192"/>
              <a:gd name="T22" fmla="*/ 2147483647 w 112"/>
              <a:gd name="T23" fmla="*/ 2147483647 h 192"/>
              <a:gd name="T24" fmla="*/ 2147483647 w 112"/>
              <a:gd name="T25" fmla="*/ 2147483647 h 192"/>
              <a:gd name="T26" fmla="*/ 2147483647 w 112"/>
              <a:gd name="T27" fmla="*/ 2147483647 h 192"/>
              <a:gd name="T28" fmla="*/ 2147483647 w 112"/>
              <a:gd name="T29" fmla="*/ 2147483647 h 192"/>
              <a:gd name="T30" fmla="*/ 2147483647 w 112"/>
              <a:gd name="T31" fmla="*/ 2147483647 h 192"/>
              <a:gd name="T32" fmla="*/ 2147483647 w 112"/>
              <a:gd name="T33" fmla="*/ 2147483647 h 192"/>
              <a:gd name="T34" fmla="*/ 2147483647 w 112"/>
              <a:gd name="T35" fmla="*/ 2147483647 h 192"/>
              <a:gd name="T36" fmla="*/ 2147483647 w 112"/>
              <a:gd name="T37" fmla="*/ 2147483647 h 192"/>
              <a:gd name="T38" fmla="*/ 2147483647 w 112"/>
              <a:gd name="T39" fmla="*/ 2147483647 h 192"/>
              <a:gd name="T40" fmla="*/ 2147483647 w 112"/>
              <a:gd name="T41" fmla="*/ 2147483647 h 192"/>
              <a:gd name="T42" fmla="*/ 2147483647 w 112"/>
              <a:gd name="T43" fmla="*/ 2147483647 h 192"/>
              <a:gd name="T44" fmla="*/ 2147483647 w 112"/>
              <a:gd name="T45" fmla="*/ 2147483647 h 192"/>
              <a:gd name="T46" fmla="*/ 2147483647 w 112"/>
              <a:gd name="T47" fmla="*/ 2147483647 h 192"/>
              <a:gd name="T48" fmla="*/ 2147483647 w 112"/>
              <a:gd name="T49" fmla="*/ 2147483647 h 192"/>
              <a:gd name="T50" fmla="*/ 2147483647 w 112"/>
              <a:gd name="T51" fmla="*/ 2147483647 h 192"/>
              <a:gd name="T52" fmla="*/ 2147483647 w 112"/>
              <a:gd name="T53" fmla="*/ 2147483647 h 192"/>
              <a:gd name="T54" fmla="*/ 2147483647 w 112"/>
              <a:gd name="T55" fmla="*/ 2147483647 h 192"/>
              <a:gd name="T56" fmla="*/ 2147483647 w 112"/>
              <a:gd name="T57" fmla="*/ 2147483647 h 192"/>
              <a:gd name="T58" fmla="*/ 2147483647 w 112"/>
              <a:gd name="T59" fmla="*/ 2147483647 h 192"/>
              <a:gd name="T60" fmla="*/ 2147483647 w 112"/>
              <a:gd name="T61" fmla="*/ 2147483647 h 192"/>
              <a:gd name="T62" fmla="*/ 2147483647 w 112"/>
              <a:gd name="T63" fmla="*/ 2147483647 h 192"/>
              <a:gd name="T64" fmla="*/ 2147483647 w 112"/>
              <a:gd name="T65" fmla="*/ 2147483647 h 192"/>
              <a:gd name="T66" fmla="*/ 2147483647 w 112"/>
              <a:gd name="T67" fmla="*/ 2147483647 h 192"/>
              <a:gd name="T68" fmla="*/ 2147483647 w 112"/>
              <a:gd name="T69" fmla="*/ 2147483647 h 192"/>
              <a:gd name="T70" fmla="*/ 2147483647 w 112"/>
              <a:gd name="T71" fmla="*/ 2147483647 h 192"/>
              <a:gd name="T72" fmla="*/ 2147483647 w 112"/>
              <a:gd name="T73" fmla="*/ 2147483647 h 192"/>
              <a:gd name="T74" fmla="*/ 2147483647 w 112"/>
              <a:gd name="T75" fmla="*/ 2147483647 h 19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12" h="192">
                <a:moveTo>
                  <a:pt x="100" y="0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86"/>
                  <a:pt x="6" y="192"/>
                  <a:pt x="12" y="192"/>
                </a:cubicBezTo>
                <a:cubicBezTo>
                  <a:pt x="100" y="192"/>
                  <a:pt x="100" y="192"/>
                  <a:pt x="100" y="192"/>
                </a:cubicBezTo>
                <a:cubicBezTo>
                  <a:pt x="107" y="192"/>
                  <a:pt x="112" y="186"/>
                  <a:pt x="112" y="180"/>
                </a:cubicBezTo>
                <a:cubicBezTo>
                  <a:pt x="112" y="12"/>
                  <a:pt x="112" y="12"/>
                  <a:pt x="112" y="12"/>
                </a:cubicBezTo>
                <a:cubicBezTo>
                  <a:pt x="112" y="5"/>
                  <a:pt x="107" y="0"/>
                  <a:pt x="100" y="0"/>
                </a:cubicBezTo>
                <a:close/>
                <a:moveTo>
                  <a:pt x="52" y="16"/>
                </a:moveTo>
                <a:cubicBezTo>
                  <a:pt x="60" y="16"/>
                  <a:pt x="60" y="16"/>
                  <a:pt x="60" y="16"/>
                </a:cubicBezTo>
                <a:cubicBezTo>
                  <a:pt x="62" y="16"/>
                  <a:pt x="64" y="18"/>
                  <a:pt x="64" y="20"/>
                </a:cubicBezTo>
                <a:cubicBezTo>
                  <a:pt x="64" y="22"/>
                  <a:pt x="62" y="24"/>
                  <a:pt x="60" y="24"/>
                </a:cubicBezTo>
                <a:cubicBezTo>
                  <a:pt x="52" y="24"/>
                  <a:pt x="52" y="24"/>
                  <a:pt x="52" y="24"/>
                </a:cubicBezTo>
                <a:cubicBezTo>
                  <a:pt x="50" y="24"/>
                  <a:pt x="48" y="22"/>
                  <a:pt x="48" y="20"/>
                </a:cubicBezTo>
                <a:cubicBezTo>
                  <a:pt x="48" y="18"/>
                  <a:pt x="50" y="16"/>
                  <a:pt x="52" y="16"/>
                </a:cubicBezTo>
                <a:close/>
                <a:moveTo>
                  <a:pt x="33" y="17"/>
                </a:moveTo>
                <a:cubicBezTo>
                  <a:pt x="35" y="16"/>
                  <a:pt x="38" y="16"/>
                  <a:pt x="39" y="17"/>
                </a:cubicBezTo>
                <a:cubicBezTo>
                  <a:pt x="40" y="18"/>
                  <a:pt x="40" y="19"/>
                  <a:pt x="40" y="20"/>
                </a:cubicBezTo>
                <a:cubicBezTo>
                  <a:pt x="40" y="21"/>
                  <a:pt x="40" y="22"/>
                  <a:pt x="39" y="23"/>
                </a:cubicBezTo>
                <a:cubicBezTo>
                  <a:pt x="38" y="23"/>
                  <a:pt x="37" y="24"/>
                  <a:pt x="36" y="24"/>
                </a:cubicBezTo>
                <a:cubicBezTo>
                  <a:pt x="35" y="24"/>
                  <a:pt x="34" y="23"/>
                  <a:pt x="33" y="23"/>
                </a:cubicBezTo>
                <a:cubicBezTo>
                  <a:pt x="33" y="22"/>
                  <a:pt x="32" y="21"/>
                  <a:pt x="32" y="20"/>
                </a:cubicBezTo>
                <a:cubicBezTo>
                  <a:pt x="32" y="19"/>
                  <a:pt x="33" y="18"/>
                  <a:pt x="33" y="17"/>
                </a:cubicBezTo>
                <a:close/>
                <a:moveTo>
                  <a:pt x="56" y="176"/>
                </a:moveTo>
                <a:cubicBezTo>
                  <a:pt x="50" y="176"/>
                  <a:pt x="44" y="170"/>
                  <a:pt x="44" y="164"/>
                </a:cubicBezTo>
                <a:cubicBezTo>
                  <a:pt x="44" y="157"/>
                  <a:pt x="50" y="152"/>
                  <a:pt x="56" y="152"/>
                </a:cubicBezTo>
                <a:cubicBezTo>
                  <a:pt x="63" y="152"/>
                  <a:pt x="68" y="157"/>
                  <a:pt x="68" y="164"/>
                </a:cubicBezTo>
                <a:cubicBezTo>
                  <a:pt x="68" y="170"/>
                  <a:pt x="63" y="176"/>
                  <a:pt x="56" y="176"/>
                </a:cubicBezTo>
                <a:close/>
                <a:moveTo>
                  <a:pt x="96" y="140"/>
                </a:moveTo>
                <a:cubicBezTo>
                  <a:pt x="96" y="142"/>
                  <a:pt x="94" y="144"/>
                  <a:pt x="92" y="144"/>
                </a:cubicBezTo>
                <a:cubicBezTo>
                  <a:pt x="20" y="144"/>
                  <a:pt x="20" y="144"/>
                  <a:pt x="20" y="144"/>
                </a:cubicBezTo>
                <a:cubicBezTo>
                  <a:pt x="18" y="144"/>
                  <a:pt x="16" y="142"/>
                  <a:pt x="16" y="140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34"/>
                  <a:pt x="18" y="32"/>
                  <a:pt x="20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4" y="32"/>
                  <a:pt x="96" y="34"/>
                  <a:pt x="96" y="36"/>
                </a:cubicBezTo>
                <a:lnTo>
                  <a:pt x="96" y="1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>
              <a:lnSpc>
                <a:spcPct val="130000"/>
              </a:lnSpc>
            </a:pPr>
            <a:endParaRPr lang="zh-CN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Freeform 94"/>
          <p:cNvSpPr/>
          <p:nvPr/>
        </p:nvSpPr>
        <p:spPr bwMode="auto">
          <a:xfrm>
            <a:off x="9409113" y="2900480"/>
            <a:ext cx="377825" cy="379413"/>
          </a:xfrm>
          <a:custGeom>
            <a:gdLst>
              <a:gd name="T0" fmla="*/ 2147483647 w 192"/>
              <a:gd name="T1" fmla="*/ 2147483647 h 192"/>
              <a:gd name="T2" fmla="*/ 2147483647 w 192"/>
              <a:gd name="T3" fmla="*/ 2147483647 h 192"/>
              <a:gd name="T4" fmla="*/ 2147483647 w 192"/>
              <a:gd name="T5" fmla="*/ 2147483647 h 192"/>
              <a:gd name="T6" fmla="*/ 2147483647 w 192"/>
              <a:gd name="T7" fmla="*/ 2147483647 h 192"/>
              <a:gd name="T8" fmla="*/ 2147483647 w 192"/>
              <a:gd name="T9" fmla="*/ 2147483647 h 192"/>
              <a:gd name="T10" fmla="*/ 2147483647 w 192"/>
              <a:gd name="T11" fmla="*/ 2147483647 h 192"/>
              <a:gd name="T12" fmla="*/ 2147483647 w 192"/>
              <a:gd name="T13" fmla="*/ 0 h 192"/>
              <a:gd name="T14" fmla="*/ 2147483647 w 192"/>
              <a:gd name="T15" fmla="*/ 2147483647 h 192"/>
              <a:gd name="T16" fmla="*/ 2147483647 w 192"/>
              <a:gd name="T17" fmla="*/ 2147483647 h 192"/>
              <a:gd name="T18" fmla="*/ 2147483647 w 192"/>
              <a:gd name="T19" fmla="*/ 2147483647 h 192"/>
              <a:gd name="T20" fmla="*/ 2147483647 w 192"/>
              <a:gd name="T21" fmla="*/ 2147483647 h 192"/>
              <a:gd name="T22" fmla="*/ 2147483647 w 192"/>
              <a:gd name="T23" fmla="*/ 2147483647 h 192"/>
              <a:gd name="T24" fmla="*/ 2147483647 w 192"/>
              <a:gd name="T25" fmla="*/ 2147483647 h 192"/>
              <a:gd name="T26" fmla="*/ 2147483647 w 192"/>
              <a:gd name="T27" fmla="*/ 2147483647 h 192"/>
              <a:gd name="T28" fmla="*/ 0 w 192"/>
              <a:gd name="T29" fmla="*/ 2147483647 h 192"/>
              <a:gd name="T30" fmla="*/ 2147483647 w 192"/>
              <a:gd name="T31" fmla="*/ 2147483647 h 192"/>
              <a:gd name="T32" fmla="*/ 2147483647 w 192"/>
              <a:gd name="T33" fmla="*/ 2147483647 h 192"/>
              <a:gd name="T34" fmla="*/ 2147483647 w 192"/>
              <a:gd name="T35" fmla="*/ 2147483647 h 192"/>
              <a:gd name="T36" fmla="*/ 2147483647 w 192"/>
              <a:gd name="T37" fmla="*/ 2147483647 h 192"/>
              <a:gd name="T38" fmla="*/ 2147483647 w 192"/>
              <a:gd name="T39" fmla="*/ 2147483647 h 192"/>
              <a:gd name="T40" fmla="*/ 2147483647 w 192"/>
              <a:gd name="T41" fmla="*/ 2147483647 h 192"/>
              <a:gd name="T42" fmla="*/ 2147483647 w 192"/>
              <a:gd name="T43" fmla="*/ 2147483647 h 192"/>
              <a:gd name="T44" fmla="*/ 2147483647 w 192"/>
              <a:gd name="T45" fmla="*/ 2147483647 h 192"/>
              <a:gd name="T46" fmla="*/ 2147483647 w 192"/>
              <a:gd name="T47" fmla="*/ 2147483647 h 192"/>
              <a:gd name="T48" fmla="*/ 2147483647 w 192"/>
              <a:gd name="T49" fmla="*/ 2147483647 h 192"/>
              <a:gd name="T50" fmla="*/ 2147483647 w 192"/>
              <a:gd name="T51" fmla="*/ 2147483647 h 192"/>
              <a:gd name="T52" fmla="*/ 2147483647 w 192"/>
              <a:gd name="T53" fmla="*/ 2147483647 h 192"/>
              <a:gd name="T54" fmla="*/ 2147483647 w 192"/>
              <a:gd name="T55" fmla="*/ 2147483647 h 192"/>
              <a:gd name="T56" fmla="*/ 2147483647 w 192"/>
              <a:gd name="T57" fmla="*/ 2147483647 h 192"/>
              <a:gd name="T58" fmla="*/ 2147483647 w 192"/>
              <a:gd name="T59" fmla="*/ 2147483647 h 192"/>
              <a:gd name="T60" fmla="*/ 2147483647 w 192"/>
              <a:gd name="T61" fmla="*/ 2147483647 h 192"/>
              <a:gd name="T62" fmla="*/ 2147483647 w 192"/>
              <a:gd name="T63" fmla="*/ 2147483647 h 192"/>
              <a:gd name="T64" fmla="*/ 2147483647 w 192"/>
              <a:gd name="T65" fmla="*/ 2147483647 h 192"/>
              <a:gd name="T66" fmla="*/ 2147483647 w 192"/>
              <a:gd name="T67" fmla="*/ 2147483647 h 192"/>
              <a:gd name="T68" fmla="*/ 2147483647 w 192"/>
              <a:gd name="T69" fmla="*/ 2147483647 h 192"/>
              <a:gd name="T70" fmla="*/ 2147483647 w 192"/>
              <a:gd name="T71" fmla="*/ 2147483647 h 192"/>
              <a:gd name="T72" fmla="*/ 2147483647 w 192"/>
              <a:gd name="T73" fmla="*/ 2147483647 h 192"/>
              <a:gd name="T74" fmla="*/ 2147483647 w 192"/>
              <a:gd name="T75" fmla="*/ 2147483647 h 192"/>
              <a:gd name="T76" fmla="*/ 2147483647 w 192"/>
              <a:gd name="T77" fmla="*/ 2147483647 h 192"/>
              <a:gd name="T78" fmla="*/ 2147483647 w 192"/>
              <a:gd name="T79" fmla="*/ 2147483647 h 192"/>
              <a:gd name="T80" fmla="*/ 2147483647 w 192"/>
              <a:gd name="T81" fmla="*/ 2147483647 h 192"/>
              <a:gd name="T82" fmla="*/ 2147483647 w 192"/>
              <a:gd name="T83" fmla="*/ 2147483647 h 192"/>
              <a:gd name="T84" fmla="*/ 2147483647 w 192"/>
              <a:gd name="T85" fmla="*/ 2147483647 h 192"/>
              <a:gd name="T86" fmla="*/ 2147483647 w 192"/>
              <a:gd name="T87" fmla="*/ 2147483647 h 192"/>
              <a:gd name="T88" fmla="*/ 2147483647 w 192"/>
              <a:gd name="T89" fmla="*/ 2147483647 h 192"/>
              <a:gd name="T90" fmla="*/ 2147483647 w 192"/>
              <a:gd name="T91" fmla="*/ 2147483647 h 192"/>
              <a:gd name="T92" fmla="*/ 2147483647 w 192"/>
              <a:gd name="T93" fmla="*/ 2147483647 h 192"/>
              <a:gd name="T94" fmla="*/ 2147483647 w 192"/>
              <a:gd name="T95" fmla="*/ 2147483647 h 192"/>
              <a:gd name="T96" fmla="*/ 2147483647 w 192"/>
              <a:gd name="T97" fmla="*/ 2147483647 h 192"/>
              <a:gd name="T98" fmla="*/ 2147483647 w 192"/>
              <a:gd name="T99" fmla="*/ 2147483647 h 192"/>
              <a:gd name="T100" fmla="*/ 2147483647 w 192"/>
              <a:gd name="T101" fmla="*/ 2147483647 h 192"/>
              <a:gd name="T102" fmla="*/ 2147483647 w 192"/>
              <a:gd name="T103" fmla="*/ 2147483647 h 192"/>
              <a:gd name="T104" fmla="*/ 2147483647 w 192"/>
              <a:gd name="T105" fmla="*/ 2147483647 h 192"/>
              <a:gd name="T106" fmla="*/ 2147483647 w 192"/>
              <a:gd name="T107" fmla="*/ 2147483647 h 192"/>
              <a:gd name="T108" fmla="*/ 2147483647 w 192"/>
              <a:gd name="T109" fmla="*/ 2147483647 h 192"/>
              <a:gd name="T110" fmla="*/ 2147483647 w 192"/>
              <a:gd name="T111" fmla="*/ 2147483647 h 192"/>
              <a:gd name="T112" fmla="*/ 2147483647 w 192"/>
              <a:gd name="T113" fmla="*/ 2147483647 h 19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92" h="192">
                <a:moveTo>
                  <a:pt x="176" y="147"/>
                </a:moveTo>
                <a:cubicBezTo>
                  <a:pt x="186" y="142"/>
                  <a:pt x="192" y="132"/>
                  <a:pt x="192" y="120"/>
                </a:cubicBezTo>
                <a:cubicBezTo>
                  <a:pt x="192" y="108"/>
                  <a:pt x="186" y="98"/>
                  <a:pt x="176" y="92"/>
                </a:cubicBezTo>
                <a:cubicBezTo>
                  <a:pt x="176" y="92"/>
                  <a:pt x="176" y="92"/>
                  <a:pt x="176" y="91"/>
                </a:cubicBezTo>
                <a:cubicBezTo>
                  <a:pt x="176" y="48"/>
                  <a:pt x="176" y="48"/>
                  <a:pt x="176" y="48"/>
                </a:cubicBezTo>
                <a:cubicBezTo>
                  <a:pt x="176" y="47"/>
                  <a:pt x="176" y="47"/>
                  <a:pt x="176" y="46"/>
                </a:cubicBezTo>
                <a:cubicBezTo>
                  <a:pt x="166" y="23"/>
                  <a:pt x="135" y="0"/>
                  <a:pt x="96" y="0"/>
                </a:cubicBezTo>
                <a:cubicBezTo>
                  <a:pt x="57" y="0"/>
                  <a:pt x="27" y="23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7"/>
                  <a:pt x="16" y="47"/>
                </a:cubicBezTo>
                <a:cubicBezTo>
                  <a:pt x="16" y="47"/>
                  <a:pt x="16" y="47"/>
                  <a:pt x="16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91"/>
                  <a:pt x="16" y="91"/>
                  <a:pt x="16" y="91"/>
                </a:cubicBezTo>
                <a:cubicBezTo>
                  <a:pt x="16" y="92"/>
                  <a:pt x="16" y="92"/>
                  <a:pt x="16" y="92"/>
                </a:cubicBezTo>
                <a:cubicBezTo>
                  <a:pt x="7" y="98"/>
                  <a:pt x="0" y="108"/>
                  <a:pt x="0" y="120"/>
                </a:cubicBezTo>
                <a:cubicBezTo>
                  <a:pt x="0" y="138"/>
                  <a:pt x="14" y="152"/>
                  <a:pt x="32" y="152"/>
                </a:cubicBezTo>
                <a:cubicBezTo>
                  <a:pt x="33" y="152"/>
                  <a:pt x="33" y="152"/>
                  <a:pt x="33" y="152"/>
                </a:cubicBezTo>
                <a:cubicBezTo>
                  <a:pt x="35" y="157"/>
                  <a:pt x="39" y="160"/>
                  <a:pt x="44" y="160"/>
                </a:cubicBezTo>
                <a:cubicBezTo>
                  <a:pt x="51" y="160"/>
                  <a:pt x="56" y="154"/>
                  <a:pt x="56" y="148"/>
                </a:cubicBezTo>
                <a:cubicBezTo>
                  <a:pt x="56" y="92"/>
                  <a:pt x="56" y="92"/>
                  <a:pt x="56" y="92"/>
                </a:cubicBezTo>
                <a:cubicBezTo>
                  <a:pt x="56" y="85"/>
                  <a:pt x="51" y="80"/>
                  <a:pt x="44" y="80"/>
                </a:cubicBezTo>
                <a:cubicBezTo>
                  <a:pt x="39" y="80"/>
                  <a:pt x="35" y="83"/>
                  <a:pt x="33" y="88"/>
                </a:cubicBezTo>
                <a:cubicBezTo>
                  <a:pt x="32" y="88"/>
                  <a:pt x="32" y="88"/>
                  <a:pt x="32" y="88"/>
                </a:cubicBezTo>
                <a:cubicBezTo>
                  <a:pt x="29" y="88"/>
                  <a:pt x="27" y="88"/>
                  <a:pt x="24" y="89"/>
                </a:cubicBezTo>
                <a:cubicBezTo>
                  <a:pt x="24" y="49"/>
                  <a:pt x="24" y="49"/>
                  <a:pt x="24" y="49"/>
                </a:cubicBezTo>
                <a:cubicBezTo>
                  <a:pt x="28" y="40"/>
                  <a:pt x="36" y="31"/>
                  <a:pt x="46" y="24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6" y="32"/>
                  <a:pt x="57" y="31"/>
                </a:cubicBezTo>
                <a:cubicBezTo>
                  <a:pt x="57" y="31"/>
                  <a:pt x="69" y="24"/>
                  <a:pt x="96" y="24"/>
                </a:cubicBezTo>
                <a:cubicBezTo>
                  <a:pt x="123" y="24"/>
                  <a:pt x="135" y="31"/>
                  <a:pt x="135" y="31"/>
                </a:cubicBezTo>
                <a:cubicBezTo>
                  <a:pt x="136" y="32"/>
                  <a:pt x="136" y="32"/>
                  <a:pt x="137" y="32"/>
                </a:cubicBezTo>
                <a:cubicBezTo>
                  <a:pt x="138" y="32"/>
                  <a:pt x="139" y="31"/>
                  <a:pt x="140" y="31"/>
                </a:cubicBezTo>
                <a:cubicBezTo>
                  <a:pt x="147" y="24"/>
                  <a:pt x="147" y="24"/>
                  <a:pt x="147" y="24"/>
                </a:cubicBezTo>
                <a:cubicBezTo>
                  <a:pt x="157" y="31"/>
                  <a:pt x="164" y="40"/>
                  <a:pt x="168" y="49"/>
                </a:cubicBezTo>
                <a:cubicBezTo>
                  <a:pt x="168" y="89"/>
                  <a:pt x="168" y="89"/>
                  <a:pt x="168" y="89"/>
                </a:cubicBezTo>
                <a:cubicBezTo>
                  <a:pt x="166" y="88"/>
                  <a:pt x="163" y="88"/>
                  <a:pt x="160" y="88"/>
                </a:cubicBezTo>
                <a:cubicBezTo>
                  <a:pt x="159" y="88"/>
                  <a:pt x="159" y="88"/>
                  <a:pt x="159" y="88"/>
                </a:cubicBezTo>
                <a:cubicBezTo>
                  <a:pt x="158" y="83"/>
                  <a:pt x="153" y="80"/>
                  <a:pt x="148" y="80"/>
                </a:cubicBezTo>
                <a:cubicBezTo>
                  <a:pt x="142" y="80"/>
                  <a:pt x="136" y="85"/>
                  <a:pt x="136" y="92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54"/>
                  <a:pt x="142" y="160"/>
                  <a:pt x="148" y="160"/>
                </a:cubicBezTo>
                <a:cubicBezTo>
                  <a:pt x="153" y="160"/>
                  <a:pt x="158" y="157"/>
                  <a:pt x="159" y="152"/>
                </a:cubicBezTo>
                <a:cubicBezTo>
                  <a:pt x="160" y="152"/>
                  <a:pt x="160" y="152"/>
                  <a:pt x="160" y="152"/>
                </a:cubicBezTo>
                <a:cubicBezTo>
                  <a:pt x="163" y="152"/>
                  <a:pt x="166" y="151"/>
                  <a:pt x="169" y="151"/>
                </a:cubicBezTo>
                <a:cubicBezTo>
                  <a:pt x="175" y="162"/>
                  <a:pt x="175" y="162"/>
                  <a:pt x="175" y="162"/>
                </a:cubicBezTo>
                <a:cubicBezTo>
                  <a:pt x="143" y="174"/>
                  <a:pt x="143" y="174"/>
                  <a:pt x="143" y="174"/>
                </a:cubicBezTo>
                <a:cubicBezTo>
                  <a:pt x="142" y="173"/>
                  <a:pt x="142" y="172"/>
                  <a:pt x="141" y="171"/>
                </a:cubicBezTo>
                <a:cubicBezTo>
                  <a:pt x="138" y="169"/>
                  <a:pt x="135" y="168"/>
                  <a:pt x="132" y="168"/>
                </a:cubicBezTo>
                <a:cubicBezTo>
                  <a:pt x="116" y="168"/>
                  <a:pt x="116" y="168"/>
                  <a:pt x="116" y="168"/>
                </a:cubicBezTo>
                <a:cubicBezTo>
                  <a:pt x="110" y="168"/>
                  <a:pt x="104" y="173"/>
                  <a:pt x="104" y="180"/>
                </a:cubicBezTo>
                <a:cubicBezTo>
                  <a:pt x="104" y="186"/>
                  <a:pt x="110" y="192"/>
                  <a:pt x="116" y="192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138" y="192"/>
                  <a:pt x="142" y="188"/>
                  <a:pt x="144" y="183"/>
                </a:cubicBezTo>
                <a:cubicBezTo>
                  <a:pt x="182" y="167"/>
                  <a:pt x="182" y="167"/>
                  <a:pt x="182" y="167"/>
                </a:cubicBezTo>
                <a:cubicBezTo>
                  <a:pt x="183" y="167"/>
                  <a:pt x="184" y="166"/>
                  <a:pt x="184" y="165"/>
                </a:cubicBezTo>
                <a:cubicBezTo>
                  <a:pt x="184" y="164"/>
                  <a:pt x="184" y="163"/>
                  <a:pt x="184" y="162"/>
                </a:cubicBezTo>
                <a:lnTo>
                  <a:pt x="176" y="147"/>
                </a:lnTo>
                <a:close/>
              </a:path>
            </a:pathLst>
          </a:custGeom>
          <a:solidFill>
            <a:srgbClr val="7773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80296" tIns="40148" rIns="80296" bIns="40148"/>
          <a:lstStyle/>
          <a:p>
            <a:pPr>
              <a:lnSpc>
                <a:spcPct val="130000"/>
              </a:lnSpc>
            </a:pPr>
            <a:endParaRPr lang="zh-CN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21" name="文本框 81"/>
          <p:cNvSpPr txBox="1">
            <a:spLocks noChangeArrowheads="1"/>
          </p:cNvSpPr>
          <p:nvPr/>
        </p:nvSpPr>
        <p:spPr bwMode="auto">
          <a:xfrm>
            <a:off x="1887538" y="3611680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16B277"/>
                </a:solidFill>
                <a:latin typeface="+mn-ea"/>
                <a:ea typeface="+mn-ea"/>
              </a:rPr>
              <a:t>添加标题</a:t>
            </a:r>
            <a:endParaRPr lang="zh-CN" altLang="en-US" b="1">
              <a:solidFill>
                <a:srgbClr val="16B277"/>
              </a:solidFill>
              <a:latin typeface="+mn-ea"/>
              <a:ea typeface="+mn-ea"/>
            </a:endParaRPr>
          </a:p>
        </p:txBody>
      </p:sp>
      <p:sp>
        <p:nvSpPr>
          <p:cNvPr id="22" name="文本框 82"/>
          <p:cNvSpPr txBox="1">
            <a:spLocks noChangeArrowheads="1"/>
          </p:cNvSpPr>
          <p:nvPr/>
        </p:nvSpPr>
        <p:spPr bwMode="auto">
          <a:xfrm>
            <a:off x="3324226" y="3611680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</a:rPr>
              <a:t>添加标题</a:t>
            </a:r>
            <a:endParaRPr lang="zh-CN" altLang="en-US" b="1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3" name="文本框 83"/>
          <p:cNvSpPr txBox="1">
            <a:spLocks noChangeArrowheads="1"/>
          </p:cNvSpPr>
          <p:nvPr/>
        </p:nvSpPr>
        <p:spPr bwMode="auto">
          <a:xfrm>
            <a:off x="4765676" y="3611680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16B277"/>
                </a:solidFill>
                <a:latin typeface="+mn-ea"/>
                <a:ea typeface="+mn-ea"/>
              </a:rPr>
              <a:t>添加标题</a:t>
            </a:r>
            <a:endParaRPr lang="zh-CN" altLang="en-US" b="1">
              <a:solidFill>
                <a:srgbClr val="16B277"/>
              </a:solidFill>
              <a:latin typeface="+mn-ea"/>
              <a:ea typeface="+mn-ea"/>
            </a:endParaRPr>
          </a:p>
        </p:txBody>
      </p:sp>
      <p:sp>
        <p:nvSpPr>
          <p:cNvPr id="24" name="文本框 84"/>
          <p:cNvSpPr txBox="1">
            <a:spLocks noChangeArrowheads="1"/>
          </p:cNvSpPr>
          <p:nvPr/>
        </p:nvSpPr>
        <p:spPr bwMode="auto">
          <a:xfrm>
            <a:off x="6223001" y="3611680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</a:rPr>
              <a:t>添加标题</a:t>
            </a:r>
            <a:endParaRPr lang="zh-CN" altLang="en-US" b="1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5" name="文本框 85"/>
          <p:cNvSpPr txBox="1">
            <a:spLocks noChangeArrowheads="1"/>
          </p:cNvSpPr>
          <p:nvPr/>
        </p:nvSpPr>
        <p:spPr bwMode="auto">
          <a:xfrm>
            <a:off x="7627938" y="3611680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16B277"/>
                </a:solidFill>
                <a:latin typeface="+mn-ea"/>
                <a:ea typeface="+mn-ea"/>
              </a:rPr>
              <a:t>添加标题</a:t>
            </a:r>
            <a:endParaRPr lang="zh-CN" altLang="en-US" b="1">
              <a:solidFill>
                <a:srgbClr val="16B277"/>
              </a:solidFill>
              <a:latin typeface="+mn-ea"/>
              <a:ea typeface="+mn-ea"/>
            </a:endParaRPr>
          </a:p>
        </p:txBody>
      </p:sp>
      <p:sp>
        <p:nvSpPr>
          <p:cNvPr id="26" name="文本框 86"/>
          <p:cNvSpPr txBox="1">
            <a:spLocks noChangeArrowheads="1"/>
          </p:cNvSpPr>
          <p:nvPr/>
        </p:nvSpPr>
        <p:spPr bwMode="auto">
          <a:xfrm>
            <a:off x="9020176" y="3611680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</a:rPr>
              <a:t>添加标题</a:t>
            </a:r>
            <a:endParaRPr lang="zh-CN" altLang="en-US" b="1">
              <a:solidFill>
                <a:schemeClr val="bg1"/>
              </a:solidFill>
              <a:latin typeface="+mn-ea"/>
              <a:ea typeface="+mn-ea"/>
            </a:endParaRPr>
          </a:p>
        </p:txBody>
      </p:sp>
      <p:cxnSp>
        <p:nvCxnSpPr>
          <p:cNvPr id="27" name="直接连接符 87"/>
          <p:cNvCxnSpPr>
            <a:cxnSpLocks noChangeShapeType="1"/>
          </p:cNvCxnSpPr>
          <p:nvPr/>
        </p:nvCxnSpPr>
        <p:spPr bwMode="auto">
          <a:xfrm>
            <a:off x="3362326" y="4222868"/>
            <a:ext cx="1063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直接连接符 88"/>
          <p:cNvCxnSpPr>
            <a:cxnSpLocks noChangeShapeType="1"/>
          </p:cNvCxnSpPr>
          <p:nvPr/>
        </p:nvCxnSpPr>
        <p:spPr bwMode="auto">
          <a:xfrm>
            <a:off x="6216651" y="4222868"/>
            <a:ext cx="1063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直接连接符 89"/>
          <p:cNvCxnSpPr>
            <a:cxnSpLocks noChangeShapeType="1"/>
          </p:cNvCxnSpPr>
          <p:nvPr/>
        </p:nvCxnSpPr>
        <p:spPr bwMode="auto">
          <a:xfrm>
            <a:off x="9066213" y="4222868"/>
            <a:ext cx="1063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直接连接符 90"/>
          <p:cNvCxnSpPr>
            <a:cxnSpLocks noChangeShapeType="1"/>
          </p:cNvCxnSpPr>
          <p:nvPr/>
        </p:nvCxnSpPr>
        <p:spPr bwMode="auto">
          <a:xfrm>
            <a:off x="1909763" y="3406893"/>
            <a:ext cx="1063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直接连接符 91"/>
          <p:cNvCxnSpPr>
            <a:cxnSpLocks noChangeShapeType="1"/>
          </p:cNvCxnSpPr>
          <p:nvPr/>
        </p:nvCxnSpPr>
        <p:spPr bwMode="auto">
          <a:xfrm>
            <a:off x="4768851" y="3370380"/>
            <a:ext cx="1063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直接连接符 92"/>
          <p:cNvCxnSpPr>
            <a:cxnSpLocks noChangeShapeType="1"/>
          </p:cNvCxnSpPr>
          <p:nvPr/>
        </p:nvCxnSpPr>
        <p:spPr bwMode="auto">
          <a:xfrm>
            <a:off x="7650163" y="3376730"/>
            <a:ext cx="1063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直接箭头连接符 93"/>
          <p:cNvCxnSpPr>
            <a:cxnSpLocks noChangeShapeType="1"/>
          </p:cNvCxnSpPr>
          <p:nvPr/>
        </p:nvCxnSpPr>
        <p:spPr bwMode="auto">
          <a:xfrm flipH="1" flipV="1">
            <a:off x="2459038" y="2840155"/>
            <a:ext cx="0" cy="566738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直接箭头连接符 94"/>
          <p:cNvCxnSpPr>
            <a:cxnSpLocks noChangeShapeType="1"/>
          </p:cNvCxnSpPr>
          <p:nvPr/>
        </p:nvCxnSpPr>
        <p:spPr bwMode="auto">
          <a:xfrm flipH="1" flipV="1">
            <a:off x="5283201" y="2803643"/>
            <a:ext cx="0" cy="566737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直接箭头连接符 95"/>
          <p:cNvCxnSpPr>
            <a:cxnSpLocks noChangeShapeType="1"/>
          </p:cNvCxnSpPr>
          <p:nvPr/>
        </p:nvCxnSpPr>
        <p:spPr bwMode="auto">
          <a:xfrm flipH="1" flipV="1">
            <a:off x="8172451" y="2803643"/>
            <a:ext cx="0" cy="566737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直接箭头连接符 96"/>
          <p:cNvCxnSpPr>
            <a:cxnSpLocks noChangeShapeType="1"/>
          </p:cNvCxnSpPr>
          <p:nvPr/>
        </p:nvCxnSpPr>
        <p:spPr bwMode="auto">
          <a:xfrm flipH="1">
            <a:off x="3910013" y="4233980"/>
            <a:ext cx="0" cy="481013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直接箭头连接符 97"/>
          <p:cNvCxnSpPr>
            <a:cxnSpLocks noChangeShapeType="1"/>
          </p:cNvCxnSpPr>
          <p:nvPr/>
        </p:nvCxnSpPr>
        <p:spPr bwMode="auto">
          <a:xfrm flipH="1">
            <a:off x="6734176" y="4235568"/>
            <a:ext cx="0" cy="479425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直接箭头连接符 98"/>
          <p:cNvCxnSpPr>
            <a:cxnSpLocks noChangeShapeType="1"/>
          </p:cNvCxnSpPr>
          <p:nvPr/>
        </p:nvCxnSpPr>
        <p:spPr bwMode="auto">
          <a:xfrm flipH="1">
            <a:off x="9625013" y="4235568"/>
            <a:ext cx="0" cy="479425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矩形 99"/>
          <p:cNvSpPr>
            <a:spLocks noChangeArrowheads="1"/>
          </p:cNvSpPr>
          <p:nvPr/>
        </p:nvSpPr>
        <p:spPr bwMode="auto">
          <a:xfrm>
            <a:off x="1519238" y="2122605"/>
            <a:ext cx="1885950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+mn-ea"/>
              </a:rPr>
              <a:t>我们工作室致力于专业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模板的发布</a:t>
            </a:r>
            <a:endParaRPr lang="zh-CN" altLang="en-US" sz="1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0" name="矩形 100"/>
          <p:cNvSpPr>
            <a:spLocks noChangeArrowheads="1"/>
          </p:cNvSpPr>
          <p:nvPr/>
        </p:nvSpPr>
        <p:spPr bwMode="auto">
          <a:xfrm>
            <a:off x="2945040" y="4911843"/>
            <a:ext cx="1885950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+mn-ea"/>
              </a:rPr>
              <a:t>我们工作室致力于专业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模板的发布</a:t>
            </a:r>
            <a:endParaRPr lang="zh-CN" altLang="en-US" sz="1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1" name="矩形 101"/>
          <p:cNvSpPr>
            <a:spLocks noChangeArrowheads="1"/>
          </p:cNvSpPr>
          <p:nvPr/>
        </p:nvSpPr>
        <p:spPr bwMode="auto">
          <a:xfrm>
            <a:off x="4357689" y="2116255"/>
            <a:ext cx="1885950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+mn-ea"/>
              </a:rPr>
              <a:t>我们工作室致力于专业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模板的发布</a:t>
            </a:r>
            <a:endParaRPr lang="zh-CN" altLang="en-US" sz="1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2" name="矩形 102"/>
          <p:cNvSpPr>
            <a:spLocks noChangeArrowheads="1"/>
          </p:cNvSpPr>
          <p:nvPr/>
        </p:nvSpPr>
        <p:spPr bwMode="auto">
          <a:xfrm>
            <a:off x="5793465" y="4911843"/>
            <a:ext cx="1885950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+mn-ea"/>
              </a:rPr>
              <a:t>我们工作室致力于专业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模板的发布</a:t>
            </a:r>
            <a:endParaRPr lang="zh-CN" altLang="en-US" sz="1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3" name="矩形 103"/>
          <p:cNvSpPr>
            <a:spLocks noChangeArrowheads="1"/>
          </p:cNvSpPr>
          <p:nvPr/>
        </p:nvSpPr>
        <p:spPr bwMode="auto">
          <a:xfrm>
            <a:off x="7228682" y="2111493"/>
            <a:ext cx="1885950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+mn-ea"/>
              </a:rPr>
              <a:t>我们工作室致力于专业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模板的发布</a:t>
            </a:r>
            <a:endParaRPr lang="zh-CN" altLang="en-US" sz="1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4" name="矩形 104"/>
          <p:cNvSpPr>
            <a:spLocks noChangeArrowheads="1"/>
          </p:cNvSpPr>
          <p:nvPr/>
        </p:nvSpPr>
        <p:spPr bwMode="auto">
          <a:xfrm>
            <a:off x="8677274" y="4908668"/>
            <a:ext cx="1885950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+mn-ea"/>
              </a:rPr>
              <a:t>我们工作室致力于专业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模板的发布</a:t>
            </a:r>
            <a:endParaRPr lang="zh-CN" altLang="en-US" sz="1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5" name="Freeform 217"/>
          <p:cNvSpPr>
            <a:spLocks noChangeAspect="1" noEditPoints="1"/>
          </p:cNvSpPr>
          <p:nvPr/>
        </p:nvSpPr>
        <p:spPr bwMode="auto">
          <a:xfrm>
            <a:off x="5139109" y="4344716"/>
            <a:ext cx="323108" cy="321454"/>
          </a:xfrm>
          <a:custGeom>
            <a:gdLst>
              <a:gd name="T0" fmla="*/ 2147483647 w 87"/>
              <a:gd name="T1" fmla="*/ 2147483647 h 87"/>
              <a:gd name="T2" fmla="*/ 2147483647 w 87"/>
              <a:gd name="T3" fmla="*/ 2147483647 h 87"/>
              <a:gd name="T4" fmla="*/ 2147483647 w 87"/>
              <a:gd name="T5" fmla="*/ 2147483647 h 87"/>
              <a:gd name="T6" fmla="*/ 2147483647 w 87"/>
              <a:gd name="T7" fmla="*/ 2147483647 h 87"/>
              <a:gd name="T8" fmla="*/ 2147483647 w 87"/>
              <a:gd name="T9" fmla="*/ 2147483647 h 87"/>
              <a:gd name="T10" fmla="*/ 2147483647 w 87"/>
              <a:gd name="T11" fmla="*/ 2147483647 h 87"/>
              <a:gd name="T12" fmla="*/ 2147483647 w 87"/>
              <a:gd name="T13" fmla="*/ 2147483647 h 87"/>
              <a:gd name="T14" fmla="*/ 2147483647 w 87"/>
              <a:gd name="T15" fmla="*/ 2147483647 h 87"/>
              <a:gd name="T16" fmla="*/ 2147483647 w 87"/>
              <a:gd name="T17" fmla="*/ 2147483647 h 87"/>
              <a:gd name="T18" fmla="*/ 2147483647 w 87"/>
              <a:gd name="T19" fmla="*/ 2147483647 h 87"/>
              <a:gd name="T20" fmla="*/ 2147483647 w 87"/>
              <a:gd name="T21" fmla="*/ 2147483647 h 87"/>
              <a:gd name="T22" fmla="*/ 2147483647 w 87"/>
              <a:gd name="T23" fmla="*/ 2147483647 h 87"/>
              <a:gd name="T24" fmla="*/ 2147483647 w 87"/>
              <a:gd name="T25" fmla="*/ 2147483647 h 87"/>
              <a:gd name="T26" fmla="*/ 2147483647 w 87"/>
              <a:gd name="T27" fmla="*/ 2147483647 h 87"/>
              <a:gd name="T28" fmla="*/ 2147483647 w 87"/>
              <a:gd name="T29" fmla="*/ 2147483647 h 87"/>
              <a:gd name="T30" fmla="*/ 2147483647 w 87"/>
              <a:gd name="T31" fmla="*/ 2147483647 h 87"/>
              <a:gd name="T32" fmla="*/ 2147483647 w 87"/>
              <a:gd name="T33" fmla="*/ 2147483647 h 87"/>
              <a:gd name="T34" fmla="*/ 2147483647 w 87"/>
              <a:gd name="T35" fmla="*/ 2147483647 h 87"/>
              <a:gd name="T36" fmla="*/ 2147483647 w 87"/>
              <a:gd name="T37" fmla="*/ 2147483647 h 87"/>
              <a:gd name="T38" fmla="*/ 2147483647 w 87"/>
              <a:gd name="T39" fmla="*/ 2147483647 h 87"/>
              <a:gd name="T40" fmla="*/ 2147483647 w 87"/>
              <a:gd name="T41" fmla="*/ 2147483647 h 87"/>
              <a:gd name="T42" fmla="*/ 2147483647 w 87"/>
              <a:gd name="T43" fmla="*/ 2147483647 h 87"/>
              <a:gd name="T44" fmla="*/ 2147483647 w 87"/>
              <a:gd name="T45" fmla="*/ 2147483647 h 87"/>
              <a:gd name="T46" fmla="*/ 2147483647 w 87"/>
              <a:gd name="T47" fmla="*/ 2147483647 h 87"/>
              <a:gd name="T48" fmla="*/ 2147483647 w 87"/>
              <a:gd name="T49" fmla="*/ 2147483647 h 87"/>
              <a:gd name="T50" fmla="*/ 2147483647 w 87"/>
              <a:gd name="T51" fmla="*/ 0 h 87"/>
              <a:gd name="T52" fmla="*/ 2147483647 w 87"/>
              <a:gd name="T53" fmla="*/ 2147483647 h 87"/>
              <a:gd name="T54" fmla="*/ 2147483647 w 87"/>
              <a:gd name="T55" fmla="*/ 2147483647 h 87"/>
              <a:gd name="T56" fmla="*/ 2147483647 w 87"/>
              <a:gd name="T57" fmla="*/ 2147483647 h 87"/>
              <a:gd name="T58" fmla="*/ 2147483647 w 87"/>
              <a:gd name="T59" fmla="*/ 2147483647 h 87"/>
              <a:gd name="T60" fmla="*/ 2147483647 w 87"/>
              <a:gd name="T61" fmla="*/ 2147483647 h 87"/>
              <a:gd name="T62" fmla="*/ 2147483647 w 87"/>
              <a:gd name="T63" fmla="*/ 2147483647 h 87"/>
              <a:gd name="T64" fmla="*/ 2147483647 w 87"/>
              <a:gd name="T65" fmla="*/ 0 h 87"/>
              <a:gd name="T66" fmla="*/ 2147483647 w 87"/>
              <a:gd name="T67" fmla="*/ 0 h 87"/>
              <a:gd name="T68" fmla="*/ 2147483647 w 87"/>
              <a:gd name="T69" fmla="*/ 2147483647 h 87"/>
              <a:gd name="T70" fmla="*/ 2147483647 w 87"/>
              <a:gd name="T71" fmla="*/ 2147483647 h 87"/>
              <a:gd name="T72" fmla="*/ 2147483647 w 87"/>
              <a:gd name="T73" fmla="*/ 2147483647 h 87"/>
              <a:gd name="T74" fmla="*/ 2147483647 w 87"/>
              <a:gd name="T75" fmla="*/ 2147483647 h 87"/>
              <a:gd name="T76" fmla="*/ 2147483647 w 87"/>
              <a:gd name="T77" fmla="*/ 2147483647 h 87"/>
              <a:gd name="T78" fmla="*/ 0 w 87"/>
              <a:gd name="T79" fmla="*/ 2147483647 h 87"/>
              <a:gd name="T80" fmla="*/ 2147483647 w 87"/>
              <a:gd name="T81" fmla="*/ 2147483647 h 87"/>
              <a:gd name="T82" fmla="*/ 2147483647 w 87"/>
              <a:gd name="T83" fmla="*/ 2147483647 h 87"/>
              <a:gd name="T84" fmla="*/ 2147483647 w 87"/>
              <a:gd name="T85" fmla="*/ 2147483647 h 87"/>
              <a:gd name="T86" fmla="*/ 2147483647 w 87"/>
              <a:gd name="T87" fmla="*/ 2147483647 h 87"/>
              <a:gd name="T88" fmla="*/ 2147483647 w 87"/>
              <a:gd name="T89" fmla="*/ 2147483647 h 87"/>
              <a:gd name="T90" fmla="*/ 2147483647 w 87"/>
              <a:gd name="T91" fmla="*/ 2147483647 h 87"/>
              <a:gd name="T92" fmla="*/ 2147483647 w 87"/>
              <a:gd name="T93" fmla="*/ 2147483647 h 87"/>
              <a:gd name="T94" fmla="*/ 2147483647 w 87"/>
              <a:gd name="T95" fmla="*/ 2147483647 h 87"/>
              <a:gd name="T96" fmla="*/ 2147483647 w 87"/>
              <a:gd name="T97" fmla="*/ 2147483647 h 87"/>
              <a:gd name="T98" fmla="*/ 2147483647 w 87"/>
              <a:gd name="T99" fmla="*/ 2147483647 h 87"/>
              <a:gd name="T100" fmla="*/ 2147483647 w 87"/>
              <a:gd name="T101" fmla="*/ 2147483647 h 87"/>
              <a:gd name="T102" fmla="*/ 2147483647 w 87"/>
              <a:gd name="T103" fmla="*/ 2147483647 h 87"/>
              <a:gd name="T104" fmla="*/ 2147483647 w 87"/>
              <a:gd name="T105" fmla="*/ 2147483647 h 8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87" h="87">
                <a:moveTo>
                  <a:pt x="72" y="33"/>
                </a:moveTo>
                <a:cubicBezTo>
                  <a:pt x="59" y="45"/>
                  <a:pt x="59" y="45"/>
                  <a:pt x="59" y="45"/>
                </a:cubicBezTo>
                <a:cubicBezTo>
                  <a:pt x="51" y="37"/>
                  <a:pt x="51" y="37"/>
                  <a:pt x="51" y="37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29"/>
                  <a:pt x="58" y="28"/>
                  <a:pt x="57" y="27"/>
                </a:cubicBezTo>
                <a:cubicBezTo>
                  <a:pt x="57" y="27"/>
                  <a:pt x="57" y="27"/>
                  <a:pt x="57" y="27"/>
                </a:cubicBezTo>
                <a:cubicBezTo>
                  <a:pt x="56" y="26"/>
                  <a:pt x="54" y="26"/>
                  <a:pt x="53" y="27"/>
                </a:cubicBezTo>
                <a:cubicBezTo>
                  <a:pt x="47" y="33"/>
                  <a:pt x="47" y="33"/>
                  <a:pt x="47" y="33"/>
                </a:cubicBezTo>
                <a:cubicBezTo>
                  <a:pt x="42" y="28"/>
                  <a:pt x="42" y="28"/>
                  <a:pt x="42" y="28"/>
                </a:cubicBezTo>
                <a:cubicBezTo>
                  <a:pt x="55" y="16"/>
                  <a:pt x="55" y="16"/>
                  <a:pt x="55" y="16"/>
                </a:cubicBezTo>
                <a:cubicBezTo>
                  <a:pt x="72" y="33"/>
                  <a:pt x="72" y="33"/>
                  <a:pt x="72" y="33"/>
                </a:cubicBezTo>
                <a:close/>
                <a:moveTo>
                  <a:pt x="45" y="60"/>
                </a:moveTo>
                <a:cubicBezTo>
                  <a:pt x="36" y="51"/>
                  <a:pt x="36" y="51"/>
                  <a:pt x="36" y="51"/>
                </a:cubicBezTo>
                <a:cubicBezTo>
                  <a:pt x="21" y="66"/>
                  <a:pt x="21" y="66"/>
                  <a:pt x="21" y="66"/>
                </a:cubicBezTo>
                <a:cubicBezTo>
                  <a:pt x="20" y="67"/>
                  <a:pt x="18" y="67"/>
                  <a:pt x="17" y="66"/>
                </a:cubicBezTo>
                <a:cubicBezTo>
                  <a:pt x="17" y="66"/>
                  <a:pt x="17" y="66"/>
                  <a:pt x="17" y="66"/>
                </a:cubicBezTo>
                <a:cubicBezTo>
                  <a:pt x="16" y="65"/>
                  <a:pt x="16" y="64"/>
                  <a:pt x="17" y="63"/>
                </a:cubicBezTo>
                <a:cubicBezTo>
                  <a:pt x="33" y="47"/>
                  <a:pt x="33" y="47"/>
                  <a:pt x="33" y="47"/>
                </a:cubicBezTo>
                <a:cubicBezTo>
                  <a:pt x="28" y="43"/>
                  <a:pt x="28" y="43"/>
                  <a:pt x="28" y="43"/>
                </a:cubicBezTo>
                <a:cubicBezTo>
                  <a:pt x="9" y="62"/>
                  <a:pt x="9" y="62"/>
                  <a:pt x="9" y="62"/>
                </a:cubicBezTo>
                <a:cubicBezTo>
                  <a:pt x="2" y="86"/>
                  <a:pt x="2" y="86"/>
                  <a:pt x="2" y="86"/>
                </a:cubicBezTo>
                <a:cubicBezTo>
                  <a:pt x="26" y="79"/>
                  <a:pt x="26" y="79"/>
                  <a:pt x="26" y="79"/>
                </a:cubicBezTo>
                <a:lnTo>
                  <a:pt x="45" y="60"/>
                </a:lnTo>
                <a:close/>
                <a:moveTo>
                  <a:pt x="76" y="29"/>
                </a:moveTo>
                <a:cubicBezTo>
                  <a:pt x="87" y="17"/>
                  <a:pt x="87" y="17"/>
                  <a:pt x="87" y="17"/>
                </a:cubicBezTo>
                <a:cubicBezTo>
                  <a:pt x="70" y="0"/>
                  <a:pt x="70" y="0"/>
                  <a:pt x="70" y="0"/>
                </a:cubicBezTo>
                <a:cubicBezTo>
                  <a:pt x="59" y="12"/>
                  <a:pt x="59" y="12"/>
                  <a:pt x="59" y="12"/>
                </a:cubicBezTo>
                <a:lnTo>
                  <a:pt x="76" y="29"/>
                </a:lnTo>
                <a:close/>
                <a:moveTo>
                  <a:pt x="66" y="51"/>
                </a:moveTo>
                <a:cubicBezTo>
                  <a:pt x="65" y="51"/>
                  <a:pt x="64" y="51"/>
                  <a:pt x="62" y="51"/>
                </a:cubicBezTo>
                <a:cubicBezTo>
                  <a:pt x="35" y="25"/>
                  <a:pt x="35" y="25"/>
                  <a:pt x="35" y="25"/>
                </a:cubicBezTo>
                <a:cubicBezTo>
                  <a:pt x="36" y="23"/>
                  <a:pt x="36" y="21"/>
                  <a:pt x="36" y="18"/>
                </a:cubicBezTo>
                <a:cubicBezTo>
                  <a:pt x="36" y="8"/>
                  <a:pt x="2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9" y="5"/>
                  <a:pt x="19" y="5"/>
                  <a:pt x="19" y="5"/>
                </a:cubicBezTo>
                <a:cubicBezTo>
                  <a:pt x="23" y="7"/>
                  <a:pt x="25" y="11"/>
                  <a:pt x="25" y="15"/>
                </a:cubicBezTo>
                <a:cubicBezTo>
                  <a:pt x="25" y="20"/>
                  <a:pt x="21" y="25"/>
                  <a:pt x="15" y="25"/>
                </a:cubicBezTo>
                <a:cubicBezTo>
                  <a:pt x="10" y="25"/>
                  <a:pt x="5" y="21"/>
                  <a:pt x="4" y="16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5"/>
                  <a:pt x="0" y="17"/>
                  <a:pt x="0" y="18"/>
                </a:cubicBezTo>
                <a:cubicBezTo>
                  <a:pt x="0" y="28"/>
                  <a:pt x="9" y="36"/>
                  <a:pt x="18" y="36"/>
                </a:cubicBezTo>
                <a:cubicBezTo>
                  <a:pt x="20" y="36"/>
                  <a:pt x="22" y="36"/>
                  <a:pt x="23" y="36"/>
                </a:cubicBezTo>
                <a:cubicBezTo>
                  <a:pt x="50" y="62"/>
                  <a:pt x="50" y="62"/>
                  <a:pt x="50" y="62"/>
                </a:cubicBezTo>
                <a:cubicBezTo>
                  <a:pt x="49" y="64"/>
                  <a:pt x="49" y="67"/>
                  <a:pt x="49" y="69"/>
                </a:cubicBezTo>
                <a:cubicBezTo>
                  <a:pt x="49" y="79"/>
                  <a:pt x="57" y="87"/>
                  <a:pt x="67" y="87"/>
                </a:cubicBezTo>
                <a:cubicBezTo>
                  <a:pt x="67" y="87"/>
                  <a:pt x="67" y="87"/>
                  <a:pt x="67" y="87"/>
                </a:cubicBezTo>
                <a:cubicBezTo>
                  <a:pt x="66" y="82"/>
                  <a:pt x="66" y="82"/>
                  <a:pt x="66" y="82"/>
                </a:cubicBezTo>
                <a:cubicBezTo>
                  <a:pt x="62" y="80"/>
                  <a:pt x="60" y="77"/>
                  <a:pt x="60" y="73"/>
                </a:cubicBezTo>
                <a:cubicBezTo>
                  <a:pt x="60" y="67"/>
                  <a:pt x="64" y="62"/>
                  <a:pt x="70" y="62"/>
                </a:cubicBezTo>
                <a:cubicBezTo>
                  <a:pt x="75" y="62"/>
                  <a:pt x="80" y="66"/>
                  <a:pt x="80" y="71"/>
                </a:cubicBezTo>
                <a:cubicBezTo>
                  <a:pt x="84" y="74"/>
                  <a:pt x="84" y="74"/>
                  <a:pt x="84" y="74"/>
                </a:cubicBezTo>
                <a:cubicBezTo>
                  <a:pt x="84" y="73"/>
                  <a:pt x="85" y="71"/>
                  <a:pt x="84" y="69"/>
                </a:cubicBezTo>
                <a:cubicBezTo>
                  <a:pt x="84" y="59"/>
                  <a:pt x="76" y="51"/>
                  <a:pt x="66" y="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en-US" altLang="zh-CN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4" grpId="0" animBg="1"/>
      <p:bldP spid="15" grpId="0" animBg="1"/>
      <p:bldP spid="17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39" grpId="0"/>
      <p:bldP spid="40" grpId="0"/>
      <p:bldP spid="41" grpId="0"/>
      <p:bldP spid="42" grpId="0"/>
      <p:bldP spid="43" grpId="0"/>
      <p:bldP spid="44" grpId="0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23"/>
          <p:cNvSpPr>
            <a:spLocks noChangeArrowheads="1"/>
          </p:cNvSpPr>
          <p:nvPr/>
        </p:nvSpPr>
        <p:spPr bwMode="auto">
          <a:xfrm>
            <a:off x="5358503" y="3141501"/>
            <a:ext cx="147499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400" b="1">
                <a:solidFill>
                  <a:srgbClr val="16B277"/>
                </a:solidFill>
                <a:latin typeface="+mn-ea"/>
              </a:rPr>
              <a:t>D</a:t>
            </a:r>
            <a:r>
              <a:rPr lang="zh-CN" altLang="en-US" sz="4400" b="1">
                <a:solidFill>
                  <a:srgbClr val="16B277"/>
                </a:solidFill>
                <a:latin typeface="+mn-ea"/>
              </a:rPr>
              <a:t>意</a:t>
            </a:r>
            <a:endParaRPr lang="en-US" altLang="zh-CN" sz="4400" b="1">
              <a:solidFill>
                <a:srgbClr val="16B277"/>
              </a:solidFill>
              <a:latin typeface="+mn-ea"/>
            </a:endParaRPr>
          </a:p>
          <a:p>
            <a:pPr algn="ctr"/>
            <a:r>
              <a:rPr lang="zh-CN" altLang="en-US" sz="4400" b="1">
                <a:solidFill>
                  <a:srgbClr val="16B277"/>
                </a:solidFill>
                <a:latin typeface="+mn-ea"/>
              </a:rPr>
              <a:t>空间</a:t>
            </a:r>
            <a:endParaRPr lang="en-US" altLang="zh-CN" sz="4400" b="1">
              <a:solidFill>
                <a:srgbClr val="16B277"/>
              </a:solidFill>
              <a:latin typeface="+mn-ea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gray">
          <a:xfrm rot="19367480">
            <a:off x="3819495" y="1928560"/>
            <a:ext cx="4306428" cy="4038378"/>
          </a:xfrm>
          <a:custGeom>
            <a:gdLst>
              <a:gd name="G0" fmla="+- 2978742 0 0"/>
              <a:gd name="G1" fmla="+- -2701147 0 0"/>
              <a:gd name="G2" fmla="+- 2978742 0 -2701147"/>
              <a:gd name="G3" fmla="+- 10800 0 0"/>
              <a:gd name="G4" fmla="+- 0 0 297874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349 0 0"/>
              <a:gd name="G9" fmla="+- 0 0 -2701147"/>
              <a:gd name="G10" fmla="+- 7349 0 2700"/>
              <a:gd name="G11" fmla="cos G10 2978742"/>
              <a:gd name="G12" fmla="sin G10 2978742"/>
              <a:gd name="G13" fmla="cos 13500 2978742"/>
              <a:gd name="G14" fmla="sin 13500 2978742"/>
              <a:gd name="G15" fmla="+- G11 10800 0"/>
              <a:gd name="G16" fmla="+- G12 10800 0"/>
              <a:gd name="G17" fmla="+- G13 10800 0"/>
              <a:gd name="G18" fmla="+- G14 10800 0"/>
              <a:gd name="G19" fmla="*/ 7349 1 2"/>
              <a:gd name="G20" fmla="+- G19 5400 0"/>
              <a:gd name="G21" fmla="cos G20 2978742"/>
              <a:gd name="G22" fmla="sin G20 2978742"/>
              <a:gd name="G23" fmla="+- G21 10800 0"/>
              <a:gd name="G24" fmla="+- G12 G23 G22"/>
              <a:gd name="G25" fmla="+- G22 G23 G11"/>
              <a:gd name="G26" fmla="cos 10800 2978742"/>
              <a:gd name="G27" fmla="sin 10800 2978742"/>
              <a:gd name="G28" fmla="cos 7349 2978742"/>
              <a:gd name="G29" fmla="sin 7349 297874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2701147"/>
              <a:gd name="G36" fmla="sin G34 -2701147"/>
              <a:gd name="G37" fmla="+/ -2701147 297874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349 G39"/>
              <a:gd name="G43" fmla="sin 734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1592 w 21600"/>
              <a:gd name="T5" fmla="*/ 11199 h 21600"/>
              <a:gd name="T6" fmla="*/ 17626 w 21600"/>
              <a:gd name="T7" fmla="*/ 4820 h 21600"/>
              <a:gd name="T8" fmla="*/ 18143 w 21600"/>
              <a:gd name="T9" fmla="*/ 11071 h 21600"/>
              <a:gd name="T10" fmla="*/ 20270 w 21600"/>
              <a:gd name="T11" fmla="*/ 20420 h 21600"/>
              <a:gd name="T12" fmla="*/ 14012 w 21600"/>
              <a:gd name="T13" fmla="*/ 20372 h 21600"/>
              <a:gd name="T14" fmla="*/ 14061 w 21600"/>
              <a:gd name="T15" fmla="*/ 14113 h 21600"/>
              <a:gd name="T16" fmla="*/ 3163 w 21600"/>
              <a:gd name="T17" fmla="*/ 3163 h 21600"/>
              <a:gd name="T18" fmla="*/ 18437 w 21600"/>
              <a:gd name="T19" fmla="*/ 18437 h 21600"/>
            </a:gdLst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5955" y="16037"/>
                </a:moveTo>
                <a:cubicBezTo>
                  <a:pt x="17358" y="14655"/>
                  <a:pt x="18149" y="12769"/>
                  <a:pt x="18149" y="10800"/>
                </a:cubicBezTo>
                <a:cubicBezTo>
                  <a:pt x="18149" y="9018"/>
                  <a:pt x="17501" y="7297"/>
                  <a:pt x="16328" y="5957"/>
                </a:cubicBezTo>
                <a:lnTo>
                  <a:pt x="18924" y="3683"/>
                </a:lnTo>
                <a:cubicBezTo>
                  <a:pt x="20649" y="5653"/>
                  <a:pt x="21600" y="8182"/>
                  <a:pt x="21600" y="10800"/>
                </a:cubicBezTo>
                <a:cubicBezTo>
                  <a:pt x="21600" y="13693"/>
                  <a:pt x="20438" y="16466"/>
                  <a:pt x="18376" y="18496"/>
                </a:cubicBezTo>
                <a:lnTo>
                  <a:pt x="20270" y="20420"/>
                </a:lnTo>
                <a:lnTo>
                  <a:pt x="14012" y="20372"/>
                </a:lnTo>
                <a:lnTo>
                  <a:pt x="14061" y="14113"/>
                </a:lnTo>
                <a:lnTo>
                  <a:pt x="15955" y="1603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75" cap="flat" cmpd="sng" algn="ctr">
            <a:solidFill>
              <a:schemeClr val="bg1"/>
            </a:solidFill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4" name="WordArt 7"/>
          <p:cNvSpPr>
            <a:spLocks noChangeArrowheads="1" noChangeShapeType="1" noTextEdit="1"/>
          </p:cNvSpPr>
          <p:nvPr/>
        </p:nvSpPr>
        <p:spPr bwMode="gray">
          <a:xfrm rot="3394332">
            <a:off x="5373545" y="2503532"/>
            <a:ext cx="2443983" cy="202720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2808676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0" cap="none" spc="0" normalizeH="0" baseline="0" noProof="0">
                <a:ln w="6350">
                  <a:noFill/>
                  <a:round/>
                </a:ln>
                <a:solidFill>
                  <a:srgbClr val="16B277"/>
                </a:solidFill>
                <a:effectLst/>
                <a:uLnTx/>
                <a:uFillTx/>
                <a:latin typeface="+mn-ea"/>
                <a:cs typeface="Arial"/>
              </a:rPr>
              <a:t>单击此处添加文字</a:t>
            </a:r>
            <a:endParaRPr kumimoji="0" lang="zh-CN" altLang="en-US" sz="2000" i="0" u="none" strike="noStrike" kern="10" cap="none" spc="0" normalizeH="0" baseline="0" noProof="0">
              <a:ln w="6350">
                <a:noFill/>
                <a:round/>
              </a:ln>
              <a:solidFill>
                <a:srgbClr val="16B277"/>
              </a:solidFill>
              <a:effectLst/>
              <a:uLnTx/>
              <a:uFillTx/>
              <a:latin typeface="+mn-ea"/>
              <a:cs typeface="Arial"/>
            </a:endParaRPr>
          </a:p>
        </p:txBody>
      </p:sp>
      <p:sp>
        <p:nvSpPr>
          <p:cNvPr id="6" name="Line 19"/>
          <p:cNvSpPr>
            <a:spLocks noChangeShapeType="1"/>
          </p:cNvSpPr>
          <p:nvPr/>
        </p:nvSpPr>
        <p:spPr bwMode="auto">
          <a:xfrm flipH="1">
            <a:off x="7636391" y="2540279"/>
            <a:ext cx="3240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gray">
          <a:xfrm rot="12146960">
            <a:off x="4123443" y="1887334"/>
            <a:ext cx="4307621" cy="4037260"/>
          </a:xfrm>
          <a:custGeom>
            <a:gdLst>
              <a:gd name="G0" fmla="+- 2978742 0 0"/>
              <a:gd name="G1" fmla="+- -2534030 0 0"/>
              <a:gd name="G2" fmla="+- 2978742 0 -2534030"/>
              <a:gd name="G3" fmla="+- 10800 0 0"/>
              <a:gd name="G4" fmla="+- 0 0 297874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349 0 0"/>
              <a:gd name="G9" fmla="+- 0 0 -2534030"/>
              <a:gd name="G10" fmla="+- 7349 0 2700"/>
              <a:gd name="G11" fmla="cos G10 2978742"/>
              <a:gd name="G12" fmla="sin G10 2978742"/>
              <a:gd name="G13" fmla="cos 13500 2978742"/>
              <a:gd name="G14" fmla="sin 13500 2978742"/>
              <a:gd name="G15" fmla="+- G11 10800 0"/>
              <a:gd name="G16" fmla="+- G12 10800 0"/>
              <a:gd name="G17" fmla="+- G13 10800 0"/>
              <a:gd name="G18" fmla="+- G14 10800 0"/>
              <a:gd name="G19" fmla="*/ 7349 1 2"/>
              <a:gd name="G20" fmla="+- G19 5400 0"/>
              <a:gd name="G21" fmla="cos G20 2978742"/>
              <a:gd name="G22" fmla="sin G20 2978742"/>
              <a:gd name="G23" fmla="+- G21 10800 0"/>
              <a:gd name="G24" fmla="+- G12 G23 G22"/>
              <a:gd name="G25" fmla="+- G22 G23 G11"/>
              <a:gd name="G26" fmla="cos 10800 2978742"/>
              <a:gd name="G27" fmla="sin 10800 2978742"/>
              <a:gd name="G28" fmla="cos 7349 2978742"/>
              <a:gd name="G29" fmla="sin 7349 297874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2534030"/>
              <a:gd name="G36" fmla="sin G34 -2534030"/>
              <a:gd name="G37" fmla="+/ -2534030 297874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349 G39"/>
              <a:gd name="G43" fmla="sin 734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1581 w 21600"/>
              <a:gd name="T5" fmla="*/ 11439 h 21600"/>
              <a:gd name="T6" fmla="*/ 17885 w 21600"/>
              <a:gd name="T7" fmla="*/ 5130 h 21600"/>
              <a:gd name="T8" fmla="*/ 18136 w 21600"/>
              <a:gd name="T9" fmla="*/ 11234 h 21600"/>
              <a:gd name="T10" fmla="*/ 20270 w 21600"/>
              <a:gd name="T11" fmla="*/ 20420 h 21600"/>
              <a:gd name="T12" fmla="*/ 14012 w 21600"/>
              <a:gd name="T13" fmla="*/ 20372 h 21600"/>
              <a:gd name="T14" fmla="*/ 14061 w 21600"/>
              <a:gd name="T15" fmla="*/ 14113 h 21600"/>
              <a:gd name="T16" fmla="*/ 3163 w 21600"/>
              <a:gd name="T17" fmla="*/ 3163 h 21600"/>
              <a:gd name="T18" fmla="*/ 18437 w 21600"/>
              <a:gd name="T19" fmla="*/ 18437 h 21600"/>
            </a:gdLst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5955" y="16037"/>
                </a:moveTo>
                <a:cubicBezTo>
                  <a:pt x="17358" y="14655"/>
                  <a:pt x="18149" y="12769"/>
                  <a:pt x="18149" y="10800"/>
                </a:cubicBezTo>
                <a:cubicBezTo>
                  <a:pt x="18149" y="9130"/>
                  <a:pt x="17580" y="7511"/>
                  <a:pt x="16538" y="6208"/>
                </a:cubicBezTo>
                <a:lnTo>
                  <a:pt x="19232" y="4052"/>
                </a:lnTo>
                <a:cubicBezTo>
                  <a:pt x="20765" y="5967"/>
                  <a:pt x="21600" y="8347"/>
                  <a:pt x="21600" y="10800"/>
                </a:cubicBezTo>
                <a:cubicBezTo>
                  <a:pt x="21600" y="13693"/>
                  <a:pt x="20438" y="16466"/>
                  <a:pt x="18376" y="18496"/>
                </a:cubicBezTo>
                <a:lnTo>
                  <a:pt x="20270" y="20420"/>
                </a:lnTo>
                <a:lnTo>
                  <a:pt x="14012" y="20372"/>
                </a:lnTo>
                <a:lnTo>
                  <a:pt x="14061" y="14113"/>
                </a:lnTo>
                <a:lnTo>
                  <a:pt x="15955" y="1603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75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gray">
          <a:xfrm rot="17984564">
            <a:off x="4357216" y="2572635"/>
            <a:ext cx="2443983" cy="202539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2807259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0" cap="none" spc="0" normalizeH="0" baseline="0" noProof="0">
                <a:ln w="6350">
                  <a:noFill/>
                  <a:round/>
                </a:ln>
                <a:solidFill>
                  <a:srgbClr val="16B277"/>
                </a:solidFill>
                <a:effectLst/>
                <a:uLnTx/>
                <a:uFillTx/>
                <a:latin typeface="+mn-ea"/>
                <a:cs typeface="Arial"/>
              </a:rPr>
              <a:t>单击此处添加文字</a:t>
            </a:r>
            <a:endParaRPr kumimoji="0" lang="zh-CN" altLang="en-US" sz="2000" i="0" u="none" strike="noStrike" kern="10" cap="none" spc="0" normalizeH="0" baseline="0" noProof="0">
              <a:ln w="6350">
                <a:noFill/>
                <a:round/>
              </a:ln>
              <a:solidFill>
                <a:srgbClr val="16B277"/>
              </a:solidFill>
              <a:effectLst/>
              <a:uLnTx/>
              <a:uFillTx/>
              <a:latin typeface="+mn-ea"/>
              <a:cs typeface="Arial"/>
            </a:endParaRPr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1336929" y="3681247"/>
            <a:ext cx="2751989" cy="0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gray">
          <a:xfrm rot="5078397">
            <a:off x="3907015" y="1678985"/>
            <a:ext cx="4370770" cy="3978930"/>
          </a:xfrm>
          <a:custGeom>
            <a:gdLst>
              <a:gd name="G0" fmla="+- 2978742 0 0"/>
              <a:gd name="G1" fmla="+- -2701274 0 0"/>
              <a:gd name="G2" fmla="+- 2978742 0 -2701274"/>
              <a:gd name="G3" fmla="+- 10800 0 0"/>
              <a:gd name="G4" fmla="+- 0 0 297874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349 0 0"/>
              <a:gd name="G9" fmla="+- 0 0 -2701274"/>
              <a:gd name="G10" fmla="+- 7349 0 2700"/>
              <a:gd name="G11" fmla="cos G10 2978742"/>
              <a:gd name="G12" fmla="sin G10 2978742"/>
              <a:gd name="G13" fmla="cos 13500 2978742"/>
              <a:gd name="G14" fmla="sin 13500 2978742"/>
              <a:gd name="G15" fmla="+- G11 10800 0"/>
              <a:gd name="G16" fmla="+- G12 10800 0"/>
              <a:gd name="G17" fmla="+- G13 10800 0"/>
              <a:gd name="G18" fmla="+- G14 10800 0"/>
              <a:gd name="G19" fmla="*/ 7349 1 2"/>
              <a:gd name="G20" fmla="+- G19 5400 0"/>
              <a:gd name="G21" fmla="cos G20 2978742"/>
              <a:gd name="G22" fmla="sin G20 2978742"/>
              <a:gd name="G23" fmla="+- G21 10800 0"/>
              <a:gd name="G24" fmla="+- G12 G23 G22"/>
              <a:gd name="G25" fmla="+- G22 G23 G11"/>
              <a:gd name="G26" fmla="cos 10800 2978742"/>
              <a:gd name="G27" fmla="sin 10800 2978742"/>
              <a:gd name="G28" fmla="cos 7349 2978742"/>
              <a:gd name="G29" fmla="sin 7349 297874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2701274"/>
              <a:gd name="G36" fmla="sin G34 -2701274"/>
              <a:gd name="G37" fmla="+/ -2701274 297874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349 G39"/>
              <a:gd name="G43" fmla="sin 734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1592 w 21600"/>
              <a:gd name="T5" fmla="*/ 11198 h 21600"/>
              <a:gd name="T6" fmla="*/ 17626 w 21600"/>
              <a:gd name="T7" fmla="*/ 4820 h 21600"/>
              <a:gd name="T8" fmla="*/ 18143 w 21600"/>
              <a:gd name="T9" fmla="*/ 11071 h 21600"/>
              <a:gd name="T10" fmla="*/ 20270 w 21600"/>
              <a:gd name="T11" fmla="*/ 20420 h 21600"/>
              <a:gd name="T12" fmla="*/ 14012 w 21600"/>
              <a:gd name="T13" fmla="*/ 20372 h 21600"/>
              <a:gd name="T14" fmla="*/ 14061 w 21600"/>
              <a:gd name="T15" fmla="*/ 14113 h 21600"/>
              <a:gd name="T16" fmla="*/ 3163 w 21600"/>
              <a:gd name="T17" fmla="*/ 3163 h 21600"/>
              <a:gd name="T18" fmla="*/ 18437 w 21600"/>
              <a:gd name="T19" fmla="*/ 18437 h 21600"/>
            </a:gdLst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5955" y="16037"/>
                </a:moveTo>
                <a:cubicBezTo>
                  <a:pt x="17358" y="14655"/>
                  <a:pt x="18149" y="12769"/>
                  <a:pt x="18149" y="10800"/>
                </a:cubicBezTo>
                <a:cubicBezTo>
                  <a:pt x="18149" y="9018"/>
                  <a:pt x="17501" y="7297"/>
                  <a:pt x="16327" y="5957"/>
                </a:cubicBezTo>
                <a:lnTo>
                  <a:pt x="18923" y="3683"/>
                </a:lnTo>
                <a:cubicBezTo>
                  <a:pt x="20648" y="5652"/>
                  <a:pt x="21600" y="8181"/>
                  <a:pt x="21600" y="10800"/>
                </a:cubicBezTo>
                <a:cubicBezTo>
                  <a:pt x="21600" y="13693"/>
                  <a:pt x="20438" y="16466"/>
                  <a:pt x="18376" y="18496"/>
                </a:cubicBezTo>
                <a:lnTo>
                  <a:pt x="20270" y="20420"/>
                </a:lnTo>
                <a:lnTo>
                  <a:pt x="14012" y="20372"/>
                </a:lnTo>
                <a:lnTo>
                  <a:pt x="14061" y="14113"/>
                </a:lnTo>
                <a:lnTo>
                  <a:pt x="15955" y="1603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75" cap="flat" cmpd="sng" algn="ctr">
            <a:solidFill>
              <a:schemeClr val="bg1"/>
            </a:solidFill>
            <a:prstDash val="solid"/>
          </a:ln>
          <a:effectLst/>
        </p:spPr>
        <p:txBody>
          <a:bodyPr lIns="0" rIns="0" anchor="ctr"/>
          <a:lstStyle/>
          <a:p>
            <a:pPr marL="182880" marR="0" lvl="0" indent="-182880" defTabSz="91440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6" name="WordArt 8"/>
          <p:cNvSpPr>
            <a:spLocks noChangeArrowheads="1" noChangeShapeType="1" noTextEdit="1"/>
          </p:cNvSpPr>
          <p:nvPr/>
        </p:nvSpPr>
        <p:spPr bwMode="gray">
          <a:xfrm rot="79672">
            <a:off x="4673684" y="3386274"/>
            <a:ext cx="2831915" cy="205692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2320405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0" cap="none" spc="0" normalizeH="0" baseline="0" noProof="0">
                <a:ln w="6350">
                  <a:noFill/>
                  <a:round/>
                </a:ln>
                <a:solidFill>
                  <a:srgbClr val="16B277"/>
                </a:solidFill>
                <a:effectLst/>
                <a:uLnTx/>
                <a:uFillTx/>
                <a:latin typeface="+mn-ea"/>
                <a:cs typeface="Arial"/>
              </a:rPr>
              <a:t>单击此处添加文字</a:t>
            </a:r>
            <a:endParaRPr kumimoji="0" lang="zh-CN" altLang="en-US" sz="2000" i="0" u="none" strike="noStrike" kern="10" cap="none" spc="0" normalizeH="0" baseline="0" noProof="0">
              <a:ln w="6350">
                <a:noFill/>
                <a:round/>
              </a:ln>
              <a:solidFill>
                <a:srgbClr val="16B277"/>
              </a:solidFill>
              <a:effectLst/>
              <a:uLnTx/>
              <a:uFillTx/>
              <a:latin typeface="+mn-ea"/>
              <a:cs typeface="Arial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H="1">
            <a:off x="7516075" y="5290726"/>
            <a:ext cx="3240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250930" y="3676834"/>
            <a:ext cx="2793022" cy="387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</a:rPr>
              <a:t>专注于请输入内容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1250930" y="3219582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16B277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2400" b="1">
              <a:solidFill>
                <a:srgbClr val="16B277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172184" y="2534349"/>
            <a:ext cx="2793022" cy="387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</a:rPr>
              <a:t>专注于请输入内容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8172184" y="2072683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16B277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2400" b="1">
              <a:solidFill>
                <a:srgbClr val="16B277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057884" y="5290726"/>
            <a:ext cx="2793022" cy="387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</a:rPr>
              <a:t>专注于请输入内容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8057884" y="4816966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16B277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2400" b="1">
              <a:solidFill>
                <a:srgbClr val="16B277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en-US" altLang="zh-CN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 animBg="1"/>
      <p:bldP spid="9" grpId="0" animBg="1"/>
      <p:bldP spid="10" grpId="0"/>
      <p:bldP spid="12" grpId="0" animBg="1"/>
      <p:bldP spid="15" grpId="0" animBg="1"/>
      <p:bldP spid="16" grpId="0"/>
      <p:bldP spid="18" grpId="0" animBg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108200" y="1"/>
            <a:ext cx="2781300" cy="4231552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895962" y="1997936"/>
            <a:ext cx="120577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800" b="1" spc="300">
                <a:solidFill>
                  <a:srgbClr val="16B277"/>
                </a:solidFill>
                <a:latin typeface="+mn-ea"/>
              </a:rPr>
              <a:t>3</a:t>
            </a:r>
            <a:endParaRPr lang="zh-CN" altLang="en-US" sz="13800" b="1" spc="300">
              <a:solidFill>
                <a:srgbClr val="16B277"/>
              </a:solidFill>
              <a:latin typeface="+mn-ea"/>
            </a:endParaRPr>
          </a:p>
        </p:txBody>
      </p:sp>
      <p:sp>
        <p:nvSpPr>
          <p:cNvPr id="5" name="文本框 21"/>
          <p:cNvSpPr txBox="1">
            <a:spLocks noChangeArrowheads="1"/>
          </p:cNvSpPr>
          <p:nvPr/>
        </p:nvSpPr>
        <p:spPr bwMode="auto">
          <a:xfrm>
            <a:off x="5201314" y="2359709"/>
            <a:ext cx="27911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0" normalizeH="0" baseline="0" noProof="0">
                <a:ln>
                  <a:noFill/>
                </a:ln>
                <a:solidFill>
                  <a:srgbClr val="16B277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Arial" panose="020b0604020202020204" pitchFamily="34" charset="0"/>
              </a:rPr>
              <a:t>PART THREE</a:t>
            </a:r>
            <a:endParaRPr kumimoji="0" lang="zh-CN" altLang="en-US" sz="3600" b="1" i="0" u="none" strike="noStrike" kern="0" cap="none" spc="0" normalizeH="0" baseline="0" noProof="0">
              <a:ln>
                <a:noFill/>
              </a:ln>
              <a:solidFill>
                <a:srgbClr val="16B277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文本框 25"/>
          <p:cNvSpPr txBox="1">
            <a:spLocks noChangeArrowheads="1"/>
          </p:cNvSpPr>
          <p:nvPr/>
        </p:nvSpPr>
        <p:spPr bwMode="auto">
          <a:xfrm>
            <a:off x="5201314" y="3006040"/>
            <a:ext cx="57246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请在此处添加标题</a:t>
            </a:r>
            <a:endParaRPr kumimoji="0" lang="zh-CN" altLang="en-US" sz="5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文本框 25"/>
          <p:cNvSpPr txBox="1">
            <a:spLocks noChangeArrowheads="1"/>
          </p:cNvSpPr>
          <p:nvPr/>
        </p:nvSpPr>
        <p:spPr bwMode="auto">
          <a:xfrm>
            <a:off x="5201314" y="3929370"/>
            <a:ext cx="55579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>
                <a:ln>
                  <a:noFill/>
                </a:ln>
                <a:solidFill>
                  <a:srgbClr val="16B277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Thought for customer service is the sacred mission of design.</a:t>
            </a:r>
            <a:endParaRPr kumimoji="0" lang="en-US" altLang="zh-CN" sz="1600" b="0" i="0" u="none" strike="noStrike" kern="0" cap="none" spc="0" normalizeH="0" baseline="0" noProof="0">
              <a:ln>
                <a:noFill/>
              </a:ln>
              <a:solidFill>
                <a:srgbClr val="16B277"/>
              </a:solidFill>
              <a:effectLst/>
              <a:uLnTx/>
              <a:uFillTx/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1917653"/>
            <a:ext cx="12192000" cy="2440153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949599"/>
              </a:solidFill>
            </a:endParaRPr>
          </a:p>
        </p:txBody>
      </p:sp>
      <p:pic>
        <p:nvPicPr>
          <p:cNvPr id="4" name="Picture 24" descr="iPhone_5S_freeb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9" r="27019"/>
          <a:stretch>
            <a:fillRect/>
          </a:stretch>
        </p:blipFill>
        <p:spPr bwMode="auto">
          <a:xfrm>
            <a:off x="2949579" y="1715948"/>
            <a:ext cx="1564870" cy="298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5" descr="10111220362419802e801c5ef8副本"/>
          <p:cNvSpPr>
            <a:spLocks noChangeArrowheads="1"/>
          </p:cNvSpPr>
          <p:nvPr/>
        </p:nvSpPr>
        <p:spPr bwMode="auto">
          <a:xfrm>
            <a:off x="3176611" y="2124783"/>
            <a:ext cx="1121928" cy="1980205"/>
          </a:xfrm>
          <a:prstGeom prst="rect">
            <a:avLst/>
          </a:prstGeom>
          <a:blipFill dpi="0" rotWithShape="1">
            <a:blip r:embed="rId4"/>
            <a:stretch>
              <a:fillRect r="-7857"/>
            </a:stretch>
          </a:blipFill>
          <a:ln w="6350" cmpd="sng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7" name="Picture 27" descr="iPhone_5S_freeb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1" r="26391"/>
          <a:stretch>
            <a:fillRect/>
          </a:stretch>
        </p:blipFill>
        <p:spPr bwMode="auto">
          <a:xfrm>
            <a:off x="879479" y="1715948"/>
            <a:ext cx="1607660" cy="298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8" descr="10111220362419802e801c5ef8副本"/>
          <p:cNvSpPr>
            <a:spLocks noChangeArrowheads="1"/>
          </p:cNvSpPr>
          <p:nvPr/>
        </p:nvSpPr>
        <p:spPr bwMode="auto">
          <a:xfrm>
            <a:off x="1127906" y="2124783"/>
            <a:ext cx="1121928" cy="1980205"/>
          </a:xfrm>
          <a:prstGeom prst="rect">
            <a:avLst/>
          </a:prstGeom>
          <a:blipFill dpi="0" rotWithShape="1">
            <a:blip r:embed="rId4"/>
            <a:stretch>
              <a:fillRect r="-7857"/>
            </a:stretch>
          </a:blipFill>
          <a:ln w="6350" cmpd="sng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" name="Picture 30" descr="iPhone_5S_freeb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0" r="29020"/>
          <a:stretch>
            <a:fillRect/>
          </a:stretch>
        </p:blipFill>
        <p:spPr bwMode="auto">
          <a:xfrm>
            <a:off x="1857380" y="1456711"/>
            <a:ext cx="1676976" cy="350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1" descr="10111220362419802e801c5ef8副本"/>
          <p:cNvSpPr>
            <a:spLocks noChangeArrowheads="1"/>
          </p:cNvSpPr>
          <p:nvPr/>
        </p:nvSpPr>
        <p:spPr bwMode="auto">
          <a:xfrm>
            <a:off x="2043102" y="1927064"/>
            <a:ext cx="1316986" cy="2323923"/>
          </a:xfrm>
          <a:prstGeom prst="rect">
            <a:avLst/>
          </a:prstGeom>
          <a:blipFill dpi="0" rotWithShape="1">
            <a:blip r:embed="rId4"/>
            <a:stretch>
              <a:fillRect r="-7857"/>
            </a:stretch>
          </a:blipFill>
          <a:ln w="6350" cmpd="sng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Oval 37"/>
          <p:cNvSpPr>
            <a:spLocks noChangeArrowheads="1"/>
          </p:cNvSpPr>
          <p:nvPr/>
        </p:nvSpPr>
        <p:spPr bwMode="auto">
          <a:xfrm>
            <a:off x="5867002" y="2206143"/>
            <a:ext cx="717886" cy="717886"/>
          </a:xfrm>
          <a:prstGeom prst="ellipse">
            <a:avLst/>
          </a:prstGeom>
          <a:solidFill>
            <a:srgbClr val="16B277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Group 13"/>
          <p:cNvGrpSpPr/>
          <p:nvPr/>
        </p:nvGrpSpPr>
        <p:grpSpPr>
          <a:xfrm>
            <a:off x="6095839" y="2397806"/>
            <a:ext cx="260212" cy="334560"/>
            <a:chExt cx="184" cy="236"/>
          </a:xfrm>
          <a:solidFill>
            <a:schemeClr val="bg1"/>
          </a:solidFill>
        </p:grpSpPr>
        <p:sp>
          <p:nvSpPr>
            <p:cNvPr id="14" name="Freeform 14"/>
            <p:cNvSpPr/>
            <p:nvPr/>
          </p:nvSpPr>
          <p:spPr bwMode="auto">
            <a:xfrm>
              <a:off x="0" y="0"/>
              <a:ext cx="184" cy="236"/>
            </a:xfrm>
            <a:custGeom>
              <a:gdLst>
                <a:gd name="T0" fmla="*/ 19 w 84"/>
                <a:gd name="T1" fmla="*/ 98 h 108"/>
                <a:gd name="T2" fmla="*/ 10 w 84"/>
                <a:gd name="T3" fmla="*/ 98 h 108"/>
                <a:gd name="T4" fmla="*/ 10 w 84"/>
                <a:gd name="T5" fmla="*/ 9 h 108"/>
                <a:gd name="T6" fmla="*/ 79 w 84"/>
                <a:gd name="T7" fmla="*/ 9 h 108"/>
                <a:gd name="T8" fmla="*/ 84 w 84"/>
                <a:gd name="T9" fmla="*/ 5 h 108"/>
                <a:gd name="T10" fmla="*/ 79 w 84"/>
                <a:gd name="T11" fmla="*/ 0 h 108"/>
                <a:gd name="T12" fmla="*/ 5 w 84"/>
                <a:gd name="T13" fmla="*/ 0 h 108"/>
                <a:gd name="T14" fmla="*/ 0 w 84"/>
                <a:gd name="T15" fmla="*/ 5 h 108"/>
                <a:gd name="T16" fmla="*/ 0 w 84"/>
                <a:gd name="T17" fmla="*/ 103 h 108"/>
                <a:gd name="T18" fmla="*/ 5 w 84"/>
                <a:gd name="T19" fmla="*/ 108 h 108"/>
                <a:gd name="T20" fmla="*/ 19 w 84"/>
                <a:gd name="T21" fmla="*/ 108 h 108"/>
                <a:gd name="T22" fmla="*/ 23 w 84"/>
                <a:gd name="T23" fmla="*/ 103 h 108"/>
                <a:gd name="T24" fmla="*/ 19 w 84"/>
                <a:gd name="T25" fmla="*/ 98 h 1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8">
                  <a:moveTo>
                    <a:pt x="19" y="98"/>
                  </a:moveTo>
                  <a:cubicBezTo>
                    <a:pt x="10" y="98"/>
                    <a:pt x="10" y="98"/>
                    <a:pt x="10" y="9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2" y="9"/>
                    <a:pt x="84" y="7"/>
                    <a:pt x="84" y="5"/>
                  </a:cubicBezTo>
                  <a:cubicBezTo>
                    <a:pt x="84" y="2"/>
                    <a:pt x="82" y="0"/>
                    <a:pt x="7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6"/>
                    <a:pt x="3" y="108"/>
                    <a:pt x="5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1" y="108"/>
                    <a:pt x="23" y="106"/>
                    <a:pt x="23" y="103"/>
                  </a:cubicBezTo>
                  <a:cubicBezTo>
                    <a:pt x="23" y="100"/>
                    <a:pt x="21" y="98"/>
                    <a:pt x="19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116" y="138"/>
              <a:ext cx="68" cy="98"/>
            </a:xfrm>
            <a:custGeom>
              <a:gdLst>
                <a:gd name="T0" fmla="*/ 26 w 31"/>
                <a:gd name="T1" fmla="*/ 0 h 45"/>
                <a:gd name="T2" fmla="*/ 21 w 31"/>
                <a:gd name="T3" fmla="*/ 5 h 45"/>
                <a:gd name="T4" fmla="*/ 21 w 31"/>
                <a:gd name="T5" fmla="*/ 35 h 45"/>
                <a:gd name="T6" fmla="*/ 4 w 31"/>
                <a:gd name="T7" fmla="*/ 35 h 45"/>
                <a:gd name="T8" fmla="*/ 0 w 31"/>
                <a:gd name="T9" fmla="*/ 40 h 45"/>
                <a:gd name="T10" fmla="*/ 4 w 31"/>
                <a:gd name="T11" fmla="*/ 45 h 45"/>
                <a:gd name="T12" fmla="*/ 26 w 31"/>
                <a:gd name="T13" fmla="*/ 45 h 45"/>
                <a:gd name="T14" fmla="*/ 29 w 31"/>
                <a:gd name="T15" fmla="*/ 43 h 45"/>
                <a:gd name="T16" fmla="*/ 31 w 31"/>
                <a:gd name="T17" fmla="*/ 40 h 45"/>
                <a:gd name="T18" fmla="*/ 31 w 31"/>
                <a:gd name="T19" fmla="*/ 5 h 45"/>
                <a:gd name="T20" fmla="*/ 26 w 31"/>
                <a:gd name="T21" fmla="*/ 0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45">
                  <a:moveTo>
                    <a:pt x="26" y="0"/>
                  </a:moveTo>
                  <a:cubicBezTo>
                    <a:pt x="23" y="0"/>
                    <a:pt x="21" y="2"/>
                    <a:pt x="21" y="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8" y="44"/>
                    <a:pt x="29" y="43"/>
                  </a:cubicBezTo>
                  <a:cubicBezTo>
                    <a:pt x="30" y="42"/>
                    <a:pt x="31" y="41"/>
                    <a:pt x="31" y="4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66" y="51"/>
              <a:ext cx="113" cy="163"/>
            </a:xfrm>
            <a:custGeom>
              <a:gdLst>
                <a:gd name="T0" fmla="*/ 45 w 52"/>
                <a:gd name="T1" fmla="*/ 1 h 75"/>
                <a:gd name="T2" fmla="*/ 40 w 52"/>
                <a:gd name="T3" fmla="*/ 0 h 75"/>
                <a:gd name="T4" fmla="*/ 30 w 52"/>
                <a:gd name="T5" fmla="*/ 5 h 75"/>
                <a:gd name="T6" fmla="*/ 1 w 52"/>
                <a:gd name="T7" fmla="*/ 57 h 75"/>
                <a:gd name="T8" fmla="*/ 0 w 52"/>
                <a:gd name="T9" fmla="*/ 59 h 75"/>
                <a:gd name="T10" fmla="*/ 0 w 52"/>
                <a:gd name="T11" fmla="*/ 71 h 75"/>
                <a:gd name="T12" fmla="*/ 3 w 52"/>
                <a:gd name="T13" fmla="*/ 75 h 75"/>
                <a:gd name="T14" fmla="*/ 5 w 52"/>
                <a:gd name="T15" fmla="*/ 75 h 75"/>
                <a:gd name="T16" fmla="*/ 7 w 52"/>
                <a:gd name="T17" fmla="*/ 75 h 75"/>
                <a:gd name="T18" fmla="*/ 18 w 52"/>
                <a:gd name="T19" fmla="*/ 69 h 75"/>
                <a:gd name="T20" fmla="*/ 19 w 52"/>
                <a:gd name="T21" fmla="*/ 67 h 75"/>
                <a:gd name="T22" fmla="*/ 49 w 52"/>
                <a:gd name="T23" fmla="*/ 16 h 75"/>
                <a:gd name="T24" fmla="*/ 45 w 52"/>
                <a:gd name="T25" fmla="*/ 1 h 75"/>
                <a:gd name="T26" fmla="*/ 41 w 52"/>
                <a:gd name="T27" fmla="*/ 11 h 75"/>
                <a:gd name="T28" fmla="*/ 12 w 52"/>
                <a:gd name="T29" fmla="*/ 62 h 75"/>
                <a:gd name="T30" fmla="*/ 9 w 52"/>
                <a:gd name="T31" fmla="*/ 63 h 75"/>
                <a:gd name="T32" fmla="*/ 9 w 52"/>
                <a:gd name="T33" fmla="*/ 60 h 75"/>
                <a:gd name="T34" fmla="*/ 38 w 52"/>
                <a:gd name="T35" fmla="*/ 10 h 75"/>
                <a:gd name="T36" fmla="*/ 41 w 52"/>
                <a:gd name="T37" fmla="*/ 9 h 75"/>
                <a:gd name="T38" fmla="*/ 41 w 52"/>
                <a:gd name="T39" fmla="*/ 11 h 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75">
                  <a:moveTo>
                    <a:pt x="45" y="1"/>
                  </a:moveTo>
                  <a:cubicBezTo>
                    <a:pt x="44" y="0"/>
                    <a:pt x="42" y="0"/>
                    <a:pt x="40" y="0"/>
                  </a:cubicBezTo>
                  <a:cubicBezTo>
                    <a:pt x="36" y="0"/>
                    <a:pt x="32" y="2"/>
                    <a:pt x="30" y="5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0" y="58"/>
                    <a:pt x="0" y="5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2"/>
                    <a:pt x="1" y="74"/>
                    <a:pt x="3" y="75"/>
                  </a:cubicBezTo>
                  <a:cubicBezTo>
                    <a:pt x="3" y="75"/>
                    <a:pt x="4" y="75"/>
                    <a:pt x="5" y="75"/>
                  </a:cubicBezTo>
                  <a:cubicBezTo>
                    <a:pt x="6" y="75"/>
                    <a:pt x="7" y="75"/>
                    <a:pt x="7" y="75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9" y="68"/>
                    <a:pt x="19" y="6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2" y="11"/>
                    <a:pt x="50" y="4"/>
                    <a:pt x="45" y="1"/>
                  </a:cubicBezTo>
                  <a:close/>
                  <a:moveTo>
                    <a:pt x="41" y="11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0" y="9"/>
                    <a:pt x="41" y="9"/>
                  </a:cubicBezTo>
                  <a:cubicBezTo>
                    <a:pt x="41" y="10"/>
                    <a:pt x="42" y="11"/>
                    <a:pt x="4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35" y="68"/>
              <a:ext cx="70" cy="20"/>
            </a:xfrm>
            <a:custGeom>
              <a:gdLst>
                <a:gd name="T0" fmla="*/ 32 w 32"/>
                <a:gd name="T1" fmla="*/ 4 h 9"/>
                <a:gd name="T2" fmla="*/ 28 w 32"/>
                <a:gd name="T3" fmla="*/ 0 h 9"/>
                <a:gd name="T4" fmla="*/ 4 w 32"/>
                <a:gd name="T5" fmla="*/ 0 h 9"/>
                <a:gd name="T6" fmla="*/ 0 w 32"/>
                <a:gd name="T7" fmla="*/ 4 h 9"/>
                <a:gd name="T8" fmla="*/ 4 w 32"/>
                <a:gd name="T9" fmla="*/ 9 h 9"/>
                <a:gd name="T10" fmla="*/ 28 w 32"/>
                <a:gd name="T11" fmla="*/ 9 h 9"/>
                <a:gd name="T12" fmla="*/ 32 w 32"/>
                <a:gd name="T13" fmla="*/ 4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">
                  <a:moveTo>
                    <a:pt x="32" y="4"/>
                  </a:moveTo>
                  <a:cubicBezTo>
                    <a:pt x="32" y="2"/>
                    <a:pt x="30" y="0"/>
                    <a:pt x="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0" y="9"/>
                    <a:pt x="32" y="7"/>
                    <a:pt x="3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35" y="107"/>
              <a:ext cx="46" cy="20"/>
            </a:xfrm>
            <a:custGeom>
              <a:gdLst>
                <a:gd name="T0" fmla="*/ 4 w 21"/>
                <a:gd name="T1" fmla="*/ 0 h 9"/>
                <a:gd name="T2" fmla="*/ 0 w 21"/>
                <a:gd name="T3" fmla="*/ 4 h 9"/>
                <a:gd name="T4" fmla="*/ 4 w 21"/>
                <a:gd name="T5" fmla="*/ 9 h 9"/>
                <a:gd name="T6" fmla="*/ 16 w 21"/>
                <a:gd name="T7" fmla="*/ 9 h 9"/>
                <a:gd name="T8" fmla="*/ 21 w 21"/>
                <a:gd name="T9" fmla="*/ 4 h 9"/>
                <a:gd name="T10" fmla="*/ 16 w 21"/>
                <a:gd name="T11" fmla="*/ 0 h 9"/>
                <a:gd name="T12" fmla="*/ 4 w 21"/>
                <a:gd name="T13" fmla="*/ 0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9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9" y="9"/>
                    <a:pt x="21" y="7"/>
                    <a:pt x="21" y="4"/>
                  </a:cubicBezTo>
                  <a:cubicBezTo>
                    <a:pt x="21" y="2"/>
                    <a:pt x="19" y="0"/>
                    <a:pt x="16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" name="椭圆 18"/>
          <p:cNvSpPr/>
          <p:nvPr/>
        </p:nvSpPr>
        <p:spPr>
          <a:xfrm>
            <a:off x="8042064" y="2206143"/>
            <a:ext cx="717886" cy="717886"/>
          </a:xfrm>
          <a:prstGeom prst="ellipse">
            <a:avLst/>
          </a:prstGeom>
          <a:solidFill>
            <a:srgbClr val="16B277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29"/>
          <p:cNvSpPr>
            <a:spLocks noEditPoints="1"/>
          </p:cNvSpPr>
          <p:nvPr/>
        </p:nvSpPr>
        <p:spPr bwMode="auto">
          <a:xfrm>
            <a:off x="8277773" y="2390755"/>
            <a:ext cx="246469" cy="348663"/>
          </a:xfrm>
          <a:custGeom>
            <a:gdLst>
              <a:gd name="T0" fmla="*/ 38 w 102"/>
              <a:gd name="T1" fmla="*/ 124 h 144"/>
              <a:gd name="T2" fmla="*/ 38 w 102"/>
              <a:gd name="T3" fmla="*/ 124 h 144"/>
              <a:gd name="T4" fmla="*/ 65 w 102"/>
              <a:gd name="T5" fmla="*/ 124 h 144"/>
              <a:gd name="T6" fmla="*/ 68 w 102"/>
              <a:gd name="T7" fmla="*/ 127 h 144"/>
              <a:gd name="T8" fmla="*/ 68 w 102"/>
              <a:gd name="T9" fmla="*/ 127 h 144"/>
              <a:gd name="T10" fmla="*/ 68 w 102"/>
              <a:gd name="T11" fmla="*/ 141 h 144"/>
              <a:gd name="T12" fmla="*/ 65 w 102"/>
              <a:gd name="T13" fmla="*/ 144 h 144"/>
              <a:gd name="T14" fmla="*/ 65 w 102"/>
              <a:gd name="T15" fmla="*/ 144 h 144"/>
              <a:gd name="T16" fmla="*/ 38 w 102"/>
              <a:gd name="T17" fmla="*/ 144 h 144"/>
              <a:gd name="T18" fmla="*/ 34 w 102"/>
              <a:gd name="T19" fmla="*/ 141 h 144"/>
              <a:gd name="T20" fmla="*/ 34 w 102"/>
              <a:gd name="T21" fmla="*/ 141 h 144"/>
              <a:gd name="T22" fmla="*/ 34 w 102"/>
              <a:gd name="T23" fmla="*/ 127 h 144"/>
              <a:gd name="T24" fmla="*/ 38 w 102"/>
              <a:gd name="T25" fmla="*/ 124 h 144"/>
              <a:gd name="T26" fmla="*/ 51 w 102"/>
              <a:gd name="T27" fmla="*/ 0 h 144"/>
              <a:gd name="T28" fmla="*/ 51 w 102"/>
              <a:gd name="T29" fmla="*/ 0 h 144"/>
              <a:gd name="T30" fmla="*/ 87 w 102"/>
              <a:gd name="T31" fmla="*/ 15 h 144"/>
              <a:gd name="T32" fmla="*/ 87 w 102"/>
              <a:gd name="T33" fmla="*/ 15 h 144"/>
              <a:gd name="T34" fmla="*/ 87 w 102"/>
              <a:gd name="T35" fmla="*/ 15 h 144"/>
              <a:gd name="T36" fmla="*/ 102 w 102"/>
              <a:gd name="T37" fmla="*/ 51 h 144"/>
              <a:gd name="T38" fmla="*/ 98 w 102"/>
              <a:gd name="T39" fmla="*/ 72 h 144"/>
              <a:gd name="T40" fmla="*/ 86 w 102"/>
              <a:gd name="T41" fmla="*/ 89 h 144"/>
              <a:gd name="T42" fmla="*/ 81 w 102"/>
              <a:gd name="T43" fmla="*/ 94 h 144"/>
              <a:gd name="T44" fmla="*/ 68 w 102"/>
              <a:gd name="T45" fmla="*/ 114 h 144"/>
              <a:gd name="T46" fmla="*/ 62 w 102"/>
              <a:gd name="T47" fmla="*/ 119 h 144"/>
              <a:gd name="T48" fmla="*/ 41 w 102"/>
              <a:gd name="T49" fmla="*/ 119 h 144"/>
              <a:gd name="T50" fmla="*/ 35 w 102"/>
              <a:gd name="T51" fmla="*/ 114 h 144"/>
              <a:gd name="T52" fmla="*/ 22 w 102"/>
              <a:gd name="T53" fmla="*/ 94 h 144"/>
              <a:gd name="T54" fmla="*/ 17 w 102"/>
              <a:gd name="T55" fmla="*/ 89 h 144"/>
              <a:gd name="T56" fmla="*/ 17 w 102"/>
              <a:gd name="T57" fmla="*/ 89 h 144"/>
              <a:gd name="T58" fmla="*/ 5 w 102"/>
              <a:gd name="T59" fmla="*/ 72 h 144"/>
              <a:gd name="T60" fmla="*/ 0 w 102"/>
              <a:gd name="T61" fmla="*/ 51 h 144"/>
              <a:gd name="T62" fmla="*/ 15 w 102"/>
              <a:gd name="T63" fmla="*/ 15 h 144"/>
              <a:gd name="T64" fmla="*/ 16 w 102"/>
              <a:gd name="T65" fmla="*/ 14 h 144"/>
              <a:gd name="T66" fmla="*/ 51 w 102"/>
              <a:gd name="T67" fmla="*/ 0 h 144"/>
              <a:gd name="T68" fmla="*/ 80 w 102"/>
              <a:gd name="T69" fmla="*/ 23 h 144"/>
              <a:gd name="T70" fmla="*/ 80 w 102"/>
              <a:gd name="T71" fmla="*/ 23 h 144"/>
              <a:gd name="T72" fmla="*/ 51 w 102"/>
              <a:gd name="T73" fmla="*/ 11 h 144"/>
              <a:gd name="T74" fmla="*/ 23 w 102"/>
              <a:gd name="T75" fmla="*/ 22 h 144"/>
              <a:gd name="T76" fmla="*/ 23 w 102"/>
              <a:gd name="T77" fmla="*/ 23 h 144"/>
              <a:gd name="T78" fmla="*/ 11 w 102"/>
              <a:gd name="T79" fmla="*/ 51 h 144"/>
              <a:gd name="T80" fmla="*/ 15 w 102"/>
              <a:gd name="T81" fmla="*/ 67 h 144"/>
              <a:gd name="T82" fmla="*/ 24 w 102"/>
              <a:gd name="T83" fmla="*/ 80 h 144"/>
              <a:gd name="T84" fmla="*/ 25 w 102"/>
              <a:gd name="T85" fmla="*/ 81 h 144"/>
              <a:gd name="T86" fmla="*/ 30 w 102"/>
              <a:gd name="T87" fmla="*/ 86 h 144"/>
              <a:gd name="T88" fmla="*/ 45 w 102"/>
              <a:gd name="T89" fmla="*/ 108 h 144"/>
              <a:gd name="T90" fmla="*/ 57 w 102"/>
              <a:gd name="T91" fmla="*/ 108 h 144"/>
              <a:gd name="T92" fmla="*/ 73 w 102"/>
              <a:gd name="T93" fmla="*/ 86 h 144"/>
              <a:gd name="T94" fmla="*/ 78 w 102"/>
              <a:gd name="T95" fmla="*/ 81 h 144"/>
              <a:gd name="T96" fmla="*/ 78 w 102"/>
              <a:gd name="T97" fmla="*/ 80 h 144"/>
              <a:gd name="T98" fmla="*/ 88 w 102"/>
              <a:gd name="T99" fmla="*/ 67 h 144"/>
              <a:gd name="T100" fmla="*/ 91 w 102"/>
              <a:gd name="T101" fmla="*/ 51 h 144"/>
              <a:gd name="T102" fmla="*/ 80 w 102"/>
              <a:gd name="T103" fmla="*/ 23 h 144"/>
              <a:gd name="T104" fmla="*/ 62 w 102"/>
              <a:gd name="T105" fmla="*/ 131 h 144"/>
              <a:gd name="T106" fmla="*/ 62 w 102"/>
              <a:gd name="T107" fmla="*/ 131 h 144"/>
              <a:gd name="T108" fmla="*/ 41 w 102"/>
              <a:gd name="T109" fmla="*/ 131 h 144"/>
              <a:gd name="T110" fmla="*/ 41 w 102"/>
              <a:gd name="T111" fmla="*/ 138 h 144"/>
              <a:gd name="T112" fmla="*/ 62 w 102"/>
              <a:gd name="T113" fmla="*/ 138 h 144"/>
              <a:gd name="T114" fmla="*/ 62 w 102"/>
              <a:gd name="T115" fmla="*/ 131 h 1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44">
                <a:moveTo>
                  <a:pt x="38" y="124"/>
                </a:moveTo>
                <a:cubicBezTo>
                  <a:pt x="38" y="124"/>
                  <a:pt x="38" y="124"/>
                  <a:pt x="38" y="124"/>
                </a:cubicBezTo>
                <a:cubicBezTo>
                  <a:pt x="65" y="124"/>
                  <a:pt x="65" y="124"/>
                  <a:pt x="65" y="124"/>
                </a:cubicBezTo>
                <a:cubicBezTo>
                  <a:pt x="67" y="124"/>
                  <a:pt x="68" y="125"/>
                  <a:pt x="68" y="127"/>
                </a:cubicBezTo>
                <a:cubicBezTo>
                  <a:pt x="68" y="127"/>
                  <a:pt x="68" y="127"/>
                  <a:pt x="68" y="127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68" y="143"/>
                  <a:pt x="67" y="144"/>
                  <a:pt x="65" y="144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38" y="144"/>
                  <a:pt x="38" y="144"/>
                  <a:pt x="38" y="144"/>
                </a:cubicBezTo>
                <a:cubicBezTo>
                  <a:pt x="36" y="144"/>
                  <a:pt x="34" y="143"/>
                  <a:pt x="34" y="141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4" y="127"/>
                  <a:pt x="34" y="127"/>
                  <a:pt x="34" y="127"/>
                </a:cubicBezTo>
                <a:cubicBezTo>
                  <a:pt x="34" y="125"/>
                  <a:pt x="36" y="124"/>
                  <a:pt x="38" y="124"/>
                </a:cubicBezTo>
                <a:close/>
                <a:moveTo>
                  <a:pt x="51" y="0"/>
                </a:moveTo>
                <a:cubicBezTo>
                  <a:pt x="51" y="0"/>
                  <a:pt x="51" y="0"/>
                  <a:pt x="51" y="0"/>
                </a:cubicBezTo>
                <a:cubicBezTo>
                  <a:pt x="65" y="0"/>
                  <a:pt x="78" y="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97" y="24"/>
                  <a:pt x="102" y="37"/>
                  <a:pt x="102" y="51"/>
                </a:cubicBezTo>
                <a:cubicBezTo>
                  <a:pt x="102" y="58"/>
                  <a:pt x="101" y="65"/>
                  <a:pt x="98" y="72"/>
                </a:cubicBezTo>
                <a:cubicBezTo>
                  <a:pt x="95" y="78"/>
                  <a:pt x="91" y="84"/>
                  <a:pt x="86" y="89"/>
                </a:cubicBezTo>
                <a:cubicBezTo>
                  <a:pt x="85" y="90"/>
                  <a:pt x="82" y="92"/>
                  <a:pt x="81" y="94"/>
                </a:cubicBezTo>
                <a:cubicBezTo>
                  <a:pt x="73" y="101"/>
                  <a:pt x="69" y="105"/>
                  <a:pt x="68" y="114"/>
                </a:cubicBezTo>
                <a:cubicBezTo>
                  <a:pt x="67" y="117"/>
                  <a:pt x="65" y="119"/>
                  <a:pt x="62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8" y="119"/>
                  <a:pt x="35" y="117"/>
                  <a:pt x="35" y="114"/>
                </a:cubicBezTo>
                <a:cubicBezTo>
                  <a:pt x="34" y="105"/>
                  <a:pt x="30" y="101"/>
                  <a:pt x="22" y="94"/>
                </a:cubicBezTo>
                <a:cubicBezTo>
                  <a:pt x="20" y="92"/>
                  <a:pt x="18" y="90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2" y="84"/>
                  <a:pt x="7" y="78"/>
                  <a:pt x="5" y="72"/>
                </a:cubicBezTo>
                <a:cubicBezTo>
                  <a:pt x="2" y="65"/>
                  <a:pt x="0" y="58"/>
                  <a:pt x="0" y="51"/>
                </a:cubicBezTo>
                <a:cubicBezTo>
                  <a:pt x="0" y="37"/>
                  <a:pt x="6" y="24"/>
                  <a:pt x="15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25" y="5"/>
                  <a:pt x="37" y="0"/>
                  <a:pt x="51" y="0"/>
                </a:cubicBezTo>
                <a:close/>
                <a:moveTo>
                  <a:pt x="80" y="23"/>
                </a:moveTo>
                <a:cubicBezTo>
                  <a:pt x="80" y="23"/>
                  <a:pt x="80" y="23"/>
                  <a:pt x="80" y="23"/>
                </a:cubicBezTo>
                <a:cubicBezTo>
                  <a:pt x="72" y="15"/>
                  <a:pt x="62" y="11"/>
                  <a:pt x="51" y="11"/>
                </a:cubicBezTo>
                <a:cubicBezTo>
                  <a:pt x="40" y="11"/>
                  <a:pt x="31" y="15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16" y="30"/>
                  <a:pt x="11" y="40"/>
                  <a:pt x="11" y="51"/>
                </a:cubicBezTo>
                <a:cubicBezTo>
                  <a:pt x="11" y="57"/>
                  <a:pt x="13" y="62"/>
                  <a:pt x="15" y="67"/>
                </a:cubicBezTo>
                <a:cubicBezTo>
                  <a:pt x="17" y="72"/>
                  <a:pt x="20" y="77"/>
                  <a:pt x="24" y="80"/>
                </a:cubicBezTo>
                <a:cubicBezTo>
                  <a:pt x="25" y="81"/>
                  <a:pt x="25" y="81"/>
                  <a:pt x="25" y="81"/>
                </a:cubicBezTo>
                <a:cubicBezTo>
                  <a:pt x="27" y="83"/>
                  <a:pt x="29" y="84"/>
                  <a:pt x="30" y="86"/>
                </a:cubicBezTo>
                <a:cubicBezTo>
                  <a:pt x="38" y="93"/>
                  <a:pt x="43" y="9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60" y="98"/>
                  <a:pt x="65" y="93"/>
                  <a:pt x="73" y="86"/>
                </a:cubicBezTo>
                <a:cubicBezTo>
                  <a:pt x="74" y="84"/>
                  <a:pt x="75" y="83"/>
                  <a:pt x="78" y="81"/>
                </a:cubicBezTo>
                <a:cubicBezTo>
                  <a:pt x="78" y="80"/>
                  <a:pt x="78" y="80"/>
                  <a:pt x="78" y="80"/>
                </a:cubicBezTo>
                <a:cubicBezTo>
                  <a:pt x="82" y="77"/>
                  <a:pt x="85" y="72"/>
                  <a:pt x="88" y="67"/>
                </a:cubicBezTo>
                <a:cubicBezTo>
                  <a:pt x="90" y="62"/>
                  <a:pt x="91" y="57"/>
                  <a:pt x="91" y="51"/>
                </a:cubicBezTo>
                <a:cubicBezTo>
                  <a:pt x="91" y="40"/>
                  <a:pt x="87" y="30"/>
                  <a:pt x="80" y="23"/>
                </a:cubicBezTo>
                <a:close/>
                <a:moveTo>
                  <a:pt x="62" y="131"/>
                </a:moveTo>
                <a:cubicBezTo>
                  <a:pt x="62" y="131"/>
                  <a:pt x="62" y="131"/>
                  <a:pt x="62" y="131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2" y="131"/>
                  <a:pt x="62" y="131"/>
                  <a:pt x="62" y="1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Oval 37"/>
          <p:cNvSpPr>
            <a:spLocks noChangeArrowheads="1"/>
          </p:cNvSpPr>
          <p:nvPr/>
        </p:nvSpPr>
        <p:spPr bwMode="auto">
          <a:xfrm>
            <a:off x="10212828" y="2201846"/>
            <a:ext cx="726480" cy="726480"/>
          </a:xfrm>
          <a:prstGeom prst="ellipse">
            <a:avLst/>
          </a:prstGeom>
          <a:solidFill>
            <a:srgbClr val="16B277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Group 28"/>
          <p:cNvGrpSpPr/>
          <p:nvPr/>
        </p:nvGrpSpPr>
        <p:grpSpPr>
          <a:xfrm>
            <a:off x="10376909" y="2368191"/>
            <a:ext cx="398319" cy="393791"/>
            <a:chExt cx="231" cy="230"/>
          </a:xfrm>
          <a:solidFill>
            <a:schemeClr val="bg1"/>
          </a:solidFill>
        </p:grpSpPr>
        <p:sp>
          <p:nvSpPr>
            <p:cNvPr id="23" name="Freeform 29"/>
            <p:cNvSpPr>
              <a:spLocks noEditPoints="1"/>
            </p:cNvSpPr>
            <p:nvPr/>
          </p:nvSpPr>
          <p:spPr bwMode="auto">
            <a:xfrm>
              <a:off x="0" y="0"/>
              <a:ext cx="231" cy="230"/>
            </a:xfrm>
            <a:custGeom>
              <a:gdLst>
                <a:gd name="T0" fmla="*/ 53 w 106"/>
                <a:gd name="T1" fmla="*/ 106 h 106"/>
                <a:gd name="T2" fmla="*/ 0 w 106"/>
                <a:gd name="T3" fmla="*/ 53 h 106"/>
                <a:gd name="T4" fmla="*/ 53 w 106"/>
                <a:gd name="T5" fmla="*/ 0 h 106"/>
                <a:gd name="T6" fmla="*/ 106 w 106"/>
                <a:gd name="T7" fmla="*/ 53 h 106"/>
                <a:gd name="T8" fmla="*/ 53 w 106"/>
                <a:gd name="T9" fmla="*/ 106 h 106"/>
                <a:gd name="T10" fmla="*/ 53 w 106"/>
                <a:gd name="T11" fmla="*/ 9 h 106"/>
                <a:gd name="T12" fmla="*/ 9 w 106"/>
                <a:gd name="T13" fmla="*/ 53 h 106"/>
                <a:gd name="T14" fmla="*/ 53 w 106"/>
                <a:gd name="T15" fmla="*/ 97 h 106"/>
                <a:gd name="T16" fmla="*/ 97 w 106"/>
                <a:gd name="T17" fmla="*/ 53 h 106"/>
                <a:gd name="T18" fmla="*/ 53 w 106"/>
                <a:gd name="T19" fmla="*/ 9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05">
                  <a:moveTo>
                    <a:pt x="53" y="106"/>
                  </a:moveTo>
                  <a:cubicBezTo>
                    <a:pt x="24" y="106"/>
                    <a:pt x="0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6" y="82"/>
                    <a:pt x="82" y="106"/>
                    <a:pt x="53" y="106"/>
                  </a:cubicBezTo>
                  <a:close/>
                  <a:moveTo>
                    <a:pt x="53" y="9"/>
                  </a:moveTo>
                  <a:cubicBezTo>
                    <a:pt x="29" y="9"/>
                    <a:pt x="9" y="29"/>
                    <a:pt x="9" y="53"/>
                  </a:cubicBezTo>
                  <a:cubicBezTo>
                    <a:pt x="9" y="77"/>
                    <a:pt x="29" y="97"/>
                    <a:pt x="53" y="97"/>
                  </a:cubicBezTo>
                  <a:cubicBezTo>
                    <a:pt x="77" y="97"/>
                    <a:pt x="97" y="77"/>
                    <a:pt x="97" y="53"/>
                  </a:cubicBezTo>
                  <a:cubicBezTo>
                    <a:pt x="97" y="29"/>
                    <a:pt x="77" y="9"/>
                    <a:pt x="5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Freeform 30"/>
            <p:cNvSpPr/>
            <p:nvPr/>
          </p:nvSpPr>
          <p:spPr bwMode="auto">
            <a:xfrm>
              <a:off x="104" y="43"/>
              <a:ext cx="72" cy="81"/>
            </a:xfrm>
            <a:custGeom>
              <a:gdLst>
                <a:gd name="T0" fmla="*/ 28 w 33"/>
                <a:gd name="T1" fmla="*/ 37 h 37"/>
                <a:gd name="T2" fmla="*/ 5 w 33"/>
                <a:gd name="T3" fmla="*/ 37 h 37"/>
                <a:gd name="T4" fmla="*/ 0 w 33"/>
                <a:gd name="T5" fmla="*/ 33 h 37"/>
                <a:gd name="T6" fmla="*/ 0 w 33"/>
                <a:gd name="T7" fmla="*/ 5 h 37"/>
                <a:gd name="T8" fmla="*/ 5 w 33"/>
                <a:gd name="T9" fmla="*/ 0 h 37"/>
                <a:gd name="T10" fmla="*/ 9 w 33"/>
                <a:gd name="T11" fmla="*/ 5 h 37"/>
                <a:gd name="T12" fmla="*/ 9 w 33"/>
                <a:gd name="T13" fmla="*/ 28 h 37"/>
                <a:gd name="T14" fmla="*/ 28 w 33"/>
                <a:gd name="T15" fmla="*/ 28 h 37"/>
                <a:gd name="T16" fmla="*/ 33 w 33"/>
                <a:gd name="T17" fmla="*/ 33 h 37"/>
                <a:gd name="T18" fmla="*/ 28 w 33"/>
                <a:gd name="T19" fmla="*/ 37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7">
                  <a:moveTo>
                    <a:pt x="28" y="37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2" y="37"/>
                    <a:pt x="0" y="35"/>
                    <a:pt x="0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1" y="28"/>
                    <a:pt x="33" y="30"/>
                    <a:pt x="33" y="33"/>
                  </a:cubicBezTo>
                  <a:cubicBezTo>
                    <a:pt x="33" y="35"/>
                    <a:pt x="31" y="37"/>
                    <a:pt x="2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964471" y="4937463"/>
            <a:ext cx="3339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16B277"/>
                </a:solidFill>
                <a:latin typeface="+mn-ea"/>
              </a:rPr>
              <a:t>DESIGN &amp; CREATIVITY</a:t>
            </a:r>
            <a:endParaRPr lang="zh-CN" altLang="en-US" sz="2400" b="1">
              <a:solidFill>
                <a:srgbClr val="16B277"/>
              </a:solidFill>
              <a:latin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64471" y="5377934"/>
            <a:ext cx="10263058" cy="424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</a:rPr>
              <a:t>请输入内容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359313" y="3353280"/>
            <a:ext cx="1733264" cy="313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</a:rPr>
              <a:t>专注于请输入内容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5492411" y="2969495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>
                <a:solidFill>
                  <a:srgbClr val="16B277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2000" b="1">
              <a:solidFill>
                <a:srgbClr val="16B277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534375" y="3353280"/>
            <a:ext cx="1733264" cy="313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</a:rPr>
              <a:t>专注于请输入内容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7667473" y="2969495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>
                <a:solidFill>
                  <a:srgbClr val="16B277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2000" b="1">
              <a:solidFill>
                <a:srgbClr val="16B277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709436" y="3353280"/>
            <a:ext cx="1733264" cy="313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</a:rPr>
              <a:t>专注于请输入内容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9842534" y="2969495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>
                <a:solidFill>
                  <a:srgbClr val="16B277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2000" b="1">
              <a:solidFill>
                <a:srgbClr val="16B277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en-US" altLang="zh-CN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11" grpId="0" animBg="1"/>
      <p:bldP spid="12" grpId="0" animBg="1"/>
      <p:bldP spid="19" grpId="0" animBg="1"/>
      <p:bldP spid="20" grpId="0" animBg="1"/>
      <p:bldP spid="21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十字箭头 1"/>
          <p:cNvSpPr/>
          <p:nvPr/>
        </p:nvSpPr>
        <p:spPr>
          <a:xfrm>
            <a:off x="775764" y="1516161"/>
            <a:ext cx="4592635" cy="4592635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  <a:solidFill>
            <a:schemeClr val="bg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1074285" y="1814682"/>
            <a:ext cx="1837053" cy="1837053"/>
          </a:xfrm>
          <a:custGeom>
            <a:gdLst>
              <a:gd name="connsiteX0" fmla="*/ 0 w 2167466"/>
              <a:gd name="connsiteY0" fmla="*/ 361252 h 2167466"/>
              <a:gd name="connsiteX1" fmla="*/ 361252 w 2167466"/>
              <a:gd name="connsiteY1" fmla="*/ 0 h 2167466"/>
              <a:gd name="connsiteX2" fmla="*/ 1806214 w 2167466"/>
              <a:gd name="connsiteY2" fmla="*/ 0 h 2167466"/>
              <a:gd name="connsiteX3" fmla="*/ 2167466 w 2167466"/>
              <a:gd name="connsiteY3" fmla="*/ 361252 h 2167466"/>
              <a:gd name="connsiteX4" fmla="*/ 2167466 w 2167466"/>
              <a:gd name="connsiteY4" fmla="*/ 1806214 h 2167466"/>
              <a:gd name="connsiteX5" fmla="*/ 1806214 w 2167466"/>
              <a:gd name="connsiteY5" fmla="*/ 2167466 h 2167466"/>
              <a:gd name="connsiteX6" fmla="*/ 361252 w 2167466"/>
              <a:gd name="connsiteY6" fmla="*/ 2167466 h 2167466"/>
              <a:gd name="connsiteX7" fmla="*/ 0 w 2167466"/>
              <a:gd name="connsiteY7" fmla="*/ 1806214 h 2167466"/>
              <a:gd name="connsiteX8" fmla="*/ 0 w 2167466"/>
              <a:gd name="connsiteY8" fmla="*/ 361252 h 216746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7466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1806214" y="0"/>
                </a:lnTo>
                <a:cubicBezTo>
                  <a:pt x="2005728" y="0"/>
                  <a:pt x="2167466" y="161738"/>
                  <a:pt x="2167466" y="361252"/>
                </a:cubicBezTo>
                <a:lnTo>
                  <a:pt x="2167466" y="1806214"/>
                </a:lnTo>
                <a:cubicBezTo>
                  <a:pt x="2167466" y="2005728"/>
                  <a:pt x="2005728" y="2167466"/>
                  <a:pt x="1806214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rgbClr val="16B277">
              <a:alpha val="7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877" tIns="284877" rIns="284877" bIns="284877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400" kern="1200">
              <a:latin typeface="+mn-ea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3232824" y="1814682"/>
            <a:ext cx="1837053" cy="1837053"/>
          </a:xfrm>
          <a:custGeom>
            <a:gdLst>
              <a:gd name="connsiteX0" fmla="*/ 0 w 2167466"/>
              <a:gd name="connsiteY0" fmla="*/ 361252 h 2167466"/>
              <a:gd name="connsiteX1" fmla="*/ 361252 w 2167466"/>
              <a:gd name="connsiteY1" fmla="*/ 0 h 2167466"/>
              <a:gd name="connsiteX2" fmla="*/ 1806214 w 2167466"/>
              <a:gd name="connsiteY2" fmla="*/ 0 h 2167466"/>
              <a:gd name="connsiteX3" fmla="*/ 2167466 w 2167466"/>
              <a:gd name="connsiteY3" fmla="*/ 361252 h 2167466"/>
              <a:gd name="connsiteX4" fmla="*/ 2167466 w 2167466"/>
              <a:gd name="connsiteY4" fmla="*/ 1806214 h 2167466"/>
              <a:gd name="connsiteX5" fmla="*/ 1806214 w 2167466"/>
              <a:gd name="connsiteY5" fmla="*/ 2167466 h 2167466"/>
              <a:gd name="connsiteX6" fmla="*/ 361252 w 2167466"/>
              <a:gd name="connsiteY6" fmla="*/ 2167466 h 2167466"/>
              <a:gd name="connsiteX7" fmla="*/ 0 w 2167466"/>
              <a:gd name="connsiteY7" fmla="*/ 1806214 h 2167466"/>
              <a:gd name="connsiteX8" fmla="*/ 0 w 2167466"/>
              <a:gd name="connsiteY8" fmla="*/ 361252 h 216746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7466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1806214" y="0"/>
                </a:lnTo>
                <a:cubicBezTo>
                  <a:pt x="2005728" y="0"/>
                  <a:pt x="2167466" y="161738"/>
                  <a:pt x="2167466" y="361252"/>
                </a:cubicBezTo>
                <a:lnTo>
                  <a:pt x="2167466" y="1806214"/>
                </a:lnTo>
                <a:cubicBezTo>
                  <a:pt x="2167466" y="2005728"/>
                  <a:pt x="2005728" y="2167466"/>
                  <a:pt x="1806214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rgbClr val="16B277">
              <a:alpha val="7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877" tIns="284877" rIns="284877" bIns="284877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400" kern="1200">
              <a:latin typeface="+mn-ea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074285" y="3973220"/>
            <a:ext cx="1837053" cy="1837053"/>
          </a:xfrm>
          <a:custGeom>
            <a:gdLst>
              <a:gd name="connsiteX0" fmla="*/ 0 w 2167466"/>
              <a:gd name="connsiteY0" fmla="*/ 361252 h 2167466"/>
              <a:gd name="connsiteX1" fmla="*/ 361252 w 2167466"/>
              <a:gd name="connsiteY1" fmla="*/ 0 h 2167466"/>
              <a:gd name="connsiteX2" fmla="*/ 1806214 w 2167466"/>
              <a:gd name="connsiteY2" fmla="*/ 0 h 2167466"/>
              <a:gd name="connsiteX3" fmla="*/ 2167466 w 2167466"/>
              <a:gd name="connsiteY3" fmla="*/ 361252 h 2167466"/>
              <a:gd name="connsiteX4" fmla="*/ 2167466 w 2167466"/>
              <a:gd name="connsiteY4" fmla="*/ 1806214 h 2167466"/>
              <a:gd name="connsiteX5" fmla="*/ 1806214 w 2167466"/>
              <a:gd name="connsiteY5" fmla="*/ 2167466 h 2167466"/>
              <a:gd name="connsiteX6" fmla="*/ 361252 w 2167466"/>
              <a:gd name="connsiteY6" fmla="*/ 2167466 h 2167466"/>
              <a:gd name="connsiteX7" fmla="*/ 0 w 2167466"/>
              <a:gd name="connsiteY7" fmla="*/ 1806214 h 2167466"/>
              <a:gd name="connsiteX8" fmla="*/ 0 w 2167466"/>
              <a:gd name="connsiteY8" fmla="*/ 361252 h 216746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7466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1806214" y="0"/>
                </a:lnTo>
                <a:cubicBezTo>
                  <a:pt x="2005728" y="0"/>
                  <a:pt x="2167466" y="161738"/>
                  <a:pt x="2167466" y="361252"/>
                </a:cubicBezTo>
                <a:lnTo>
                  <a:pt x="2167466" y="1806214"/>
                </a:lnTo>
                <a:cubicBezTo>
                  <a:pt x="2167466" y="2005728"/>
                  <a:pt x="2005728" y="2167466"/>
                  <a:pt x="1806214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rgbClr val="16B277">
              <a:alpha val="7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877" tIns="284877" rIns="284877" bIns="284877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400" kern="1200">
              <a:latin typeface="+mn-ea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3232824" y="3973220"/>
            <a:ext cx="1837053" cy="1837053"/>
          </a:xfrm>
          <a:custGeom>
            <a:gdLst>
              <a:gd name="connsiteX0" fmla="*/ 0 w 2167466"/>
              <a:gd name="connsiteY0" fmla="*/ 361252 h 2167466"/>
              <a:gd name="connsiteX1" fmla="*/ 361252 w 2167466"/>
              <a:gd name="connsiteY1" fmla="*/ 0 h 2167466"/>
              <a:gd name="connsiteX2" fmla="*/ 1806214 w 2167466"/>
              <a:gd name="connsiteY2" fmla="*/ 0 h 2167466"/>
              <a:gd name="connsiteX3" fmla="*/ 2167466 w 2167466"/>
              <a:gd name="connsiteY3" fmla="*/ 361252 h 2167466"/>
              <a:gd name="connsiteX4" fmla="*/ 2167466 w 2167466"/>
              <a:gd name="connsiteY4" fmla="*/ 1806214 h 2167466"/>
              <a:gd name="connsiteX5" fmla="*/ 1806214 w 2167466"/>
              <a:gd name="connsiteY5" fmla="*/ 2167466 h 2167466"/>
              <a:gd name="connsiteX6" fmla="*/ 361252 w 2167466"/>
              <a:gd name="connsiteY6" fmla="*/ 2167466 h 2167466"/>
              <a:gd name="connsiteX7" fmla="*/ 0 w 2167466"/>
              <a:gd name="connsiteY7" fmla="*/ 1806214 h 2167466"/>
              <a:gd name="connsiteX8" fmla="*/ 0 w 2167466"/>
              <a:gd name="connsiteY8" fmla="*/ 361252 h 216746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7466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1806214" y="0"/>
                </a:lnTo>
                <a:cubicBezTo>
                  <a:pt x="2005728" y="0"/>
                  <a:pt x="2167466" y="161738"/>
                  <a:pt x="2167466" y="361252"/>
                </a:cubicBezTo>
                <a:lnTo>
                  <a:pt x="2167466" y="1806214"/>
                </a:lnTo>
                <a:cubicBezTo>
                  <a:pt x="2167466" y="2005728"/>
                  <a:pt x="2005728" y="2167466"/>
                  <a:pt x="1806214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rgbClr val="16B277">
              <a:alpha val="7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877" tIns="284877" rIns="284877" bIns="284877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400" kern="1200">
              <a:latin typeface="+mn-ea"/>
            </a:endParaRPr>
          </a:p>
        </p:txBody>
      </p:sp>
      <p:sp>
        <p:nvSpPr>
          <p:cNvPr id="7" name="KSO_Shape"/>
          <p:cNvSpPr/>
          <p:nvPr/>
        </p:nvSpPr>
        <p:spPr>
          <a:xfrm>
            <a:off x="1686592" y="4293765"/>
            <a:ext cx="612439" cy="1017904"/>
          </a:xfrm>
          <a:custGeom>
            <a:gdLst>
              <a:gd name="connsiteX0" fmla="*/ 588566 w 1536700"/>
              <a:gd name="connsiteY0" fmla="*/ 2172931 h 2555648"/>
              <a:gd name="connsiteX1" fmla="*/ 588566 w 1536700"/>
              <a:gd name="connsiteY1" fmla="*/ 2232462 h 2555648"/>
              <a:gd name="connsiteX2" fmla="*/ 948135 w 1536700"/>
              <a:gd name="connsiteY2" fmla="*/ 2232462 h 2555648"/>
              <a:gd name="connsiteX3" fmla="*/ 948135 w 1536700"/>
              <a:gd name="connsiteY3" fmla="*/ 2172931 h 2555648"/>
              <a:gd name="connsiteX4" fmla="*/ 588566 w 1536700"/>
              <a:gd name="connsiteY4" fmla="*/ 2014319 h 2555648"/>
              <a:gd name="connsiteX5" fmla="*/ 588566 w 1536700"/>
              <a:gd name="connsiteY5" fmla="*/ 2073850 h 2555648"/>
              <a:gd name="connsiteX6" fmla="*/ 948135 w 1536700"/>
              <a:gd name="connsiteY6" fmla="*/ 2073850 h 2555648"/>
              <a:gd name="connsiteX7" fmla="*/ 948135 w 1536700"/>
              <a:gd name="connsiteY7" fmla="*/ 2014319 h 2555648"/>
              <a:gd name="connsiteX8" fmla="*/ 439655 w 1536700"/>
              <a:gd name="connsiteY8" fmla="*/ 1865655 h 2555648"/>
              <a:gd name="connsiteX9" fmla="*/ 1097045 w 1536700"/>
              <a:gd name="connsiteY9" fmla="*/ 1865655 h 2555648"/>
              <a:gd name="connsiteX10" fmla="*/ 1189236 w 1536700"/>
              <a:gd name="connsiteY10" fmla="*/ 1953225 h 2555648"/>
              <a:gd name="connsiteX11" fmla="*/ 1097045 w 1536700"/>
              <a:gd name="connsiteY11" fmla="*/ 2040795 h 2555648"/>
              <a:gd name="connsiteX12" fmla="*/ 1189236 w 1536700"/>
              <a:gd name="connsiteY12" fmla="*/ 2128365 h 2555648"/>
              <a:gd name="connsiteX13" fmla="*/ 1097045 w 1536700"/>
              <a:gd name="connsiteY13" fmla="*/ 2215935 h 2555648"/>
              <a:gd name="connsiteX14" fmla="*/ 1189236 w 1536700"/>
              <a:gd name="connsiteY14" fmla="*/ 2303505 h 2555648"/>
              <a:gd name="connsiteX15" fmla="*/ 1097045 w 1536700"/>
              <a:gd name="connsiteY15" fmla="*/ 2391075 h 2555648"/>
              <a:gd name="connsiteX16" fmla="*/ 948071 w 1536700"/>
              <a:gd name="connsiteY16" fmla="*/ 2391075 h 2555648"/>
              <a:gd name="connsiteX17" fmla="*/ 937297 w 1536700"/>
              <a:gd name="connsiteY17" fmla="*/ 2444188 h 2555648"/>
              <a:gd name="connsiteX18" fmla="*/ 768350 w 1536700"/>
              <a:gd name="connsiteY18" fmla="*/ 2555648 h 2555648"/>
              <a:gd name="connsiteX19" fmla="*/ 599403 w 1536700"/>
              <a:gd name="connsiteY19" fmla="*/ 2444188 h 2555648"/>
              <a:gd name="connsiteX20" fmla="*/ 588630 w 1536700"/>
              <a:gd name="connsiteY20" fmla="*/ 2391075 h 2555648"/>
              <a:gd name="connsiteX21" fmla="*/ 439655 w 1536700"/>
              <a:gd name="connsiteY21" fmla="*/ 2391075 h 2555648"/>
              <a:gd name="connsiteX22" fmla="*/ 347464 w 1536700"/>
              <a:gd name="connsiteY22" fmla="*/ 2303505 h 2555648"/>
              <a:gd name="connsiteX23" fmla="*/ 439655 w 1536700"/>
              <a:gd name="connsiteY23" fmla="*/ 2215935 h 2555648"/>
              <a:gd name="connsiteX24" fmla="*/ 347464 w 1536700"/>
              <a:gd name="connsiteY24" fmla="*/ 2128365 h 2555648"/>
              <a:gd name="connsiteX25" fmla="*/ 439655 w 1536700"/>
              <a:gd name="connsiteY25" fmla="*/ 2040795 h 2555648"/>
              <a:gd name="connsiteX26" fmla="*/ 347464 w 1536700"/>
              <a:gd name="connsiteY26" fmla="*/ 1953225 h 2555648"/>
              <a:gd name="connsiteX27" fmla="*/ 439655 w 1536700"/>
              <a:gd name="connsiteY27" fmla="*/ 1865655 h 2555648"/>
              <a:gd name="connsiteX28" fmla="*/ 768350 w 1536700"/>
              <a:gd name="connsiteY28" fmla="*/ 0 h 2555648"/>
              <a:gd name="connsiteX29" fmla="*/ 1536700 w 1536700"/>
              <a:gd name="connsiteY29" fmla="*/ 770343 h 2555648"/>
              <a:gd name="connsiteX30" fmla="*/ 1521090 w 1536700"/>
              <a:gd name="connsiteY30" fmla="*/ 925594 h 2555648"/>
              <a:gd name="connsiteX31" fmla="*/ 1491688 w 1536700"/>
              <a:gd name="connsiteY31" fmla="*/ 1020556 h 2555648"/>
              <a:gd name="connsiteX32" fmla="*/ 1491950 w 1536700"/>
              <a:gd name="connsiteY32" fmla="*/ 1020556 h 2555648"/>
              <a:gd name="connsiteX33" fmla="*/ 1140478 w 1536700"/>
              <a:gd name="connsiteY33" fmla="*/ 1823920 h 2555648"/>
              <a:gd name="connsiteX34" fmla="*/ 396222 w 1536700"/>
              <a:gd name="connsiteY34" fmla="*/ 1823920 h 2555648"/>
              <a:gd name="connsiteX35" fmla="*/ 44750 w 1536700"/>
              <a:gd name="connsiteY35" fmla="*/ 1020556 h 2555648"/>
              <a:gd name="connsiteX36" fmla="*/ 45012 w 1536700"/>
              <a:gd name="connsiteY36" fmla="*/ 1020556 h 2555648"/>
              <a:gd name="connsiteX37" fmla="*/ 15610 w 1536700"/>
              <a:gd name="connsiteY37" fmla="*/ 925594 h 2555648"/>
              <a:gd name="connsiteX38" fmla="*/ 0 w 1536700"/>
              <a:gd name="connsiteY38" fmla="*/ 770343 h 2555648"/>
              <a:gd name="connsiteX39" fmla="*/ 768350 w 1536700"/>
              <a:gd name="connsiteY39" fmla="*/ 0 h 255564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36700" h="2555648">
                <a:moveTo>
                  <a:pt x="588566" y="2172931"/>
                </a:moveTo>
                <a:lnTo>
                  <a:pt x="588566" y="2232462"/>
                </a:lnTo>
                <a:lnTo>
                  <a:pt x="948135" y="2232462"/>
                </a:lnTo>
                <a:lnTo>
                  <a:pt x="948135" y="2172931"/>
                </a:lnTo>
                <a:close/>
                <a:moveTo>
                  <a:pt x="588566" y="2014319"/>
                </a:moveTo>
                <a:lnTo>
                  <a:pt x="588566" y="2073850"/>
                </a:lnTo>
                <a:lnTo>
                  <a:pt x="948135" y="2073850"/>
                </a:lnTo>
                <a:lnTo>
                  <a:pt x="948135" y="2014319"/>
                </a:lnTo>
                <a:close/>
                <a:moveTo>
                  <a:pt x="439655" y="1865655"/>
                </a:moveTo>
                <a:lnTo>
                  <a:pt x="1097045" y="1865655"/>
                </a:lnTo>
                <a:cubicBezTo>
                  <a:pt x="1147961" y="1865655"/>
                  <a:pt x="1189236" y="1904861"/>
                  <a:pt x="1189236" y="1953225"/>
                </a:cubicBezTo>
                <a:cubicBezTo>
                  <a:pt x="1189236" y="2001589"/>
                  <a:pt x="1147961" y="2040795"/>
                  <a:pt x="1097045" y="2040795"/>
                </a:cubicBezTo>
                <a:cubicBezTo>
                  <a:pt x="1147961" y="2040795"/>
                  <a:pt x="1189236" y="2080001"/>
                  <a:pt x="1189236" y="2128365"/>
                </a:cubicBezTo>
                <a:cubicBezTo>
                  <a:pt x="1189236" y="2176729"/>
                  <a:pt x="1147961" y="2215935"/>
                  <a:pt x="1097045" y="2215935"/>
                </a:cubicBezTo>
                <a:cubicBezTo>
                  <a:pt x="1147961" y="2215935"/>
                  <a:pt x="1189236" y="2255141"/>
                  <a:pt x="1189236" y="2303505"/>
                </a:cubicBezTo>
                <a:cubicBezTo>
                  <a:pt x="1189236" y="2351869"/>
                  <a:pt x="1147961" y="2391075"/>
                  <a:pt x="1097045" y="2391075"/>
                </a:cubicBezTo>
                <a:lnTo>
                  <a:pt x="948071" y="2391075"/>
                </a:lnTo>
                <a:lnTo>
                  <a:pt x="937297" y="2444188"/>
                </a:lnTo>
                <a:cubicBezTo>
                  <a:pt x="909462" y="2509689"/>
                  <a:pt x="844299" y="2555648"/>
                  <a:pt x="768350" y="2555648"/>
                </a:cubicBezTo>
                <a:cubicBezTo>
                  <a:pt x="692402" y="2555648"/>
                  <a:pt x="627238" y="2509689"/>
                  <a:pt x="599403" y="2444188"/>
                </a:cubicBezTo>
                <a:lnTo>
                  <a:pt x="588630" y="2391075"/>
                </a:lnTo>
                <a:lnTo>
                  <a:pt x="439655" y="2391075"/>
                </a:lnTo>
                <a:cubicBezTo>
                  <a:pt x="388739" y="2391075"/>
                  <a:pt x="347464" y="2351869"/>
                  <a:pt x="347464" y="2303505"/>
                </a:cubicBezTo>
                <a:cubicBezTo>
                  <a:pt x="347464" y="2255141"/>
                  <a:pt x="388739" y="2215935"/>
                  <a:pt x="439655" y="2215935"/>
                </a:cubicBezTo>
                <a:cubicBezTo>
                  <a:pt x="388739" y="2215935"/>
                  <a:pt x="347464" y="2176729"/>
                  <a:pt x="347464" y="2128365"/>
                </a:cubicBezTo>
                <a:cubicBezTo>
                  <a:pt x="347464" y="2080001"/>
                  <a:pt x="388739" y="2040795"/>
                  <a:pt x="439655" y="2040795"/>
                </a:cubicBezTo>
                <a:cubicBezTo>
                  <a:pt x="388739" y="2040795"/>
                  <a:pt x="347464" y="2001589"/>
                  <a:pt x="347464" y="1953225"/>
                </a:cubicBezTo>
                <a:cubicBezTo>
                  <a:pt x="347464" y="1904861"/>
                  <a:pt x="388739" y="1865655"/>
                  <a:pt x="439655" y="1865655"/>
                </a:cubicBezTo>
                <a:close/>
                <a:moveTo>
                  <a:pt x="768350" y="0"/>
                </a:moveTo>
                <a:cubicBezTo>
                  <a:pt x="1192698" y="0"/>
                  <a:pt x="1536700" y="344894"/>
                  <a:pt x="1536700" y="770343"/>
                </a:cubicBezTo>
                <a:cubicBezTo>
                  <a:pt x="1536700" y="823524"/>
                  <a:pt x="1531325" y="875447"/>
                  <a:pt x="1521090" y="925594"/>
                </a:cubicBezTo>
                <a:lnTo>
                  <a:pt x="1491688" y="1020556"/>
                </a:lnTo>
                <a:lnTo>
                  <a:pt x="1491950" y="1020556"/>
                </a:lnTo>
                <a:lnTo>
                  <a:pt x="1140478" y="1823920"/>
                </a:lnTo>
                <a:lnTo>
                  <a:pt x="396222" y="1823920"/>
                </a:lnTo>
                <a:lnTo>
                  <a:pt x="44750" y="1020556"/>
                </a:lnTo>
                <a:lnTo>
                  <a:pt x="45012" y="1020556"/>
                </a:lnTo>
                <a:lnTo>
                  <a:pt x="15610" y="925594"/>
                </a:lnTo>
                <a:cubicBezTo>
                  <a:pt x="5375" y="875447"/>
                  <a:pt x="0" y="823524"/>
                  <a:pt x="0" y="770343"/>
                </a:cubicBezTo>
                <a:cubicBezTo>
                  <a:pt x="0" y="344894"/>
                  <a:pt x="344002" y="0"/>
                  <a:pt x="7683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>
              <a:latin typeface="+mn-ea"/>
            </a:endParaRPr>
          </a:p>
        </p:txBody>
      </p:sp>
      <p:sp>
        <p:nvSpPr>
          <p:cNvPr id="8" name="KSO_Shape"/>
          <p:cNvSpPr/>
          <p:nvPr/>
        </p:nvSpPr>
        <p:spPr bwMode="auto">
          <a:xfrm>
            <a:off x="1483859" y="2115924"/>
            <a:ext cx="1017904" cy="989064"/>
          </a:xfrm>
          <a:custGeom>
            <a:gdLst>
              <a:gd name="T0" fmla="*/ 1300686 w 4656"/>
              <a:gd name="T1" fmla="*/ 3684 h 4524"/>
              <a:gd name="T2" fmla="*/ 1211082 w 4656"/>
              <a:gd name="T3" fmla="*/ 23332 h 4524"/>
              <a:gd name="T4" fmla="*/ 1130071 w 4656"/>
              <a:gd name="T5" fmla="*/ 57715 h 4524"/>
              <a:gd name="T6" fmla="*/ 1056424 w 4656"/>
              <a:gd name="T7" fmla="*/ 106425 h 4524"/>
              <a:gd name="T8" fmla="*/ 991369 w 4656"/>
              <a:gd name="T9" fmla="*/ 167006 h 4524"/>
              <a:gd name="T10" fmla="*/ 943090 w 4656"/>
              <a:gd name="T11" fmla="*/ 200980 h 4524"/>
              <a:gd name="T12" fmla="*/ 882126 w 4656"/>
              <a:gd name="T13" fmla="*/ 135488 h 4524"/>
              <a:gd name="T14" fmla="*/ 812571 w 4656"/>
              <a:gd name="T15" fmla="*/ 80638 h 4524"/>
              <a:gd name="T16" fmla="*/ 735242 w 4656"/>
              <a:gd name="T17" fmla="*/ 38886 h 4524"/>
              <a:gd name="T18" fmla="*/ 650139 w 4656"/>
              <a:gd name="T19" fmla="*/ 11461 h 4524"/>
              <a:gd name="T20" fmla="*/ 556443 w 4656"/>
              <a:gd name="T21" fmla="*/ 0 h 4524"/>
              <a:gd name="T22" fmla="*/ 484842 w 4656"/>
              <a:gd name="T23" fmla="*/ 2456 h 4524"/>
              <a:gd name="T24" fmla="*/ 405467 w 4656"/>
              <a:gd name="T25" fmla="*/ 17192 h 4524"/>
              <a:gd name="T26" fmla="*/ 329774 w 4656"/>
              <a:gd name="T27" fmla="*/ 42161 h 4524"/>
              <a:gd name="T28" fmla="*/ 259810 w 4656"/>
              <a:gd name="T29" fmla="*/ 78182 h 4524"/>
              <a:gd name="T30" fmla="*/ 196392 w 4656"/>
              <a:gd name="T31" fmla="*/ 123617 h 4524"/>
              <a:gd name="T32" fmla="*/ 140338 w 4656"/>
              <a:gd name="T33" fmla="*/ 176830 h 4524"/>
              <a:gd name="T34" fmla="*/ 92059 w 4656"/>
              <a:gd name="T35" fmla="*/ 238229 h 4524"/>
              <a:gd name="T36" fmla="*/ 52780 w 4656"/>
              <a:gd name="T37" fmla="*/ 306177 h 4524"/>
              <a:gd name="T38" fmla="*/ 23731 w 4656"/>
              <a:gd name="T39" fmla="*/ 379856 h 4524"/>
              <a:gd name="T40" fmla="*/ 6137 w 4656"/>
              <a:gd name="T41" fmla="*/ 458447 h 4524"/>
              <a:gd name="T42" fmla="*/ 0 w 4656"/>
              <a:gd name="T43" fmla="*/ 540722 h 4524"/>
              <a:gd name="T44" fmla="*/ 12274 w 4656"/>
              <a:gd name="T45" fmla="*/ 663930 h 4524"/>
              <a:gd name="T46" fmla="*/ 56053 w 4656"/>
              <a:gd name="T47" fmla="*/ 798189 h 4524"/>
              <a:gd name="T48" fmla="*/ 126836 w 4656"/>
              <a:gd name="T49" fmla="*/ 919760 h 4524"/>
              <a:gd name="T50" fmla="*/ 219304 w 4656"/>
              <a:gd name="T51" fmla="*/ 1028641 h 4524"/>
              <a:gd name="T52" fmla="*/ 326910 w 4656"/>
              <a:gd name="T53" fmla="*/ 1126061 h 4524"/>
              <a:gd name="T54" fmla="*/ 461930 w 4656"/>
              <a:gd name="T55" fmla="*/ 1230439 h 4524"/>
              <a:gd name="T56" fmla="*/ 608405 w 4656"/>
              <a:gd name="T57" fmla="*/ 1357331 h 4524"/>
              <a:gd name="T58" fmla="*/ 732787 w 4656"/>
              <a:gd name="T59" fmla="*/ 1485041 h 4524"/>
              <a:gd name="T60" fmla="*/ 842439 w 4656"/>
              <a:gd name="T61" fmla="*/ 1625850 h 4524"/>
              <a:gd name="T62" fmla="*/ 925087 w 4656"/>
              <a:gd name="T63" fmla="*/ 1775255 h 4524"/>
              <a:gd name="T64" fmla="*/ 952500 w 4656"/>
              <a:gd name="T65" fmla="*/ 1851799 h 4524"/>
              <a:gd name="T66" fmla="*/ 990960 w 4656"/>
              <a:gd name="T67" fmla="*/ 1749467 h 4524"/>
              <a:gd name="T68" fmla="*/ 1078927 w 4656"/>
              <a:gd name="T69" fmla="*/ 1601700 h 4524"/>
              <a:gd name="T70" fmla="*/ 1192262 w 4656"/>
              <a:gd name="T71" fmla="*/ 1462528 h 4524"/>
              <a:gd name="T72" fmla="*/ 1317461 w 4656"/>
              <a:gd name="T73" fmla="*/ 1337274 h 4524"/>
              <a:gd name="T74" fmla="*/ 1482349 w 4656"/>
              <a:gd name="T75" fmla="*/ 1199330 h 4524"/>
              <a:gd name="T76" fmla="*/ 1596910 w 4656"/>
              <a:gd name="T77" fmla="*/ 1110506 h 4524"/>
              <a:gd name="T78" fmla="*/ 1702062 w 4656"/>
              <a:gd name="T79" fmla="*/ 1011040 h 4524"/>
              <a:gd name="T80" fmla="*/ 1791256 w 4656"/>
              <a:gd name="T81" fmla="*/ 900521 h 4524"/>
              <a:gd name="T82" fmla="*/ 1858357 w 4656"/>
              <a:gd name="T83" fmla="*/ 776904 h 4524"/>
              <a:gd name="T84" fmla="*/ 1896817 w 4656"/>
              <a:gd name="T85" fmla="*/ 639779 h 4524"/>
              <a:gd name="T86" fmla="*/ 1905000 w 4656"/>
              <a:gd name="T87" fmla="*/ 526805 h 4524"/>
              <a:gd name="T88" fmla="*/ 1896408 w 4656"/>
              <a:gd name="T89" fmla="*/ 444939 h 4524"/>
              <a:gd name="T90" fmla="*/ 1876769 w 4656"/>
              <a:gd name="T91" fmla="*/ 367167 h 4524"/>
              <a:gd name="T92" fmla="*/ 1846082 w 4656"/>
              <a:gd name="T93" fmla="*/ 294307 h 4524"/>
              <a:gd name="T94" fmla="*/ 1805168 w 4656"/>
              <a:gd name="T95" fmla="*/ 227586 h 4524"/>
              <a:gd name="T96" fmla="*/ 1755660 w 4656"/>
              <a:gd name="T97" fmla="*/ 167415 h 4524"/>
              <a:gd name="T98" fmla="*/ 1698380 w 4656"/>
              <a:gd name="T99" fmla="*/ 115021 h 4524"/>
              <a:gd name="T100" fmla="*/ 1633734 w 4656"/>
              <a:gd name="T101" fmla="*/ 71632 h 4524"/>
              <a:gd name="T102" fmla="*/ 1562951 w 4656"/>
              <a:gd name="T103" fmla="*/ 37249 h 4524"/>
              <a:gd name="T104" fmla="*/ 1486849 w 4656"/>
              <a:gd name="T105" fmla="*/ 13917 h 4524"/>
              <a:gd name="T106" fmla="*/ 1406247 w 4656"/>
              <a:gd name="T107" fmla="*/ 1637 h 452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656" h="4524">
                <a:moveTo>
                  <a:pt x="3336" y="0"/>
                </a:moveTo>
                <a:lnTo>
                  <a:pt x="3336" y="0"/>
                </a:lnTo>
                <a:lnTo>
                  <a:pt x="3295" y="0"/>
                </a:lnTo>
                <a:lnTo>
                  <a:pt x="3256" y="3"/>
                </a:lnTo>
                <a:lnTo>
                  <a:pt x="3217" y="5"/>
                </a:lnTo>
                <a:lnTo>
                  <a:pt x="3179" y="9"/>
                </a:lnTo>
                <a:lnTo>
                  <a:pt x="3142" y="14"/>
                </a:lnTo>
                <a:lnTo>
                  <a:pt x="3103" y="21"/>
                </a:lnTo>
                <a:lnTo>
                  <a:pt x="3068" y="28"/>
                </a:lnTo>
                <a:lnTo>
                  <a:pt x="3031" y="37"/>
                </a:lnTo>
                <a:lnTo>
                  <a:pt x="2995" y="46"/>
                </a:lnTo>
                <a:lnTo>
                  <a:pt x="2960" y="57"/>
                </a:lnTo>
                <a:lnTo>
                  <a:pt x="2926" y="68"/>
                </a:lnTo>
                <a:lnTo>
                  <a:pt x="2892" y="81"/>
                </a:lnTo>
                <a:lnTo>
                  <a:pt x="2859" y="95"/>
                </a:lnTo>
                <a:lnTo>
                  <a:pt x="2825" y="110"/>
                </a:lnTo>
                <a:lnTo>
                  <a:pt x="2793" y="125"/>
                </a:lnTo>
                <a:lnTo>
                  <a:pt x="2762" y="141"/>
                </a:lnTo>
                <a:lnTo>
                  <a:pt x="2730" y="160"/>
                </a:lnTo>
                <a:lnTo>
                  <a:pt x="2699" y="177"/>
                </a:lnTo>
                <a:lnTo>
                  <a:pt x="2669" y="197"/>
                </a:lnTo>
                <a:lnTo>
                  <a:pt x="2640" y="217"/>
                </a:lnTo>
                <a:lnTo>
                  <a:pt x="2610" y="238"/>
                </a:lnTo>
                <a:lnTo>
                  <a:pt x="2582" y="260"/>
                </a:lnTo>
                <a:lnTo>
                  <a:pt x="2555" y="282"/>
                </a:lnTo>
                <a:lnTo>
                  <a:pt x="2527" y="306"/>
                </a:lnTo>
                <a:lnTo>
                  <a:pt x="2500" y="331"/>
                </a:lnTo>
                <a:lnTo>
                  <a:pt x="2474" y="355"/>
                </a:lnTo>
                <a:lnTo>
                  <a:pt x="2448" y="381"/>
                </a:lnTo>
                <a:lnTo>
                  <a:pt x="2423" y="408"/>
                </a:lnTo>
                <a:lnTo>
                  <a:pt x="2399" y="435"/>
                </a:lnTo>
                <a:lnTo>
                  <a:pt x="2375" y="462"/>
                </a:lnTo>
                <a:lnTo>
                  <a:pt x="2351" y="491"/>
                </a:lnTo>
                <a:lnTo>
                  <a:pt x="2328" y="520"/>
                </a:lnTo>
                <a:lnTo>
                  <a:pt x="2305" y="491"/>
                </a:lnTo>
                <a:lnTo>
                  <a:pt x="2282" y="462"/>
                </a:lnTo>
                <a:lnTo>
                  <a:pt x="2258" y="435"/>
                </a:lnTo>
                <a:lnTo>
                  <a:pt x="2232" y="408"/>
                </a:lnTo>
                <a:lnTo>
                  <a:pt x="2208" y="381"/>
                </a:lnTo>
                <a:lnTo>
                  <a:pt x="2182" y="355"/>
                </a:lnTo>
                <a:lnTo>
                  <a:pt x="2156" y="331"/>
                </a:lnTo>
                <a:lnTo>
                  <a:pt x="2129" y="306"/>
                </a:lnTo>
                <a:lnTo>
                  <a:pt x="2102" y="282"/>
                </a:lnTo>
                <a:lnTo>
                  <a:pt x="2074" y="260"/>
                </a:lnTo>
                <a:lnTo>
                  <a:pt x="2045" y="238"/>
                </a:lnTo>
                <a:lnTo>
                  <a:pt x="2016" y="217"/>
                </a:lnTo>
                <a:lnTo>
                  <a:pt x="1986" y="197"/>
                </a:lnTo>
                <a:lnTo>
                  <a:pt x="1956" y="177"/>
                </a:lnTo>
                <a:lnTo>
                  <a:pt x="1925" y="160"/>
                </a:lnTo>
                <a:lnTo>
                  <a:pt x="1894" y="141"/>
                </a:lnTo>
                <a:lnTo>
                  <a:pt x="1863" y="125"/>
                </a:lnTo>
                <a:lnTo>
                  <a:pt x="1830" y="110"/>
                </a:lnTo>
                <a:lnTo>
                  <a:pt x="1797" y="95"/>
                </a:lnTo>
                <a:lnTo>
                  <a:pt x="1763" y="81"/>
                </a:lnTo>
                <a:lnTo>
                  <a:pt x="1730" y="68"/>
                </a:lnTo>
                <a:lnTo>
                  <a:pt x="1695" y="57"/>
                </a:lnTo>
                <a:lnTo>
                  <a:pt x="1661" y="46"/>
                </a:lnTo>
                <a:lnTo>
                  <a:pt x="1625" y="37"/>
                </a:lnTo>
                <a:lnTo>
                  <a:pt x="1589" y="28"/>
                </a:lnTo>
                <a:lnTo>
                  <a:pt x="1552" y="21"/>
                </a:lnTo>
                <a:lnTo>
                  <a:pt x="1515" y="14"/>
                </a:lnTo>
                <a:lnTo>
                  <a:pt x="1477" y="9"/>
                </a:lnTo>
                <a:lnTo>
                  <a:pt x="1439" y="5"/>
                </a:lnTo>
                <a:lnTo>
                  <a:pt x="1400" y="3"/>
                </a:lnTo>
                <a:lnTo>
                  <a:pt x="1360" y="0"/>
                </a:lnTo>
                <a:lnTo>
                  <a:pt x="1320" y="0"/>
                </a:lnTo>
                <a:lnTo>
                  <a:pt x="1286" y="0"/>
                </a:lnTo>
                <a:lnTo>
                  <a:pt x="1253" y="1"/>
                </a:lnTo>
                <a:lnTo>
                  <a:pt x="1218" y="4"/>
                </a:lnTo>
                <a:lnTo>
                  <a:pt x="1185" y="6"/>
                </a:lnTo>
                <a:lnTo>
                  <a:pt x="1152" y="11"/>
                </a:lnTo>
                <a:lnTo>
                  <a:pt x="1119" y="15"/>
                </a:lnTo>
                <a:lnTo>
                  <a:pt x="1087" y="20"/>
                </a:lnTo>
                <a:lnTo>
                  <a:pt x="1054" y="27"/>
                </a:lnTo>
                <a:lnTo>
                  <a:pt x="1022" y="34"/>
                </a:lnTo>
                <a:lnTo>
                  <a:pt x="991" y="42"/>
                </a:lnTo>
                <a:lnTo>
                  <a:pt x="958" y="50"/>
                </a:lnTo>
                <a:lnTo>
                  <a:pt x="927" y="59"/>
                </a:lnTo>
                <a:lnTo>
                  <a:pt x="897" y="70"/>
                </a:lnTo>
                <a:lnTo>
                  <a:pt x="866" y="80"/>
                </a:lnTo>
                <a:lnTo>
                  <a:pt x="836" y="91"/>
                </a:lnTo>
                <a:lnTo>
                  <a:pt x="806" y="103"/>
                </a:lnTo>
                <a:lnTo>
                  <a:pt x="777" y="117"/>
                </a:lnTo>
                <a:lnTo>
                  <a:pt x="748" y="130"/>
                </a:lnTo>
                <a:lnTo>
                  <a:pt x="719" y="145"/>
                </a:lnTo>
                <a:lnTo>
                  <a:pt x="690" y="158"/>
                </a:lnTo>
                <a:lnTo>
                  <a:pt x="663" y="175"/>
                </a:lnTo>
                <a:lnTo>
                  <a:pt x="635" y="191"/>
                </a:lnTo>
                <a:lnTo>
                  <a:pt x="608" y="208"/>
                </a:lnTo>
                <a:lnTo>
                  <a:pt x="582" y="225"/>
                </a:lnTo>
                <a:lnTo>
                  <a:pt x="555" y="243"/>
                </a:lnTo>
                <a:lnTo>
                  <a:pt x="530" y="262"/>
                </a:lnTo>
                <a:lnTo>
                  <a:pt x="504" y="281"/>
                </a:lnTo>
                <a:lnTo>
                  <a:pt x="480" y="302"/>
                </a:lnTo>
                <a:lnTo>
                  <a:pt x="456" y="321"/>
                </a:lnTo>
                <a:lnTo>
                  <a:pt x="432" y="343"/>
                </a:lnTo>
                <a:lnTo>
                  <a:pt x="408" y="364"/>
                </a:lnTo>
                <a:lnTo>
                  <a:pt x="387" y="386"/>
                </a:lnTo>
                <a:lnTo>
                  <a:pt x="365" y="409"/>
                </a:lnTo>
                <a:lnTo>
                  <a:pt x="343" y="432"/>
                </a:lnTo>
                <a:lnTo>
                  <a:pt x="322" y="457"/>
                </a:lnTo>
                <a:lnTo>
                  <a:pt x="301" y="481"/>
                </a:lnTo>
                <a:lnTo>
                  <a:pt x="281" y="505"/>
                </a:lnTo>
                <a:lnTo>
                  <a:pt x="262" y="530"/>
                </a:lnTo>
                <a:lnTo>
                  <a:pt x="243" y="556"/>
                </a:lnTo>
                <a:lnTo>
                  <a:pt x="225" y="582"/>
                </a:lnTo>
                <a:lnTo>
                  <a:pt x="207" y="609"/>
                </a:lnTo>
                <a:lnTo>
                  <a:pt x="190" y="636"/>
                </a:lnTo>
                <a:lnTo>
                  <a:pt x="174" y="663"/>
                </a:lnTo>
                <a:lnTo>
                  <a:pt x="159" y="691"/>
                </a:lnTo>
                <a:lnTo>
                  <a:pt x="144" y="719"/>
                </a:lnTo>
                <a:lnTo>
                  <a:pt x="129" y="748"/>
                </a:lnTo>
                <a:lnTo>
                  <a:pt x="116" y="777"/>
                </a:lnTo>
                <a:lnTo>
                  <a:pt x="104" y="807"/>
                </a:lnTo>
                <a:lnTo>
                  <a:pt x="91" y="837"/>
                </a:lnTo>
                <a:lnTo>
                  <a:pt x="79" y="867"/>
                </a:lnTo>
                <a:lnTo>
                  <a:pt x="69" y="897"/>
                </a:lnTo>
                <a:lnTo>
                  <a:pt x="58" y="928"/>
                </a:lnTo>
                <a:lnTo>
                  <a:pt x="49" y="959"/>
                </a:lnTo>
                <a:lnTo>
                  <a:pt x="41" y="990"/>
                </a:lnTo>
                <a:lnTo>
                  <a:pt x="33" y="1023"/>
                </a:lnTo>
                <a:lnTo>
                  <a:pt x="26" y="1055"/>
                </a:lnTo>
                <a:lnTo>
                  <a:pt x="20" y="1087"/>
                </a:lnTo>
                <a:lnTo>
                  <a:pt x="15" y="1120"/>
                </a:lnTo>
                <a:lnTo>
                  <a:pt x="10" y="1153"/>
                </a:lnTo>
                <a:lnTo>
                  <a:pt x="6" y="1185"/>
                </a:lnTo>
                <a:lnTo>
                  <a:pt x="3" y="1219"/>
                </a:lnTo>
                <a:lnTo>
                  <a:pt x="1" y="1252"/>
                </a:lnTo>
                <a:lnTo>
                  <a:pt x="0" y="1287"/>
                </a:lnTo>
                <a:lnTo>
                  <a:pt x="0" y="1321"/>
                </a:lnTo>
                <a:lnTo>
                  <a:pt x="1" y="1383"/>
                </a:lnTo>
                <a:lnTo>
                  <a:pt x="4" y="1444"/>
                </a:lnTo>
                <a:lnTo>
                  <a:pt x="10" y="1504"/>
                </a:lnTo>
                <a:lnTo>
                  <a:pt x="18" y="1563"/>
                </a:lnTo>
                <a:lnTo>
                  <a:pt x="30" y="1622"/>
                </a:lnTo>
                <a:lnTo>
                  <a:pt x="42" y="1679"/>
                </a:lnTo>
                <a:lnTo>
                  <a:pt x="57" y="1735"/>
                </a:lnTo>
                <a:lnTo>
                  <a:pt x="75" y="1791"/>
                </a:lnTo>
                <a:lnTo>
                  <a:pt x="93" y="1845"/>
                </a:lnTo>
                <a:lnTo>
                  <a:pt x="114" y="1898"/>
                </a:lnTo>
                <a:lnTo>
                  <a:pt x="137" y="1950"/>
                </a:lnTo>
                <a:lnTo>
                  <a:pt x="161" y="2002"/>
                </a:lnTo>
                <a:lnTo>
                  <a:pt x="188" y="2053"/>
                </a:lnTo>
                <a:lnTo>
                  <a:pt x="217" y="2103"/>
                </a:lnTo>
                <a:lnTo>
                  <a:pt x="246" y="2151"/>
                </a:lnTo>
                <a:lnTo>
                  <a:pt x="278" y="2200"/>
                </a:lnTo>
                <a:lnTo>
                  <a:pt x="310" y="2247"/>
                </a:lnTo>
                <a:lnTo>
                  <a:pt x="345" y="2293"/>
                </a:lnTo>
                <a:lnTo>
                  <a:pt x="380" y="2338"/>
                </a:lnTo>
                <a:lnTo>
                  <a:pt x="417" y="2383"/>
                </a:lnTo>
                <a:lnTo>
                  <a:pt x="456" y="2427"/>
                </a:lnTo>
                <a:lnTo>
                  <a:pt x="495" y="2470"/>
                </a:lnTo>
                <a:lnTo>
                  <a:pt x="536" y="2513"/>
                </a:lnTo>
                <a:lnTo>
                  <a:pt x="577" y="2554"/>
                </a:lnTo>
                <a:lnTo>
                  <a:pt x="620" y="2595"/>
                </a:lnTo>
                <a:lnTo>
                  <a:pt x="663" y="2635"/>
                </a:lnTo>
                <a:lnTo>
                  <a:pt x="708" y="2675"/>
                </a:lnTo>
                <a:lnTo>
                  <a:pt x="753" y="2713"/>
                </a:lnTo>
                <a:lnTo>
                  <a:pt x="799" y="2751"/>
                </a:lnTo>
                <a:lnTo>
                  <a:pt x="845" y="2788"/>
                </a:lnTo>
                <a:lnTo>
                  <a:pt x="892" y="2825"/>
                </a:lnTo>
                <a:lnTo>
                  <a:pt x="940" y="2861"/>
                </a:lnTo>
                <a:lnTo>
                  <a:pt x="1032" y="2930"/>
                </a:lnTo>
                <a:lnTo>
                  <a:pt x="1129" y="3006"/>
                </a:lnTo>
                <a:lnTo>
                  <a:pt x="1229" y="3087"/>
                </a:lnTo>
                <a:lnTo>
                  <a:pt x="1279" y="3131"/>
                </a:lnTo>
                <a:lnTo>
                  <a:pt x="1331" y="3175"/>
                </a:lnTo>
                <a:lnTo>
                  <a:pt x="1383" y="3221"/>
                </a:lnTo>
                <a:lnTo>
                  <a:pt x="1435" y="3267"/>
                </a:lnTo>
                <a:lnTo>
                  <a:pt x="1487" y="3316"/>
                </a:lnTo>
                <a:lnTo>
                  <a:pt x="1539" y="3365"/>
                </a:lnTo>
                <a:lnTo>
                  <a:pt x="1590" y="3415"/>
                </a:lnTo>
                <a:lnTo>
                  <a:pt x="1642" y="3467"/>
                </a:lnTo>
                <a:lnTo>
                  <a:pt x="1692" y="3520"/>
                </a:lnTo>
                <a:lnTo>
                  <a:pt x="1743" y="3573"/>
                </a:lnTo>
                <a:lnTo>
                  <a:pt x="1791" y="3628"/>
                </a:lnTo>
                <a:lnTo>
                  <a:pt x="1840" y="3683"/>
                </a:lnTo>
                <a:lnTo>
                  <a:pt x="1886" y="3740"/>
                </a:lnTo>
                <a:lnTo>
                  <a:pt x="1932" y="3796"/>
                </a:lnTo>
                <a:lnTo>
                  <a:pt x="1976" y="3854"/>
                </a:lnTo>
                <a:lnTo>
                  <a:pt x="2019" y="3913"/>
                </a:lnTo>
                <a:lnTo>
                  <a:pt x="2059" y="3972"/>
                </a:lnTo>
                <a:lnTo>
                  <a:pt x="2098" y="4031"/>
                </a:lnTo>
                <a:lnTo>
                  <a:pt x="2135" y="4091"/>
                </a:lnTo>
                <a:lnTo>
                  <a:pt x="2171" y="4152"/>
                </a:lnTo>
                <a:lnTo>
                  <a:pt x="2204" y="4213"/>
                </a:lnTo>
                <a:lnTo>
                  <a:pt x="2234" y="4274"/>
                </a:lnTo>
                <a:lnTo>
                  <a:pt x="2261" y="4337"/>
                </a:lnTo>
                <a:lnTo>
                  <a:pt x="2287" y="4399"/>
                </a:lnTo>
                <a:lnTo>
                  <a:pt x="2298" y="4430"/>
                </a:lnTo>
                <a:lnTo>
                  <a:pt x="2309" y="4462"/>
                </a:lnTo>
                <a:lnTo>
                  <a:pt x="2319" y="4493"/>
                </a:lnTo>
                <a:lnTo>
                  <a:pt x="2328" y="4524"/>
                </a:lnTo>
                <a:lnTo>
                  <a:pt x="2338" y="4493"/>
                </a:lnTo>
                <a:lnTo>
                  <a:pt x="2347" y="4462"/>
                </a:lnTo>
                <a:lnTo>
                  <a:pt x="2358" y="4430"/>
                </a:lnTo>
                <a:lnTo>
                  <a:pt x="2369" y="4399"/>
                </a:lnTo>
                <a:lnTo>
                  <a:pt x="2394" y="4337"/>
                </a:lnTo>
                <a:lnTo>
                  <a:pt x="2422" y="4274"/>
                </a:lnTo>
                <a:lnTo>
                  <a:pt x="2452" y="4213"/>
                </a:lnTo>
                <a:lnTo>
                  <a:pt x="2484" y="4152"/>
                </a:lnTo>
                <a:lnTo>
                  <a:pt x="2520" y="4091"/>
                </a:lnTo>
                <a:lnTo>
                  <a:pt x="2557" y="4031"/>
                </a:lnTo>
                <a:lnTo>
                  <a:pt x="2596" y="3972"/>
                </a:lnTo>
                <a:lnTo>
                  <a:pt x="2637" y="3913"/>
                </a:lnTo>
                <a:lnTo>
                  <a:pt x="2680" y="3854"/>
                </a:lnTo>
                <a:lnTo>
                  <a:pt x="2723" y="3796"/>
                </a:lnTo>
                <a:lnTo>
                  <a:pt x="2770" y="3740"/>
                </a:lnTo>
                <a:lnTo>
                  <a:pt x="2817" y="3683"/>
                </a:lnTo>
                <a:lnTo>
                  <a:pt x="2864" y="3628"/>
                </a:lnTo>
                <a:lnTo>
                  <a:pt x="2914" y="3573"/>
                </a:lnTo>
                <a:lnTo>
                  <a:pt x="2964" y="3520"/>
                </a:lnTo>
                <a:lnTo>
                  <a:pt x="3015" y="3467"/>
                </a:lnTo>
                <a:lnTo>
                  <a:pt x="3065" y="3415"/>
                </a:lnTo>
                <a:lnTo>
                  <a:pt x="3117" y="3365"/>
                </a:lnTo>
                <a:lnTo>
                  <a:pt x="3168" y="3316"/>
                </a:lnTo>
                <a:lnTo>
                  <a:pt x="3220" y="3267"/>
                </a:lnTo>
                <a:lnTo>
                  <a:pt x="3272" y="3221"/>
                </a:lnTo>
                <a:lnTo>
                  <a:pt x="3324" y="3175"/>
                </a:lnTo>
                <a:lnTo>
                  <a:pt x="3376" y="3131"/>
                </a:lnTo>
                <a:lnTo>
                  <a:pt x="3427" y="3087"/>
                </a:lnTo>
                <a:lnTo>
                  <a:pt x="3527" y="3006"/>
                </a:lnTo>
                <a:lnTo>
                  <a:pt x="3623" y="2930"/>
                </a:lnTo>
                <a:lnTo>
                  <a:pt x="3716" y="2861"/>
                </a:lnTo>
                <a:lnTo>
                  <a:pt x="3763" y="2825"/>
                </a:lnTo>
                <a:lnTo>
                  <a:pt x="3810" y="2788"/>
                </a:lnTo>
                <a:lnTo>
                  <a:pt x="3858" y="2751"/>
                </a:lnTo>
                <a:lnTo>
                  <a:pt x="3903" y="2713"/>
                </a:lnTo>
                <a:lnTo>
                  <a:pt x="3948" y="2675"/>
                </a:lnTo>
                <a:lnTo>
                  <a:pt x="3993" y="2635"/>
                </a:lnTo>
                <a:lnTo>
                  <a:pt x="4037" y="2595"/>
                </a:lnTo>
                <a:lnTo>
                  <a:pt x="4078" y="2554"/>
                </a:lnTo>
                <a:lnTo>
                  <a:pt x="4120" y="2513"/>
                </a:lnTo>
                <a:lnTo>
                  <a:pt x="4160" y="2470"/>
                </a:lnTo>
                <a:lnTo>
                  <a:pt x="4201" y="2427"/>
                </a:lnTo>
                <a:lnTo>
                  <a:pt x="4239" y="2383"/>
                </a:lnTo>
                <a:lnTo>
                  <a:pt x="4276" y="2338"/>
                </a:lnTo>
                <a:lnTo>
                  <a:pt x="4311" y="2293"/>
                </a:lnTo>
                <a:lnTo>
                  <a:pt x="4345" y="2247"/>
                </a:lnTo>
                <a:lnTo>
                  <a:pt x="4378" y="2200"/>
                </a:lnTo>
                <a:lnTo>
                  <a:pt x="4410" y="2151"/>
                </a:lnTo>
                <a:lnTo>
                  <a:pt x="4439" y="2103"/>
                </a:lnTo>
                <a:lnTo>
                  <a:pt x="4468" y="2053"/>
                </a:lnTo>
                <a:lnTo>
                  <a:pt x="4494" y="2002"/>
                </a:lnTo>
                <a:lnTo>
                  <a:pt x="4519" y="1950"/>
                </a:lnTo>
                <a:lnTo>
                  <a:pt x="4542" y="1898"/>
                </a:lnTo>
                <a:lnTo>
                  <a:pt x="4562" y="1845"/>
                </a:lnTo>
                <a:lnTo>
                  <a:pt x="4581" y="1791"/>
                </a:lnTo>
                <a:lnTo>
                  <a:pt x="4598" y="1735"/>
                </a:lnTo>
                <a:lnTo>
                  <a:pt x="4613" y="1679"/>
                </a:lnTo>
                <a:lnTo>
                  <a:pt x="4626" y="1622"/>
                </a:lnTo>
                <a:lnTo>
                  <a:pt x="4636" y="1563"/>
                </a:lnTo>
                <a:lnTo>
                  <a:pt x="4646" y="1504"/>
                </a:lnTo>
                <a:lnTo>
                  <a:pt x="4651" y="1444"/>
                </a:lnTo>
                <a:lnTo>
                  <a:pt x="4655" y="1383"/>
                </a:lnTo>
                <a:lnTo>
                  <a:pt x="4656" y="1321"/>
                </a:lnTo>
                <a:lnTo>
                  <a:pt x="4656" y="1287"/>
                </a:lnTo>
                <a:lnTo>
                  <a:pt x="4655" y="1252"/>
                </a:lnTo>
                <a:lnTo>
                  <a:pt x="4653" y="1219"/>
                </a:lnTo>
                <a:lnTo>
                  <a:pt x="4649" y="1185"/>
                </a:lnTo>
                <a:lnTo>
                  <a:pt x="4646" y="1153"/>
                </a:lnTo>
                <a:lnTo>
                  <a:pt x="4641" y="1120"/>
                </a:lnTo>
                <a:lnTo>
                  <a:pt x="4635" y="1087"/>
                </a:lnTo>
                <a:lnTo>
                  <a:pt x="4629" y="1055"/>
                </a:lnTo>
                <a:lnTo>
                  <a:pt x="4623" y="1023"/>
                </a:lnTo>
                <a:lnTo>
                  <a:pt x="4614" y="990"/>
                </a:lnTo>
                <a:lnTo>
                  <a:pt x="4606" y="959"/>
                </a:lnTo>
                <a:lnTo>
                  <a:pt x="4597" y="928"/>
                </a:lnTo>
                <a:lnTo>
                  <a:pt x="4587" y="897"/>
                </a:lnTo>
                <a:lnTo>
                  <a:pt x="4576" y="867"/>
                </a:lnTo>
                <a:lnTo>
                  <a:pt x="4565" y="837"/>
                </a:lnTo>
                <a:lnTo>
                  <a:pt x="4552" y="807"/>
                </a:lnTo>
                <a:lnTo>
                  <a:pt x="4539" y="777"/>
                </a:lnTo>
                <a:lnTo>
                  <a:pt x="4527" y="748"/>
                </a:lnTo>
                <a:lnTo>
                  <a:pt x="4512" y="719"/>
                </a:lnTo>
                <a:lnTo>
                  <a:pt x="4497" y="691"/>
                </a:lnTo>
                <a:lnTo>
                  <a:pt x="4482" y="663"/>
                </a:lnTo>
                <a:lnTo>
                  <a:pt x="4465" y="636"/>
                </a:lnTo>
                <a:lnTo>
                  <a:pt x="4448" y="609"/>
                </a:lnTo>
                <a:lnTo>
                  <a:pt x="4431" y="582"/>
                </a:lnTo>
                <a:lnTo>
                  <a:pt x="4412" y="556"/>
                </a:lnTo>
                <a:lnTo>
                  <a:pt x="4394" y="530"/>
                </a:lnTo>
                <a:lnTo>
                  <a:pt x="4374" y="505"/>
                </a:lnTo>
                <a:lnTo>
                  <a:pt x="4355" y="481"/>
                </a:lnTo>
                <a:lnTo>
                  <a:pt x="4334" y="457"/>
                </a:lnTo>
                <a:lnTo>
                  <a:pt x="4313" y="432"/>
                </a:lnTo>
                <a:lnTo>
                  <a:pt x="4291" y="409"/>
                </a:lnTo>
                <a:lnTo>
                  <a:pt x="4269" y="386"/>
                </a:lnTo>
                <a:lnTo>
                  <a:pt x="4247" y="364"/>
                </a:lnTo>
                <a:lnTo>
                  <a:pt x="4224" y="343"/>
                </a:lnTo>
                <a:lnTo>
                  <a:pt x="4200" y="321"/>
                </a:lnTo>
                <a:lnTo>
                  <a:pt x="4175" y="302"/>
                </a:lnTo>
                <a:lnTo>
                  <a:pt x="4151" y="281"/>
                </a:lnTo>
                <a:lnTo>
                  <a:pt x="4126" y="262"/>
                </a:lnTo>
                <a:lnTo>
                  <a:pt x="4100" y="243"/>
                </a:lnTo>
                <a:lnTo>
                  <a:pt x="4074" y="225"/>
                </a:lnTo>
                <a:lnTo>
                  <a:pt x="4047" y="208"/>
                </a:lnTo>
                <a:lnTo>
                  <a:pt x="4021" y="191"/>
                </a:lnTo>
                <a:lnTo>
                  <a:pt x="3993" y="175"/>
                </a:lnTo>
                <a:lnTo>
                  <a:pt x="3965" y="158"/>
                </a:lnTo>
                <a:lnTo>
                  <a:pt x="3936" y="145"/>
                </a:lnTo>
                <a:lnTo>
                  <a:pt x="3907" y="130"/>
                </a:lnTo>
                <a:lnTo>
                  <a:pt x="3879" y="117"/>
                </a:lnTo>
                <a:lnTo>
                  <a:pt x="3850" y="103"/>
                </a:lnTo>
                <a:lnTo>
                  <a:pt x="3820" y="91"/>
                </a:lnTo>
                <a:lnTo>
                  <a:pt x="3790" y="80"/>
                </a:lnTo>
                <a:lnTo>
                  <a:pt x="3758" y="70"/>
                </a:lnTo>
                <a:lnTo>
                  <a:pt x="3728" y="59"/>
                </a:lnTo>
                <a:lnTo>
                  <a:pt x="3697" y="50"/>
                </a:lnTo>
                <a:lnTo>
                  <a:pt x="3665" y="42"/>
                </a:lnTo>
                <a:lnTo>
                  <a:pt x="3634" y="34"/>
                </a:lnTo>
                <a:lnTo>
                  <a:pt x="3601" y="27"/>
                </a:lnTo>
                <a:lnTo>
                  <a:pt x="3569" y="20"/>
                </a:lnTo>
                <a:lnTo>
                  <a:pt x="3537" y="15"/>
                </a:lnTo>
                <a:lnTo>
                  <a:pt x="3503" y="11"/>
                </a:lnTo>
                <a:lnTo>
                  <a:pt x="3470" y="6"/>
                </a:lnTo>
                <a:lnTo>
                  <a:pt x="3437" y="4"/>
                </a:lnTo>
                <a:lnTo>
                  <a:pt x="3403" y="1"/>
                </a:lnTo>
                <a:lnTo>
                  <a:pt x="3369" y="0"/>
                </a:lnTo>
                <a:lnTo>
                  <a:pt x="33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600">
              <a:latin typeface="+mn-ea"/>
            </a:endParaRPr>
          </a:p>
        </p:txBody>
      </p:sp>
      <p:sp>
        <p:nvSpPr>
          <p:cNvPr id="9" name="KSO_Shape"/>
          <p:cNvSpPr/>
          <p:nvPr/>
        </p:nvSpPr>
        <p:spPr bwMode="auto">
          <a:xfrm>
            <a:off x="3750974" y="4293765"/>
            <a:ext cx="800752" cy="1017905"/>
          </a:xfrm>
          <a:custGeom>
            <a:gdLst>
              <a:gd name="T0" fmla="*/ 769455 w 4116"/>
              <a:gd name="T1" fmla="*/ 749055 h 5239"/>
              <a:gd name="T2" fmla="*/ 608652 w 4116"/>
              <a:gd name="T3" fmla="*/ 766145 h 5239"/>
              <a:gd name="T4" fmla="*/ 337614 w 4116"/>
              <a:gd name="T5" fmla="*/ 920683 h 5239"/>
              <a:gd name="T6" fmla="*/ 253575 w 4116"/>
              <a:gd name="T7" fmla="*/ 1028315 h 5239"/>
              <a:gd name="T8" fmla="*/ 196457 w 4116"/>
              <a:gd name="T9" fmla="*/ 1154127 h 5239"/>
              <a:gd name="T10" fmla="*/ 171354 w 4116"/>
              <a:gd name="T11" fmla="*/ 1294120 h 5239"/>
              <a:gd name="T12" fmla="*/ 176811 w 4116"/>
              <a:gd name="T13" fmla="*/ 1414842 h 5239"/>
              <a:gd name="T14" fmla="*/ 210645 w 4116"/>
              <a:gd name="T15" fmla="*/ 1539199 h 5239"/>
              <a:gd name="T16" fmla="*/ 269218 w 4116"/>
              <a:gd name="T17" fmla="*/ 1650103 h 5239"/>
              <a:gd name="T18" fmla="*/ 349620 w 4116"/>
              <a:gd name="T19" fmla="*/ 1745371 h 5239"/>
              <a:gd name="T20" fmla="*/ 448940 w 4116"/>
              <a:gd name="T21" fmla="*/ 1821368 h 5239"/>
              <a:gd name="T22" fmla="*/ 563539 w 4116"/>
              <a:gd name="T23" fmla="*/ 1874456 h 5239"/>
              <a:gd name="T24" fmla="*/ 689781 w 4116"/>
              <a:gd name="T25" fmla="*/ 1902091 h 5239"/>
              <a:gd name="T26" fmla="*/ 808019 w 4116"/>
              <a:gd name="T27" fmla="*/ 1902091 h 5239"/>
              <a:gd name="T28" fmla="*/ 934624 w 4116"/>
              <a:gd name="T29" fmla="*/ 1874456 h 5239"/>
              <a:gd name="T30" fmla="*/ 1048860 w 4116"/>
              <a:gd name="T31" fmla="*/ 1821368 h 5239"/>
              <a:gd name="T32" fmla="*/ 1147816 w 4116"/>
              <a:gd name="T33" fmla="*/ 1745371 h 5239"/>
              <a:gd name="T34" fmla="*/ 1228218 w 4116"/>
              <a:gd name="T35" fmla="*/ 1650103 h 5239"/>
              <a:gd name="T36" fmla="*/ 1287155 w 4116"/>
              <a:gd name="T37" fmla="*/ 1539199 h 5239"/>
              <a:gd name="T38" fmla="*/ 1320625 w 4116"/>
              <a:gd name="T39" fmla="*/ 1414842 h 5239"/>
              <a:gd name="T40" fmla="*/ 1326082 w 4116"/>
              <a:gd name="T41" fmla="*/ 1291575 h 5239"/>
              <a:gd name="T42" fmla="*/ 1296977 w 4116"/>
              <a:gd name="T43" fmla="*/ 1141400 h 5239"/>
              <a:gd name="T44" fmla="*/ 1231128 w 4116"/>
              <a:gd name="T45" fmla="*/ 1007588 h 5239"/>
              <a:gd name="T46" fmla="*/ 1134355 w 4116"/>
              <a:gd name="T47" fmla="*/ 895957 h 5239"/>
              <a:gd name="T48" fmla="*/ 1120530 w 4116"/>
              <a:gd name="T49" fmla="*/ 1326846 h 5239"/>
              <a:gd name="T50" fmla="*/ 1110708 w 4116"/>
              <a:gd name="T51" fmla="*/ 1410478 h 5239"/>
              <a:gd name="T52" fmla="*/ 1075418 w 4116"/>
              <a:gd name="T53" fmla="*/ 1503928 h 5239"/>
              <a:gd name="T54" fmla="*/ 971005 w 4116"/>
              <a:gd name="T55" fmla="*/ 1624286 h 5239"/>
              <a:gd name="T56" fmla="*/ 859316 w 4116"/>
              <a:gd name="T57" fmla="*/ 1681738 h 5239"/>
              <a:gd name="T58" fmla="*/ 777459 w 4116"/>
              <a:gd name="T59" fmla="*/ 1697374 h 5239"/>
              <a:gd name="T60" fmla="*/ 701787 w 4116"/>
              <a:gd name="T61" fmla="*/ 1695192 h 5239"/>
              <a:gd name="T62" fmla="*/ 621385 w 4116"/>
              <a:gd name="T63" fmla="*/ 1675556 h 5239"/>
              <a:gd name="T64" fmla="*/ 499509 w 4116"/>
              <a:gd name="T65" fmla="*/ 1601742 h 5239"/>
              <a:gd name="T66" fmla="*/ 406738 w 4116"/>
              <a:gd name="T67" fmla="*/ 1471203 h 5239"/>
              <a:gd name="T68" fmla="*/ 383090 w 4116"/>
              <a:gd name="T69" fmla="*/ 1392297 h 5239"/>
              <a:gd name="T70" fmla="*/ 377269 w 4116"/>
              <a:gd name="T71" fmla="*/ 1317028 h 5239"/>
              <a:gd name="T72" fmla="*/ 388911 w 4116"/>
              <a:gd name="T73" fmla="*/ 1234123 h 5239"/>
              <a:gd name="T74" fmla="*/ 431113 w 4116"/>
              <a:gd name="T75" fmla="*/ 1134491 h 5239"/>
              <a:gd name="T76" fmla="*/ 541347 w 4116"/>
              <a:gd name="T77" fmla="*/ 1018860 h 5239"/>
              <a:gd name="T78" fmla="*/ 647215 w 4116"/>
              <a:gd name="T79" fmla="*/ 969772 h 5239"/>
              <a:gd name="T80" fmla="*/ 729800 w 4116"/>
              <a:gd name="T81" fmla="*/ 955954 h 5239"/>
              <a:gd name="T82" fmla="*/ 805472 w 4116"/>
              <a:gd name="T83" fmla="*/ 959954 h 5239"/>
              <a:gd name="T84" fmla="*/ 884782 w 4116"/>
              <a:gd name="T85" fmla="*/ 981771 h 5239"/>
              <a:gd name="T86" fmla="*/ 1011388 w 4116"/>
              <a:gd name="T87" fmla="*/ 1064676 h 5239"/>
              <a:gd name="T88" fmla="*/ 1094700 w 4116"/>
              <a:gd name="T89" fmla="*/ 1190852 h 5239"/>
              <a:gd name="T90" fmla="*/ 1116165 w 4116"/>
              <a:gd name="T91" fmla="*/ 1270485 h 5239"/>
              <a:gd name="T92" fmla="*/ 0 w 4116"/>
              <a:gd name="T93" fmla="*/ 167992 h 5239"/>
              <a:gd name="T94" fmla="*/ 419835 w 4116"/>
              <a:gd name="T95" fmla="*/ 1208306 h 5239"/>
              <a:gd name="T96" fmla="*/ 410740 w 4116"/>
              <a:gd name="T97" fmla="*/ 1220669 h 5239"/>
              <a:gd name="T98" fmla="*/ 534435 w 4116"/>
              <a:gd name="T99" fmla="*/ 1599924 h 5239"/>
              <a:gd name="T100" fmla="*/ 539528 w 4116"/>
              <a:gd name="T101" fmla="*/ 1614105 h 5239"/>
              <a:gd name="T102" fmla="*/ 748718 w 4116"/>
              <a:gd name="T103" fmla="*/ 1473384 h 5239"/>
              <a:gd name="T104" fmla="*/ 954270 w 4116"/>
              <a:gd name="T105" fmla="*/ 1615923 h 5239"/>
              <a:gd name="T106" fmla="*/ 963365 w 4116"/>
              <a:gd name="T107" fmla="*/ 1603923 h 5239"/>
              <a:gd name="T108" fmla="*/ 1086332 w 4116"/>
              <a:gd name="T109" fmla="*/ 1224669 h 5239"/>
              <a:gd name="T110" fmla="*/ 1081603 w 4116"/>
              <a:gd name="T111" fmla="*/ 1210124 h 5239"/>
              <a:gd name="T112" fmla="*/ 759632 w 4116"/>
              <a:gd name="T113" fmla="*/ 977044 h 5239"/>
              <a:gd name="T114" fmla="*/ 744716 w 4116"/>
              <a:gd name="T115" fmla="*/ 972317 h 52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116" h="5239">
                <a:moveTo>
                  <a:pt x="2496" y="2121"/>
                </a:moveTo>
                <a:lnTo>
                  <a:pt x="2496" y="2121"/>
                </a:lnTo>
                <a:lnTo>
                  <a:pt x="2443" y="2107"/>
                </a:lnTo>
                <a:lnTo>
                  <a:pt x="2390" y="2095"/>
                </a:lnTo>
                <a:lnTo>
                  <a:pt x="2336" y="2084"/>
                </a:lnTo>
                <a:lnTo>
                  <a:pt x="2282" y="2075"/>
                </a:lnTo>
                <a:lnTo>
                  <a:pt x="2227" y="2068"/>
                </a:lnTo>
                <a:lnTo>
                  <a:pt x="2171" y="2063"/>
                </a:lnTo>
                <a:lnTo>
                  <a:pt x="2115" y="2060"/>
                </a:lnTo>
                <a:lnTo>
                  <a:pt x="2058" y="2059"/>
                </a:lnTo>
                <a:lnTo>
                  <a:pt x="2002" y="2060"/>
                </a:lnTo>
                <a:lnTo>
                  <a:pt x="1945" y="2063"/>
                </a:lnTo>
                <a:lnTo>
                  <a:pt x="1890" y="2068"/>
                </a:lnTo>
                <a:lnTo>
                  <a:pt x="1835" y="2075"/>
                </a:lnTo>
                <a:lnTo>
                  <a:pt x="1780" y="2084"/>
                </a:lnTo>
                <a:lnTo>
                  <a:pt x="1726" y="2095"/>
                </a:lnTo>
                <a:lnTo>
                  <a:pt x="1673" y="2107"/>
                </a:lnTo>
                <a:lnTo>
                  <a:pt x="1621" y="2121"/>
                </a:lnTo>
                <a:lnTo>
                  <a:pt x="1621" y="761"/>
                </a:lnTo>
                <a:lnTo>
                  <a:pt x="452" y="761"/>
                </a:lnTo>
                <a:lnTo>
                  <a:pt x="452" y="1438"/>
                </a:lnTo>
                <a:lnTo>
                  <a:pt x="1020" y="2446"/>
                </a:lnTo>
                <a:lnTo>
                  <a:pt x="989" y="2473"/>
                </a:lnTo>
                <a:lnTo>
                  <a:pt x="958" y="2502"/>
                </a:lnTo>
                <a:lnTo>
                  <a:pt x="928" y="2532"/>
                </a:lnTo>
                <a:lnTo>
                  <a:pt x="900" y="2561"/>
                </a:lnTo>
                <a:lnTo>
                  <a:pt x="871" y="2593"/>
                </a:lnTo>
                <a:lnTo>
                  <a:pt x="844" y="2624"/>
                </a:lnTo>
                <a:lnTo>
                  <a:pt x="817" y="2656"/>
                </a:lnTo>
                <a:lnTo>
                  <a:pt x="792" y="2689"/>
                </a:lnTo>
                <a:lnTo>
                  <a:pt x="767" y="2723"/>
                </a:lnTo>
                <a:lnTo>
                  <a:pt x="743" y="2758"/>
                </a:lnTo>
                <a:lnTo>
                  <a:pt x="720" y="2792"/>
                </a:lnTo>
                <a:lnTo>
                  <a:pt x="697" y="2828"/>
                </a:lnTo>
                <a:lnTo>
                  <a:pt x="676" y="2864"/>
                </a:lnTo>
                <a:lnTo>
                  <a:pt x="655" y="2901"/>
                </a:lnTo>
                <a:lnTo>
                  <a:pt x="636" y="2938"/>
                </a:lnTo>
                <a:lnTo>
                  <a:pt x="618" y="2977"/>
                </a:lnTo>
                <a:lnTo>
                  <a:pt x="600" y="3015"/>
                </a:lnTo>
                <a:lnTo>
                  <a:pt x="584" y="3054"/>
                </a:lnTo>
                <a:lnTo>
                  <a:pt x="569" y="3094"/>
                </a:lnTo>
                <a:lnTo>
                  <a:pt x="554" y="3134"/>
                </a:lnTo>
                <a:lnTo>
                  <a:pt x="540" y="3174"/>
                </a:lnTo>
                <a:lnTo>
                  <a:pt x="528" y="3216"/>
                </a:lnTo>
                <a:lnTo>
                  <a:pt x="517" y="3257"/>
                </a:lnTo>
                <a:lnTo>
                  <a:pt x="507" y="3300"/>
                </a:lnTo>
                <a:lnTo>
                  <a:pt x="499" y="3341"/>
                </a:lnTo>
                <a:lnTo>
                  <a:pt x="490" y="3384"/>
                </a:lnTo>
                <a:lnTo>
                  <a:pt x="483" y="3428"/>
                </a:lnTo>
                <a:lnTo>
                  <a:pt x="478" y="3472"/>
                </a:lnTo>
                <a:lnTo>
                  <a:pt x="474" y="3515"/>
                </a:lnTo>
                <a:lnTo>
                  <a:pt x="471" y="3559"/>
                </a:lnTo>
                <a:lnTo>
                  <a:pt x="469" y="3604"/>
                </a:lnTo>
                <a:lnTo>
                  <a:pt x="468" y="3649"/>
                </a:lnTo>
                <a:lnTo>
                  <a:pt x="469" y="3691"/>
                </a:lnTo>
                <a:lnTo>
                  <a:pt x="470" y="3731"/>
                </a:lnTo>
                <a:lnTo>
                  <a:pt x="473" y="3771"/>
                </a:lnTo>
                <a:lnTo>
                  <a:pt x="476" y="3812"/>
                </a:lnTo>
                <a:lnTo>
                  <a:pt x="481" y="3852"/>
                </a:lnTo>
                <a:lnTo>
                  <a:pt x="486" y="3891"/>
                </a:lnTo>
                <a:lnTo>
                  <a:pt x="493" y="3931"/>
                </a:lnTo>
                <a:lnTo>
                  <a:pt x="501" y="3970"/>
                </a:lnTo>
                <a:lnTo>
                  <a:pt x="509" y="4008"/>
                </a:lnTo>
                <a:lnTo>
                  <a:pt x="519" y="4046"/>
                </a:lnTo>
                <a:lnTo>
                  <a:pt x="529" y="4085"/>
                </a:lnTo>
                <a:lnTo>
                  <a:pt x="540" y="4122"/>
                </a:lnTo>
                <a:lnTo>
                  <a:pt x="552" y="4159"/>
                </a:lnTo>
                <a:lnTo>
                  <a:pt x="565" y="4196"/>
                </a:lnTo>
                <a:lnTo>
                  <a:pt x="579" y="4233"/>
                </a:lnTo>
                <a:lnTo>
                  <a:pt x="593" y="4268"/>
                </a:lnTo>
                <a:lnTo>
                  <a:pt x="609" y="4304"/>
                </a:lnTo>
                <a:lnTo>
                  <a:pt x="625" y="4339"/>
                </a:lnTo>
                <a:lnTo>
                  <a:pt x="642" y="4373"/>
                </a:lnTo>
                <a:lnTo>
                  <a:pt x="661" y="4407"/>
                </a:lnTo>
                <a:lnTo>
                  <a:pt x="679" y="4440"/>
                </a:lnTo>
                <a:lnTo>
                  <a:pt x="698" y="4474"/>
                </a:lnTo>
                <a:lnTo>
                  <a:pt x="719" y="4507"/>
                </a:lnTo>
                <a:lnTo>
                  <a:pt x="740" y="4538"/>
                </a:lnTo>
                <a:lnTo>
                  <a:pt x="761" y="4570"/>
                </a:lnTo>
                <a:lnTo>
                  <a:pt x="785" y="4600"/>
                </a:lnTo>
                <a:lnTo>
                  <a:pt x="807" y="4631"/>
                </a:lnTo>
                <a:lnTo>
                  <a:pt x="832" y="4660"/>
                </a:lnTo>
                <a:lnTo>
                  <a:pt x="856" y="4690"/>
                </a:lnTo>
                <a:lnTo>
                  <a:pt x="882" y="4718"/>
                </a:lnTo>
                <a:lnTo>
                  <a:pt x="907" y="4746"/>
                </a:lnTo>
                <a:lnTo>
                  <a:pt x="935" y="4773"/>
                </a:lnTo>
                <a:lnTo>
                  <a:pt x="961" y="4800"/>
                </a:lnTo>
                <a:lnTo>
                  <a:pt x="990" y="4826"/>
                </a:lnTo>
                <a:lnTo>
                  <a:pt x="1018" y="4852"/>
                </a:lnTo>
                <a:lnTo>
                  <a:pt x="1047" y="4876"/>
                </a:lnTo>
                <a:lnTo>
                  <a:pt x="1077" y="4900"/>
                </a:lnTo>
                <a:lnTo>
                  <a:pt x="1107" y="4923"/>
                </a:lnTo>
                <a:lnTo>
                  <a:pt x="1138" y="4946"/>
                </a:lnTo>
                <a:lnTo>
                  <a:pt x="1170" y="4968"/>
                </a:lnTo>
                <a:lnTo>
                  <a:pt x="1201" y="4988"/>
                </a:lnTo>
                <a:lnTo>
                  <a:pt x="1234" y="5009"/>
                </a:lnTo>
                <a:lnTo>
                  <a:pt x="1267" y="5028"/>
                </a:lnTo>
                <a:lnTo>
                  <a:pt x="1300" y="5047"/>
                </a:lnTo>
                <a:lnTo>
                  <a:pt x="1335" y="5065"/>
                </a:lnTo>
                <a:lnTo>
                  <a:pt x="1370" y="5082"/>
                </a:lnTo>
                <a:lnTo>
                  <a:pt x="1404" y="5098"/>
                </a:lnTo>
                <a:lnTo>
                  <a:pt x="1440" y="5114"/>
                </a:lnTo>
                <a:lnTo>
                  <a:pt x="1476" y="5129"/>
                </a:lnTo>
                <a:lnTo>
                  <a:pt x="1512" y="5142"/>
                </a:lnTo>
                <a:lnTo>
                  <a:pt x="1549" y="5155"/>
                </a:lnTo>
                <a:lnTo>
                  <a:pt x="1586" y="5168"/>
                </a:lnTo>
                <a:lnTo>
                  <a:pt x="1623" y="5179"/>
                </a:lnTo>
                <a:lnTo>
                  <a:pt x="1661" y="5189"/>
                </a:lnTo>
                <a:lnTo>
                  <a:pt x="1700" y="5198"/>
                </a:lnTo>
                <a:lnTo>
                  <a:pt x="1738" y="5206"/>
                </a:lnTo>
                <a:lnTo>
                  <a:pt x="1777" y="5214"/>
                </a:lnTo>
                <a:lnTo>
                  <a:pt x="1817" y="5221"/>
                </a:lnTo>
                <a:lnTo>
                  <a:pt x="1855" y="5227"/>
                </a:lnTo>
                <a:lnTo>
                  <a:pt x="1896" y="5231"/>
                </a:lnTo>
                <a:lnTo>
                  <a:pt x="1936" y="5235"/>
                </a:lnTo>
                <a:lnTo>
                  <a:pt x="1977" y="5237"/>
                </a:lnTo>
                <a:lnTo>
                  <a:pt x="2017" y="5239"/>
                </a:lnTo>
                <a:lnTo>
                  <a:pt x="2058" y="5239"/>
                </a:lnTo>
                <a:lnTo>
                  <a:pt x="2099" y="5239"/>
                </a:lnTo>
                <a:lnTo>
                  <a:pt x="2141" y="5237"/>
                </a:lnTo>
                <a:lnTo>
                  <a:pt x="2180" y="5235"/>
                </a:lnTo>
                <a:lnTo>
                  <a:pt x="2221" y="5231"/>
                </a:lnTo>
                <a:lnTo>
                  <a:pt x="2261" y="5227"/>
                </a:lnTo>
                <a:lnTo>
                  <a:pt x="2301" y="5221"/>
                </a:lnTo>
                <a:lnTo>
                  <a:pt x="2339" y="5214"/>
                </a:lnTo>
                <a:lnTo>
                  <a:pt x="2379" y="5206"/>
                </a:lnTo>
                <a:lnTo>
                  <a:pt x="2418" y="5198"/>
                </a:lnTo>
                <a:lnTo>
                  <a:pt x="2456" y="5189"/>
                </a:lnTo>
                <a:lnTo>
                  <a:pt x="2494" y="5179"/>
                </a:lnTo>
                <a:lnTo>
                  <a:pt x="2531" y="5168"/>
                </a:lnTo>
                <a:lnTo>
                  <a:pt x="2569" y="5155"/>
                </a:lnTo>
                <a:lnTo>
                  <a:pt x="2605" y="5142"/>
                </a:lnTo>
                <a:lnTo>
                  <a:pt x="2642" y="5129"/>
                </a:lnTo>
                <a:lnTo>
                  <a:pt x="2678" y="5114"/>
                </a:lnTo>
                <a:lnTo>
                  <a:pt x="2713" y="5098"/>
                </a:lnTo>
                <a:lnTo>
                  <a:pt x="2748" y="5082"/>
                </a:lnTo>
                <a:lnTo>
                  <a:pt x="2783" y="5065"/>
                </a:lnTo>
                <a:lnTo>
                  <a:pt x="2816" y="5047"/>
                </a:lnTo>
                <a:lnTo>
                  <a:pt x="2850" y="5028"/>
                </a:lnTo>
                <a:lnTo>
                  <a:pt x="2883" y="5009"/>
                </a:lnTo>
                <a:lnTo>
                  <a:pt x="2915" y="4988"/>
                </a:lnTo>
                <a:lnTo>
                  <a:pt x="2948" y="4968"/>
                </a:lnTo>
                <a:lnTo>
                  <a:pt x="2979" y="4946"/>
                </a:lnTo>
                <a:lnTo>
                  <a:pt x="3010" y="4923"/>
                </a:lnTo>
                <a:lnTo>
                  <a:pt x="3040" y="4900"/>
                </a:lnTo>
                <a:lnTo>
                  <a:pt x="3070" y="4876"/>
                </a:lnTo>
                <a:lnTo>
                  <a:pt x="3099" y="4852"/>
                </a:lnTo>
                <a:lnTo>
                  <a:pt x="3128" y="4826"/>
                </a:lnTo>
                <a:lnTo>
                  <a:pt x="3155" y="4800"/>
                </a:lnTo>
                <a:lnTo>
                  <a:pt x="3183" y="4773"/>
                </a:lnTo>
                <a:lnTo>
                  <a:pt x="3209" y="4746"/>
                </a:lnTo>
                <a:lnTo>
                  <a:pt x="3236" y="4718"/>
                </a:lnTo>
                <a:lnTo>
                  <a:pt x="3260" y="4690"/>
                </a:lnTo>
                <a:lnTo>
                  <a:pt x="3286" y="4660"/>
                </a:lnTo>
                <a:lnTo>
                  <a:pt x="3309" y="4631"/>
                </a:lnTo>
                <a:lnTo>
                  <a:pt x="3333" y="4600"/>
                </a:lnTo>
                <a:lnTo>
                  <a:pt x="3355" y="4570"/>
                </a:lnTo>
                <a:lnTo>
                  <a:pt x="3376" y="4538"/>
                </a:lnTo>
                <a:lnTo>
                  <a:pt x="3398" y="4507"/>
                </a:lnTo>
                <a:lnTo>
                  <a:pt x="3418" y="4474"/>
                </a:lnTo>
                <a:lnTo>
                  <a:pt x="3438" y="4440"/>
                </a:lnTo>
                <a:lnTo>
                  <a:pt x="3457" y="4407"/>
                </a:lnTo>
                <a:lnTo>
                  <a:pt x="3474" y="4373"/>
                </a:lnTo>
                <a:lnTo>
                  <a:pt x="3492" y="4339"/>
                </a:lnTo>
                <a:lnTo>
                  <a:pt x="3508" y="4304"/>
                </a:lnTo>
                <a:lnTo>
                  <a:pt x="3523" y="4268"/>
                </a:lnTo>
                <a:lnTo>
                  <a:pt x="3538" y="4233"/>
                </a:lnTo>
                <a:lnTo>
                  <a:pt x="3552" y="4196"/>
                </a:lnTo>
                <a:lnTo>
                  <a:pt x="3565" y="4159"/>
                </a:lnTo>
                <a:lnTo>
                  <a:pt x="3577" y="4122"/>
                </a:lnTo>
                <a:lnTo>
                  <a:pt x="3588" y="4085"/>
                </a:lnTo>
                <a:lnTo>
                  <a:pt x="3599" y="4046"/>
                </a:lnTo>
                <a:lnTo>
                  <a:pt x="3608" y="4008"/>
                </a:lnTo>
                <a:lnTo>
                  <a:pt x="3616" y="3970"/>
                </a:lnTo>
                <a:lnTo>
                  <a:pt x="3624" y="3931"/>
                </a:lnTo>
                <a:lnTo>
                  <a:pt x="3630" y="3891"/>
                </a:lnTo>
                <a:lnTo>
                  <a:pt x="3635" y="3852"/>
                </a:lnTo>
                <a:lnTo>
                  <a:pt x="3640" y="3812"/>
                </a:lnTo>
                <a:lnTo>
                  <a:pt x="3643" y="3771"/>
                </a:lnTo>
                <a:lnTo>
                  <a:pt x="3646" y="3731"/>
                </a:lnTo>
                <a:lnTo>
                  <a:pt x="3648" y="3691"/>
                </a:lnTo>
                <a:lnTo>
                  <a:pt x="3648" y="3649"/>
                </a:lnTo>
                <a:lnTo>
                  <a:pt x="3647" y="3601"/>
                </a:lnTo>
                <a:lnTo>
                  <a:pt x="3645" y="3552"/>
                </a:lnTo>
                <a:lnTo>
                  <a:pt x="3642" y="3504"/>
                </a:lnTo>
                <a:lnTo>
                  <a:pt x="3637" y="3457"/>
                </a:lnTo>
                <a:lnTo>
                  <a:pt x="3631" y="3411"/>
                </a:lnTo>
                <a:lnTo>
                  <a:pt x="3623" y="3364"/>
                </a:lnTo>
                <a:lnTo>
                  <a:pt x="3614" y="3318"/>
                </a:lnTo>
                <a:lnTo>
                  <a:pt x="3604" y="3272"/>
                </a:lnTo>
                <a:lnTo>
                  <a:pt x="3591" y="3227"/>
                </a:lnTo>
                <a:lnTo>
                  <a:pt x="3579" y="3182"/>
                </a:lnTo>
                <a:lnTo>
                  <a:pt x="3565" y="3139"/>
                </a:lnTo>
                <a:lnTo>
                  <a:pt x="3550" y="3095"/>
                </a:lnTo>
                <a:lnTo>
                  <a:pt x="3532" y="3052"/>
                </a:lnTo>
                <a:lnTo>
                  <a:pt x="3515" y="3010"/>
                </a:lnTo>
                <a:lnTo>
                  <a:pt x="3496" y="2969"/>
                </a:lnTo>
                <a:lnTo>
                  <a:pt x="3475" y="2928"/>
                </a:lnTo>
                <a:lnTo>
                  <a:pt x="3454" y="2887"/>
                </a:lnTo>
                <a:lnTo>
                  <a:pt x="3431" y="2847"/>
                </a:lnTo>
                <a:lnTo>
                  <a:pt x="3408" y="2809"/>
                </a:lnTo>
                <a:lnTo>
                  <a:pt x="3384" y="2771"/>
                </a:lnTo>
                <a:lnTo>
                  <a:pt x="3358" y="2733"/>
                </a:lnTo>
                <a:lnTo>
                  <a:pt x="3332" y="2697"/>
                </a:lnTo>
                <a:lnTo>
                  <a:pt x="3304" y="2661"/>
                </a:lnTo>
                <a:lnTo>
                  <a:pt x="3276" y="2626"/>
                </a:lnTo>
                <a:lnTo>
                  <a:pt x="3246" y="2592"/>
                </a:lnTo>
                <a:lnTo>
                  <a:pt x="3215" y="2559"/>
                </a:lnTo>
                <a:lnTo>
                  <a:pt x="3184" y="2526"/>
                </a:lnTo>
                <a:lnTo>
                  <a:pt x="3151" y="2495"/>
                </a:lnTo>
                <a:lnTo>
                  <a:pt x="3118" y="2464"/>
                </a:lnTo>
                <a:lnTo>
                  <a:pt x="3084" y="2435"/>
                </a:lnTo>
                <a:lnTo>
                  <a:pt x="3049" y="2406"/>
                </a:lnTo>
                <a:lnTo>
                  <a:pt x="3014" y="2378"/>
                </a:lnTo>
                <a:lnTo>
                  <a:pt x="3666" y="1453"/>
                </a:lnTo>
                <a:lnTo>
                  <a:pt x="3666" y="761"/>
                </a:lnTo>
                <a:lnTo>
                  <a:pt x="2496" y="761"/>
                </a:lnTo>
                <a:lnTo>
                  <a:pt x="2496" y="2121"/>
                </a:lnTo>
                <a:close/>
                <a:moveTo>
                  <a:pt x="3080" y="3649"/>
                </a:moveTo>
                <a:lnTo>
                  <a:pt x="3080" y="3649"/>
                </a:lnTo>
                <a:lnTo>
                  <a:pt x="3079" y="3675"/>
                </a:lnTo>
                <a:lnTo>
                  <a:pt x="3078" y="3702"/>
                </a:lnTo>
                <a:lnTo>
                  <a:pt x="3077" y="3727"/>
                </a:lnTo>
                <a:lnTo>
                  <a:pt x="3074" y="3754"/>
                </a:lnTo>
                <a:lnTo>
                  <a:pt x="3072" y="3779"/>
                </a:lnTo>
                <a:lnTo>
                  <a:pt x="3068" y="3805"/>
                </a:lnTo>
                <a:lnTo>
                  <a:pt x="3064" y="3829"/>
                </a:lnTo>
                <a:lnTo>
                  <a:pt x="3059" y="3855"/>
                </a:lnTo>
                <a:lnTo>
                  <a:pt x="3053" y="3879"/>
                </a:lnTo>
                <a:lnTo>
                  <a:pt x="3047" y="3905"/>
                </a:lnTo>
                <a:lnTo>
                  <a:pt x="3041" y="3928"/>
                </a:lnTo>
                <a:lnTo>
                  <a:pt x="3033" y="3952"/>
                </a:lnTo>
                <a:lnTo>
                  <a:pt x="3026" y="3976"/>
                </a:lnTo>
                <a:lnTo>
                  <a:pt x="3018" y="4000"/>
                </a:lnTo>
                <a:lnTo>
                  <a:pt x="3009" y="4023"/>
                </a:lnTo>
                <a:lnTo>
                  <a:pt x="3000" y="4046"/>
                </a:lnTo>
                <a:lnTo>
                  <a:pt x="2979" y="4091"/>
                </a:lnTo>
                <a:lnTo>
                  <a:pt x="2956" y="4136"/>
                </a:lnTo>
                <a:lnTo>
                  <a:pt x="2931" y="4179"/>
                </a:lnTo>
                <a:lnTo>
                  <a:pt x="2905" y="4219"/>
                </a:lnTo>
                <a:lnTo>
                  <a:pt x="2876" y="4260"/>
                </a:lnTo>
                <a:lnTo>
                  <a:pt x="2846" y="4299"/>
                </a:lnTo>
                <a:lnTo>
                  <a:pt x="2814" y="4335"/>
                </a:lnTo>
                <a:lnTo>
                  <a:pt x="2780" y="4371"/>
                </a:lnTo>
                <a:lnTo>
                  <a:pt x="2745" y="4405"/>
                </a:lnTo>
                <a:lnTo>
                  <a:pt x="2707" y="4437"/>
                </a:lnTo>
                <a:lnTo>
                  <a:pt x="2669" y="4467"/>
                </a:lnTo>
                <a:lnTo>
                  <a:pt x="2629" y="4495"/>
                </a:lnTo>
                <a:lnTo>
                  <a:pt x="2588" y="4522"/>
                </a:lnTo>
                <a:lnTo>
                  <a:pt x="2545" y="4547"/>
                </a:lnTo>
                <a:lnTo>
                  <a:pt x="2500" y="4570"/>
                </a:lnTo>
                <a:lnTo>
                  <a:pt x="2456" y="4590"/>
                </a:lnTo>
                <a:lnTo>
                  <a:pt x="2432" y="4599"/>
                </a:lnTo>
                <a:lnTo>
                  <a:pt x="2410" y="4608"/>
                </a:lnTo>
                <a:lnTo>
                  <a:pt x="2385" y="4617"/>
                </a:lnTo>
                <a:lnTo>
                  <a:pt x="2362" y="4625"/>
                </a:lnTo>
                <a:lnTo>
                  <a:pt x="2337" y="4632"/>
                </a:lnTo>
                <a:lnTo>
                  <a:pt x="2313" y="4638"/>
                </a:lnTo>
                <a:lnTo>
                  <a:pt x="2288" y="4644"/>
                </a:lnTo>
                <a:lnTo>
                  <a:pt x="2264" y="4649"/>
                </a:lnTo>
                <a:lnTo>
                  <a:pt x="2239" y="4654"/>
                </a:lnTo>
                <a:lnTo>
                  <a:pt x="2214" y="4658"/>
                </a:lnTo>
                <a:lnTo>
                  <a:pt x="2189" y="4662"/>
                </a:lnTo>
                <a:lnTo>
                  <a:pt x="2163" y="4665"/>
                </a:lnTo>
                <a:lnTo>
                  <a:pt x="2137" y="4668"/>
                </a:lnTo>
                <a:lnTo>
                  <a:pt x="2111" y="4669"/>
                </a:lnTo>
                <a:lnTo>
                  <a:pt x="2085" y="4670"/>
                </a:lnTo>
                <a:lnTo>
                  <a:pt x="2058" y="4671"/>
                </a:lnTo>
                <a:lnTo>
                  <a:pt x="2032" y="4670"/>
                </a:lnTo>
                <a:lnTo>
                  <a:pt x="2006" y="4669"/>
                </a:lnTo>
                <a:lnTo>
                  <a:pt x="1980" y="4668"/>
                </a:lnTo>
                <a:lnTo>
                  <a:pt x="1954" y="4665"/>
                </a:lnTo>
                <a:lnTo>
                  <a:pt x="1929" y="4662"/>
                </a:lnTo>
                <a:lnTo>
                  <a:pt x="1903" y="4658"/>
                </a:lnTo>
                <a:lnTo>
                  <a:pt x="1878" y="4654"/>
                </a:lnTo>
                <a:lnTo>
                  <a:pt x="1852" y="4649"/>
                </a:lnTo>
                <a:lnTo>
                  <a:pt x="1828" y="4644"/>
                </a:lnTo>
                <a:lnTo>
                  <a:pt x="1804" y="4638"/>
                </a:lnTo>
                <a:lnTo>
                  <a:pt x="1779" y="4632"/>
                </a:lnTo>
                <a:lnTo>
                  <a:pt x="1755" y="4625"/>
                </a:lnTo>
                <a:lnTo>
                  <a:pt x="1731" y="4617"/>
                </a:lnTo>
                <a:lnTo>
                  <a:pt x="1708" y="4608"/>
                </a:lnTo>
                <a:lnTo>
                  <a:pt x="1684" y="4599"/>
                </a:lnTo>
                <a:lnTo>
                  <a:pt x="1661" y="4590"/>
                </a:lnTo>
                <a:lnTo>
                  <a:pt x="1616" y="4570"/>
                </a:lnTo>
                <a:lnTo>
                  <a:pt x="1572" y="4547"/>
                </a:lnTo>
                <a:lnTo>
                  <a:pt x="1530" y="4522"/>
                </a:lnTo>
                <a:lnTo>
                  <a:pt x="1488" y="4495"/>
                </a:lnTo>
                <a:lnTo>
                  <a:pt x="1448" y="4467"/>
                </a:lnTo>
                <a:lnTo>
                  <a:pt x="1409" y="4437"/>
                </a:lnTo>
                <a:lnTo>
                  <a:pt x="1373" y="4405"/>
                </a:lnTo>
                <a:lnTo>
                  <a:pt x="1337" y="4371"/>
                </a:lnTo>
                <a:lnTo>
                  <a:pt x="1303" y="4335"/>
                </a:lnTo>
                <a:lnTo>
                  <a:pt x="1271" y="4299"/>
                </a:lnTo>
                <a:lnTo>
                  <a:pt x="1240" y="4260"/>
                </a:lnTo>
                <a:lnTo>
                  <a:pt x="1212" y="4219"/>
                </a:lnTo>
                <a:lnTo>
                  <a:pt x="1185" y="4179"/>
                </a:lnTo>
                <a:lnTo>
                  <a:pt x="1161" y="4136"/>
                </a:lnTo>
                <a:lnTo>
                  <a:pt x="1138" y="4091"/>
                </a:lnTo>
                <a:lnTo>
                  <a:pt x="1118" y="4046"/>
                </a:lnTo>
                <a:lnTo>
                  <a:pt x="1108" y="4023"/>
                </a:lnTo>
                <a:lnTo>
                  <a:pt x="1100" y="4000"/>
                </a:lnTo>
                <a:lnTo>
                  <a:pt x="1091" y="3976"/>
                </a:lnTo>
                <a:lnTo>
                  <a:pt x="1083" y="3952"/>
                </a:lnTo>
                <a:lnTo>
                  <a:pt x="1076" y="3928"/>
                </a:lnTo>
                <a:lnTo>
                  <a:pt x="1069" y="3905"/>
                </a:lnTo>
                <a:lnTo>
                  <a:pt x="1064" y="3879"/>
                </a:lnTo>
                <a:lnTo>
                  <a:pt x="1058" y="3855"/>
                </a:lnTo>
                <a:lnTo>
                  <a:pt x="1053" y="3829"/>
                </a:lnTo>
                <a:lnTo>
                  <a:pt x="1049" y="3805"/>
                </a:lnTo>
                <a:lnTo>
                  <a:pt x="1046" y="3779"/>
                </a:lnTo>
                <a:lnTo>
                  <a:pt x="1043" y="3754"/>
                </a:lnTo>
                <a:lnTo>
                  <a:pt x="1041" y="3727"/>
                </a:lnTo>
                <a:lnTo>
                  <a:pt x="1038" y="3702"/>
                </a:lnTo>
                <a:lnTo>
                  <a:pt x="1037" y="3675"/>
                </a:lnTo>
                <a:lnTo>
                  <a:pt x="1037" y="3649"/>
                </a:lnTo>
                <a:lnTo>
                  <a:pt x="1037" y="3622"/>
                </a:lnTo>
                <a:lnTo>
                  <a:pt x="1038" y="3597"/>
                </a:lnTo>
                <a:lnTo>
                  <a:pt x="1041" y="3571"/>
                </a:lnTo>
                <a:lnTo>
                  <a:pt x="1043" y="3545"/>
                </a:lnTo>
                <a:lnTo>
                  <a:pt x="1046" y="3520"/>
                </a:lnTo>
                <a:lnTo>
                  <a:pt x="1049" y="3494"/>
                </a:lnTo>
                <a:lnTo>
                  <a:pt x="1053" y="3469"/>
                </a:lnTo>
                <a:lnTo>
                  <a:pt x="1058" y="3444"/>
                </a:lnTo>
                <a:lnTo>
                  <a:pt x="1064" y="3419"/>
                </a:lnTo>
                <a:lnTo>
                  <a:pt x="1069" y="3394"/>
                </a:lnTo>
                <a:lnTo>
                  <a:pt x="1076" y="3370"/>
                </a:lnTo>
                <a:lnTo>
                  <a:pt x="1083" y="3346"/>
                </a:lnTo>
                <a:lnTo>
                  <a:pt x="1091" y="3322"/>
                </a:lnTo>
                <a:lnTo>
                  <a:pt x="1100" y="3299"/>
                </a:lnTo>
                <a:lnTo>
                  <a:pt x="1108" y="3275"/>
                </a:lnTo>
                <a:lnTo>
                  <a:pt x="1118" y="3252"/>
                </a:lnTo>
                <a:lnTo>
                  <a:pt x="1138" y="3207"/>
                </a:lnTo>
                <a:lnTo>
                  <a:pt x="1161" y="3163"/>
                </a:lnTo>
                <a:lnTo>
                  <a:pt x="1185" y="3120"/>
                </a:lnTo>
                <a:lnTo>
                  <a:pt x="1212" y="3079"/>
                </a:lnTo>
                <a:lnTo>
                  <a:pt x="1240" y="3039"/>
                </a:lnTo>
                <a:lnTo>
                  <a:pt x="1271" y="3000"/>
                </a:lnTo>
                <a:lnTo>
                  <a:pt x="1303" y="2963"/>
                </a:lnTo>
                <a:lnTo>
                  <a:pt x="1337" y="2928"/>
                </a:lnTo>
                <a:lnTo>
                  <a:pt x="1373" y="2894"/>
                </a:lnTo>
                <a:lnTo>
                  <a:pt x="1409" y="2862"/>
                </a:lnTo>
                <a:lnTo>
                  <a:pt x="1448" y="2831"/>
                </a:lnTo>
                <a:lnTo>
                  <a:pt x="1488" y="2802"/>
                </a:lnTo>
                <a:lnTo>
                  <a:pt x="1530" y="2776"/>
                </a:lnTo>
                <a:lnTo>
                  <a:pt x="1572" y="2752"/>
                </a:lnTo>
                <a:lnTo>
                  <a:pt x="1616" y="2729"/>
                </a:lnTo>
                <a:lnTo>
                  <a:pt x="1661" y="2709"/>
                </a:lnTo>
                <a:lnTo>
                  <a:pt x="1684" y="2700"/>
                </a:lnTo>
                <a:lnTo>
                  <a:pt x="1708" y="2690"/>
                </a:lnTo>
                <a:lnTo>
                  <a:pt x="1731" y="2682"/>
                </a:lnTo>
                <a:lnTo>
                  <a:pt x="1755" y="2674"/>
                </a:lnTo>
                <a:lnTo>
                  <a:pt x="1779" y="2667"/>
                </a:lnTo>
                <a:lnTo>
                  <a:pt x="1804" y="2661"/>
                </a:lnTo>
                <a:lnTo>
                  <a:pt x="1828" y="2655"/>
                </a:lnTo>
                <a:lnTo>
                  <a:pt x="1852" y="2649"/>
                </a:lnTo>
                <a:lnTo>
                  <a:pt x="1878" y="2645"/>
                </a:lnTo>
                <a:lnTo>
                  <a:pt x="1903" y="2640"/>
                </a:lnTo>
                <a:lnTo>
                  <a:pt x="1929" y="2636"/>
                </a:lnTo>
                <a:lnTo>
                  <a:pt x="1954" y="2633"/>
                </a:lnTo>
                <a:lnTo>
                  <a:pt x="1980" y="2631"/>
                </a:lnTo>
                <a:lnTo>
                  <a:pt x="2006" y="2629"/>
                </a:lnTo>
                <a:lnTo>
                  <a:pt x="2032" y="2628"/>
                </a:lnTo>
                <a:lnTo>
                  <a:pt x="2058" y="2628"/>
                </a:lnTo>
                <a:lnTo>
                  <a:pt x="2085" y="2628"/>
                </a:lnTo>
                <a:lnTo>
                  <a:pt x="2111" y="2629"/>
                </a:lnTo>
                <a:lnTo>
                  <a:pt x="2137" y="2631"/>
                </a:lnTo>
                <a:lnTo>
                  <a:pt x="2163" y="2633"/>
                </a:lnTo>
                <a:lnTo>
                  <a:pt x="2189" y="2636"/>
                </a:lnTo>
                <a:lnTo>
                  <a:pt x="2214" y="2640"/>
                </a:lnTo>
                <a:lnTo>
                  <a:pt x="2239" y="2645"/>
                </a:lnTo>
                <a:lnTo>
                  <a:pt x="2264" y="2649"/>
                </a:lnTo>
                <a:lnTo>
                  <a:pt x="2288" y="2655"/>
                </a:lnTo>
                <a:lnTo>
                  <a:pt x="2313" y="2661"/>
                </a:lnTo>
                <a:lnTo>
                  <a:pt x="2337" y="2667"/>
                </a:lnTo>
                <a:lnTo>
                  <a:pt x="2362" y="2674"/>
                </a:lnTo>
                <a:lnTo>
                  <a:pt x="2385" y="2682"/>
                </a:lnTo>
                <a:lnTo>
                  <a:pt x="2410" y="2690"/>
                </a:lnTo>
                <a:lnTo>
                  <a:pt x="2432" y="2700"/>
                </a:lnTo>
                <a:lnTo>
                  <a:pt x="2456" y="2709"/>
                </a:lnTo>
                <a:lnTo>
                  <a:pt x="2500" y="2729"/>
                </a:lnTo>
                <a:lnTo>
                  <a:pt x="2545" y="2752"/>
                </a:lnTo>
                <a:lnTo>
                  <a:pt x="2588" y="2776"/>
                </a:lnTo>
                <a:lnTo>
                  <a:pt x="2629" y="2802"/>
                </a:lnTo>
                <a:lnTo>
                  <a:pt x="2669" y="2831"/>
                </a:lnTo>
                <a:lnTo>
                  <a:pt x="2707" y="2862"/>
                </a:lnTo>
                <a:lnTo>
                  <a:pt x="2745" y="2894"/>
                </a:lnTo>
                <a:lnTo>
                  <a:pt x="2780" y="2928"/>
                </a:lnTo>
                <a:lnTo>
                  <a:pt x="2814" y="2963"/>
                </a:lnTo>
                <a:lnTo>
                  <a:pt x="2846" y="3000"/>
                </a:lnTo>
                <a:lnTo>
                  <a:pt x="2876" y="3039"/>
                </a:lnTo>
                <a:lnTo>
                  <a:pt x="2905" y="3079"/>
                </a:lnTo>
                <a:lnTo>
                  <a:pt x="2931" y="3120"/>
                </a:lnTo>
                <a:lnTo>
                  <a:pt x="2956" y="3163"/>
                </a:lnTo>
                <a:lnTo>
                  <a:pt x="2979" y="3207"/>
                </a:lnTo>
                <a:lnTo>
                  <a:pt x="3000" y="3252"/>
                </a:lnTo>
                <a:lnTo>
                  <a:pt x="3009" y="3275"/>
                </a:lnTo>
                <a:lnTo>
                  <a:pt x="3018" y="3299"/>
                </a:lnTo>
                <a:lnTo>
                  <a:pt x="3026" y="3322"/>
                </a:lnTo>
                <a:lnTo>
                  <a:pt x="3033" y="3346"/>
                </a:lnTo>
                <a:lnTo>
                  <a:pt x="3041" y="3370"/>
                </a:lnTo>
                <a:lnTo>
                  <a:pt x="3047" y="3394"/>
                </a:lnTo>
                <a:lnTo>
                  <a:pt x="3053" y="3419"/>
                </a:lnTo>
                <a:lnTo>
                  <a:pt x="3059" y="3444"/>
                </a:lnTo>
                <a:lnTo>
                  <a:pt x="3064" y="3469"/>
                </a:lnTo>
                <a:lnTo>
                  <a:pt x="3068" y="3494"/>
                </a:lnTo>
                <a:lnTo>
                  <a:pt x="3072" y="3520"/>
                </a:lnTo>
                <a:lnTo>
                  <a:pt x="3074" y="3545"/>
                </a:lnTo>
                <a:lnTo>
                  <a:pt x="3077" y="3571"/>
                </a:lnTo>
                <a:lnTo>
                  <a:pt x="3078" y="3597"/>
                </a:lnTo>
                <a:lnTo>
                  <a:pt x="3079" y="3622"/>
                </a:lnTo>
                <a:lnTo>
                  <a:pt x="3080" y="3649"/>
                </a:lnTo>
                <a:close/>
                <a:moveTo>
                  <a:pt x="0" y="0"/>
                </a:moveTo>
                <a:lnTo>
                  <a:pt x="0" y="462"/>
                </a:lnTo>
                <a:lnTo>
                  <a:pt x="4116" y="462"/>
                </a:lnTo>
                <a:lnTo>
                  <a:pt x="4116" y="0"/>
                </a:lnTo>
                <a:lnTo>
                  <a:pt x="0" y="0"/>
                </a:lnTo>
                <a:close/>
                <a:moveTo>
                  <a:pt x="2024" y="2698"/>
                </a:moveTo>
                <a:lnTo>
                  <a:pt x="1820" y="3321"/>
                </a:lnTo>
                <a:lnTo>
                  <a:pt x="1165" y="3321"/>
                </a:lnTo>
                <a:lnTo>
                  <a:pt x="1159" y="3321"/>
                </a:lnTo>
                <a:lnTo>
                  <a:pt x="1154" y="3323"/>
                </a:lnTo>
                <a:lnTo>
                  <a:pt x="1149" y="3325"/>
                </a:lnTo>
                <a:lnTo>
                  <a:pt x="1143" y="3328"/>
                </a:lnTo>
                <a:lnTo>
                  <a:pt x="1139" y="3331"/>
                </a:lnTo>
                <a:lnTo>
                  <a:pt x="1135" y="3335"/>
                </a:lnTo>
                <a:lnTo>
                  <a:pt x="1133" y="3340"/>
                </a:lnTo>
                <a:lnTo>
                  <a:pt x="1130" y="3345"/>
                </a:lnTo>
                <a:lnTo>
                  <a:pt x="1129" y="3352"/>
                </a:lnTo>
                <a:lnTo>
                  <a:pt x="1129" y="3357"/>
                </a:lnTo>
                <a:lnTo>
                  <a:pt x="1129" y="3363"/>
                </a:lnTo>
                <a:lnTo>
                  <a:pt x="1130" y="3368"/>
                </a:lnTo>
                <a:lnTo>
                  <a:pt x="1132" y="3373"/>
                </a:lnTo>
                <a:lnTo>
                  <a:pt x="1135" y="3378"/>
                </a:lnTo>
                <a:lnTo>
                  <a:pt x="1139" y="3382"/>
                </a:lnTo>
                <a:lnTo>
                  <a:pt x="1143" y="3386"/>
                </a:lnTo>
                <a:lnTo>
                  <a:pt x="1673" y="3772"/>
                </a:lnTo>
                <a:lnTo>
                  <a:pt x="1469" y="4400"/>
                </a:lnTo>
                <a:lnTo>
                  <a:pt x="1468" y="4405"/>
                </a:lnTo>
                <a:lnTo>
                  <a:pt x="1467" y="4411"/>
                </a:lnTo>
                <a:lnTo>
                  <a:pt x="1468" y="4416"/>
                </a:lnTo>
                <a:lnTo>
                  <a:pt x="1469" y="4422"/>
                </a:lnTo>
                <a:lnTo>
                  <a:pt x="1471" y="4427"/>
                </a:lnTo>
                <a:lnTo>
                  <a:pt x="1475" y="4431"/>
                </a:lnTo>
                <a:lnTo>
                  <a:pt x="1479" y="4436"/>
                </a:lnTo>
                <a:lnTo>
                  <a:pt x="1483" y="4439"/>
                </a:lnTo>
                <a:lnTo>
                  <a:pt x="1488" y="4442"/>
                </a:lnTo>
                <a:lnTo>
                  <a:pt x="1493" y="4444"/>
                </a:lnTo>
                <a:lnTo>
                  <a:pt x="1498" y="4446"/>
                </a:lnTo>
                <a:lnTo>
                  <a:pt x="1504" y="4446"/>
                </a:lnTo>
                <a:lnTo>
                  <a:pt x="1509" y="4446"/>
                </a:lnTo>
                <a:lnTo>
                  <a:pt x="1515" y="4444"/>
                </a:lnTo>
                <a:lnTo>
                  <a:pt x="1520" y="4442"/>
                </a:lnTo>
                <a:lnTo>
                  <a:pt x="1525" y="4439"/>
                </a:lnTo>
                <a:lnTo>
                  <a:pt x="2058" y="4052"/>
                </a:lnTo>
                <a:lnTo>
                  <a:pt x="2591" y="4439"/>
                </a:lnTo>
                <a:lnTo>
                  <a:pt x="2596" y="4442"/>
                </a:lnTo>
                <a:lnTo>
                  <a:pt x="2601" y="4444"/>
                </a:lnTo>
                <a:lnTo>
                  <a:pt x="2606" y="4446"/>
                </a:lnTo>
                <a:lnTo>
                  <a:pt x="2612" y="4446"/>
                </a:lnTo>
                <a:lnTo>
                  <a:pt x="2617" y="4446"/>
                </a:lnTo>
                <a:lnTo>
                  <a:pt x="2623" y="4444"/>
                </a:lnTo>
                <a:lnTo>
                  <a:pt x="2628" y="4442"/>
                </a:lnTo>
                <a:lnTo>
                  <a:pt x="2633" y="4439"/>
                </a:lnTo>
                <a:lnTo>
                  <a:pt x="2638" y="4436"/>
                </a:lnTo>
                <a:lnTo>
                  <a:pt x="2641" y="4431"/>
                </a:lnTo>
                <a:lnTo>
                  <a:pt x="2644" y="4427"/>
                </a:lnTo>
                <a:lnTo>
                  <a:pt x="2646" y="4422"/>
                </a:lnTo>
                <a:lnTo>
                  <a:pt x="2648" y="4416"/>
                </a:lnTo>
                <a:lnTo>
                  <a:pt x="2648" y="4411"/>
                </a:lnTo>
                <a:lnTo>
                  <a:pt x="2648" y="4405"/>
                </a:lnTo>
                <a:lnTo>
                  <a:pt x="2646" y="4400"/>
                </a:lnTo>
                <a:lnTo>
                  <a:pt x="2442" y="3772"/>
                </a:lnTo>
                <a:lnTo>
                  <a:pt x="2973" y="3386"/>
                </a:lnTo>
                <a:lnTo>
                  <a:pt x="2977" y="3382"/>
                </a:lnTo>
                <a:lnTo>
                  <a:pt x="2981" y="3378"/>
                </a:lnTo>
                <a:lnTo>
                  <a:pt x="2984" y="3373"/>
                </a:lnTo>
                <a:lnTo>
                  <a:pt x="2986" y="3368"/>
                </a:lnTo>
                <a:lnTo>
                  <a:pt x="2987" y="3363"/>
                </a:lnTo>
                <a:lnTo>
                  <a:pt x="2988" y="3357"/>
                </a:lnTo>
                <a:lnTo>
                  <a:pt x="2987" y="3352"/>
                </a:lnTo>
                <a:lnTo>
                  <a:pt x="2986" y="3345"/>
                </a:lnTo>
                <a:lnTo>
                  <a:pt x="2984" y="3340"/>
                </a:lnTo>
                <a:lnTo>
                  <a:pt x="2981" y="3335"/>
                </a:lnTo>
                <a:lnTo>
                  <a:pt x="2977" y="3331"/>
                </a:lnTo>
                <a:lnTo>
                  <a:pt x="2973" y="3328"/>
                </a:lnTo>
                <a:lnTo>
                  <a:pt x="2968" y="3325"/>
                </a:lnTo>
                <a:lnTo>
                  <a:pt x="2963" y="3323"/>
                </a:lnTo>
                <a:lnTo>
                  <a:pt x="2958" y="3321"/>
                </a:lnTo>
                <a:lnTo>
                  <a:pt x="2952" y="3321"/>
                </a:lnTo>
                <a:lnTo>
                  <a:pt x="2296" y="3321"/>
                </a:lnTo>
                <a:lnTo>
                  <a:pt x="2093" y="2698"/>
                </a:lnTo>
                <a:lnTo>
                  <a:pt x="2091" y="2691"/>
                </a:lnTo>
                <a:lnTo>
                  <a:pt x="2088" y="2687"/>
                </a:lnTo>
                <a:lnTo>
                  <a:pt x="2084" y="2682"/>
                </a:lnTo>
                <a:lnTo>
                  <a:pt x="2080" y="2679"/>
                </a:lnTo>
                <a:lnTo>
                  <a:pt x="2075" y="2676"/>
                </a:lnTo>
                <a:lnTo>
                  <a:pt x="2069" y="2674"/>
                </a:lnTo>
                <a:lnTo>
                  <a:pt x="2064" y="2673"/>
                </a:lnTo>
                <a:lnTo>
                  <a:pt x="2058" y="2672"/>
                </a:lnTo>
                <a:lnTo>
                  <a:pt x="2053" y="2673"/>
                </a:lnTo>
                <a:lnTo>
                  <a:pt x="2047" y="2674"/>
                </a:lnTo>
                <a:lnTo>
                  <a:pt x="2042" y="2676"/>
                </a:lnTo>
                <a:lnTo>
                  <a:pt x="2037" y="2679"/>
                </a:lnTo>
                <a:lnTo>
                  <a:pt x="2033" y="2682"/>
                </a:lnTo>
                <a:lnTo>
                  <a:pt x="2030" y="2687"/>
                </a:lnTo>
                <a:lnTo>
                  <a:pt x="2027" y="2691"/>
                </a:lnTo>
                <a:lnTo>
                  <a:pt x="2024" y="26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600">
              <a:latin typeface="+mn-ea"/>
            </a:endParaRPr>
          </a:p>
        </p:txBody>
      </p:sp>
      <p:sp>
        <p:nvSpPr>
          <p:cNvPr id="10" name="KSO_Shape"/>
          <p:cNvSpPr/>
          <p:nvPr/>
        </p:nvSpPr>
        <p:spPr bwMode="auto">
          <a:xfrm>
            <a:off x="3643246" y="2101503"/>
            <a:ext cx="1016208" cy="1017904"/>
          </a:xfrm>
          <a:custGeom>
            <a:gdLst>
              <a:gd name="T0" fmla="*/ 1677554 w 4408"/>
              <a:gd name="T1" fmla="*/ 780497 h 4408"/>
              <a:gd name="T2" fmla="*/ 1588217 w 4408"/>
              <a:gd name="T3" fmla="*/ 591639 h 4408"/>
              <a:gd name="T4" fmla="*/ 1608502 w 4408"/>
              <a:gd name="T5" fmla="*/ 502180 h 4408"/>
              <a:gd name="T6" fmla="*/ 1696976 w 4408"/>
              <a:gd name="T7" fmla="*/ 375555 h 4408"/>
              <a:gd name="T8" fmla="*/ 1554554 w 4408"/>
              <a:gd name="T9" fmla="*/ 213924 h 4408"/>
              <a:gd name="T10" fmla="*/ 1473848 w 4408"/>
              <a:gd name="T11" fmla="*/ 222135 h 4408"/>
              <a:gd name="T12" fmla="*/ 1343079 w 4408"/>
              <a:gd name="T13" fmla="*/ 316780 h 4408"/>
              <a:gd name="T14" fmla="*/ 1147142 w 4408"/>
              <a:gd name="T15" fmla="*/ 246336 h 4408"/>
              <a:gd name="T16" fmla="*/ 1097941 w 4408"/>
              <a:gd name="T17" fmla="*/ 168978 h 4408"/>
              <a:gd name="T18" fmla="*/ 1070752 w 4408"/>
              <a:gd name="T19" fmla="*/ 16855 h 4408"/>
              <a:gd name="T20" fmla="*/ 856688 w 4408"/>
              <a:gd name="T21" fmla="*/ 3025 h 4408"/>
              <a:gd name="T22" fmla="*/ 805761 w 4408"/>
              <a:gd name="T23" fmla="*/ 65690 h 4408"/>
              <a:gd name="T24" fmla="*/ 779866 w 4408"/>
              <a:gd name="T25" fmla="*/ 225592 h 4408"/>
              <a:gd name="T26" fmla="*/ 591266 w 4408"/>
              <a:gd name="T27" fmla="*/ 314619 h 4408"/>
              <a:gd name="T28" fmla="*/ 502360 w 4408"/>
              <a:gd name="T29" fmla="*/ 294739 h 4408"/>
              <a:gd name="T30" fmla="*/ 375044 w 4408"/>
              <a:gd name="T31" fmla="*/ 206145 h 4408"/>
              <a:gd name="T32" fmla="*/ 214064 w 4408"/>
              <a:gd name="T33" fmla="*/ 348328 h 4408"/>
              <a:gd name="T34" fmla="*/ 221833 w 4408"/>
              <a:gd name="T35" fmla="*/ 428711 h 4408"/>
              <a:gd name="T36" fmla="*/ 316780 w 4408"/>
              <a:gd name="T37" fmla="*/ 560091 h 4408"/>
              <a:gd name="T38" fmla="*/ 246001 w 4408"/>
              <a:gd name="T39" fmla="*/ 756728 h 4408"/>
              <a:gd name="T40" fmla="*/ 168748 w 4408"/>
              <a:gd name="T41" fmla="*/ 805563 h 4408"/>
              <a:gd name="T42" fmla="*/ 16832 w 4408"/>
              <a:gd name="T43" fmla="*/ 832357 h 4408"/>
              <a:gd name="T44" fmla="*/ 3453 w 4408"/>
              <a:gd name="T45" fmla="*/ 1047577 h 4408"/>
              <a:gd name="T46" fmla="*/ 65600 w 4408"/>
              <a:gd name="T47" fmla="*/ 1098573 h 4408"/>
              <a:gd name="T48" fmla="*/ 225717 w 4408"/>
              <a:gd name="T49" fmla="*/ 1124935 h 4408"/>
              <a:gd name="T50" fmla="*/ 314191 w 4408"/>
              <a:gd name="T51" fmla="*/ 1313361 h 4408"/>
              <a:gd name="T52" fmla="*/ 294338 w 4408"/>
              <a:gd name="T53" fmla="*/ 1402820 h 4408"/>
              <a:gd name="T54" fmla="*/ 205864 w 4408"/>
              <a:gd name="T55" fmla="*/ 1529445 h 4408"/>
              <a:gd name="T56" fmla="*/ 348286 w 4408"/>
              <a:gd name="T57" fmla="*/ 1691076 h 4408"/>
              <a:gd name="T58" fmla="*/ 428560 w 4408"/>
              <a:gd name="T59" fmla="*/ 1682865 h 4408"/>
              <a:gd name="T60" fmla="*/ 559329 w 4408"/>
              <a:gd name="T61" fmla="*/ 1588220 h 4408"/>
              <a:gd name="T62" fmla="*/ 755698 w 4408"/>
              <a:gd name="T63" fmla="*/ 1658664 h 4408"/>
              <a:gd name="T64" fmla="*/ 804467 w 4408"/>
              <a:gd name="T65" fmla="*/ 1736886 h 4408"/>
              <a:gd name="T66" fmla="*/ 831656 w 4408"/>
              <a:gd name="T67" fmla="*/ 1888578 h 4408"/>
              <a:gd name="T68" fmla="*/ 1046152 w 4408"/>
              <a:gd name="T69" fmla="*/ 1901543 h 4408"/>
              <a:gd name="T70" fmla="*/ 1097510 w 4408"/>
              <a:gd name="T71" fmla="*/ 1839310 h 4408"/>
              <a:gd name="T72" fmla="*/ 1123405 w 4408"/>
              <a:gd name="T73" fmla="*/ 1679840 h 4408"/>
              <a:gd name="T74" fmla="*/ 1311574 w 4408"/>
              <a:gd name="T75" fmla="*/ 1590813 h 4408"/>
              <a:gd name="T76" fmla="*/ 1400911 w 4408"/>
              <a:gd name="T77" fmla="*/ 1610693 h 4408"/>
              <a:gd name="T78" fmla="*/ 1527364 w 4408"/>
              <a:gd name="T79" fmla="*/ 1699288 h 4408"/>
              <a:gd name="T80" fmla="*/ 1688776 w 4408"/>
              <a:gd name="T81" fmla="*/ 1556672 h 4408"/>
              <a:gd name="T82" fmla="*/ 1681007 w 4408"/>
              <a:gd name="T83" fmla="*/ 1475856 h 4408"/>
              <a:gd name="T84" fmla="*/ 1586059 w 4408"/>
              <a:gd name="T85" fmla="*/ 1344909 h 4408"/>
              <a:gd name="T86" fmla="*/ 1656407 w 4408"/>
              <a:gd name="T87" fmla="*/ 1148705 h 4408"/>
              <a:gd name="T88" fmla="*/ 1734092 w 4408"/>
              <a:gd name="T89" fmla="*/ 1099437 h 4408"/>
              <a:gd name="T90" fmla="*/ 1886008 w 4408"/>
              <a:gd name="T91" fmla="*/ 1072211 h 4408"/>
              <a:gd name="T92" fmla="*/ 1899387 w 4408"/>
              <a:gd name="T93" fmla="*/ 857423 h 4408"/>
              <a:gd name="T94" fmla="*/ 1836808 w 4408"/>
              <a:gd name="T95" fmla="*/ 805995 h 4408"/>
              <a:gd name="T96" fmla="*/ 1281363 w 4408"/>
              <a:gd name="T97" fmla="*/ 1111106 h 4408"/>
              <a:gd name="T98" fmla="*/ 1141100 w 4408"/>
              <a:gd name="T99" fmla="*/ 1265390 h 4408"/>
              <a:gd name="T100" fmla="*/ 951636 w 4408"/>
              <a:gd name="T101" fmla="*/ 1318547 h 4408"/>
              <a:gd name="T102" fmla="*/ 747066 w 4408"/>
              <a:gd name="T103" fmla="*/ 1256315 h 4408"/>
              <a:gd name="T104" fmla="*/ 614139 w 4408"/>
              <a:gd name="T105" fmla="*/ 1095116 h 4408"/>
              <a:gd name="T106" fmla="*/ 589539 w 4408"/>
              <a:gd name="T107" fmla="*/ 896318 h 4408"/>
              <a:gd name="T108" fmla="*/ 680603 w 4408"/>
              <a:gd name="T109" fmla="*/ 706164 h 4408"/>
              <a:gd name="T110" fmla="*/ 860140 w 4408"/>
              <a:gd name="T111" fmla="*/ 597689 h 4408"/>
              <a:gd name="T112" fmla="*/ 1060394 w 4408"/>
              <a:gd name="T113" fmla="*/ 602443 h 4408"/>
              <a:gd name="T114" fmla="*/ 1233458 w 4408"/>
              <a:gd name="T115" fmla="*/ 719561 h 4408"/>
              <a:gd name="T116" fmla="*/ 1315458 w 4408"/>
              <a:gd name="T117" fmla="*/ 914901 h 440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08" h="4408">
                <a:moveTo>
                  <a:pt x="4239" y="1864"/>
                </a:moveTo>
                <a:lnTo>
                  <a:pt x="4036" y="1864"/>
                </a:lnTo>
                <a:lnTo>
                  <a:pt x="4018" y="1864"/>
                </a:lnTo>
                <a:lnTo>
                  <a:pt x="4001" y="1861"/>
                </a:lnTo>
                <a:lnTo>
                  <a:pt x="3983" y="1857"/>
                </a:lnTo>
                <a:lnTo>
                  <a:pt x="3966" y="1852"/>
                </a:lnTo>
                <a:lnTo>
                  <a:pt x="3949" y="1845"/>
                </a:lnTo>
                <a:lnTo>
                  <a:pt x="3933" y="1837"/>
                </a:lnTo>
                <a:lnTo>
                  <a:pt x="3916" y="1828"/>
                </a:lnTo>
                <a:lnTo>
                  <a:pt x="3901" y="1818"/>
                </a:lnTo>
                <a:lnTo>
                  <a:pt x="3887" y="1806"/>
                </a:lnTo>
                <a:lnTo>
                  <a:pt x="3873" y="1793"/>
                </a:lnTo>
                <a:lnTo>
                  <a:pt x="3861" y="1780"/>
                </a:lnTo>
                <a:lnTo>
                  <a:pt x="3848" y="1766"/>
                </a:lnTo>
                <a:lnTo>
                  <a:pt x="3838" y="1751"/>
                </a:lnTo>
                <a:lnTo>
                  <a:pt x="3829" y="1736"/>
                </a:lnTo>
                <a:lnTo>
                  <a:pt x="3822" y="1719"/>
                </a:lnTo>
                <a:lnTo>
                  <a:pt x="3816" y="1703"/>
                </a:lnTo>
                <a:lnTo>
                  <a:pt x="3699" y="1419"/>
                </a:lnTo>
                <a:lnTo>
                  <a:pt x="3691" y="1403"/>
                </a:lnTo>
                <a:lnTo>
                  <a:pt x="3685" y="1387"/>
                </a:lnTo>
                <a:lnTo>
                  <a:pt x="3680" y="1369"/>
                </a:lnTo>
                <a:lnTo>
                  <a:pt x="3677" y="1351"/>
                </a:lnTo>
                <a:lnTo>
                  <a:pt x="3675" y="1333"/>
                </a:lnTo>
                <a:lnTo>
                  <a:pt x="3675" y="1315"/>
                </a:lnTo>
                <a:lnTo>
                  <a:pt x="3675" y="1296"/>
                </a:lnTo>
                <a:lnTo>
                  <a:pt x="3678" y="1278"/>
                </a:lnTo>
                <a:lnTo>
                  <a:pt x="3681" y="1260"/>
                </a:lnTo>
                <a:lnTo>
                  <a:pt x="3685" y="1242"/>
                </a:lnTo>
                <a:lnTo>
                  <a:pt x="3691" y="1224"/>
                </a:lnTo>
                <a:lnTo>
                  <a:pt x="3698" y="1208"/>
                </a:lnTo>
                <a:lnTo>
                  <a:pt x="3706" y="1192"/>
                </a:lnTo>
                <a:lnTo>
                  <a:pt x="3717" y="1177"/>
                </a:lnTo>
                <a:lnTo>
                  <a:pt x="3727" y="1162"/>
                </a:lnTo>
                <a:lnTo>
                  <a:pt x="3739" y="1149"/>
                </a:lnTo>
                <a:lnTo>
                  <a:pt x="3883" y="1005"/>
                </a:lnTo>
                <a:lnTo>
                  <a:pt x="3895" y="992"/>
                </a:lnTo>
                <a:lnTo>
                  <a:pt x="3904" y="979"/>
                </a:lnTo>
                <a:lnTo>
                  <a:pt x="3913" y="965"/>
                </a:lnTo>
                <a:lnTo>
                  <a:pt x="3920" y="949"/>
                </a:lnTo>
                <a:lnTo>
                  <a:pt x="3926" y="933"/>
                </a:lnTo>
                <a:lnTo>
                  <a:pt x="3930" y="918"/>
                </a:lnTo>
                <a:lnTo>
                  <a:pt x="3932" y="902"/>
                </a:lnTo>
                <a:lnTo>
                  <a:pt x="3933" y="886"/>
                </a:lnTo>
                <a:lnTo>
                  <a:pt x="3932" y="869"/>
                </a:lnTo>
                <a:lnTo>
                  <a:pt x="3930" y="853"/>
                </a:lnTo>
                <a:lnTo>
                  <a:pt x="3926" y="837"/>
                </a:lnTo>
                <a:lnTo>
                  <a:pt x="3920" y="822"/>
                </a:lnTo>
                <a:lnTo>
                  <a:pt x="3913" y="806"/>
                </a:lnTo>
                <a:lnTo>
                  <a:pt x="3904" y="792"/>
                </a:lnTo>
                <a:lnTo>
                  <a:pt x="3895" y="778"/>
                </a:lnTo>
                <a:lnTo>
                  <a:pt x="3883" y="765"/>
                </a:lnTo>
                <a:lnTo>
                  <a:pt x="3643" y="525"/>
                </a:lnTo>
                <a:lnTo>
                  <a:pt x="3630" y="514"/>
                </a:lnTo>
                <a:lnTo>
                  <a:pt x="3616" y="504"/>
                </a:lnTo>
                <a:lnTo>
                  <a:pt x="3602" y="495"/>
                </a:lnTo>
                <a:lnTo>
                  <a:pt x="3587" y="489"/>
                </a:lnTo>
                <a:lnTo>
                  <a:pt x="3572" y="483"/>
                </a:lnTo>
                <a:lnTo>
                  <a:pt x="3555" y="479"/>
                </a:lnTo>
                <a:lnTo>
                  <a:pt x="3539" y="477"/>
                </a:lnTo>
                <a:lnTo>
                  <a:pt x="3523" y="476"/>
                </a:lnTo>
                <a:lnTo>
                  <a:pt x="3507" y="477"/>
                </a:lnTo>
                <a:lnTo>
                  <a:pt x="3490" y="479"/>
                </a:lnTo>
                <a:lnTo>
                  <a:pt x="3474" y="483"/>
                </a:lnTo>
                <a:lnTo>
                  <a:pt x="3459" y="489"/>
                </a:lnTo>
                <a:lnTo>
                  <a:pt x="3444" y="495"/>
                </a:lnTo>
                <a:lnTo>
                  <a:pt x="3430" y="504"/>
                </a:lnTo>
                <a:lnTo>
                  <a:pt x="3415" y="514"/>
                </a:lnTo>
                <a:lnTo>
                  <a:pt x="3403" y="525"/>
                </a:lnTo>
                <a:lnTo>
                  <a:pt x="3259" y="669"/>
                </a:lnTo>
                <a:lnTo>
                  <a:pt x="3246" y="682"/>
                </a:lnTo>
                <a:lnTo>
                  <a:pt x="3232" y="692"/>
                </a:lnTo>
                <a:lnTo>
                  <a:pt x="3217" y="702"/>
                </a:lnTo>
                <a:lnTo>
                  <a:pt x="3200" y="710"/>
                </a:lnTo>
                <a:lnTo>
                  <a:pt x="3183" y="717"/>
                </a:lnTo>
                <a:lnTo>
                  <a:pt x="3166" y="723"/>
                </a:lnTo>
                <a:lnTo>
                  <a:pt x="3149" y="727"/>
                </a:lnTo>
                <a:lnTo>
                  <a:pt x="3130" y="731"/>
                </a:lnTo>
                <a:lnTo>
                  <a:pt x="3112" y="733"/>
                </a:lnTo>
                <a:lnTo>
                  <a:pt x="3093" y="733"/>
                </a:lnTo>
                <a:lnTo>
                  <a:pt x="3075" y="733"/>
                </a:lnTo>
                <a:lnTo>
                  <a:pt x="3056" y="731"/>
                </a:lnTo>
                <a:lnTo>
                  <a:pt x="3039" y="728"/>
                </a:lnTo>
                <a:lnTo>
                  <a:pt x="3022" y="723"/>
                </a:lnTo>
                <a:lnTo>
                  <a:pt x="3005" y="717"/>
                </a:lnTo>
                <a:lnTo>
                  <a:pt x="2989" y="710"/>
                </a:lnTo>
                <a:lnTo>
                  <a:pt x="2705" y="592"/>
                </a:lnTo>
                <a:lnTo>
                  <a:pt x="2689" y="587"/>
                </a:lnTo>
                <a:lnTo>
                  <a:pt x="2673" y="579"/>
                </a:lnTo>
                <a:lnTo>
                  <a:pt x="2658" y="570"/>
                </a:lnTo>
                <a:lnTo>
                  <a:pt x="2642" y="560"/>
                </a:lnTo>
                <a:lnTo>
                  <a:pt x="2628" y="549"/>
                </a:lnTo>
                <a:lnTo>
                  <a:pt x="2615" y="536"/>
                </a:lnTo>
                <a:lnTo>
                  <a:pt x="2603" y="522"/>
                </a:lnTo>
                <a:lnTo>
                  <a:pt x="2591" y="507"/>
                </a:lnTo>
                <a:lnTo>
                  <a:pt x="2581" y="492"/>
                </a:lnTo>
                <a:lnTo>
                  <a:pt x="2571" y="476"/>
                </a:lnTo>
                <a:lnTo>
                  <a:pt x="2563" y="460"/>
                </a:lnTo>
                <a:lnTo>
                  <a:pt x="2556" y="442"/>
                </a:lnTo>
                <a:lnTo>
                  <a:pt x="2551" y="425"/>
                </a:lnTo>
                <a:lnTo>
                  <a:pt x="2547" y="408"/>
                </a:lnTo>
                <a:lnTo>
                  <a:pt x="2544" y="391"/>
                </a:lnTo>
                <a:lnTo>
                  <a:pt x="2543" y="373"/>
                </a:lnTo>
                <a:lnTo>
                  <a:pt x="2543" y="169"/>
                </a:lnTo>
                <a:lnTo>
                  <a:pt x="2543" y="152"/>
                </a:lnTo>
                <a:lnTo>
                  <a:pt x="2540" y="135"/>
                </a:lnTo>
                <a:lnTo>
                  <a:pt x="2536" y="119"/>
                </a:lnTo>
                <a:lnTo>
                  <a:pt x="2530" y="103"/>
                </a:lnTo>
                <a:lnTo>
                  <a:pt x="2523" y="88"/>
                </a:lnTo>
                <a:lnTo>
                  <a:pt x="2515" y="75"/>
                </a:lnTo>
                <a:lnTo>
                  <a:pt x="2505" y="62"/>
                </a:lnTo>
                <a:lnTo>
                  <a:pt x="2493" y="50"/>
                </a:lnTo>
                <a:lnTo>
                  <a:pt x="2481" y="39"/>
                </a:lnTo>
                <a:lnTo>
                  <a:pt x="2469" y="28"/>
                </a:lnTo>
                <a:lnTo>
                  <a:pt x="2455" y="20"/>
                </a:lnTo>
                <a:lnTo>
                  <a:pt x="2440" y="13"/>
                </a:lnTo>
                <a:lnTo>
                  <a:pt x="2424" y="7"/>
                </a:lnTo>
                <a:lnTo>
                  <a:pt x="2408" y="3"/>
                </a:lnTo>
                <a:lnTo>
                  <a:pt x="2391" y="1"/>
                </a:lnTo>
                <a:lnTo>
                  <a:pt x="2374" y="0"/>
                </a:lnTo>
                <a:lnTo>
                  <a:pt x="2035" y="0"/>
                </a:lnTo>
                <a:lnTo>
                  <a:pt x="2018" y="1"/>
                </a:lnTo>
                <a:lnTo>
                  <a:pt x="2001" y="3"/>
                </a:lnTo>
                <a:lnTo>
                  <a:pt x="1985" y="7"/>
                </a:lnTo>
                <a:lnTo>
                  <a:pt x="1969" y="13"/>
                </a:lnTo>
                <a:lnTo>
                  <a:pt x="1955" y="20"/>
                </a:lnTo>
                <a:lnTo>
                  <a:pt x="1941" y="28"/>
                </a:lnTo>
                <a:lnTo>
                  <a:pt x="1927" y="39"/>
                </a:lnTo>
                <a:lnTo>
                  <a:pt x="1915" y="50"/>
                </a:lnTo>
                <a:lnTo>
                  <a:pt x="1904" y="62"/>
                </a:lnTo>
                <a:lnTo>
                  <a:pt x="1894" y="75"/>
                </a:lnTo>
                <a:lnTo>
                  <a:pt x="1886" y="88"/>
                </a:lnTo>
                <a:lnTo>
                  <a:pt x="1879" y="103"/>
                </a:lnTo>
                <a:lnTo>
                  <a:pt x="1873" y="119"/>
                </a:lnTo>
                <a:lnTo>
                  <a:pt x="1869" y="135"/>
                </a:lnTo>
                <a:lnTo>
                  <a:pt x="1867" y="152"/>
                </a:lnTo>
                <a:lnTo>
                  <a:pt x="1866" y="169"/>
                </a:lnTo>
                <a:lnTo>
                  <a:pt x="1866" y="373"/>
                </a:lnTo>
                <a:lnTo>
                  <a:pt x="1864" y="391"/>
                </a:lnTo>
                <a:lnTo>
                  <a:pt x="1861" y="408"/>
                </a:lnTo>
                <a:lnTo>
                  <a:pt x="1858" y="425"/>
                </a:lnTo>
                <a:lnTo>
                  <a:pt x="1852" y="442"/>
                </a:lnTo>
                <a:lnTo>
                  <a:pt x="1845" y="460"/>
                </a:lnTo>
                <a:lnTo>
                  <a:pt x="1837" y="476"/>
                </a:lnTo>
                <a:lnTo>
                  <a:pt x="1828" y="492"/>
                </a:lnTo>
                <a:lnTo>
                  <a:pt x="1818" y="507"/>
                </a:lnTo>
                <a:lnTo>
                  <a:pt x="1807" y="522"/>
                </a:lnTo>
                <a:lnTo>
                  <a:pt x="1793" y="536"/>
                </a:lnTo>
                <a:lnTo>
                  <a:pt x="1780" y="549"/>
                </a:lnTo>
                <a:lnTo>
                  <a:pt x="1766" y="560"/>
                </a:lnTo>
                <a:lnTo>
                  <a:pt x="1751" y="570"/>
                </a:lnTo>
                <a:lnTo>
                  <a:pt x="1736" y="579"/>
                </a:lnTo>
                <a:lnTo>
                  <a:pt x="1719" y="587"/>
                </a:lnTo>
                <a:lnTo>
                  <a:pt x="1703" y="592"/>
                </a:lnTo>
                <a:lnTo>
                  <a:pt x="1419" y="710"/>
                </a:lnTo>
                <a:lnTo>
                  <a:pt x="1404" y="717"/>
                </a:lnTo>
                <a:lnTo>
                  <a:pt x="1387" y="723"/>
                </a:lnTo>
                <a:lnTo>
                  <a:pt x="1370" y="728"/>
                </a:lnTo>
                <a:lnTo>
                  <a:pt x="1352" y="731"/>
                </a:lnTo>
                <a:lnTo>
                  <a:pt x="1334" y="733"/>
                </a:lnTo>
                <a:lnTo>
                  <a:pt x="1316" y="733"/>
                </a:lnTo>
                <a:lnTo>
                  <a:pt x="1297" y="733"/>
                </a:lnTo>
                <a:lnTo>
                  <a:pt x="1278" y="731"/>
                </a:lnTo>
                <a:lnTo>
                  <a:pt x="1261" y="727"/>
                </a:lnTo>
                <a:lnTo>
                  <a:pt x="1243" y="723"/>
                </a:lnTo>
                <a:lnTo>
                  <a:pt x="1225" y="717"/>
                </a:lnTo>
                <a:lnTo>
                  <a:pt x="1208" y="710"/>
                </a:lnTo>
                <a:lnTo>
                  <a:pt x="1193" y="702"/>
                </a:lnTo>
                <a:lnTo>
                  <a:pt x="1178" y="692"/>
                </a:lnTo>
                <a:lnTo>
                  <a:pt x="1164" y="682"/>
                </a:lnTo>
                <a:lnTo>
                  <a:pt x="1150" y="669"/>
                </a:lnTo>
                <a:lnTo>
                  <a:pt x="1005" y="525"/>
                </a:lnTo>
                <a:lnTo>
                  <a:pt x="993" y="514"/>
                </a:lnTo>
                <a:lnTo>
                  <a:pt x="979" y="504"/>
                </a:lnTo>
                <a:lnTo>
                  <a:pt x="965" y="495"/>
                </a:lnTo>
                <a:lnTo>
                  <a:pt x="950" y="489"/>
                </a:lnTo>
                <a:lnTo>
                  <a:pt x="934" y="483"/>
                </a:lnTo>
                <a:lnTo>
                  <a:pt x="918" y="479"/>
                </a:lnTo>
                <a:lnTo>
                  <a:pt x="902" y="477"/>
                </a:lnTo>
                <a:lnTo>
                  <a:pt x="886" y="476"/>
                </a:lnTo>
                <a:lnTo>
                  <a:pt x="869" y="477"/>
                </a:lnTo>
                <a:lnTo>
                  <a:pt x="853" y="479"/>
                </a:lnTo>
                <a:lnTo>
                  <a:pt x="837" y="483"/>
                </a:lnTo>
                <a:lnTo>
                  <a:pt x="822" y="489"/>
                </a:lnTo>
                <a:lnTo>
                  <a:pt x="807" y="495"/>
                </a:lnTo>
                <a:lnTo>
                  <a:pt x="792" y="504"/>
                </a:lnTo>
                <a:lnTo>
                  <a:pt x="779" y="514"/>
                </a:lnTo>
                <a:lnTo>
                  <a:pt x="766" y="525"/>
                </a:lnTo>
                <a:lnTo>
                  <a:pt x="527" y="765"/>
                </a:lnTo>
                <a:lnTo>
                  <a:pt x="514" y="778"/>
                </a:lnTo>
                <a:lnTo>
                  <a:pt x="504" y="792"/>
                </a:lnTo>
                <a:lnTo>
                  <a:pt x="496" y="806"/>
                </a:lnTo>
                <a:lnTo>
                  <a:pt x="489" y="822"/>
                </a:lnTo>
                <a:lnTo>
                  <a:pt x="484" y="837"/>
                </a:lnTo>
                <a:lnTo>
                  <a:pt x="480" y="853"/>
                </a:lnTo>
                <a:lnTo>
                  <a:pt x="477" y="869"/>
                </a:lnTo>
                <a:lnTo>
                  <a:pt x="477" y="886"/>
                </a:lnTo>
                <a:lnTo>
                  <a:pt x="477" y="902"/>
                </a:lnTo>
                <a:lnTo>
                  <a:pt x="480" y="918"/>
                </a:lnTo>
                <a:lnTo>
                  <a:pt x="484" y="933"/>
                </a:lnTo>
                <a:lnTo>
                  <a:pt x="489" y="949"/>
                </a:lnTo>
                <a:lnTo>
                  <a:pt x="496" y="965"/>
                </a:lnTo>
                <a:lnTo>
                  <a:pt x="504" y="979"/>
                </a:lnTo>
                <a:lnTo>
                  <a:pt x="514" y="992"/>
                </a:lnTo>
                <a:lnTo>
                  <a:pt x="527" y="1005"/>
                </a:lnTo>
                <a:lnTo>
                  <a:pt x="670" y="1149"/>
                </a:lnTo>
                <a:lnTo>
                  <a:pt x="682" y="1162"/>
                </a:lnTo>
                <a:lnTo>
                  <a:pt x="693" y="1177"/>
                </a:lnTo>
                <a:lnTo>
                  <a:pt x="702" y="1192"/>
                </a:lnTo>
                <a:lnTo>
                  <a:pt x="710" y="1208"/>
                </a:lnTo>
                <a:lnTo>
                  <a:pt x="717" y="1224"/>
                </a:lnTo>
                <a:lnTo>
                  <a:pt x="723" y="1242"/>
                </a:lnTo>
                <a:lnTo>
                  <a:pt x="728" y="1260"/>
                </a:lnTo>
                <a:lnTo>
                  <a:pt x="732" y="1278"/>
                </a:lnTo>
                <a:lnTo>
                  <a:pt x="734" y="1296"/>
                </a:lnTo>
                <a:lnTo>
                  <a:pt x="735" y="1315"/>
                </a:lnTo>
                <a:lnTo>
                  <a:pt x="734" y="1333"/>
                </a:lnTo>
                <a:lnTo>
                  <a:pt x="732" y="1351"/>
                </a:lnTo>
                <a:lnTo>
                  <a:pt x="728" y="1369"/>
                </a:lnTo>
                <a:lnTo>
                  <a:pt x="723" y="1387"/>
                </a:lnTo>
                <a:lnTo>
                  <a:pt x="717" y="1403"/>
                </a:lnTo>
                <a:lnTo>
                  <a:pt x="710" y="1419"/>
                </a:lnTo>
                <a:lnTo>
                  <a:pt x="594" y="1703"/>
                </a:lnTo>
                <a:lnTo>
                  <a:pt x="587" y="1719"/>
                </a:lnTo>
                <a:lnTo>
                  <a:pt x="579" y="1736"/>
                </a:lnTo>
                <a:lnTo>
                  <a:pt x="570" y="1751"/>
                </a:lnTo>
                <a:lnTo>
                  <a:pt x="560" y="1766"/>
                </a:lnTo>
                <a:lnTo>
                  <a:pt x="549" y="1780"/>
                </a:lnTo>
                <a:lnTo>
                  <a:pt x="536" y="1793"/>
                </a:lnTo>
                <a:lnTo>
                  <a:pt x="523" y="1806"/>
                </a:lnTo>
                <a:lnTo>
                  <a:pt x="508" y="1818"/>
                </a:lnTo>
                <a:lnTo>
                  <a:pt x="493" y="1828"/>
                </a:lnTo>
                <a:lnTo>
                  <a:pt x="477" y="1837"/>
                </a:lnTo>
                <a:lnTo>
                  <a:pt x="460" y="1845"/>
                </a:lnTo>
                <a:lnTo>
                  <a:pt x="443" y="1852"/>
                </a:lnTo>
                <a:lnTo>
                  <a:pt x="426" y="1857"/>
                </a:lnTo>
                <a:lnTo>
                  <a:pt x="409" y="1861"/>
                </a:lnTo>
                <a:lnTo>
                  <a:pt x="391" y="1864"/>
                </a:lnTo>
                <a:lnTo>
                  <a:pt x="373" y="1865"/>
                </a:lnTo>
                <a:lnTo>
                  <a:pt x="170" y="1864"/>
                </a:lnTo>
                <a:lnTo>
                  <a:pt x="152" y="1865"/>
                </a:lnTo>
                <a:lnTo>
                  <a:pt x="136" y="1868"/>
                </a:lnTo>
                <a:lnTo>
                  <a:pt x="120" y="1873"/>
                </a:lnTo>
                <a:lnTo>
                  <a:pt x="104" y="1879"/>
                </a:lnTo>
                <a:lnTo>
                  <a:pt x="89" y="1886"/>
                </a:lnTo>
                <a:lnTo>
                  <a:pt x="75" y="1894"/>
                </a:lnTo>
                <a:lnTo>
                  <a:pt x="62" y="1904"/>
                </a:lnTo>
                <a:lnTo>
                  <a:pt x="50" y="1915"/>
                </a:lnTo>
                <a:lnTo>
                  <a:pt x="39" y="1926"/>
                </a:lnTo>
                <a:lnTo>
                  <a:pt x="30" y="1939"/>
                </a:lnTo>
                <a:lnTo>
                  <a:pt x="20" y="1954"/>
                </a:lnTo>
                <a:lnTo>
                  <a:pt x="13" y="1969"/>
                </a:lnTo>
                <a:lnTo>
                  <a:pt x="8" y="1984"/>
                </a:lnTo>
                <a:lnTo>
                  <a:pt x="3" y="2000"/>
                </a:lnTo>
                <a:lnTo>
                  <a:pt x="1" y="2018"/>
                </a:lnTo>
                <a:lnTo>
                  <a:pt x="0" y="2035"/>
                </a:lnTo>
                <a:lnTo>
                  <a:pt x="0" y="2374"/>
                </a:lnTo>
                <a:lnTo>
                  <a:pt x="1" y="2391"/>
                </a:lnTo>
                <a:lnTo>
                  <a:pt x="3" y="2408"/>
                </a:lnTo>
                <a:lnTo>
                  <a:pt x="8" y="2424"/>
                </a:lnTo>
                <a:lnTo>
                  <a:pt x="13" y="2440"/>
                </a:lnTo>
                <a:lnTo>
                  <a:pt x="20" y="2454"/>
                </a:lnTo>
                <a:lnTo>
                  <a:pt x="30" y="2468"/>
                </a:lnTo>
                <a:lnTo>
                  <a:pt x="39" y="2481"/>
                </a:lnTo>
                <a:lnTo>
                  <a:pt x="50" y="2493"/>
                </a:lnTo>
                <a:lnTo>
                  <a:pt x="62" y="2504"/>
                </a:lnTo>
                <a:lnTo>
                  <a:pt x="75" y="2515"/>
                </a:lnTo>
                <a:lnTo>
                  <a:pt x="89" y="2523"/>
                </a:lnTo>
                <a:lnTo>
                  <a:pt x="104" y="2530"/>
                </a:lnTo>
                <a:lnTo>
                  <a:pt x="120" y="2536"/>
                </a:lnTo>
                <a:lnTo>
                  <a:pt x="136" y="2540"/>
                </a:lnTo>
                <a:lnTo>
                  <a:pt x="152" y="2542"/>
                </a:lnTo>
                <a:lnTo>
                  <a:pt x="170" y="2543"/>
                </a:lnTo>
                <a:lnTo>
                  <a:pt x="373" y="2543"/>
                </a:lnTo>
                <a:lnTo>
                  <a:pt x="391" y="2544"/>
                </a:lnTo>
                <a:lnTo>
                  <a:pt x="408" y="2547"/>
                </a:lnTo>
                <a:lnTo>
                  <a:pt x="426" y="2551"/>
                </a:lnTo>
                <a:lnTo>
                  <a:pt x="443" y="2556"/>
                </a:lnTo>
                <a:lnTo>
                  <a:pt x="460" y="2563"/>
                </a:lnTo>
                <a:lnTo>
                  <a:pt x="477" y="2571"/>
                </a:lnTo>
                <a:lnTo>
                  <a:pt x="492" y="2581"/>
                </a:lnTo>
                <a:lnTo>
                  <a:pt x="507" y="2591"/>
                </a:lnTo>
                <a:lnTo>
                  <a:pt x="523" y="2603"/>
                </a:lnTo>
                <a:lnTo>
                  <a:pt x="536" y="2615"/>
                </a:lnTo>
                <a:lnTo>
                  <a:pt x="549" y="2628"/>
                </a:lnTo>
                <a:lnTo>
                  <a:pt x="560" y="2642"/>
                </a:lnTo>
                <a:lnTo>
                  <a:pt x="570" y="2658"/>
                </a:lnTo>
                <a:lnTo>
                  <a:pt x="579" y="2673"/>
                </a:lnTo>
                <a:lnTo>
                  <a:pt x="586" y="2689"/>
                </a:lnTo>
                <a:lnTo>
                  <a:pt x="593" y="2705"/>
                </a:lnTo>
                <a:lnTo>
                  <a:pt x="710" y="2989"/>
                </a:lnTo>
                <a:lnTo>
                  <a:pt x="717" y="3006"/>
                </a:lnTo>
                <a:lnTo>
                  <a:pt x="723" y="3022"/>
                </a:lnTo>
                <a:lnTo>
                  <a:pt x="728" y="3039"/>
                </a:lnTo>
                <a:lnTo>
                  <a:pt x="732" y="3057"/>
                </a:lnTo>
                <a:lnTo>
                  <a:pt x="734" y="3075"/>
                </a:lnTo>
                <a:lnTo>
                  <a:pt x="735" y="3094"/>
                </a:lnTo>
                <a:lnTo>
                  <a:pt x="734" y="3112"/>
                </a:lnTo>
                <a:lnTo>
                  <a:pt x="732" y="3130"/>
                </a:lnTo>
                <a:lnTo>
                  <a:pt x="727" y="3149"/>
                </a:lnTo>
                <a:lnTo>
                  <a:pt x="723" y="3166"/>
                </a:lnTo>
                <a:lnTo>
                  <a:pt x="717" y="3184"/>
                </a:lnTo>
                <a:lnTo>
                  <a:pt x="710" y="3200"/>
                </a:lnTo>
                <a:lnTo>
                  <a:pt x="702" y="3217"/>
                </a:lnTo>
                <a:lnTo>
                  <a:pt x="693" y="3232"/>
                </a:lnTo>
                <a:lnTo>
                  <a:pt x="682" y="3246"/>
                </a:lnTo>
                <a:lnTo>
                  <a:pt x="670" y="3259"/>
                </a:lnTo>
                <a:lnTo>
                  <a:pt x="526" y="3403"/>
                </a:lnTo>
                <a:lnTo>
                  <a:pt x="514" y="3415"/>
                </a:lnTo>
                <a:lnTo>
                  <a:pt x="504" y="3430"/>
                </a:lnTo>
                <a:lnTo>
                  <a:pt x="496" y="3444"/>
                </a:lnTo>
                <a:lnTo>
                  <a:pt x="489" y="3459"/>
                </a:lnTo>
                <a:lnTo>
                  <a:pt x="483" y="3474"/>
                </a:lnTo>
                <a:lnTo>
                  <a:pt x="480" y="3490"/>
                </a:lnTo>
                <a:lnTo>
                  <a:pt x="477" y="3507"/>
                </a:lnTo>
                <a:lnTo>
                  <a:pt x="477" y="3523"/>
                </a:lnTo>
                <a:lnTo>
                  <a:pt x="477" y="3539"/>
                </a:lnTo>
                <a:lnTo>
                  <a:pt x="480" y="3555"/>
                </a:lnTo>
                <a:lnTo>
                  <a:pt x="483" y="3572"/>
                </a:lnTo>
                <a:lnTo>
                  <a:pt x="489" y="3587"/>
                </a:lnTo>
                <a:lnTo>
                  <a:pt x="496" y="3602"/>
                </a:lnTo>
                <a:lnTo>
                  <a:pt x="504" y="3616"/>
                </a:lnTo>
                <a:lnTo>
                  <a:pt x="514" y="3630"/>
                </a:lnTo>
                <a:lnTo>
                  <a:pt x="526" y="3643"/>
                </a:lnTo>
                <a:lnTo>
                  <a:pt x="766" y="3883"/>
                </a:lnTo>
                <a:lnTo>
                  <a:pt x="779" y="3894"/>
                </a:lnTo>
                <a:lnTo>
                  <a:pt x="792" y="3904"/>
                </a:lnTo>
                <a:lnTo>
                  <a:pt x="807" y="3913"/>
                </a:lnTo>
                <a:lnTo>
                  <a:pt x="822" y="3921"/>
                </a:lnTo>
                <a:lnTo>
                  <a:pt x="837" y="3926"/>
                </a:lnTo>
                <a:lnTo>
                  <a:pt x="853" y="3930"/>
                </a:lnTo>
                <a:lnTo>
                  <a:pt x="869" y="3932"/>
                </a:lnTo>
                <a:lnTo>
                  <a:pt x="886" y="3933"/>
                </a:lnTo>
                <a:lnTo>
                  <a:pt x="902" y="3932"/>
                </a:lnTo>
                <a:lnTo>
                  <a:pt x="918" y="3930"/>
                </a:lnTo>
                <a:lnTo>
                  <a:pt x="934" y="3926"/>
                </a:lnTo>
                <a:lnTo>
                  <a:pt x="950" y="3921"/>
                </a:lnTo>
                <a:lnTo>
                  <a:pt x="965" y="3913"/>
                </a:lnTo>
                <a:lnTo>
                  <a:pt x="979" y="3904"/>
                </a:lnTo>
                <a:lnTo>
                  <a:pt x="993" y="3894"/>
                </a:lnTo>
                <a:lnTo>
                  <a:pt x="1005" y="3883"/>
                </a:lnTo>
                <a:lnTo>
                  <a:pt x="1150" y="3739"/>
                </a:lnTo>
                <a:lnTo>
                  <a:pt x="1163" y="3727"/>
                </a:lnTo>
                <a:lnTo>
                  <a:pt x="1177" y="3717"/>
                </a:lnTo>
                <a:lnTo>
                  <a:pt x="1192" y="3706"/>
                </a:lnTo>
                <a:lnTo>
                  <a:pt x="1208" y="3698"/>
                </a:lnTo>
                <a:lnTo>
                  <a:pt x="1225" y="3691"/>
                </a:lnTo>
                <a:lnTo>
                  <a:pt x="1243" y="3685"/>
                </a:lnTo>
                <a:lnTo>
                  <a:pt x="1260" y="3681"/>
                </a:lnTo>
                <a:lnTo>
                  <a:pt x="1278" y="3678"/>
                </a:lnTo>
                <a:lnTo>
                  <a:pt x="1296" y="3675"/>
                </a:lnTo>
                <a:lnTo>
                  <a:pt x="1315" y="3675"/>
                </a:lnTo>
                <a:lnTo>
                  <a:pt x="1333" y="3675"/>
                </a:lnTo>
                <a:lnTo>
                  <a:pt x="1351" y="3677"/>
                </a:lnTo>
                <a:lnTo>
                  <a:pt x="1370" y="3681"/>
                </a:lnTo>
                <a:lnTo>
                  <a:pt x="1387" y="3685"/>
                </a:lnTo>
                <a:lnTo>
                  <a:pt x="1403" y="3691"/>
                </a:lnTo>
                <a:lnTo>
                  <a:pt x="1419" y="3699"/>
                </a:lnTo>
                <a:lnTo>
                  <a:pt x="1703" y="3816"/>
                </a:lnTo>
                <a:lnTo>
                  <a:pt x="1719" y="3822"/>
                </a:lnTo>
                <a:lnTo>
                  <a:pt x="1736" y="3829"/>
                </a:lnTo>
                <a:lnTo>
                  <a:pt x="1751" y="3838"/>
                </a:lnTo>
                <a:lnTo>
                  <a:pt x="1766" y="3848"/>
                </a:lnTo>
                <a:lnTo>
                  <a:pt x="1780" y="3861"/>
                </a:lnTo>
                <a:lnTo>
                  <a:pt x="1793" y="3873"/>
                </a:lnTo>
                <a:lnTo>
                  <a:pt x="1807" y="3887"/>
                </a:lnTo>
                <a:lnTo>
                  <a:pt x="1818" y="3901"/>
                </a:lnTo>
                <a:lnTo>
                  <a:pt x="1828" y="3916"/>
                </a:lnTo>
                <a:lnTo>
                  <a:pt x="1837" y="3933"/>
                </a:lnTo>
                <a:lnTo>
                  <a:pt x="1845" y="3949"/>
                </a:lnTo>
                <a:lnTo>
                  <a:pt x="1852" y="3966"/>
                </a:lnTo>
                <a:lnTo>
                  <a:pt x="1858" y="3983"/>
                </a:lnTo>
                <a:lnTo>
                  <a:pt x="1861" y="4001"/>
                </a:lnTo>
                <a:lnTo>
                  <a:pt x="1864" y="4019"/>
                </a:lnTo>
                <a:lnTo>
                  <a:pt x="1866" y="4036"/>
                </a:lnTo>
                <a:lnTo>
                  <a:pt x="1866" y="4239"/>
                </a:lnTo>
                <a:lnTo>
                  <a:pt x="1867" y="4256"/>
                </a:lnTo>
                <a:lnTo>
                  <a:pt x="1869" y="4272"/>
                </a:lnTo>
                <a:lnTo>
                  <a:pt x="1873" y="4289"/>
                </a:lnTo>
                <a:lnTo>
                  <a:pt x="1879" y="4305"/>
                </a:lnTo>
                <a:lnTo>
                  <a:pt x="1886" y="4319"/>
                </a:lnTo>
                <a:lnTo>
                  <a:pt x="1894" y="4333"/>
                </a:lnTo>
                <a:lnTo>
                  <a:pt x="1904" y="4347"/>
                </a:lnTo>
                <a:lnTo>
                  <a:pt x="1915" y="4359"/>
                </a:lnTo>
                <a:lnTo>
                  <a:pt x="1927" y="4370"/>
                </a:lnTo>
                <a:lnTo>
                  <a:pt x="1941" y="4379"/>
                </a:lnTo>
                <a:lnTo>
                  <a:pt x="1954" y="4388"/>
                </a:lnTo>
                <a:lnTo>
                  <a:pt x="1969" y="4395"/>
                </a:lnTo>
                <a:lnTo>
                  <a:pt x="1984" y="4400"/>
                </a:lnTo>
                <a:lnTo>
                  <a:pt x="2000" y="4405"/>
                </a:lnTo>
                <a:lnTo>
                  <a:pt x="2018" y="4407"/>
                </a:lnTo>
                <a:lnTo>
                  <a:pt x="2035" y="4408"/>
                </a:lnTo>
                <a:lnTo>
                  <a:pt x="2374" y="4408"/>
                </a:lnTo>
                <a:lnTo>
                  <a:pt x="2391" y="4407"/>
                </a:lnTo>
                <a:lnTo>
                  <a:pt x="2408" y="4405"/>
                </a:lnTo>
                <a:lnTo>
                  <a:pt x="2424" y="4400"/>
                </a:lnTo>
                <a:lnTo>
                  <a:pt x="2440" y="4395"/>
                </a:lnTo>
                <a:lnTo>
                  <a:pt x="2455" y="4388"/>
                </a:lnTo>
                <a:lnTo>
                  <a:pt x="2469" y="4379"/>
                </a:lnTo>
                <a:lnTo>
                  <a:pt x="2481" y="4370"/>
                </a:lnTo>
                <a:lnTo>
                  <a:pt x="2493" y="4359"/>
                </a:lnTo>
                <a:lnTo>
                  <a:pt x="2505" y="4347"/>
                </a:lnTo>
                <a:lnTo>
                  <a:pt x="2515" y="4333"/>
                </a:lnTo>
                <a:lnTo>
                  <a:pt x="2523" y="4319"/>
                </a:lnTo>
                <a:lnTo>
                  <a:pt x="2530" y="4305"/>
                </a:lnTo>
                <a:lnTo>
                  <a:pt x="2536" y="4289"/>
                </a:lnTo>
                <a:lnTo>
                  <a:pt x="2540" y="4272"/>
                </a:lnTo>
                <a:lnTo>
                  <a:pt x="2543" y="4256"/>
                </a:lnTo>
                <a:lnTo>
                  <a:pt x="2543" y="4239"/>
                </a:lnTo>
                <a:lnTo>
                  <a:pt x="2543" y="4036"/>
                </a:lnTo>
                <a:lnTo>
                  <a:pt x="2544" y="4019"/>
                </a:lnTo>
                <a:lnTo>
                  <a:pt x="2547" y="4001"/>
                </a:lnTo>
                <a:lnTo>
                  <a:pt x="2551" y="3983"/>
                </a:lnTo>
                <a:lnTo>
                  <a:pt x="2556" y="3966"/>
                </a:lnTo>
                <a:lnTo>
                  <a:pt x="2563" y="3949"/>
                </a:lnTo>
                <a:lnTo>
                  <a:pt x="2571" y="3933"/>
                </a:lnTo>
                <a:lnTo>
                  <a:pt x="2581" y="3916"/>
                </a:lnTo>
                <a:lnTo>
                  <a:pt x="2591" y="3901"/>
                </a:lnTo>
                <a:lnTo>
                  <a:pt x="2603" y="3887"/>
                </a:lnTo>
                <a:lnTo>
                  <a:pt x="2615" y="3873"/>
                </a:lnTo>
                <a:lnTo>
                  <a:pt x="2628" y="3861"/>
                </a:lnTo>
                <a:lnTo>
                  <a:pt x="2642" y="3848"/>
                </a:lnTo>
                <a:lnTo>
                  <a:pt x="2658" y="3838"/>
                </a:lnTo>
                <a:lnTo>
                  <a:pt x="2673" y="3829"/>
                </a:lnTo>
                <a:lnTo>
                  <a:pt x="2689" y="3822"/>
                </a:lnTo>
                <a:lnTo>
                  <a:pt x="2705" y="3816"/>
                </a:lnTo>
                <a:lnTo>
                  <a:pt x="2989" y="3699"/>
                </a:lnTo>
                <a:lnTo>
                  <a:pt x="3006" y="3691"/>
                </a:lnTo>
                <a:lnTo>
                  <a:pt x="3022" y="3685"/>
                </a:lnTo>
                <a:lnTo>
                  <a:pt x="3039" y="3681"/>
                </a:lnTo>
                <a:lnTo>
                  <a:pt x="3057" y="3677"/>
                </a:lnTo>
                <a:lnTo>
                  <a:pt x="3076" y="3675"/>
                </a:lnTo>
                <a:lnTo>
                  <a:pt x="3094" y="3675"/>
                </a:lnTo>
                <a:lnTo>
                  <a:pt x="3112" y="3675"/>
                </a:lnTo>
                <a:lnTo>
                  <a:pt x="3130" y="3678"/>
                </a:lnTo>
                <a:lnTo>
                  <a:pt x="3149" y="3681"/>
                </a:lnTo>
                <a:lnTo>
                  <a:pt x="3167" y="3685"/>
                </a:lnTo>
                <a:lnTo>
                  <a:pt x="3184" y="3691"/>
                </a:lnTo>
                <a:lnTo>
                  <a:pt x="3201" y="3698"/>
                </a:lnTo>
                <a:lnTo>
                  <a:pt x="3217" y="3706"/>
                </a:lnTo>
                <a:lnTo>
                  <a:pt x="3232" y="3717"/>
                </a:lnTo>
                <a:lnTo>
                  <a:pt x="3246" y="3727"/>
                </a:lnTo>
                <a:lnTo>
                  <a:pt x="3259" y="3739"/>
                </a:lnTo>
                <a:lnTo>
                  <a:pt x="3403" y="3883"/>
                </a:lnTo>
                <a:lnTo>
                  <a:pt x="3415" y="3894"/>
                </a:lnTo>
                <a:lnTo>
                  <a:pt x="3430" y="3904"/>
                </a:lnTo>
                <a:lnTo>
                  <a:pt x="3444" y="3913"/>
                </a:lnTo>
                <a:lnTo>
                  <a:pt x="3459" y="3921"/>
                </a:lnTo>
                <a:lnTo>
                  <a:pt x="3474" y="3926"/>
                </a:lnTo>
                <a:lnTo>
                  <a:pt x="3490" y="3930"/>
                </a:lnTo>
                <a:lnTo>
                  <a:pt x="3507" y="3932"/>
                </a:lnTo>
                <a:lnTo>
                  <a:pt x="3523" y="3933"/>
                </a:lnTo>
                <a:lnTo>
                  <a:pt x="3539" y="3932"/>
                </a:lnTo>
                <a:lnTo>
                  <a:pt x="3555" y="3930"/>
                </a:lnTo>
                <a:lnTo>
                  <a:pt x="3572" y="3926"/>
                </a:lnTo>
                <a:lnTo>
                  <a:pt x="3587" y="3921"/>
                </a:lnTo>
                <a:lnTo>
                  <a:pt x="3602" y="3913"/>
                </a:lnTo>
                <a:lnTo>
                  <a:pt x="3616" y="3904"/>
                </a:lnTo>
                <a:lnTo>
                  <a:pt x="3630" y="3894"/>
                </a:lnTo>
                <a:lnTo>
                  <a:pt x="3643" y="3883"/>
                </a:lnTo>
                <a:lnTo>
                  <a:pt x="3883" y="3643"/>
                </a:lnTo>
                <a:lnTo>
                  <a:pt x="3895" y="3630"/>
                </a:lnTo>
                <a:lnTo>
                  <a:pt x="3904" y="3616"/>
                </a:lnTo>
                <a:lnTo>
                  <a:pt x="3913" y="3602"/>
                </a:lnTo>
                <a:lnTo>
                  <a:pt x="3920" y="3587"/>
                </a:lnTo>
                <a:lnTo>
                  <a:pt x="3926" y="3572"/>
                </a:lnTo>
                <a:lnTo>
                  <a:pt x="3930" y="3555"/>
                </a:lnTo>
                <a:lnTo>
                  <a:pt x="3932" y="3539"/>
                </a:lnTo>
                <a:lnTo>
                  <a:pt x="3933" y="3523"/>
                </a:lnTo>
                <a:lnTo>
                  <a:pt x="3932" y="3507"/>
                </a:lnTo>
                <a:lnTo>
                  <a:pt x="3930" y="3490"/>
                </a:lnTo>
                <a:lnTo>
                  <a:pt x="3926" y="3474"/>
                </a:lnTo>
                <a:lnTo>
                  <a:pt x="3920" y="3459"/>
                </a:lnTo>
                <a:lnTo>
                  <a:pt x="3913" y="3444"/>
                </a:lnTo>
                <a:lnTo>
                  <a:pt x="3904" y="3430"/>
                </a:lnTo>
                <a:lnTo>
                  <a:pt x="3895" y="3415"/>
                </a:lnTo>
                <a:lnTo>
                  <a:pt x="3883" y="3403"/>
                </a:lnTo>
                <a:lnTo>
                  <a:pt x="3739" y="3259"/>
                </a:lnTo>
                <a:lnTo>
                  <a:pt x="3727" y="3246"/>
                </a:lnTo>
                <a:lnTo>
                  <a:pt x="3717" y="3232"/>
                </a:lnTo>
                <a:lnTo>
                  <a:pt x="3706" y="3217"/>
                </a:lnTo>
                <a:lnTo>
                  <a:pt x="3698" y="3200"/>
                </a:lnTo>
                <a:lnTo>
                  <a:pt x="3691" y="3184"/>
                </a:lnTo>
                <a:lnTo>
                  <a:pt x="3685" y="3166"/>
                </a:lnTo>
                <a:lnTo>
                  <a:pt x="3681" y="3149"/>
                </a:lnTo>
                <a:lnTo>
                  <a:pt x="3678" y="3130"/>
                </a:lnTo>
                <a:lnTo>
                  <a:pt x="3675" y="3112"/>
                </a:lnTo>
                <a:lnTo>
                  <a:pt x="3675" y="3094"/>
                </a:lnTo>
                <a:lnTo>
                  <a:pt x="3675" y="3075"/>
                </a:lnTo>
                <a:lnTo>
                  <a:pt x="3677" y="3057"/>
                </a:lnTo>
                <a:lnTo>
                  <a:pt x="3680" y="3039"/>
                </a:lnTo>
                <a:lnTo>
                  <a:pt x="3685" y="3022"/>
                </a:lnTo>
                <a:lnTo>
                  <a:pt x="3691" y="3006"/>
                </a:lnTo>
                <a:lnTo>
                  <a:pt x="3699" y="2989"/>
                </a:lnTo>
                <a:lnTo>
                  <a:pt x="3816" y="2705"/>
                </a:lnTo>
                <a:lnTo>
                  <a:pt x="3822" y="2689"/>
                </a:lnTo>
                <a:lnTo>
                  <a:pt x="3829" y="2673"/>
                </a:lnTo>
                <a:lnTo>
                  <a:pt x="3838" y="2658"/>
                </a:lnTo>
                <a:lnTo>
                  <a:pt x="3848" y="2642"/>
                </a:lnTo>
                <a:lnTo>
                  <a:pt x="3861" y="2628"/>
                </a:lnTo>
                <a:lnTo>
                  <a:pt x="3873" y="2615"/>
                </a:lnTo>
                <a:lnTo>
                  <a:pt x="3887" y="2603"/>
                </a:lnTo>
                <a:lnTo>
                  <a:pt x="3901" y="2591"/>
                </a:lnTo>
                <a:lnTo>
                  <a:pt x="3916" y="2581"/>
                </a:lnTo>
                <a:lnTo>
                  <a:pt x="3933" y="2571"/>
                </a:lnTo>
                <a:lnTo>
                  <a:pt x="3949" y="2563"/>
                </a:lnTo>
                <a:lnTo>
                  <a:pt x="3966" y="2556"/>
                </a:lnTo>
                <a:lnTo>
                  <a:pt x="3983" y="2551"/>
                </a:lnTo>
                <a:lnTo>
                  <a:pt x="4001" y="2547"/>
                </a:lnTo>
                <a:lnTo>
                  <a:pt x="4018" y="2544"/>
                </a:lnTo>
                <a:lnTo>
                  <a:pt x="4036" y="2543"/>
                </a:lnTo>
                <a:lnTo>
                  <a:pt x="4239" y="2543"/>
                </a:lnTo>
                <a:lnTo>
                  <a:pt x="4256" y="2543"/>
                </a:lnTo>
                <a:lnTo>
                  <a:pt x="4273" y="2540"/>
                </a:lnTo>
                <a:lnTo>
                  <a:pt x="4290" y="2536"/>
                </a:lnTo>
                <a:lnTo>
                  <a:pt x="4305" y="2530"/>
                </a:lnTo>
                <a:lnTo>
                  <a:pt x="4320" y="2523"/>
                </a:lnTo>
                <a:lnTo>
                  <a:pt x="4333" y="2515"/>
                </a:lnTo>
                <a:lnTo>
                  <a:pt x="4346" y="2504"/>
                </a:lnTo>
                <a:lnTo>
                  <a:pt x="4359" y="2493"/>
                </a:lnTo>
                <a:lnTo>
                  <a:pt x="4370" y="2481"/>
                </a:lnTo>
                <a:lnTo>
                  <a:pt x="4380" y="2469"/>
                </a:lnTo>
                <a:lnTo>
                  <a:pt x="4388" y="2455"/>
                </a:lnTo>
                <a:lnTo>
                  <a:pt x="4395" y="2440"/>
                </a:lnTo>
                <a:lnTo>
                  <a:pt x="4401" y="2424"/>
                </a:lnTo>
                <a:lnTo>
                  <a:pt x="4405" y="2408"/>
                </a:lnTo>
                <a:lnTo>
                  <a:pt x="4407" y="2391"/>
                </a:lnTo>
                <a:lnTo>
                  <a:pt x="4408" y="2374"/>
                </a:lnTo>
                <a:lnTo>
                  <a:pt x="4408" y="2035"/>
                </a:lnTo>
                <a:lnTo>
                  <a:pt x="4407" y="2018"/>
                </a:lnTo>
                <a:lnTo>
                  <a:pt x="4405" y="2000"/>
                </a:lnTo>
                <a:lnTo>
                  <a:pt x="4401" y="1984"/>
                </a:lnTo>
                <a:lnTo>
                  <a:pt x="4395" y="1969"/>
                </a:lnTo>
                <a:lnTo>
                  <a:pt x="4388" y="1954"/>
                </a:lnTo>
                <a:lnTo>
                  <a:pt x="4380" y="1939"/>
                </a:lnTo>
                <a:lnTo>
                  <a:pt x="4370" y="1926"/>
                </a:lnTo>
                <a:lnTo>
                  <a:pt x="4359" y="1915"/>
                </a:lnTo>
                <a:lnTo>
                  <a:pt x="4346" y="1904"/>
                </a:lnTo>
                <a:lnTo>
                  <a:pt x="4333" y="1894"/>
                </a:lnTo>
                <a:lnTo>
                  <a:pt x="4320" y="1886"/>
                </a:lnTo>
                <a:lnTo>
                  <a:pt x="4305" y="1879"/>
                </a:lnTo>
                <a:lnTo>
                  <a:pt x="4290" y="1873"/>
                </a:lnTo>
                <a:lnTo>
                  <a:pt x="4273" y="1868"/>
                </a:lnTo>
                <a:lnTo>
                  <a:pt x="4256" y="1865"/>
                </a:lnTo>
                <a:lnTo>
                  <a:pt x="4239" y="1864"/>
                </a:lnTo>
                <a:close/>
                <a:moveTo>
                  <a:pt x="3052" y="2204"/>
                </a:moveTo>
                <a:lnTo>
                  <a:pt x="3052" y="2204"/>
                </a:lnTo>
                <a:lnTo>
                  <a:pt x="3051" y="2248"/>
                </a:lnTo>
                <a:lnTo>
                  <a:pt x="3048" y="2290"/>
                </a:lnTo>
                <a:lnTo>
                  <a:pt x="3043" y="2333"/>
                </a:lnTo>
                <a:lnTo>
                  <a:pt x="3035" y="2375"/>
                </a:lnTo>
                <a:lnTo>
                  <a:pt x="3026" y="2415"/>
                </a:lnTo>
                <a:lnTo>
                  <a:pt x="3015" y="2456"/>
                </a:lnTo>
                <a:lnTo>
                  <a:pt x="3002" y="2495"/>
                </a:lnTo>
                <a:lnTo>
                  <a:pt x="2986" y="2534"/>
                </a:lnTo>
                <a:lnTo>
                  <a:pt x="2969" y="2571"/>
                </a:lnTo>
                <a:lnTo>
                  <a:pt x="2950" y="2608"/>
                </a:lnTo>
                <a:lnTo>
                  <a:pt x="2929" y="2643"/>
                </a:lnTo>
                <a:lnTo>
                  <a:pt x="2908" y="2678"/>
                </a:lnTo>
                <a:lnTo>
                  <a:pt x="2884" y="2711"/>
                </a:lnTo>
                <a:lnTo>
                  <a:pt x="2858" y="2743"/>
                </a:lnTo>
                <a:lnTo>
                  <a:pt x="2832" y="2774"/>
                </a:lnTo>
                <a:lnTo>
                  <a:pt x="2805" y="2804"/>
                </a:lnTo>
                <a:lnTo>
                  <a:pt x="2775" y="2831"/>
                </a:lnTo>
                <a:lnTo>
                  <a:pt x="2744" y="2858"/>
                </a:lnTo>
                <a:lnTo>
                  <a:pt x="2712" y="2883"/>
                </a:lnTo>
                <a:lnTo>
                  <a:pt x="2679" y="2907"/>
                </a:lnTo>
                <a:lnTo>
                  <a:pt x="2644" y="2928"/>
                </a:lnTo>
                <a:lnTo>
                  <a:pt x="2609" y="2949"/>
                </a:lnTo>
                <a:lnTo>
                  <a:pt x="2572" y="2968"/>
                </a:lnTo>
                <a:lnTo>
                  <a:pt x="2535" y="2985"/>
                </a:lnTo>
                <a:lnTo>
                  <a:pt x="2496" y="3000"/>
                </a:lnTo>
                <a:lnTo>
                  <a:pt x="2457" y="3014"/>
                </a:lnTo>
                <a:lnTo>
                  <a:pt x="2416" y="3025"/>
                </a:lnTo>
                <a:lnTo>
                  <a:pt x="2376" y="3034"/>
                </a:lnTo>
                <a:lnTo>
                  <a:pt x="2334" y="3042"/>
                </a:lnTo>
                <a:lnTo>
                  <a:pt x="2292" y="3047"/>
                </a:lnTo>
                <a:lnTo>
                  <a:pt x="2249" y="3050"/>
                </a:lnTo>
                <a:lnTo>
                  <a:pt x="2205" y="3051"/>
                </a:lnTo>
                <a:lnTo>
                  <a:pt x="2162" y="3050"/>
                </a:lnTo>
                <a:lnTo>
                  <a:pt x="2118" y="3047"/>
                </a:lnTo>
                <a:lnTo>
                  <a:pt x="2075" y="3042"/>
                </a:lnTo>
                <a:lnTo>
                  <a:pt x="2034" y="3034"/>
                </a:lnTo>
                <a:lnTo>
                  <a:pt x="1993" y="3025"/>
                </a:lnTo>
                <a:lnTo>
                  <a:pt x="1953" y="3014"/>
                </a:lnTo>
                <a:lnTo>
                  <a:pt x="1913" y="3000"/>
                </a:lnTo>
                <a:lnTo>
                  <a:pt x="1875" y="2985"/>
                </a:lnTo>
                <a:lnTo>
                  <a:pt x="1837" y="2968"/>
                </a:lnTo>
                <a:lnTo>
                  <a:pt x="1801" y="2949"/>
                </a:lnTo>
                <a:lnTo>
                  <a:pt x="1765" y="2928"/>
                </a:lnTo>
                <a:lnTo>
                  <a:pt x="1731" y="2907"/>
                </a:lnTo>
                <a:lnTo>
                  <a:pt x="1697" y="2883"/>
                </a:lnTo>
                <a:lnTo>
                  <a:pt x="1666" y="2858"/>
                </a:lnTo>
                <a:lnTo>
                  <a:pt x="1635" y="2831"/>
                </a:lnTo>
                <a:lnTo>
                  <a:pt x="1605" y="2804"/>
                </a:lnTo>
                <a:lnTo>
                  <a:pt x="1577" y="2774"/>
                </a:lnTo>
                <a:lnTo>
                  <a:pt x="1551" y="2743"/>
                </a:lnTo>
                <a:lnTo>
                  <a:pt x="1526" y="2711"/>
                </a:lnTo>
                <a:lnTo>
                  <a:pt x="1501" y="2678"/>
                </a:lnTo>
                <a:lnTo>
                  <a:pt x="1480" y="2643"/>
                </a:lnTo>
                <a:lnTo>
                  <a:pt x="1460" y="2608"/>
                </a:lnTo>
                <a:lnTo>
                  <a:pt x="1441" y="2571"/>
                </a:lnTo>
                <a:lnTo>
                  <a:pt x="1423" y="2534"/>
                </a:lnTo>
                <a:lnTo>
                  <a:pt x="1408" y="2495"/>
                </a:lnTo>
                <a:lnTo>
                  <a:pt x="1395" y="2456"/>
                </a:lnTo>
                <a:lnTo>
                  <a:pt x="1384" y="2415"/>
                </a:lnTo>
                <a:lnTo>
                  <a:pt x="1375" y="2375"/>
                </a:lnTo>
                <a:lnTo>
                  <a:pt x="1366" y="2333"/>
                </a:lnTo>
                <a:lnTo>
                  <a:pt x="1361" y="2290"/>
                </a:lnTo>
                <a:lnTo>
                  <a:pt x="1358" y="2248"/>
                </a:lnTo>
                <a:lnTo>
                  <a:pt x="1357" y="2204"/>
                </a:lnTo>
                <a:lnTo>
                  <a:pt x="1358" y="2161"/>
                </a:lnTo>
                <a:lnTo>
                  <a:pt x="1361" y="2117"/>
                </a:lnTo>
                <a:lnTo>
                  <a:pt x="1366" y="2074"/>
                </a:lnTo>
                <a:lnTo>
                  <a:pt x="1375" y="2033"/>
                </a:lnTo>
                <a:lnTo>
                  <a:pt x="1384" y="1992"/>
                </a:lnTo>
                <a:lnTo>
                  <a:pt x="1395" y="1952"/>
                </a:lnTo>
                <a:lnTo>
                  <a:pt x="1408" y="1912"/>
                </a:lnTo>
                <a:lnTo>
                  <a:pt x="1423" y="1874"/>
                </a:lnTo>
                <a:lnTo>
                  <a:pt x="1441" y="1836"/>
                </a:lnTo>
                <a:lnTo>
                  <a:pt x="1460" y="1799"/>
                </a:lnTo>
                <a:lnTo>
                  <a:pt x="1480" y="1764"/>
                </a:lnTo>
                <a:lnTo>
                  <a:pt x="1501" y="1729"/>
                </a:lnTo>
                <a:lnTo>
                  <a:pt x="1526" y="1697"/>
                </a:lnTo>
                <a:lnTo>
                  <a:pt x="1551" y="1665"/>
                </a:lnTo>
                <a:lnTo>
                  <a:pt x="1577" y="1634"/>
                </a:lnTo>
                <a:lnTo>
                  <a:pt x="1605" y="1605"/>
                </a:lnTo>
                <a:lnTo>
                  <a:pt x="1635" y="1576"/>
                </a:lnTo>
                <a:lnTo>
                  <a:pt x="1666" y="1550"/>
                </a:lnTo>
                <a:lnTo>
                  <a:pt x="1697" y="1525"/>
                </a:lnTo>
                <a:lnTo>
                  <a:pt x="1731" y="1501"/>
                </a:lnTo>
                <a:lnTo>
                  <a:pt x="1765" y="1479"/>
                </a:lnTo>
                <a:lnTo>
                  <a:pt x="1801" y="1459"/>
                </a:lnTo>
                <a:lnTo>
                  <a:pt x="1837" y="1439"/>
                </a:lnTo>
                <a:lnTo>
                  <a:pt x="1875" y="1423"/>
                </a:lnTo>
                <a:lnTo>
                  <a:pt x="1913" y="1408"/>
                </a:lnTo>
                <a:lnTo>
                  <a:pt x="1953" y="1394"/>
                </a:lnTo>
                <a:lnTo>
                  <a:pt x="1993" y="1383"/>
                </a:lnTo>
                <a:lnTo>
                  <a:pt x="2034" y="1373"/>
                </a:lnTo>
                <a:lnTo>
                  <a:pt x="2075" y="1365"/>
                </a:lnTo>
                <a:lnTo>
                  <a:pt x="2118" y="1360"/>
                </a:lnTo>
                <a:lnTo>
                  <a:pt x="2162" y="1357"/>
                </a:lnTo>
                <a:lnTo>
                  <a:pt x="2205" y="1356"/>
                </a:lnTo>
                <a:lnTo>
                  <a:pt x="2249" y="1357"/>
                </a:lnTo>
                <a:lnTo>
                  <a:pt x="2292" y="1360"/>
                </a:lnTo>
                <a:lnTo>
                  <a:pt x="2334" y="1365"/>
                </a:lnTo>
                <a:lnTo>
                  <a:pt x="2376" y="1373"/>
                </a:lnTo>
                <a:lnTo>
                  <a:pt x="2416" y="1383"/>
                </a:lnTo>
                <a:lnTo>
                  <a:pt x="2457" y="1394"/>
                </a:lnTo>
                <a:lnTo>
                  <a:pt x="2496" y="1408"/>
                </a:lnTo>
                <a:lnTo>
                  <a:pt x="2535" y="1423"/>
                </a:lnTo>
                <a:lnTo>
                  <a:pt x="2572" y="1439"/>
                </a:lnTo>
                <a:lnTo>
                  <a:pt x="2609" y="1459"/>
                </a:lnTo>
                <a:lnTo>
                  <a:pt x="2644" y="1479"/>
                </a:lnTo>
                <a:lnTo>
                  <a:pt x="2679" y="1501"/>
                </a:lnTo>
                <a:lnTo>
                  <a:pt x="2712" y="1525"/>
                </a:lnTo>
                <a:lnTo>
                  <a:pt x="2744" y="1550"/>
                </a:lnTo>
                <a:lnTo>
                  <a:pt x="2775" y="1576"/>
                </a:lnTo>
                <a:lnTo>
                  <a:pt x="2805" y="1605"/>
                </a:lnTo>
                <a:lnTo>
                  <a:pt x="2832" y="1634"/>
                </a:lnTo>
                <a:lnTo>
                  <a:pt x="2858" y="1665"/>
                </a:lnTo>
                <a:lnTo>
                  <a:pt x="2884" y="1697"/>
                </a:lnTo>
                <a:lnTo>
                  <a:pt x="2908" y="1729"/>
                </a:lnTo>
                <a:lnTo>
                  <a:pt x="2929" y="1764"/>
                </a:lnTo>
                <a:lnTo>
                  <a:pt x="2950" y="1799"/>
                </a:lnTo>
                <a:lnTo>
                  <a:pt x="2969" y="1836"/>
                </a:lnTo>
                <a:lnTo>
                  <a:pt x="2986" y="1874"/>
                </a:lnTo>
                <a:lnTo>
                  <a:pt x="3002" y="1912"/>
                </a:lnTo>
                <a:lnTo>
                  <a:pt x="3015" y="1952"/>
                </a:lnTo>
                <a:lnTo>
                  <a:pt x="3026" y="1992"/>
                </a:lnTo>
                <a:lnTo>
                  <a:pt x="3035" y="2033"/>
                </a:lnTo>
                <a:lnTo>
                  <a:pt x="3043" y="2074"/>
                </a:lnTo>
                <a:lnTo>
                  <a:pt x="3048" y="2117"/>
                </a:lnTo>
                <a:lnTo>
                  <a:pt x="3051" y="2161"/>
                </a:lnTo>
                <a:lnTo>
                  <a:pt x="3052" y="2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600"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23398" y="319706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+mn-ea"/>
              </a:rPr>
              <a:t>请添加标题</a:t>
            </a:r>
            <a:endParaRPr lang="zh-CN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481936" y="319706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+mn-ea"/>
              </a:rPr>
              <a:t>请添加标题</a:t>
            </a:r>
            <a:endParaRPr lang="zh-CN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81936" y="537261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+mn-ea"/>
              </a:rPr>
              <a:t>请添加标题</a:t>
            </a:r>
            <a:endParaRPr lang="zh-CN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23397" y="537261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+mn-ea"/>
              </a:rPr>
              <a:t>请添加标题</a:t>
            </a:r>
            <a:endParaRPr lang="zh-CN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KSO_Shape"/>
          <p:cNvSpPr/>
          <p:nvPr/>
        </p:nvSpPr>
        <p:spPr>
          <a:xfrm>
            <a:off x="5777973" y="1917482"/>
            <a:ext cx="473819" cy="473819"/>
          </a:xfrm>
          <a:custGeom>
            <a:gdLst>
              <a:gd name="connsiteX0" fmla="*/ 422617 w 720080"/>
              <a:gd name="connsiteY0" fmla="*/ 167125 h 720080"/>
              <a:gd name="connsiteX1" fmla="*/ 392320 w 720080"/>
              <a:gd name="connsiteY1" fmla="*/ 179675 h 720080"/>
              <a:gd name="connsiteX2" fmla="*/ 392320 w 720080"/>
              <a:gd name="connsiteY2" fmla="*/ 240270 h 720080"/>
              <a:gd name="connsiteX3" fmla="*/ 470117 w 720080"/>
              <a:gd name="connsiteY3" fmla="*/ 318067 h 720080"/>
              <a:gd name="connsiteX4" fmla="*/ 151276 w 720080"/>
              <a:gd name="connsiteY4" fmla="*/ 318067 h 720080"/>
              <a:gd name="connsiteX5" fmla="*/ 108429 w 720080"/>
              <a:gd name="connsiteY5" fmla="*/ 360915 h 720080"/>
              <a:gd name="connsiteX6" fmla="*/ 151276 w 720080"/>
              <a:gd name="connsiteY6" fmla="*/ 403762 h 720080"/>
              <a:gd name="connsiteX7" fmla="*/ 467182 w 720080"/>
              <a:gd name="connsiteY7" fmla="*/ 403762 h 720080"/>
              <a:gd name="connsiteX8" fmla="*/ 391132 w 720080"/>
              <a:gd name="connsiteY8" fmla="*/ 479811 h 720080"/>
              <a:gd name="connsiteX9" fmla="*/ 391132 w 720080"/>
              <a:gd name="connsiteY9" fmla="*/ 540406 h 720080"/>
              <a:gd name="connsiteX10" fmla="*/ 451727 w 720080"/>
              <a:gd name="connsiteY10" fmla="*/ 540406 h 720080"/>
              <a:gd name="connsiteX11" fmla="*/ 597086 w 720080"/>
              <a:gd name="connsiteY11" fmla="*/ 395048 h 720080"/>
              <a:gd name="connsiteX12" fmla="*/ 603450 w 720080"/>
              <a:gd name="connsiteY12" fmla="*/ 388459 h 720080"/>
              <a:gd name="connsiteX13" fmla="*/ 605656 w 720080"/>
              <a:gd name="connsiteY13" fmla="*/ 385654 h 720080"/>
              <a:gd name="connsiteX14" fmla="*/ 607314 w 720080"/>
              <a:gd name="connsiteY14" fmla="*/ 381802 h 720080"/>
              <a:gd name="connsiteX15" fmla="*/ 611651 w 720080"/>
              <a:gd name="connsiteY15" fmla="*/ 359975 h 720080"/>
              <a:gd name="connsiteX16" fmla="*/ 607314 w 720080"/>
              <a:gd name="connsiteY16" fmla="*/ 338148 h 720080"/>
              <a:gd name="connsiteX17" fmla="*/ 604581 w 720080"/>
              <a:gd name="connsiteY17" fmla="*/ 333055 h 720080"/>
              <a:gd name="connsiteX18" fmla="*/ 603896 w 720080"/>
              <a:gd name="connsiteY18" fmla="*/ 331821 h 720080"/>
              <a:gd name="connsiteX19" fmla="*/ 598273 w 720080"/>
              <a:gd name="connsiteY19" fmla="*/ 325033 h 720080"/>
              <a:gd name="connsiteX20" fmla="*/ 452915 w 720080"/>
              <a:gd name="connsiteY20" fmla="*/ 179675 h 720080"/>
              <a:gd name="connsiteX21" fmla="*/ 422617 w 720080"/>
              <a:gd name="connsiteY21" fmla="*/ 167125 h 720080"/>
              <a:gd name="connsiteX22" fmla="*/ 360040 w 720080"/>
              <a:gd name="connsiteY22" fmla="*/ 0 h 720080"/>
              <a:gd name="connsiteX23" fmla="*/ 720080 w 720080"/>
              <a:gd name="connsiteY23" fmla="*/ 360040 h 720080"/>
              <a:gd name="connsiteX24" fmla="*/ 360040 w 720080"/>
              <a:gd name="connsiteY24" fmla="*/ 720080 h 720080"/>
              <a:gd name="connsiteX25" fmla="*/ 0 w 720080"/>
              <a:gd name="connsiteY25" fmla="*/ 360040 h 720080"/>
              <a:gd name="connsiteX26" fmla="*/ 360040 w 720080"/>
              <a:gd name="connsiteY26" fmla="*/ 0 h 7200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0080" h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16B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+mn-ea"/>
            </a:endParaRPr>
          </a:p>
        </p:txBody>
      </p:sp>
      <p:sp>
        <p:nvSpPr>
          <p:cNvPr id="16" name="KSO_Shape"/>
          <p:cNvSpPr/>
          <p:nvPr/>
        </p:nvSpPr>
        <p:spPr>
          <a:xfrm>
            <a:off x="5777973" y="3026146"/>
            <a:ext cx="473819" cy="473819"/>
          </a:xfrm>
          <a:custGeom>
            <a:gdLst>
              <a:gd name="connsiteX0" fmla="*/ 422617 w 720080"/>
              <a:gd name="connsiteY0" fmla="*/ 167125 h 720080"/>
              <a:gd name="connsiteX1" fmla="*/ 392320 w 720080"/>
              <a:gd name="connsiteY1" fmla="*/ 179675 h 720080"/>
              <a:gd name="connsiteX2" fmla="*/ 392320 w 720080"/>
              <a:gd name="connsiteY2" fmla="*/ 240270 h 720080"/>
              <a:gd name="connsiteX3" fmla="*/ 470117 w 720080"/>
              <a:gd name="connsiteY3" fmla="*/ 318067 h 720080"/>
              <a:gd name="connsiteX4" fmla="*/ 151276 w 720080"/>
              <a:gd name="connsiteY4" fmla="*/ 318067 h 720080"/>
              <a:gd name="connsiteX5" fmla="*/ 108429 w 720080"/>
              <a:gd name="connsiteY5" fmla="*/ 360915 h 720080"/>
              <a:gd name="connsiteX6" fmla="*/ 151276 w 720080"/>
              <a:gd name="connsiteY6" fmla="*/ 403762 h 720080"/>
              <a:gd name="connsiteX7" fmla="*/ 467182 w 720080"/>
              <a:gd name="connsiteY7" fmla="*/ 403762 h 720080"/>
              <a:gd name="connsiteX8" fmla="*/ 391132 w 720080"/>
              <a:gd name="connsiteY8" fmla="*/ 479811 h 720080"/>
              <a:gd name="connsiteX9" fmla="*/ 391132 w 720080"/>
              <a:gd name="connsiteY9" fmla="*/ 540406 h 720080"/>
              <a:gd name="connsiteX10" fmla="*/ 451727 w 720080"/>
              <a:gd name="connsiteY10" fmla="*/ 540406 h 720080"/>
              <a:gd name="connsiteX11" fmla="*/ 597086 w 720080"/>
              <a:gd name="connsiteY11" fmla="*/ 395048 h 720080"/>
              <a:gd name="connsiteX12" fmla="*/ 603450 w 720080"/>
              <a:gd name="connsiteY12" fmla="*/ 388459 h 720080"/>
              <a:gd name="connsiteX13" fmla="*/ 605656 w 720080"/>
              <a:gd name="connsiteY13" fmla="*/ 385654 h 720080"/>
              <a:gd name="connsiteX14" fmla="*/ 607314 w 720080"/>
              <a:gd name="connsiteY14" fmla="*/ 381802 h 720080"/>
              <a:gd name="connsiteX15" fmla="*/ 611651 w 720080"/>
              <a:gd name="connsiteY15" fmla="*/ 359975 h 720080"/>
              <a:gd name="connsiteX16" fmla="*/ 607314 w 720080"/>
              <a:gd name="connsiteY16" fmla="*/ 338148 h 720080"/>
              <a:gd name="connsiteX17" fmla="*/ 604581 w 720080"/>
              <a:gd name="connsiteY17" fmla="*/ 333055 h 720080"/>
              <a:gd name="connsiteX18" fmla="*/ 603896 w 720080"/>
              <a:gd name="connsiteY18" fmla="*/ 331821 h 720080"/>
              <a:gd name="connsiteX19" fmla="*/ 598273 w 720080"/>
              <a:gd name="connsiteY19" fmla="*/ 325033 h 720080"/>
              <a:gd name="connsiteX20" fmla="*/ 452915 w 720080"/>
              <a:gd name="connsiteY20" fmla="*/ 179675 h 720080"/>
              <a:gd name="connsiteX21" fmla="*/ 422617 w 720080"/>
              <a:gd name="connsiteY21" fmla="*/ 167125 h 720080"/>
              <a:gd name="connsiteX22" fmla="*/ 360040 w 720080"/>
              <a:gd name="connsiteY22" fmla="*/ 0 h 720080"/>
              <a:gd name="connsiteX23" fmla="*/ 720080 w 720080"/>
              <a:gd name="connsiteY23" fmla="*/ 360040 h 720080"/>
              <a:gd name="connsiteX24" fmla="*/ 360040 w 720080"/>
              <a:gd name="connsiteY24" fmla="*/ 720080 h 720080"/>
              <a:gd name="connsiteX25" fmla="*/ 0 w 720080"/>
              <a:gd name="connsiteY25" fmla="*/ 360040 h 720080"/>
              <a:gd name="connsiteX26" fmla="*/ 360040 w 720080"/>
              <a:gd name="connsiteY26" fmla="*/ 0 h 7200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0080" h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16B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+mn-ea"/>
            </a:endParaRPr>
          </a:p>
        </p:txBody>
      </p:sp>
      <p:sp>
        <p:nvSpPr>
          <p:cNvPr id="17" name="KSO_Shape"/>
          <p:cNvSpPr/>
          <p:nvPr/>
        </p:nvSpPr>
        <p:spPr>
          <a:xfrm>
            <a:off x="5777973" y="4134810"/>
            <a:ext cx="473819" cy="473819"/>
          </a:xfrm>
          <a:custGeom>
            <a:gdLst>
              <a:gd name="connsiteX0" fmla="*/ 422617 w 720080"/>
              <a:gd name="connsiteY0" fmla="*/ 167125 h 720080"/>
              <a:gd name="connsiteX1" fmla="*/ 392320 w 720080"/>
              <a:gd name="connsiteY1" fmla="*/ 179675 h 720080"/>
              <a:gd name="connsiteX2" fmla="*/ 392320 w 720080"/>
              <a:gd name="connsiteY2" fmla="*/ 240270 h 720080"/>
              <a:gd name="connsiteX3" fmla="*/ 470117 w 720080"/>
              <a:gd name="connsiteY3" fmla="*/ 318067 h 720080"/>
              <a:gd name="connsiteX4" fmla="*/ 151276 w 720080"/>
              <a:gd name="connsiteY4" fmla="*/ 318067 h 720080"/>
              <a:gd name="connsiteX5" fmla="*/ 108429 w 720080"/>
              <a:gd name="connsiteY5" fmla="*/ 360915 h 720080"/>
              <a:gd name="connsiteX6" fmla="*/ 151276 w 720080"/>
              <a:gd name="connsiteY6" fmla="*/ 403762 h 720080"/>
              <a:gd name="connsiteX7" fmla="*/ 467182 w 720080"/>
              <a:gd name="connsiteY7" fmla="*/ 403762 h 720080"/>
              <a:gd name="connsiteX8" fmla="*/ 391132 w 720080"/>
              <a:gd name="connsiteY8" fmla="*/ 479811 h 720080"/>
              <a:gd name="connsiteX9" fmla="*/ 391132 w 720080"/>
              <a:gd name="connsiteY9" fmla="*/ 540406 h 720080"/>
              <a:gd name="connsiteX10" fmla="*/ 451727 w 720080"/>
              <a:gd name="connsiteY10" fmla="*/ 540406 h 720080"/>
              <a:gd name="connsiteX11" fmla="*/ 597086 w 720080"/>
              <a:gd name="connsiteY11" fmla="*/ 395048 h 720080"/>
              <a:gd name="connsiteX12" fmla="*/ 603450 w 720080"/>
              <a:gd name="connsiteY12" fmla="*/ 388459 h 720080"/>
              <a:gd name="connsiteX13" fmla="*/ 605656 w 720080"/>
              <a:gd name="connsiteY13" fmla="*/ 385654 h 720080"/>
              <a:gd name="connsiteX14" fmla="*/ 607314 w 720080"/>
              <a:gd name="connsiteY14" fmla="*/ 381802 h 720080"/>
              <a:gd name="connsiteX15" fmla="*/ 611651 w 720080"/>
              <a:gd name="connsiteY15" fmla="*/ 359975 h 720080"/>
              <a:gd name="connsiteX16" fmla="*/ 607314 w 720080"/>
              <a:gd name="connsiteY16" fmla="*/ 338148 h 720080"/>
              <a:gd name="connsiteX17" fmla="*/ 604581 w 720080"/>
              <a:gd name="connsiteY17" fmla="*/ 333055 h 720080"/>
              <a:gd name="connsiteX18" fmla="*/ 603896 w 720080"/>
              <a:gd name="connsiteY18" fmla="*/ 331821 h 720080"/>
              <a:gd name="connsiteX19" fmla="*/ 598273 w 720080"/>
              <a:gd name="connsiteY19" fmla="*/ 325033 h 720080"/>
              <a:gd name="connsiteX20" fmla="*/ 452915 w 720080"/>
              <a:gd name="connsiteY20" fmla="*/ 179675 h 720080"/>
              <a:gd name="connsiteX21" fmla="*/ 422617 w 720080"/>
              <a:gd name="connsiteY21" fmla="*/ 167125 h 720080"/>
              <a:gd name="connsiteX22" fmla="*/ 360040 w 720080"/>
              <a:gd name="connsiteY22" fmla="*/ 0 h 720080"/>
              <a:gd name="connsiteX23" fmla="*/ 720080 w 720080"/>
              <a:gd name="connsiteY23" fmla="*/ 360040 h 720080"/>
              <a:gd name="connsiteX24" fmla="*/ 360040 w 720080"/>
              <a:gd name="connsiteY24" fmla="*/ 720080 h 720080"/>
              <a:gd name="connsiteX25" fmla="*/ 0 w 720080"/>
              <a:gd name="connsiteY25" fmla="*/ 360040 h 720080"/>
              <a:gd name="connsiteX26" fmla="*/ 360040 w 720080"/>
              <a:gd name="connsiteY26" fmla="*/ 0 h 7200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0080" h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16B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+mn-ea"/>
            </a:endParaRPr>
          </a:p>
        </p:txBody>
      </p:sp>
      <p:sp>
        <p:nvSpPr>
          <p:cNvPr id="18" name="KSO_Shape"/>
          <p:cNvSpPr/>
          <p:nvPr/>
        </p:nvSpPr>
        <p:spPr>
          <a:xfrm>
            <a:off x="5777973" y="5243473"/>
            <a:ext cx="473819" cy="473819"/>
          </a:xfrm>
          <a:custGeom>
            <a:gdLst>
              <a:gd name="connsiteX0" fmla="*/ 422617 w 720080"/>
              <a:gd name="connsiteY0" fmla="*/ 167125 h 720080"/>
              <a:gd name="connsiteX1" fmla="*/ 392320 w 720080"/>
              <a:gd name="connsiteY1" fmla="*/ 179675 h 720080"/>
              <a:gd name="connsiteX2" fmla="*/ 392320 w 720080"/>
              <a:gd name="connsiteY2" fmla="*/ 240270 h 720080"/>
              <a:gd name="connsiteX3" fmla="*/ 470117 w 720080"/>
              <a:gd name="connsiteY3" fmla="*/ 318067 h 720080"/>
              <a:gd name="connsiteX4" fmla="*/ 151276 w 720080"/>
              <a:gd name="connsiteY4" fmla="*/ 318067 h 720080"/>
              <a:gd name="connsiteX5" fmla="*/ 108429 w 720080"/>
              <a:gd name="connsiteY5" fmla="*/ 360915 h 720080"/>
              <a:gd name="connsiteX6" fmla="*/ 151276 w 720080"/>
              <a:gd name="connsiteY6" fmla="*/ 403762 h 720080"/>
              <a:gd name="connsiteX7" fmla="*/ 467182 w 720080"/>
              <a:gd name="connsiteY7" fmla="*/ 403762 h 720080"/>
              <a:gd name="connsiteX8" fmla="*/ 391132 w 720080"/>
              <a:gd name="connsiteY8" fmla="*/ 479811 h 720080"/>
              <a:gd name="connsiteX9" fmla="*/ 391132 w 720080"/>
              <a:gd name="connsiteY9" fmla="*/ 540406 h 720080"/>
              <a:gd name="connsiteX10" fmla="*/ 451727 w 720080"/>
              <a:gd name="connsiteY10" fmla="*/ 540406 h 720080"/>
              <a:gd name="connsiteX11" fmla="*/ 597086 w 720080"/>
              <a:gd name="connsiteY11" fmla="*/ 395048 h 720080"/>
              <a:gd name="connsiteX12" fmla="*/ 603450 w 720080"/>
              <a:gd name="connsiteY12" fmla="*/ 388459 h 720080"/>
              <a:gd name="connsiteX13" fmla="*/ 605656 w 720080"/>
              <a:gd name="connsiteY13" fmla="*/ 385654 h 720080"/>
              <a:gd name="connsiteX14" fmla="*/ 607314 w 720080"/>
              <a:gd name="connsiteY14" fmla="*/ 381802 h 720080"/>
              <a:gd name="connsiteX15" fmla="*/ 611651 w 720080"/>
              <a:gd name="connsiteY15" fmla="*/ 359975 h 720080"/>
              <a:gd name="connsiteX16" fmla="*/ 607314 w 720080"/>
              <a:gd name="connsiteY16" fmla="*/ 338148 h 720080"/>
              <a:gd name="connsiteX17" fmla="*/ 604581 w 720080"/>
              <a:gd name="connsiteY17" fmla="*/ 333055 h 720080"/>
              <a:gd name="connsiteX18" fmla="*/ 603896 w 720080"/>
              <a:gd name="connsiteY18" fmla="*/ 331821 h 720080"/>
              <a:gd name="connsiteX19" fmla="*/ 598273 w 720080"/>
              <a:gd name="connsiteY19" fmla="*/ 325033 h 720080"/>
              <a:gd name="connsiteX20" fmla="*/ 452915 w 720080"/>
              <a:gd name="connsiteY20" fmla="*/ 179675 h 720080"/>
              <a:gd name="connsiteX21" fmla="*/ 422617 w 720080"/>
              <a:gd name="connsiteY21" fmla="*/ 167125 h 720080"/>
              <a:gd name="connsiteX22" fmla="*/ 360040 w 720080"/>
              <a:gd name="connsiteY22" fmla="*/ 0 h 720080"/>
              <a:gd name="connsiteX23" fmla="*/ 720080 w 720080"/>
              <a:gd name="connsiteY23" fmla="*/ 360040 h 720080"/>
              <a:gd name="connsiteX24" fmla="*/ 360040 w 720080"/>
              <a:gd name="connsiteY24" fmla="*/ 720080 h 720080"/>
              <a:gd name="connsiteX25" fmla="*/ 0 w 720080"/>
              <a:gd name="connsiteY25" fmla="*/ 360040 h 720080"/>
              <a:gd name="connsiteX26" fmla="*/ 360040 w 720080"/>
              <a:gd name="connsiteY26" fmla="*/ 0 h 7200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0080" h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16B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251791" y="2171244"/>
            <a:ext cx="5099669" cy="350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</a:rPr>
              <a:t>专注于请输入内容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6251792" y="1787459"/>
            <a:ext cx="2236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16B277"/>
                </a:solidFill>
                <a:latin typeface="+mn-ea"/>
                <a:sym typeface="Arial" panose="020b0604020202020204" pitchFamily="34" charset="0"/>
              </a:rPr>
              <a:t>请在此处添加标题</a:t>
            </a:r>
            <a:endParaRPr lang="zh-CN" altLang="en-US" sz="2000" b="1">
              <a:solidFill>
                <a:srgbClr val="16B277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251791" y="3278339"/>
            <a:ext cx="5099669" cy="350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</a:rPr>
              <a:t>专注于请输入内容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6251792" y="2894554"/>
            <a:ext cx="2236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16B277"/>
                </a:solidFill>
                <a:latin typeface="+mn-ea"/>
                <a:sym typeface="Arial" panose="020b0604020202020204" pitchFamily="34" charset="0"/>
              </a:rPr>
              <a:t>请在此处添加标题</a:t>
            </a:r>
            <a:endParaRPr lang="zh-CN" altLang="en-US" sz="2000" b="1">
              <a:solidFill>
                <a:srgbClr val="16B277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251791" y="4388572"/>
            <a:ext cx="5099669" cy="350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</a:rPr>
              <a:t>专注于请输入内容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6251792" y="4004787"/>
            <a:ext cx="2236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16B277"/>
                </a:solidFill>
                <a:latin typeface="+mn-ea"/>
                <a:sym typeface="Arial" panose="020b0604020202020204" pitchFamily="34" charset="0"/>
              </a:rPr>
              <a:t>请在此处添加标题</a:t>
            </a:r>
            <a:endParaRPr lang="zh-CN" altLang="en-US" sz="2000" b="1">
              <a:solidFill>
                <a:srgbClr val="16B277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251791" y="5495667"/>
            <a:ext cx="5099669" cy="350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</a:rPr>
              <a:t>专注于请输入内容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6251792" y="5111882"/>
            <a:ext cx="2236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16B277"/>
                </a:solidFill>
                <a:latin typeface="+mn-ea"/>
                <a:sym typeface="Arial" panose="020b0604020202020204" pitchFamily="34" charset="0"/>
              </a:rPr>
              <a:t>请在此处添加标题</a:t>
            </a:r>
            <a:endParaRPr lang="zh-CN" altLang="en-US" sz="2000" b="1">
              <a:solidFill>
                <a:srgbClr val="16B277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en-US" altLang="zh-CN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>
            <a:fillRect/>
          </a:stretch>
        </p:blipFill>
        <p:spPr bwMode="auto">
          <a:xfrm>
            <a:off x="5986509" y="1828632"/>
            <a:ext cx="5148169" cy="303212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1057323" y="2076283"/>
            <a:ext cx="4340225" cy="11525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+mn-ea"/>
            </a:endParaRPr>
          </a:p>
        </p:txBody>
      </p:sp>
      <p:sp>
        <p:nvSpPr>
          <p:cNvPr id="4" name="圆角矩形 42"/>
          <p:cNvSpPr>
            <a:spLocks noChangeArrowheads="1"/>
          </p:cNvSpPr>
          <p:nvPr/>
        </p:nvSpPr>
        <p:spPr bwMode="auto">
          <a:xfrm>
            <a:off x="1182735" y="1828633"/>
            <a:ext cx="1482725" cy="495300"/>
          </a:xfrm>
          <a:prstGeom prst="roundRect">
            <a:avLst>
              <a:gd name="adj" fmla="val 16667"/>
            </a:avLst>
          </a:prstGeom>
          <a:solidFill>
            <a:srgbClr val="16B277"/>
          </a:solidFill>
          <a:ln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chemeClr val="bg1"/>
                </a:solidFill>
                <a:latin typeface="+mn-ea"/>
              </a:rPr>
              <a:t> </a:t>
            </a:r>
            <a:r>
              <a:rPr lang="zh-CN" altLang="en-US" sz="2000" b="1">
                <a:solidFill>
                  <a:schemeClr val="bg1"/>
                </a:solidFill>
                <a:latin typeface="+mn-ea"/>
              </a:rPr>
              <a:t>基本情况</a:t>
            </a:r>
            <a:endParaRPr lang="zh-CN" altLang="en-US" sz="20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矩形 44"/>
          <p:cNvSpPr>
            <a:spLocks noChangeArrowheads="1"/>
          </p:cNvSpPr>
          <p:nvPr/>
        </p:nvSpPr>
        <p:spPr bwMode="auto">
          <a:xfrm>
            <a:off x="1057323" y="3708233"/>
            <a:ext cx="4340225" cy="11525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+mn-ea"/>
            </a:endParaRPr>
          </a:p>
        </p:txBody>
      </p:sp>
      <p:sp>
        <p:nvSpPr>
          <p:cNvPr id="7" name="圆角矩形 45"/>
          <p:cNvSpPr>
            <a:spLocks noChangeArrowheads="1"/>
          </p:cNvSpPr>
          <p:nvPr/>
        </p:nvSpPr>
        <p:spPr bwMode="auto">
          <a:xfrm>
            <a:off x="1182735" y="3460583"/>
            <a:ext cx="1482725" cy="495300"/>
          </a:xfrm>
          <a:prstGeom prst="roundRect">
            <a:avLst>
              <a:gd name="adj" fmla="val 16667"/>
            </a:avLst>
          </a:prstGeom>
          <a:solidFill>
            <a:srgbClr val="16B277"/>
          </a:solidFill>
          <a:ln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+mn-ea"/>
              </a:rPr>
              <a:t>任职经历</a:t>
            </a:r>
            <a:endParaRPr lang="zh-CN" altLang="en-US" sz="20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82735" y="2438931"/>
            <a:ext cx="4098925" cy="350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</a:rPr>
              <a:t>请输入内容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82735" y="4082077"/>
            <a:ext cx="4098925" cy="350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</a:rPr>
              <a:t>请输入内容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14400" y="5234601"/>
            <a:ext cx="10363200" cy="424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</a:rPr>
              <a:t>请输入内容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en-US" altLang="zh-CN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08" name="Diagram 107"/>
          <p:cNvGraphicFramePr/>
          <p:nvPr/>
        </p:nvGraphicFramePr>
        <p:xfrm>
          <a:off x="3052888" y="1400642"/>
          <a:ext cx="4748185" cy="4786346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grpSp>
        <p:nvGrpSpPr>
          <p:cNvPr id="109" name="Group 108"/>
          <p:cNvGrpSpPr/>
          <p:nvPr/>
        </p:nvGrpSpPr>
        <p:grpSpPr>
          <a:xfrm>
            <a:off x="4499395" y="2174585"/>
            <a:ext cx="858049" cy="286546"/>
            <a:chOff x="1643042" y="2428868"/>
            <a:chExt cx="1285884" cy="429422"/>
          </a:xfrm>
          <a:solidFill>
            <a:srgbClr val="F9F9F9"/>
          </a:solidFill>
        </p:grpSpPr>
        <p:grpSp>
          <p:nvGrpSpPr>
            <p:cNvPr id="110" name="Group 109"/>
            <p:cNvGrpSpPr/>
            <p:nvPr/>
          </p:nvGrpSpPr>
          <p:grpSpPr>
            <a:xfrm>
              <a:off x="1643042" y="2500306"/>
              <a:ext cx="1215240" cy="357984"/>
              <a:chOff x="1356496" y="2500306"/>
              <a:chExt cx="1215240" cy="357984"/>
            </a:xfrm>
            <a:grpFill/>
          </p:grpSpPr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1178695" y="2678901"/>
                <a:ext cx="357190" cy="1588"/>
              </a:xfrm>
              <a:prstGeom prst="line">
                <a:avLst/>
              </a:prstGeom>
              <a:grpFill/>
              <a:ln w="15875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1357290" y="2500306"/>
                <a:ext cx="1214446" cy="1588"/>
              </a:xfrm>
              <a:prstGeom prst="line">
                <a:avLst/>
              </a:prstGeom>
              <a:grpFill/>
              <a:ln w="15875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1" name="Oval 110"/>
            <p:cNvSpPr/>
            <p:nvPr/>
          </p:nvSpPr>
          <p:spPr>
            <a:xfrm>
              <a:off x="2786050" y="2428868"/>
              <a:ext cx="142876" cy="142876"/>
            </a:xfrm>
            <a:prstGeom prst="ellipse">
              <a:avLst/>
            </a:prstGeom>
            <a:grpFill/>
            <a:ln w="158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 rot="16200000" flipV="1">
            <a:off x="6587792" y="2961195"/>
            <a:ext cx="858049" cy="284960"/>
            <a:chOff x="1643042" y="2428868"/>
            <a:chExt cx="1285884" cy="429422"/>
          </a:xfrm>
          <a:solidFill>
            <a:srgbClr val="F9F9F9"/>
          </a:solidFill>
        </p:grpSpPr>
        <p:grpSp>
          <p:nvGrpSpPr>
            <p:cNvPr id="115" name="Group 55"/>
            <p:cNvGrpSpPr/>
            <p:nvPr/>
          </p:nvGrpSpPr>
          <p:grpSpPr>
            <a:xfrm>
              <a:off x="1643042" y="2500306"/>
              <a:ext cx="1215240" cy="357984"/>
              <a:chOff x="1356496" y="2500306"/>
              <a:chExt cx="1215240" cy="357984"/>
            </a:xfrm>
            <a:grpFill/>
          </p:grpSpPr>
          <p:cxnSp>
            <p:nvCxnSpPr>
              <p:cNvPr id="117" name="Straight Connector 116"/>
              <p:cNvCxnSpPr/>
              <p:nvPr/>
            </p:nvCxnSpPr>
            <p:spPr>
              <a:xfrm rot="5400000" flipH="1" flipV="1">
                <a:off x="1178695" y="2678901"/>
                <a:ext cx="357190" cy="1588"/>
              </a:xfrm>
              <a:prstGeom prst="line">
                <a:avLst/>
              </a:prstGeom>
              <a:grpFill/>
              <a:ln w="15875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1357290" y="2500306"/>
                <a:ext cx="1214446" cy="1588"/>
              </a:xfrm>
              <a:prstGeom prst="line">
                <a:avLst/>
              </a:prstGeom>
              <a:grpFill/>
              <a:ln w="15875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" name="Oval 115"/>
            <p:cNvSpPr/>
            <p:nvPr/>
          </p:nvSpPr>
          <p:spPr>
            <a:xfrm>
              <a:off x="2786050" y="2428868"/>
              <a:ext cx="142876" cy="142876"/>
            </a:xfrm>
            <a:prstGeom prst="ellipse">
              <a:avLst/>
            </a:prstGeom>
            <a:grpFill/>
            <a:ln w="158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 rot="16200000" flipH="1" flipV="1">
            <a:off x="6379033" y="4384401"/>
            <a:ext cx="846939" cy="284960"/>
            <a:chOff x="1643042" y="2428868"/>
            <a:chExt cx="1285884" cy="429422"/>
          </a:xfrm>
          <a:solidFill>
            <a:srgbClr val="FAFAFA"/>
          </a:solidFill>
        </p:grpSpPr>
        <p:grpSp>
          <p:nvGrpSpPr>
            <p:cNvPr id="120" name="Group 55"/>
            <p:cNvGrpSpPr/>
            <p:nvPr/>
          </p:nvGrpSpPr>
          <p:grpSpPr>
            <a:xfrm>
              <a:off x="1643042" y="2500306"/>
              <a:ext cx="1215240" cy="357984"/>
              <a:chOff x="1356496" y="2500306"/>
              <a:chExt cx="1215240" cy="357984"/>
            </a:xfrm>
            <a:grpFill/>
          </p:grpSpPr>
          <p:cxnSp>
            <p:nvCxnSpPr>
              <p:cNvPr id="122" name="Straight Connector 121"/>
              <p:cNvCxnSpPr/>
              <p:nvPr/>
            </p:nvCxnSpPr>
            <p:spPr>
              <a:xfrm rot="5400000" flipH="1" flipV="1">
                <a:off x="1178695" y="2678901"/>
                <a:ext cx="357190" cy="1588"/>
              </a:xfrm>
              <a:prstGeom prst="line">
                <a:avLst/>
              </a:prstGeom>
              <a:grpFill/>
              <a:ln w="15875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1357290" y="2500306"/>
                <a:ext cx="1214446" cy="1588"/>
              </a:xfrm>
              <a:prstGeom prst="line">
                <a:avLst/>
              </a:prstGeom>
              <a:grpFill/>
              <a:ln w="15875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Oval 120"/>
            <p:cNvSpPr/>
            <p:nvPr/>
          </p:nvSpPr>
          <p:spPr>
            <a:xfrm>
              <a:off x="2786050" y="2428868"/>
              <a:ext cx="142876" cy="142876"/>
            </a:xfrm>
            <a:prstGeom prst="ellipse">
              <a:avLst/>
            </a:prstGeom>
            <a:grpFill/>
            <a:ln w="158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 flipH="1" flipV="1">
            <a:off x="3999329" y="5174981"/>
            <a:ext cx="846939" cy="284960"/>
            <a:chOff x="1643042" y="2428868"/>
            <a:chExt cx="1285884" cy="429422"/>
          </a:xfrm>
          <a:solidFill>
            <a:srgbClr val="F9F9F9"/>
          </a:solidFill>
        </p:grpSpPr>
        <p:grpSp>
          <p:nvGrpSpPr>
            <p:cNvPr id="125" name="Group 55"/>
            <p:cNvGrpSpPr/>
            <p:nvPr/>
          </p:nvGrpSpPr>
          <p:grpSpPr>
            <a:xfrm>
              <a:off x="1643042" y="2500306"/>
              <a:ext cx="1215240" cy="357984"/>
              <a:chOff x="1356496" y="2500306"/>
              <a:chExt cx="1215240" cy="357984"/>
            </a:xfrm>
            <a:grpFill/>
          </p:grpSpPr>
          <p:cxnSp>
            <p:nvCxnSpPr>
              <p:cNvPr id="127" name="Straight Connector 126"/>
              <p:cNvCxnSpPr/>
              <p:nvPr/>
            </p:nvCxnSpPr>
            <p:spPr>
              <a:xfrm rot="5400000" flipH="1" flipV="1">
                <a:off x="1178695" y="2678901"/>
                <a:ext cx="357190" cy="1588"/>
              </a:xfrm>
              <a:prstGeom prst="line">
                <a:avLst/>
              </a:prstGeom>
              <a:grpFill/>
              <a:ln w="15875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1357290" y="2500306"/>
                <a:ext cx="1214446" cy="1588"/>
              </a:xfrm>
              <a:prstGeom prst="line">
                <a:avLst/>
              </a:prstGeom>
              <a:grpFill/>
              <a:ln w="15875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6" name="Oval 125"/>
            <p:cNvSpPr/>
            <p:nvPr/>
          </p:nvSpPr>
          <p:spPr>
            <a:xfrm>
              <a:off x="2786050" y="2428868"/>
              <a:ext cx="142876" cy="142876"/>
            </a:xfrm>
            <a:prstGeom prst="ellipse">
              <a:avLst/>
            </a:prstGeom>
            <a:grpFill/>
            <a:ln w="158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4469297" y="1842973"/>
            <a:ext cx="105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>
                <a:solidFill>
                  <a:schemeClr val="bg1"/>
                </a:solidFill>
              </a:rPr>
              <a:t>Content</a:t>
            </a:r>
            <a:r>
              <a:rPr lang="id-ID" sz="1400" b="1">
                <a:solidFill>
                  <a:schemeClr val="bg1"/>
                </a:solidFill>
              </a:rPr>
              <a:t> 01</a:t>
            </a:r>
            <a:endParaRPr lang="id-ID" sz="1400" b="1">
              <a:solidFill>
                <a:schemeClr val="bg1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662430" y="2361254"/>
            <a:ext cx="105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>
                <a:solidFill>
                  <a:schemeClr val="bg1"/>
                </a:solidFill>
              </a:rPr>
              <a:t>Content</a:t>
            </a:r>
            <a:r>
              <a:rPr lang="id-ID" sz="1400" b="1">
                <a:solidFill>
                  <a:schemeClr val="bg1"/>
                </a:solidFill>
              </a:rPr>
              <a:t> 02</a:t>
            </a:r>
            <a:endParaRPr lang="id-ID" sz="1400" b="1">
              <a:solidFill>
                <a:schemeClr val="bg1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448116" y="4975369"/>
            <a:ext cx="105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>
                <a:solidFill>
                  <a:schemeClr val="bg1"/>
                </a:solidFill>
              </a:rPr>
              <a:t>Content</a:t>
            </a:r>
            <a:r>
              <a:rPr lang="id-ID" sz="1400" b="1">
                <a:solidFill>
                  <a:schemeClr val="bg1"/>
                </a:solidFill>
              </a:rPr>
              <a:t> 03</a:t>
            </a:r>
            <a:endParaRPr lang="id-ID" sz="1400" b="1">
              <a:solidFill>
                <a:schemeClr val="bg1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915131" y="5495367"/>
            <a:ext cx="105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>
                <a:solidFill>
                  <a:schemeClr val="bg1"/>
                </a:solidFill>
              </a:rPr>
              <a:t>Content</a:t>
            </a:r>
            <a:r>
              <a:rPr lang="id-ID" sz="1400" b="1">
                <a:solidFill>
                  <a:schemeClr val="bg1"/>
                </a:solidFill>
              </a:rPr>
              <a:t> 04</a:t>
            </a:r>
            <a:endParaRPr lang="id-ID" sz="1400" b="1">
              <a:solidFill>
                <a:schemeClr val="bg1"/>
              </a:solidFill>
            </a:endParaRPr>
          </a:p>
        </p:txBody>
      </p:sp>
      <p:sp>
        <p:nvSpPr>
          <p:cNvPr id="133" name="Freeform 132"/>
          <p:cNvSpPr>
            <a:spLocks noEditPoints="1"/>
          </p:cNvSpPr>
          <p:nvPr/>
        </p:nvSpPr>
        <p:spPr bwMode="auto">
          <a:xfrm>
            <a:off x="8019434" y="1781953"/>
            <a:ext cx="328563" cy="231234"/>
          </a:xfrm>
          <a:custGeom>
            <a:gdLst>
              <a:gd name="T0" fmla="*/ 0 w 530"/>
              <a:gd name="T1" fmla="*/ 373 h 373"/>
              <a:gd name="T2" fmla="*/ 530 w 530"/>
              <a:gd name="T3" fmla="*/ 373 h 373"/>
              <a:gd name="T4" fmla="*/ 530 w 530"/>
              <a:gd name="T5" fmla="*/ 0 h 373"/>
              <a:gd name="T6" fmla="*/ 0 w 530"/>
              <a:gd name="T7" fmla="*/ 0 h 373"/>
              <a:gd name="T8" fmla="*/ 0 w 530"/>
              <a:gd name="T9" fmla="*/ 373 h 373"/>
              <a:gd name="T10" fmla="*/ 510 w 530"/>
              <a:gd name="T11" fmla="*/ 36 h 373"/>
              <a:gd name="T12" fmla="*/ 343 w 530"/>
              <a:gd name="T13" fmla="*/ 183 h 373"/>
              <a:gd name="T14" fmla="*/ 510 w 530"/>
              <a:gd name="T15" fmla="*/ 337 h 373"/>
              <a:gd name="T16" fmla="*/ 510 w 530"/>
              <a:gd name="T17" fmla="*/ 354 h 373"/>
              <a:gd name="T18" fmla="*/ 321 w 530"/>
              <a:gd name="T19" fmla="*/ 200 h 373"/>
              <a:gd name="T20" fmla="*/ 264 w 530"/>
              <a:gd name="T21" fmla="*/ 248 h 373"/>
              <a:gd name="T22" fmla="*/ 206 w 530"/>
              <a:gd name="T23" fmla="*/ 200 h 373"/>
              <a:gd name="T24" fmla="*/ 17 w 530"/>
              <a:gd name="T25" fmla="*/ 354 h 373"/>
              <a:gd name="T26" fmla="*/ 17 w 530"/>
              <a:gd name="T27" fmla="*/ 337 h 373"/>
              <a:gd name="T28" fmla="*/ 187 w 530"/>
              <a:gd name="T29" fmla="*/ 183 h 373"/>
              <a:gd name="T30" fmla="*/ 17 w 530"/>
              <a:gd name="T31" fmla="*/ 36 h 373"/>
              <a:gd name="T32" fmla="*/ 17 w 530"/>
              <a:gd name="T33" fmla="*/ 19 h 373"/>
              <a:gd name="T34" fmla="*/ 264 w 530"/>
              <a:gd name="T35" fmla="*/ 195 h 373"/>
              <a:gd name="T36" fmla="*/ 510 w 530"/>
              <a:gd name="T37" fmla="*/ 19 h 373"/>
              <a:gd name="T38" fmla="*/ 510 w 530"/>
              <a:gd name="T39" fmla="*/ 36 h 3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30" h="373">
                <a:moveTo>
                  <a:pt x="0" y="373"/>
                </a:moveTo>
                <a:lnTo>
                  <a:pt x="530" y="373"/>
                </a:lnTo>
                <a:lnTo>
                  <a:pt x="530" y="0"/>
                </a:lnTo>
                <a:lnTo>
                  <a:pt x="0" y="0"/>
                </a:lnTo>
                <a:lnTo>
                  <a:pt x="0" y="373"/>
                </a:lnTo>
                <a:close/>
                <a:moveTo>
                  <a:pt x="510" y="36"/>
                </a:moveTo>
                <a:lnTo>
                  <a:pt x="343" y="183"/>
                </a:lnTo>
                <a:lnTo>
                  <a:pt x="510" y="337"/>
                </a:lnTo>
                <a:lnTo>
                  <a:pt x="510" y="354"/>
                </a:lnTo>
                <a:lnTo>
                  <a:pt x="321" y="200"/>
                </a:lnTo>
                <a:lnTo>
                  <a:pt x="264" y="248"/>
                </a:lnTo>
                <a:lnTo>
                  <a:pt x="206" y="200"/>
                </a:lnTo>
                <a:lnTo>
                  <a:pt x="17" y="354"/>
                </a:lnTo>
                <a:lnTo>
                  <a:pt x="17" y="337"/>
                </a:lnTo>
                <a:lnTo>
                  <a:pt x="187" y="183"/>
                </a:lnTo>
                <a:lnTo>
                  <a:pt x="17" y="36"/>
                </a:lnTo>
                <a:lnTo>
                  <a:pt x="17" y="19"/>
                </a:lnTo>
                <a:lnTo>
                  <a:pt x="264" y="195"/>
                </a:lnTo>
                <a:lnTo>
                  <a:pt x="510" y="19"/>
                </a:lnTo>
                <a:lnTo>
                  <a:pt x="510" y="36"/>
                </a:lnTo>
                <a:close/>
              </a:path>
            </a:pathLst>
          </a:custGeom>
          <a:solidFill>
            <a:srgbClr val="16B27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134" name="Freeform 133"/>
          <p:cNvSpPr>
            <a:spLocks noEditPoints="1"/>
          </p:cNvSpPr>
          <p:nvPr/>
        </p:nvSpPr>
        <p:spPr bwMode="auto">
          <a:xfrm>
            <a:off x="8003472" y="4054056"/>
            <a:ext cx="341645" cy="341007"/>
          </a:xfrm>
          <a:custGeom>
            <a:gdLst>
              <a:gd name="T0" fmla="*/ 120 w 223"/>
              <a:gd name="T1" fmla="*/ 86 h 223"/>
              <a:gd name="T2" fmla="*/ 120 w 223"/>
              <a:gd name="T3" fmla="*/ 69 h 223"/>
              <a:gd name="T4" fmla="*/ 163 w 223"/>
              <a:gd name="T5" fmla="*/ 69 h 223"/>
              <a:gd name="T6" fmla="*/ 163 w 223"/>
              <a:gd name="T7" fmla="*/ 0 h 223"/>
              <a:gd name="T8" fmla="*/ 60 w 223"/>
              <a:gd name="T9" fmla="*/ 0 h 223"/>
              <a:gd name="T10" fmla="*/ 60 w 223"/>
              <a:gd name="T11" fmla="*/ 69 h 223"/>
              <a:gd name="T12" fmla="*/ 103 w 223"/>
              <a:gd name="T13" fmla="*/ 69 h 223"/>
              <a:gd name="T14" fmla="*/ 103 w 223"/>
              <a:gd name="T15" fmla="*/ 86 h 223"/>
              <a:gd name="T16" fmla="*/ 43 w 223"/>
              <a:gd name="T17" fmla="*/ 86 h 223"/>
              <a:gd name="T18" fmla="*/ 43 w 223"/>
              <a:gd name="T19" fmla="*/ 78 h 223"/>
              <a:gd name="T20" fmla="*/ 18 w 223"/>
              <a:gd name="T21" fmla="*/ 78 h 223"/>
              <a:gd name="T22" fmla="*/ 18 w 223"/>
              <a:gd name="T23" fmla="*/ 86 h 223"/>
              <a:gd name="T24" fmla="*/ 0 w 223"/>
              <a:gd name="T25" fmla="*/ 86 h 223"/>
              <a:gd name="T26" fmla="*/ 0 w 223"/>
              <a:gd name="T27" fmla="*/ 223 h 223"/>
              <a:gd name="T28" fmla="*/ 223 w 223"/>
              <a:gd name="T29" fmla="*/ 223 h 223"/>
              <a:gd name="T30" fmla="*/ 223 w 223"/>
              <a:gd name="T31" fmla="*/ 86 h 223"/>
              <a:gd name="T32" fmla="*/ 120 w 223"/>
              <a:gd name="T33" fmla="*/ 86 h 223"/>
              <a:gd name="T34" fmla="*/ 69 w 223"/>
              <a:gd name="T35" fmla="*/ 9 h 223"/>
              <a:gd name="T36" fmla="*/ 155 w 223"/>
              <a:gd name="T37" fmla="*/ 9 h 223"/>
              <a:gd name="T38" fmla="*/ 155 w 223"/>
              <a:gd name="T39" fmla="*/ 60 h 223"/>
              <a:gd name="T40" fmla="*/ 69 w 223"/>
              <a:gd name="T41" fmla="*/ 60 h 223"/>
              <a:gd name="T42" fmla="*/ 69 w 223"/>
              <a:gd name="T43" fmla="*/ 9 h 223"/>
              <a:gd name="T44" fmla="*/ 112 w 223"/>
              <a:gd name="T45" fmla="*/ 198 h 223"/>
              <a:gd name="T46" fmla="*/ 69 w 223"/>
              <a:gd name="T47" fmla="*/ 155 h 223"/>
              <a:gd name="T48" fmla="*/ 112 w 223"/>
              <a:gd name="T49" fmla="*/ 112 h 223"/>
              <a:gd name="T50" fmla="*/ 155 w 223"/>
              <a:gd name="T51" fmla="*/ 155 h 223"/>
              <a:gd name="T52" fmla="*/ 112 w 223"/>
              <a:gd name="T53" fmla="*/ 198 h 223"/>
              <a:gd name="T54" fmla="*/ 206 w 223"/>
              <a:gd name="T55" fmla="*/ 112 h 223"/>
              <a:gd name="T56" fmla="*/ 180 w 223"/>
              <a:gd name="T57" fmla="*/ 112 h 223"/>
              <a:gd name="T58" fmla="*/ 180 w 223"/>
              <a:gd name="T59" fmla="*/ 103 h 223"/>
              <a:gd name="T60" fmla="*/ 206 w 223"/>
              <a:gd name="T61" fmla="*/ 103 h 223"/>
              <a:gd name="T62" fmla="*/ 206 w 223"/>
              <a:gd name="T63" fmla="*/ 112 h 2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3" h="223">
                <a:moveTo>
                  <a:pt x="120" y="86"/>
                </a:moveTo>
                <a:cubicBezTo>
                  <a:pt x="120" y="69"/>
                  <a:pt x="120" y="69"/>
                  <a:pt x="120" y="69"/>
                </a:cubicBezTo>
                <a:cubicBezTo>
                  <a:pt x="163" y="69"/>
                  <a:pt x="163" y="69"/>
                  <a:pt x="163" y="69"/>
                </a:cubicBezTo>
                <a:cubicBezTo>
                  <a:pt x="163" y="0"/>
                  <a:pt x="163" y="0"/>
                  <a:pt x="163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69"/>
                  <a:pt x="60" y="69"/>
                  <a:pt x="60" y="69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43" y="86"/>
                  <a:pt x="43" y="86"/>
                  <a:pt x="43" y="86"/>
                </a:cubicBezTo>
                <a:cubicBezTo>
                  <a:pt x="43" y="78"/>
                  <a:pt x="43" y="78"/>
                  <a:pt x="43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86"/>
                  <a:pt x="18" y="86"/>
                  <a:pt x="18" y="8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223"/>
                  <a:pt x="0" y="223"/>
                  <a:pt x="0" y="223"/>
                </a:cubicBezTo>
                <a:cubicBezTo>
                  <a:pt x="223" y="223"/>
                  <a:pt x="223" y="223"/>
                  <a:pt x="223" y="223"/>
                </a:cubicBezTo>
                <a:cubicBezTo>
                  <a:pt x="223" y="86"/>
                  <a:pt x="223" y="86"/>
                  <a:pt x="223" y="86"/>
                </a:cubicBezTo>
                <a:cubicBezTo>
                  <a:pt x="120" y="86"/>
                  <a:pt x="120" y="86"/>
                  <a:pt x="120" y="86"/>
                </a:cubicBezTo>
                <a:moveTo>
                  <a:pt x="69" y="9"/>
                </a:moveTo>
                <a:cubicBezTo>
                  <a:pt x="155" y="9"/>
                  <a:pt x="155" y="9"/>
                  <a:pt x="155" y="9"/>
                </a:cubicBezTo>
                <a:cubicBezTo>
                  <a:pt x="155" y="60"/>
                  <a:pt x="155" y="60"/>
                  <a:pt x="155" y="60"/>
                </a:cubicBezTo>
                <a:cubicBezTo>
                  <a:pt x="69" y="60"/>
                  <a:pt x="69" y="60"/>
                  <a:pt x="69" y="60"/>
                </a:cubicBezTo>
                <a:lnTo>
                  <a:pt x="69" y="9"/>
                </a:lnTo>
                <a:close/>
                <a:moveTo>
                  <a:pt x="112" y="198"/>
                </a:moveTo>
                <a:cubicBezTo>
                  <a:pt x="88" y="198"/>
                  <a:pt x="69" y="178"/>
                  <a:pt x="69" y="155"/>
                </a:cubicBezTo>
                <a:cubicBezTo>
                  <a:pt x="69" y="131"/>
                  <a:pt x="88" y="112"/>
                  <a:pt x="112" y="112"/>
                </a:cubicBezTo>
                <a:cubicBezTo>
                  <a:pt x="136" y="112"/>
                  <a:pt x="155" y="131"/>
                  <a:pt x="155" y="155"/>
                </a:cubicBezTo>
                <a:cubicBezTo>
                  <a:pt x="155" y="178"/>
                  <a:pt x="136" y="198"/>
                  <a:pt x="112" y="198"/>
                </a:cubicBezTo>
                <a:moveTo>
                  <a:pt x="206" y="112"/>
                </a:moveTo>
                <a:cubicBezTo>
                  <a:pt x="180" y="112"/>
                  <a:pt x="180" y="112"/>
                  <a:pt x="180" y="112"/>
                </a:cubicBezTo>
                <a:cubicBezTo>
                  <a:pt x="180" y="103"/>
                  <a:pt x="180" y="103"/>
                  <a:pt x="180" y="103"/>
                </a:cubicBezTo>
                <a:cubicBezTo>
                  <a:pt x="206" y="103"/>
                  <a:pt x="206" y="103"/>
                  <a:pt x="206" y="103"/>
                </a:cubicBezTo>
                <a:lnTo>
                  <a:pt x="206" y="112"/>
                </a:lnTo>
                <a:close/>
              </a:path>
            </a:pathLst>
          </a:custGeom>
          <a:solidFill>
            <a:srgbClr val="16B27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8039460" y="2821578"/>
            <a:ext cx="269668" cy="424087"/>
            <a:chOff x="871537" y="574552"/>
            <a:chExt cx="568325" cy="893763"/>
          </a:xfrm>
          <a:solidFill>
            <a:srgbClr val="16B277"/>
          </a:solidFill>
        </p:grpSpPr>
        <p:sp>
          <p:nvSpPr>
            <p:cNvPr id="136" name="Freeform 135"/>
            <p:cNvSpPr>
              <a:spLocks noEditPoints="1"/>
            </p:cNvSpPr>
            <p:nvPr/>
          </p:nvSpPr>
          <p:spPr bwMode="auto">
            <a:xfrm>
              <a:off x="871537" y="574552"/>
              <a:ext cx="568325" cy="893763"/>
            </a:xfrm>
            <a:custGeom>
              <a:gdLst>
                <a:gd name="T0" fmla="*/ 141 w 148"/>
                <a:gd name="T1" fmla="*/ 39 h 235"/>
                <a:gd name="T2" fmla="*/ 92 w 148"/>
                <a:gd name="T3" fmla="*/ 5 h 235"/>
                <a:gd name="T4" fmla="*/ 30 w 148"/>
                <a:gd name="T5" fmla="*/ 15 h 235"/>
                <a:gd name="T6" fmla="*/ 14 w 148"/>
                <a:gd name="T7" fmla="*/ 108 h 235"/>
                <a:gd name="T8" fmla="*/ 13 w 148"/>
                <a:gd name="T9" fmla="*/ 178 h 235"/>
                <a:gd name="T10" fmla="*/ 41 w 148"/>
                <a:gd name="T11" fmla="*/ 223 h 235"/>
                <a:gd name="T12" fmla="*/ 122 w 148"/>
                <a:gd name="T13" fmla="*/ 217 h 235"/>
                <a:gd name="T14" fmla="*/ 141 w 148"/>
                <a:gd name="T15" fmla="*/ 164 h 235"/>
                <a:gd name="T16" fmla="*/ 143 w 148"/>
                <a:gd name="T17" fmla="*/ 109 h 235"/>
                <a:gd name="T18" fmla="*/ 141 w 148"/>
                <a:gd name="T19" fmla="*/ 39 h 235"/>
                <a:gd name="T20" fmla="*/ 96 w 148"/>
                <a:gd name="T21" fmla="*/ 68 h 235"/>
                <a:gd name="T22" fmla="*/ 79 w 148"/>
                <a:gd name="T23" fmla="*/ 101 h 235"/>
                <a:gd name="T24" fmla="*/ 64 w 148"/>
                <a:gd name="T25" fmla="*/ 82 h 235"/>
                <a:gd name="T26" fmla="*/ 72 w 148"/>
                <a:gd name="T27" fmla="*/ 15 h 235"/>
                <a:gd name="T28" fmla="*/ 81 w 148"/>
                <a:gd name="T29" fmla="*/ 14 h 235"/>
                <a:gd name="T30" fmla="*/ 96 w 148"/>
                <a:gd name="T31" fmla="*/ 68 h 2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235">
                  <a:moveTo>
                    <a:pt x="141" y="39"/>
                  </a:moveTo>
                  <a:cubicBezTo>
                    <a:pt x="138" y="20"/>
                    <a:pt x="120" y="11"/>
                    <a:pt x="92" y="5"/>
                  </a:cubicBezTo>
                  <a:cubicBezTo>
                    <a:pt x="64" y="0"/>
                    <a:pt x="30" y="15"/>
                    <a:pt x="30" y="15"/>
                  </a:cubicBezTo>
                  <a:cubicBezTo>
                    <a:pt x="0" y="31"/>
                    <a:pt x="14" y="103"/>
                    <a:pt x="14" y="108"/>
                  </a:cubicBezTo>
                  <a:cubicBezTo>
                    <a:pt x="15" y="113"/>
                    <a:pt x="13" y="172"/>
                    <a:pt x="13" y="178"/>
                  </a:cubicBezTo>
                  <a:cubicBezTo>
                    <a:pt x="13" y="185"/>
                    <a:pt x="20" y="211"/>
                    <a:pt x="41" y="223"/>
                  </a:cubicBezTo>
                  <a:cubicBezTo>
                    <a:pt x="62" y="235"/>
                    <a:pt x="101" y="235"/>
                    <a:pt x="122" y="217"/>
                  </a:cubicBezTo>
                  <a:cubicBezTo>
                    <a:pt x="144" y="199"/>
                    <a:pt x="141" y="166"/>
                    <a:pt x="141" y="164"/>
                  </a:cubicBezTo>
                  <a:cubicBezTo>
                    <a:pt x="142" y="162"/>
                    <a:pt x="138" y="127"/>
                    <a:pt x="143" y="109"/>
                  </a:cubicBezTo>
                  <a:cubicBezTo>
                    <a:pt x="148" y="92"/>
                    <a:pt x="144" y="58"/>
                    <a:pt x="141" y="39"/>
                  </a:cubicBezTo>
                  <a:moveTo>
                    <a:pt x="96" y="68"/>
                  </a:moveTo>
                  <a:cubicBezTo>
                    <a:pt x="94" y="90"/>
                    <a:pt x="87" y="100"/>
                    <a:pt x="79" y="101"/>
                  </a:cubicBezTo>
                  <a:cubicBezTo>
                    <a:pt x="70" y="103"/>
                    <a:pt x="64" y="82"/>
                    <a:pt x="64" y="82"/>
                  </a:cubicBezTo>
                  <a:cubicBezTo>
                    <a:pt x="54" y="33"/>
                    <a:pt x="69" y="19"/>
                    <a:pt x="72" y="15"/>
                  </a:cubicBezTo>
                  <a:cubicBezTo>
                    <a:pt x="75" y="11"/>
                    <a:pt x="81" y="14"/>
                    <a:pt x="81" y="14"/>
                  </a:cubicBezTo>
                  <a:cubicBezTo>
                    <a:pt x="96" y="25"/>
                    <a:pt x="98" y="46"/>
                    <a:pt x="96" y="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139825" y="666627"/>
              <a:ext cx="69850" cy="155575"/>
            </a:xfrm>
            <a:custGeom>
              <a:gdLst>
                <a:gd name="T0" fmla="*/ 9 w 18"/>
                <a:gd name="T1" fmla="*/ 2 h 41"/>
                <a:gd name="T2" fmla="*/ 0 w 18"/>
                <a:gd name="T3" fmla="*/ 12 h 41"/>
                <a:gd name="T4" fmla="*/ 7 w 18"/>
                <a:gd name="T5" fmla="*/ 41 h 41"/>
                <a:gd name="T6" fmla="*/ 18 w 18"/>
                <a:gd name="T7" fmla="*/ 21 h 41"/>
                <a:gd name="T8" fmla="*/ 9 w 18"/>
                <a:gd name="T9" fmla="*/ 2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1">
                  <a:moveTo>
                    <a:pt x="9" y="2"/>
                  </a:moveTo>
                  <a:cubicBezTo>
                    <a:pt x="9" y="2"/>
                    <a:pt x="1" y="0"/>
                    <a:pt x="0" y="12"/>
                  </a:cubicBezTo>
                  <a:cubicBezTo>
                    <a:pt x="0" y="23"/>
                    <a:pt x="0" y="40"/>
                    <a:pt x="7" y="41"/>
                  </a:cubicBezTo>
                  <a:cubicBezTo>
                    <a:pt x="15" y="41"/>
                    <a:pt x="18" y="34"/>
                    <a:pt x="18" y="21"/>
                  </a:cubicBezTo>
                  <a:cubicBezTo>
                    <a:pt x="17" y="8"/>
                    <a:pt x="14" y="4"/>
                    <a:pt x="9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8005184" y="5203454"/>
            <a:ext cx="338220" cy="343023"/>
            <a:chOff x="1909763" y="950913"/>
            <a:chExt cx="782637" cy="793750"/>
          </a:xfrm>
          <a:solidFill>
            <a:srgbClr val="16B277"/>
          </a:solidFill>
        </p:grpSpPr>
        <p:sp>
          <p:nvSpPr>
            <p:cNvPr id="139" name="Freeform 59"/>
            <p:cNvSpPr>
              <a:spLocks noEditPoints="1"/>
            </p:cNvSpPr>
            <p:nvPr/>
          </p:nvSpPr>
          <p:spPr bwMode="auto">
            <a:xfrm>
              <a:off x="1909763" y="1204913"/>
              <a:ext cx="539750" cy="539750"/>
            </a:xfrm>
            <a:custGeom>
              <a:gdLst>
                <a:gd name="T0" fmla="*/ 0 w 340"/>
                <a:gd name="T1" fmla="*/ 340 h 340"/>
                <a:gd name="T2" fmla="*/ 340 w 340"/>
                <a:gd name="T3" fmla="*/ 340 h 340"/>
                <a:gd name="T4" fmla="*/ 340 w 340"/>
                <a:gd name="T5" fmla="*/ 0 h 340"/>
                <a:gd name="T6" fmla="*/ 0 w 340"/>
                <a:gd name="T7" fmla="*/ 0 h 340"/>
                <a:gd name="T8" fmla="*/ 0 w 340"/>
                <a:gd name="T9" fmla="*/ 340 h 340"/>
                <a:gd name="T10" fmla="*/ 304 w 340"/>
                <a:gd name="T11" fmla="*/ 251 h 340"/>
                <a:gd name="T12" fmla="*/ 35 w 340"/>
                <a:gd name="T13" fmla="*/ 251 h 340"/>
                <a:gd name="T14" fmla="*/ 35 w 340"/>
                <a:gd name="T15" fmla="*/ 36 h 340"/>
                <a:gd name="T16" fmla="*/ 304 w 340"/>
                <a:gd name="T17" fmla="*/ 36 h 340"/>
                <a:gd name="T18" fmla="*/ 304 w 340"/>
                <a:gd name="T19" fmla="*/ 251 h 3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0">
                  <a:moveTo>
                    <a:pt x="0" y="340"/>
                  </a:moveTo>
                  <a:lnTo>
                    <a:pt x="340" y="340"/>
                  </a:lnTo>
                  <a:lnTo>
                    <a:pt x="340" y="0"/>
                  </a:lnTo>
                  <a:lnTo>
                    <a:pt x="0" y="0"/>
                  </a:lnTo>
                  <a:lnTo>
                    <a:pt x="0" y="340"/>
                  </a:lnTo>
                  <a:close/>
                  <a:moveTo>
                    <a:pt x="304" y="251"/>
                  </a:moveTo>
                  <a:lnTo>
                    <a:pt x="35" y="251"/>
                  </a:lnTo>
                  <a:lnTo>
                    <a:pt x="35" y="36"/>
                  </a:lnTo>
                  <a:lnTo>
                    <a:pt x="304" y="36"/>
                  </a:lnTo>
                  <a:lnTo>
                    <a:pt x="304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40" name="Freeform 60"/>
            <p:cNvSpPr/>
            <p:nvPr/>
          </p:nvSpPr>
          <p:spPr bwMode="auto">
            <a:xfrm>
              <a:off x="2060575" y="950913"/>
              <a:ext cx="631825" cy="569913"/>
            </a:xfrm>
            <a:custGeom>
              <a:gdLst>
                <a:gd name="T0" fmla="*/ 334 w 398"/>
                <a:gd name="T1" fmla="*/ 0 h 359"/>
                <a:gd name="T2" fmla="*/ 0 w 398"/>
                <a:gd name="T3" fmla="*/ 64 h 359"/>
                <a:gd name="T4" fmla="*/ 15 w 398"/>
                <a:gd name="T5" fmla="*/ 143 h 359"/>
                <a:gd name="T6" fmla="*/ 51 w 398"/>
                <a:gd name="T7" fmla="*/ 143 h 359"/>
                <a:gd name="T8" fmla="*/ 41 w 398"/>
                <a:gd name="T9" fmla="*/ 93 h 359"/>
                <a:gd name="T10" fmla="*/ 305 w 398"/>
                <a:gd name="T11" fmla="*/ 40 h 359"/>
                <a:gd name="T12" fmla="*/ 346 w 398"/>
                <a:gd name="T13" fmla="*/ 251 h 359"/>
                <a:gd name="T14" fmla="*/ 262 w 398"/>
                <a:gd name="T15" fmla="*/ 268 h 359"/>
                <a:gd name="T16" fmla="*/ 262 w 398"/>
                <a:gd name="T17" fmla="*/ 359 h 359"/>
                <a:gd name="T18" fmla="*/ 398 w 398"/>
                <a:gd name="T19" fmla="*/ 332 h 359"/>
                <a:gd name="T20" fmla="*/ 334 w 398"/>
                <a:gd name="T21" fmla="*/ 0 h 3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8" h="359">
                  <a:moveTo>
                    <a:pt x="334" y="0"/>
                  </a:moveTo>
                  <a:lnTo>
                    <a:pt x="0" y="64"/>
                  </a:lnTo>
                  <a:lnTo>
                    <a:pt x="15" y="143"/>
                  </a:lnTo>
                  <a:lnTo>
                    <a:pt x="51" y="143"/>
                  </a:lnTo>
                  <a:lnTo>
                    <a:pt x="41" y="93"/>
                  </a:lnTo>
                  <a:lnTo>
                    <a:pt x="305" y="40"/>
                  </a:lnTo>
                  <a:lnTo>
                    <a:pt x="346" y="251"/>
                  </a:lnTo>
                  <a:lnTo>
                    <a:pt x="262" y="268"/>
                  </a:lnTo>
                  <a:lnTo>
                    <a:pt x="262" y="359"/>
                  </a:lnTo>
                  <a:lnTo>
                    <a:pt x="398" y="332"/>
                  </a:lnTo>
                  <a:lnTo>
                    <a:pt x="3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en-US" altLang="zh-CN"/>
          </a:p>
        </p:txBody>
      </p:sp>
      <p:sp>
        <p:nvSpPr>
          <p:cNvPr id="47" name="文本框 46"/>
          <p:cNvSpPr txBox="1"/>
          <p:nvPr/>
        </p:nvSpPr>
        <p:spPr>
          <a:xfrm>
            <a:off x="735822" y="3278230"/>
            <a:ext cx="2143127" cy="705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</a:rPr>
              <a:t>我们拥有优秀的专业设计团队，请输入内容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735823" y="2939941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16B277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2000" b="1">
              <a:solidFill>
                <a:srgbClr val="16B277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404560" y="2013187"/>
            <a:ext cx="2861146" cy="313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</a:rPr>
              <a:t>专注于请输入内容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50" name="Rectangle 36"/>
          <p:cNvSpPr>
            <a:spLocks noChangeArrowheads="1"/>
          </p:cNvSpPr>
          <p:nvPr/>
        </p:nvSpPr>
        <p:spPr bwMode="auto">
          <a:xfrm>
            <a:off x="8404559" y="1704674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b="1">
                <a:solidFill>
                  <a:srgbClr val="16B277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b="1">
              <a:solidFill>
                <a:srgbClr val="16B277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404560" y="3130091"/>
            <a:ext cx="2861146" cy="313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</a:rPr>
              <a:t>专注于请输入内容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52" name="Rectangle 36"/>
          <p:cNvSpPr>
            <a:spLocks noChangeArrowheads="1"/>
          </p:cNvSpPr>
          <p:nvPr/>
        </p:nvSpPr>
        <p:spPr bwMode="auto">
          <a:xfrm>
            <a:off x="8404559" y="2821578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b="1">
                <a:solidFill>
                  <a:srgbClr val="16B277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b="1">
              <a:solidFill>
                <a:srgbClr val="16B277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8404560" y="4319581"/>
            <a:ext cx="2861146" cy="313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</a:rPr>
              <a:t>专注于请输入内容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54" name="Rectangle 36"/>
          <p:cNvSpPr>
            <a:spLocks noChangeArrowheads="1"/>
          </p:cNvSpPr>
          <p:nvPr/>
        </p:nvSpPr>
        <p:spPr bwMode="auto">
          <a:xfrm>
            <a:off x="8404559" y="4011068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b="1">
                <a:solidFill>
                  <a:srgbClr val="16B277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b="1">
              <a:solidFill>
                <a:srgbClr val="16B277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8404560" y="5509071"/>
            <a:ext cx="2861146" cy="313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</a:rPr>
              <a:t>专注于请输入内容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56" name="Rectangle 36"/>
          <p:cNvSpPr>
            <a:spLocks noChangeArrowheads="1"/>
          </p:cNvSpPr>
          <p:nvPr/>
        </p:nvSpPr>
        <p:spPr bwMode="auto">
          <a:xfrm>
            <a:off x="8404559" y="5200558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b="1">
                <a:solidFill>
                  <a:srgbClr val="16B277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b="1">
              <a:solidFill>
                <a:srgbClr val="16B277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  <p:bldP spid="131" grpId="0"/>
      <p:bldP spid="132" grpId="0"/>
      <p:bldP spid="133" grpId="0" animBg="1"/>
      <p:bldP spid="134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Graphic spid="10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2108200" y="1"/>
            <a:ext cx="2781300" cy="4231552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342123" y="2372482"/>
            <a:ext cx="23134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b="1" spc="300">
                <a:solidFill>
                  <a:srgbClr val="16B277"/>
                </a:solidFill>
                <a:latin typeface="+mn-ea"/>
              </a:rPr>
              <a:t>目录</a:t>
            </a:r>
            <a:endParaRPr lang="zh-CN" altLang="en-US" sz="8000" b="1" spc="300">
              <a:solidFill>
                <a:srgbClr val="16B277"/>
              </a:solidFill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71967" y="3490488"/>
            <a:ext cx="2053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spc="300">
                <a:solidFill>
                  <a:srgbClr val="16B277"/>
                </a:solidFill>
                <a:latin typeface="+mn-ea"/>
              </a:rPr>
              <a:t>CONTENTS</a:t>
            </a:r>
            <a:endParaRPr lang="zh-CN" altLang="en-US" sz="2400" b="1" spc="300">
              <a:solidFill>
                <a:srgbClr val="16B277"/>
              </a:solidFill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66390" y="1748354"/>
            <a:ext cx="387798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请在此处添加标题</a:t>
            </a:r>
            <a:endParaRPr kumimoji="0" lang="zh-CN" altLang="en-US" sz="3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223698" y="1800174"/>
            <a:ext cx="542692" cy="542692"/>
          </a:xfrm>
          <a:prstGeom prst="ellipse">
            <a:avLst/>
          </a:prstGeom>
          <a:solidFill>
            <a:srgbClr val="129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</a:t>
            </a:r>
            <a:endParaRPr kumimoji="0" lang="zh-CN" altLang="en-US" sz="32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66390" y="2737103"/>
            <a:ext cx="387798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请在此处添加标题</a:t>
            </a:r>
            <a:endParaRPr kumimoji="0" lang="zh-CN" altLang="en-US" sz="3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223698" y="2788923"/>
            <a:ext cx="542692" cy="542692"/>
          </a:xfrm>
          <a:prstGeom prst="ellipse">
            <a:avLst/>
          </a:prstGeom>
          <a:solidFill>
            <a:srgbClr val="129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</a:t>
            </a:r>
            <a:endParaRPr kumimoji="0" lang="zh-CN" altLang="en-US" sz="32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66390" y="3725852"/>
            <a:ext cx="387798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请在此处添加标题</a:t>
            </a:r>
            <a:endParaRPr kumimoji="0" lang="zh-CN" altLang="en-US" sz="3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223698" y="3777672"/>
            <a:ext cx="542692" cy="542692"/>
          </a:xfrm>
          <a:prstGeom prst="ellipse">
            <a:avLst/>
          </a:prstGeom>
          <a:solidFill>
            <a:srgbClr val="129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3</a:t>
            </a:r>
            <a:endParaRPr kumimoji="0" lang="zh-CN" altLang="en-US" sz="32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766390" y="4714601"/>
            <a:ext cx="387798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请在此处添加标题</a:t>
            </a:r>
            <a:endParaRPr kumimoji="0" lang="zh-CN" altLang="en-US" sz="3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223698" y="4766421"/>
            <a:ext cx="542692" cy="542692"/>
          </a:xfrm>
          <a:prstGeom prst="ellipse">
            <a:avLst/>
          </a:prstGeom>
          <a:solidFill>
            <a:srgbClr val="129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4</a:t>
            </a:r>
            <a:endParaRPr kumimoji="0" lang="zh-CN" altLang="en-US" sz="32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8" name="组合 237"/>
          <p:cNvGrpSpPr/>
          <p:nvPr/>
        </p:nvGrpSpPr>
        <p:grpSpPr>
          <a:xfrm>
            <a:off x="625927" y="1794654"/>
            <a:ext cx="6564146" cy="4346264"/>
            <a:chOff x="625927" y="1794654"/>
            <a:chExt cx="6564146" cy="4346264"/>
          </a:xfrm>
        </p:grpSpPr>
        <p:cxnSp>
          <p:nvCxnSpPr>
            <p:cNvPr id="345" name="Straight Connector 344"/>
            <p:cNvCxnSpPr/>
            <p:nvPr/>
          </p:nvCxnSpPr>
          <p:spPr>
            <a:xfrm>
              <a:off x="3979858" y="5572613"/>
              <a:ext cx="1306994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1916806" y="5572613"/>
              <a:ext cx="1204395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625927" y="1794654"/>
              <a:ext cx="6564146" cy="3683016"/>
              <a:chOff x="2193925" y="1871663"/>
              <a:chExt cx="6991351" cy="3922713"/>
            </a:xfrm>
            <a:solidFill>
              <a:srgbClr val="DEDEDE"/>
            </a:solidFill>
          </p:grpSpPr>
          <p:sp>
            <p:nvSpPr>
              <p:cNvPr id="5" name="Rectangle 8"/>
              <p:cNvSpPr>
                <a:spLocks noChangeArrowheads="1"/>
              </p:cNvSpPr>
              <p:nvPr/>
            </p:nvSpPr>
            <p:spPr bwMode="auto">
              <a:xfrm>
                <a:off x="2224088" y="2576513"/>
                <a:ext cx="39688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6" name="Freeform 9"/>
              <p:cNvSpPr/>
              <p:nvPr/>
            </p:nvSpPr>
            <p:spPr bwMode="auto">
              <a:xfrm>
                <a:off x="2193925" y="2065338"/>
                <a:ext cx="2090738" cy="1871663"/>
              </a:xfrm>
              <a:custGeom>
                <a:gdLst>
                  <a:gd name="T0" fmla="*/ 385 w 1317"/>
                  <a:gd name="T1" fmla="*/ 45 h 1179"/>
                  <a:gd name="T2" fmla="*/ 302 w 1317"/>
                  <a:gd name="T3" fmla="*/ 51 h 1179"/>
                  <a:gd name="T4" fmla="*/ 144 w 1317"/>
                  <a:gd name="T5" fmla="*/ 115 h 1179"/>
                  <a:gd name="T6" fmla="*/ 37 w 1317"/>
                  <a:gd name="T7" fmla="*/ 198 h 1179"/>
                  <a:gd name="T8" fmla="*/ 34 w 1317"/>
                  <a:gd name="T9" fmla="*/ 225 h 1179"/>
                  <a:gd name="T10" fmla="*/ 115 w 1317"/>
                  <a:gd name="T11" fmla="*/ 229 h 1179"/>
                  <a:gd name="T12" fmla="*/ 262 w 1317"/>
                  <a:gd name="T13" fmla="*/ 204 h 1179"/>
                  <a:gd name="T14" fmla="*/ 349 w 1317"/>
                  <a:gd name="T15" fmla="*/ 402 h 1179"/>
                  <a:gd name="T16" fmla="*/ 298 w 1317"/>
                  <a:gd name="T17" fmla="*/ 465 h 1179"/>
                  <a:gd name="T18" fmla="*/ 251 w 1317"/>
                  <a:gd name="T19" fmla="*/ 680 h 1179"/>
                  <a:gd name="T20" fmla="*/ 318 w 1317"/>
                  <a:gd name="T21" fmla="*/ 755 h 1179"/>
                  <a:gd name="T22" fmla="*/ 361 w 1317"/>
                  <a:gd name="T23" fmla="*/ 787 h 1179"/>
                  <a:gd name="T24" fmla="*/ 321 w 1317"/>
                  <a:gd name="T25" fmla="*/ 824 h 1179"/>
                  <a:gd name="T26" fmla="*/ 351 w 1317"/>
                  <a:gd name="T27" fmla="*/ 831 h 1179"/>
                  <a:gd name="T28" fmla="*/ 428 w 1317"/>
                  <a:gd name="T29" fmla="*/ 891 h 1179"/>
                  <a:gd name="T30" fmla="*/ 462 w 1317"/>
                  <a:gd name="T31" fmla="*/ 998 h 1179"/>
                  <a:gd name="T32" fmla="*/ 596 w 1317"/>
                  <a:gd name="T33" fmla="*/ 1042 h 1179"/>
                  <a:gd name="T34" fmla="*/ 670 w 1317"/>
                  <a:gd name="T35" fmla="*/ 1105 h 1179"/>
                  <a:gd name="T36" fmla="*/ 743 w 1317"/>
                  <a:gd name="T37" fmla="*/ 1143 h 1179"/>
                  <a:gd name="T38" fmla="*/ 781 w 1317"/>
                  <a:gd name="T39" fmla="*/ 1142 h 1179"/>
                  <a:gd name="T40" fmla="*/ 724 w 1317"/>
                  <a:gd name="T41" fmla="*/ 1005 h 1179"/>
                  <a:gd name="T42" fmla="*/ 683 w 1317"/>
                  <a:gd name="T43" fmla="*/ 969 h 1179"/>
                  <a:gd name="T44" fmla="*/ 650 w 1317"/>
                  <a:gd name="T45" fmla="*/ 935 h 1179"/>
                  <a:gd name="T46" fmla="*/ 587 w 1317"/>
                  <a:gd name="T47" fmla="*/ 934 h 1179"/>
                  <a:gd name="T48" fmla="*/ 580 w 1317"/>
                  <a:gd name="T49" fmla="*/ 858 h 1179"/>
                  <a:gd name="T50" fmla="*/ 613 w 1317"/>
                  <a:gd name="T51" fmla="*/ 755 h 1179"/>
                  <a:gd name="T52" fmla="*/ 706 w 1317"/>
                  <a:gd name="T53" fmla="*/ 788 h 1179"/>
                  <a:gd name="T54" fmla="*/ 784 w 1317"/>
                  <a:gd name="T55" fmla="*/ 823 h 1179"/>
                  <a:gd name="T56" fmla="*/ 859 w 1317"/>
                  <a:gd name="T57" fmla="*/ 728 h 1179"/>
                  <a:gd name="T58" fmla="*/ 924 w 1317"/>
                  <a:gd name="T59" fmla="*/ 604 h 1179"/>
                  <a:gd name="T60" fmla="*/ 995 w 1317"/>
                  <a:gd name="T61" fmla="*/ 579 h 1179"/>
                  <a:gd name="T62" fmla="*/ 1058 w 1317"/>
                  <a:gd name="T63" fmla="*/ 512 h 1179"/>
                  <a:gd name="T64" fmla="*/ 1142 w 1317"/>
                  <a:gd name="T65" fmla="*/ 477 h 1179"/>
                  <a:gd name="T66" fmla="*/ 1172 w 1317"/>
                  <a:gd name="T67" fmla="*/ 390 h 1179"/>
                  <a:gd name="T68" fmla="*/ 1253 w 1317"/>
                  <a:gd name="T69" fmla="*/ 409 h 1179"/>
                  <a:gd name="T70" fmla="*/ 1317 w 1317"/>
                  <a:gd name="T71" fmla="*/ 298 h 1179"/>
                  <a:gd name="T72" fmla="*/ 1278 w 1317"/>
                  <a:gd name="T73" fmla="*/ 313 h 1179"/>
                  <a:gd name="T74" fmla="*/ 1311 w 1317"/>
                  <a:gd name="T75" fmla="*/ 127 h 1179"/>
                  <a:gd name="T76" fmla="*/ 1313 w 1317"/>
                  <a:gd name="T77" fmla="*/ 77 h 1179"/>
                  <a:gd name="T78" fmla="*/ 1250 w 1317"/>
                  <a:gd name="T79" fmla="*/ 48 h 1179"/>
                  <a:gd name="T80" fmla="*/ 1219 w 1317"/>
                  <a:gd name="T81" fmla="*/ 148 h 1179"/>
                  <a:gd name="T82" fmla="*/ 1221 w 1317"/>
                  <a:gd name="T83" fmla="*/ 224 h 1179"/>
                  <a:gd name="T84" fmla="*/ 1194 w 1317"/>
                  <a:gd name="T85" fmla="*/ 122 h 1179"/>
                  <a:gd name="T86" fmla="*/ 1119 w 1317"/>
                  <a:gd name="T87" fmla="*/ 158 h 1179"/>
                  <a:gd name="T88" fmla="*/ 1075 w 1317"/>
                  <a:gd name="T89" fmla="*/ 286 h 1179"/>
                  <a:gd name="T90" fmla="*/ 1009 w 1317"/>
                  <a:gd name="T91" fmla="*/ 329 h 1179"/>
                  <a:gd name="T92" fmla="*/ 963 w 1317"/>
                  <a:gd name="T93" fmla="*/ 330 h 1179"/>
                  <a:gd name="T94" fmla="*/ 944 w 1317"/>
                  <a:gd name="T95" fmla="*/ 289 h 1179"/>
                  <a:gd name="T96" fmla="*/ 905 w 1317"/>
                  <a:gd name="T97" fmla="*/ 204 h 1179"/>
                  <a:gd name="T98" fmla="*/ 1032 w 1317"/>
                  <a:gd name="T99" fmla="*/ 164 h 1179"/>
                  <a:gd name="T100" fmla="*/ 1103 w 1317"/>
                  <a:gd name="T101" fmla="*/ 82 h 1179"/>
                  <a:gd name="T102" fmla="*/ 1011 w 1317"/>
                  <a:gd name="T103" fmla="*/ 0 h 11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317" h="1179">
                    <a:moveTo>
                      <a:pt x="812" y="78"/>
                    </a:moveTo>
                    <a:lnTo>
                      <a:pt x="812" y="45"/>
                    </a:lnTo>
                    <a:lnTo>
                      <a:pt x="385" y="45"/>
                    </a:lnTo>
                    <a:lnTo>
                      <a:pt x="385" y="14"/>
                    </a:lnTo>
                    <a:lnTo>
                      <a:pt x="302" y="14"/>
                    </a:lnTo>
                    <a:lnTo>
                      <a:pt x="302" y="51"/>
                    </a:lnTo>
                    <a:lnTo>
                      <a:pt x="192" y="51"/>
                    </a:lnTo>
                    <a:lnTo>
                      <a:pt x="192" y="115"/>
                    </a:lnTo>
                    <a:lnTo>
                      <a:pt x="144" y="115"/>
                    </a:lnTo>
                    <a:lnTo>
                      <a:pt x="144" y="151"/>
                    </a:lnTo>
                    <a:lnTo>
                      <a:pt x="37" y="151"/>
                    </a:lnTo>
                    <a:lnTo>
                      <a:pt x="37" y="198"/>
                    </a:lnTo>
                    <a:lnTo>
                      <a:pt x="0" y="198"/>
                    </a:lnTo>
                    <a:lnTo>
                      <a:pt x="0" y="225"/>
                    </a:lnTo>
                    <a:lnTo>
                      <a:pt x="34" y="225"/>
                    </a:lnTo>
                    <a:lnTo>
                      <a:pt x="34" y="262"/>
                    </a:lnTo>
                    <a:lnTo>
                      <a:pt x="115" y="262"/>
                    </a:lnTo>
                    <a:lnTo>
                      <a:pt x="115" y="229"/>
                    </a:lnTo>
                    <a:lnTo>
                      <a:pt x="208" y="229"/>
                    </a:lnTo>
                    <a:lnTo>
                      <a:pt x="208" y="204"/>
                    </a:lnTo>
                    <a:lnTo>
                      <a:pt x="262" y="204"/>
                    </a:lnTo>
                    <a:lnTo>
                      <a:pt x="262" y="226"/>
                    </a:lnTo>
                    <a:lnTo>
                      <a:pt x="349" y="226"/>
                    </a:lnTo>
                    <a:lnTo>
                      <a:pt x="349" y="402"/>
                    </a:lnTo>
                    <a:lnTo>
                      <a:pt x="328" y="402"/>
                    </a:lnTo>
                    <a:lnTo>
                      <a:pt x="328" y="465"/>
                    </a:lnTo>
                    <a:lnTo>
                      <a:pt x="298" y="465"/>
                    </a:lnTo>
                    <a:lnTo>
                      <a:pt x="298" y="542"/>
                    </a:lnTo>
                    <a:lnTo>
                      <a:pt x="251" y="542"/>
                    </a:lnTo>
                    <a:lnTo>
                      <a:pt x="251" y="680"/>
                    </a:lnTo>
                    <a:lnTo>
                      <a:pt x="282" y="680"/>
                    </a:lnTo>
                    <a:lnTo>
                      <a:pt x="282" y="755"/>
                    </a:lnTo>
                    <a:lnTo>
                      <a:pt x="318" y="755"/>
                    </a:lnTo>
                    <a:lnTo>
                      <a:pt x="318" y="726"/>
                    </a:lnTo>
                    <a:lnTo>
                      <a:pt x="361" y="726"/>
                    </a:lnTo>
                    <a:lnTo>
                      <a:pt x="361" y="787"/>
                    </a:lnTo>
                    <a:lnTo>
                      <a:pt x="294" y="787"/>
                    </a:lnTo>
                    <a:lnTo>
                      <a:pt x="294" y="824"/>
                    </a:lnTo>
                    <a:lnTo>
                      <a:pt x="321" y="824"/>
                    </a:lnTo>
                    <a:lnTo>
                      <a:pt x="321" y="861"/>
                    </a:lnTo>
                    <a:lnTo>
                      <a:pt x="351" y="861"/>
                    </a:lnTo>
                    <a:lnTo>
                      <a:pt x="351" y="831"/>
                    </a:lnTo>
                    <a:lnTo>
                      <a:pt x="393" y="831"/>
                    </a:lnTo>
                    <a:lnTo>
                      <a:pt x="393" y="891"/>
                    </a:lnTo>
                    <a:lnTo>
                      <a:pt x="428" y="891"/>
                    </a:lnTo>
                    <a:lnTo>
                      <a:pt x="428" y="967"/>
                    </a:lnTo>
                    <a:lnTo>
                      <a:pt x="462" y="967"/>
                    </a:lnTo>
                    <a:lnTo>
                      <a:pt x="462" y="998"/>
                    </a:lnTo>
                    <a:lnTo>
                      <a:pt x="534" y="998"/>
                    </a:lnTo>
                    <a:lnTo>
                      <a:pt x="534" y="1042"/>
                    </a:lnTo>
                    <a:lnTo>
                      <a:pt x="596" y="1042"/>
                    </a:lnTo>
                    <a:lnTo>
                      <a:pt x="596" y="1074"/>
                    </a:lnTo>
                    <a:lnTo>
                      <a:pt x="670" y="1074"/>
                    </a:lnTo>
                    <a:lnTo>
                      <a:pt x="670" y="1105"/>
                    </a:lnTo>
                    <a:lnTo>
                      <a:pt x="710" y="1105"/>
                    </a:lnTo>
                    <a:lnTo>
                      <a:pt x="710" y="1143"/>
                    </a:lnTo>
                    <a:lnTo>
                      <a:pt x="743" y="1143"/>
                    </a:lnTo>
                    <a:lnTo>
                      <a:pt x="743" y="1179"/>
                    </a:lnTo>
                    <a:lnTo>
                      <a:pt x="781" y="1179"/>
                    </a:lnTo>
                    <a:lnTo>
                      <a:pt x="781" y="1142"/>
                    </a:lnTo>
                    <a:lnTo>
                      <a:pt x="754" y="1142"/>
                    </a:lnTo>
                    <a:lnTo>
                      <a:pt x="754" y="1005"/>
                    </a:lnTo>
                    <a:lnTo>
                      <a:pt x="724" y="1005"/>
                    </a:lnTo>
                    <a:lnTo>
                      <a:pt x="724" y="1036"/>
                    </a:lnTo>
                    <a:lnTo>
                      <a:pt x="683" y="1036"/>
                    </a:lnTo>
                    <a:lnTo>
                      <a:pt x="683" y="969"/>
                    </a:lnTo>
                    <a:lnTo>
                      <a:pt x="715" y="969"/>
                    </a:lnTo>
                    <a:lnTo>
                      <a:pt x="715" y="935"/>
                    </a:lnTo>
                    <a:lnTo>
                      <a:pt x="650" y="935"/>
                    </a:lnTo>
                    <a:lnTo>
                      <a:pt x="650" y="962"/>
                    </a:lnTo>
                    <a:lnTo>
                      <a:pt x="587" y="962"/>
                    </a:lnTo>
                    <a:lnTo>
                      <a:pt x="587" y="934"/>
                    </a:lnTo>
                    <a:lnTo>
                      <a:pt x="542" y="934"/>
                    </a:lnTo>
                    <a:lnTo>
                      <a:pt x="542" y="858"/>
                    </a:lnTo>
                    <a:lnTo>
                      <a:pt x="580" y="858"/>
                    </a:lnTo>
                    <a:lnTo>
                      <a:pt x="580" y="791"/>
                    </a:lnTo>
                    <a:lnTo>
                      <a:pt x="613" y="791"/>
                    </a:lnTo>
                    <a:lnTo>
                      <a:pt x="613" y="755"/>
                    </a:lnTo>
                    <a:lnTo>
                      <a:pt x="681" y="755"/>
                    </a:lnTo>
                    <a:lnTo>
                      <a:pt x="681" y="788"/>
                    </a:lnTo>
                    <a:lnTo>
                      <a:pt x="706" y="788"/>
                    </a:lnTo>
                    <a:lnTo>
                      <a:pt x="706" y="751"/>
                    </a:lnTo>
                    <a:lnTo>
                      <a:pt x="784" y="751"/>
                    </a:lnTo>
                    <a:lnTo>
                      <a:pt x="784" y="823"/>
                    </a:lnTo>
                    <a:lnTo>
                      <a:pt x="817" y="823"/>
                    </a:lnTo>
                    <a:lnTo>
                      <a:pt x="817" y="728"/>
                    </a:lnTo>
                    <a:lnTo>
                      <a:pt x="859" y="728"/>
                    </a:lnTo>
                    <a:lnTo>
                      <a:pt x="859" y="686"/>
                    </a:lnTo>
                    <a:lnTo>
                      <a:pt x="924" y="686"/>
                    </a:lnTo>
                    <a:lnTo>
                      <a:pt x="924" y="604"/>
                    </a:lnTo>
                    <a:lnTo>
                      <a:pt x="956" y="604"/>
                    </a:lnTo>
                    <a:lnTo>
                      <a:pt x="956" y="579"/>
                    </a:lnTo>
                    <a:lnTo>
                      <a:pt x="995" y="579"/>
                    </a:lnTo>
                    <a:lnTo>
                      <a:pt x="995" y="546"/>
                    </a:lnTo>
                    <a:lnTo>
                      <a:pt x="1058" y="546"/>
                    </a:lnTo>
                    <a:lnTo>
                      <a:pt x="1058" y="512"/>
                    </a:lnTo>
                    <a:lnTo>
                      <a:pt x="1097" y="512"/>
                    </a:lnTo>
                    <a:lnTo>
                      <a:pt x="1097" y="477"/>
                    </a:lnTo>
                    <a:lnTo>
                      <a:pt x="1142" y="477"/>
                    </a:lnTo>
                    <a:lnTo>
                      <a:pt x="1142" y="509"/>
                    </a:lnTo>
                    <a:lnTo>
                      <a:pt x="1172" y="509"/>
                    </a:lnTo>
                    <a:lnTo>
                      <a:pt x="1172" y="390"/>
                    </a:lnTo>
                    <a:lnTo>
                      <a:pt x="1221" y="390"/>
                    </a:lnTo>
                    <a:lnTo>
                      <a:pt x="1221" y="409"/>
                    </a:lnTo>
                    <a:lnTo>
                      <a:pt x="1253" y="409"/>
                    </a:lnTo>
                    <a:lnTo>
                      <a:pt x="1253" y="375"/>
                    </a:lnTo>
                    <a:lnTo>
                      <a:pt x="1317" y="375"/>
                    </a:lnTo>
                    <a:lnTo>
                      <a:pt x="1317" y="298"/>
                    </a:lnTo>
                    <a:lnTo>
                      <a:pt x="1297" y="298"/>
                    </a:lnTo>
                    <a:lnTo>
                      <a:pt x="1297" y="313"/>
                    </a:lnTo>
                    <a:lnTo>
                      <a:pt x="1278" y="313"/>
                    </a:lnTo>
                    <a:lnTo>
                      <a:pt x="1278" y="165"/>
                    </a:lnTo>
                    <a:lnTo>
                      <a:pt x="1311" y="165"/>
                    </a:lnTo>
                    <a:lnTo>
                      <a:pt x="1311" y="127"/>
                    </a:lnTo>
                    <a:lnTo>
                      <a:pt x="1280" y="127"/>
                    </a:lnTo>
                    <a:lnTo>
                      <a:pt x="1280" y="77"/>
                    </a:lnTo>
                    <a:lnTo>
                      <a:pt x="1313" y="77"/>
                    </a:lnTo>
                    <a:lnTo>
                      <a:pt x="1313" y="48"/>
                    </a:lnTo>
                    <a:lnTo>
                      <a:pt x="1277" y="48"/>
                    </a:lnTo>
                    <a:lnTo>
                      <a:pt x="1250" y="48"/>
                    </a:lnTo>
                    <a:lnTo>
                      <a:pt x="1250" y="79"/>
                    </a:lnTo>
                    <a:lnTo>
                      <a:pt x="1219" y="79"/>
                    </a:lnTo>
                    <a:lnTo>
                      <a:pt x="1219" y="148"/>
                    </a:lnTo>
                    <a:lnTo>
                      <a:pt x="1256" y="148"/>
                    </a:lnTo>
                    <a:lnTo>
                      <a:pt x="1256" y="224"/>
                    </a:lnTo>
                    <a:lnTo>
                      <a:pt x="1221" y="224"/>
                    </a:lnTo>
                    <a:lnTo>
                      <a:pt x="1221" y="189"/>
                    </a:lnTo>
                    <a:lnTo>
                      <a:pt x="1194" y="189"/>
                    </a:lnTo>
                    <a:lnTo>
                      <a:pt x="1194" y="122"/>
                    </a:lnTo>
                    <a:lnTo>
                      <a:pt x="1142" y="122"/>
                    </a:lnTo>
                    <a:lnTo>
                      <a:pt x="1142" y="158"/>
                    </a:lnTo>
                    <a:lnTo>
                      <a:pt x="1119" y="158"/>
                    </a:lnTo>
                    <a:lnTo>
                      <a:pt x="1119" y="261"/>
                    </a:lnTo>
                    <a:lnTo>
                      <a:pt x="1075" y="261"/>
                    </a:lnTo>
                    <a:lnTo>
                      <a:pt x="1075" y="286"/>
                    </a:lnTo>
                    <a:lnTo>
                      <a:pt x="1045" y="286"/>
                    </a:lnTo>
                    <a:lnTo>
                      <a:pt x="1045" y="329"/>
                    </a:lnTo>
                    <a:lnTo>
                      <a:pt x="1009" y="329"/>
                    </a:lnTo>
                    <a:lnTo>
                      <a:pt x="982" y="355"/>
                    </a:lnTo>
                    <a:lnTo>
                      <a:pt x="963" y="355"/>
                    </a:lnTo>
                    <a:lnTo>
                      <a:pt x="963" y="330"/>
                    </a:lnTo>
                    <a:lnTo>
                      <a:pt x="992" y="330"/>
                    </a:lnTo>
                    <a:lnTo>
                      <a:pt x="992" y="289"/>
                    </a:lnTo>
                    <a:lnTo>
                      <a:pt x="944" y="289"/>
                    </a:lnTo>
                    <a:lnTo>
                      <a:pt x="944" y="258"/>
                    </a:lnTo>
                    <a:lnTo>
                      <a:pt x="905" y="258"/>
                    </a:lnTo>
                    <a:lnTo>
                      <a:pt x="905" y="204"/>
                    </a:lnTo>
                    <a:lnTo>
                      <a:pt x="948" y="204"/>
                    </a:lnTo>
                    <a:lnTo>
                      <a:pt x="948" y="164"/>
                    </a:lnTo>
                    <a:lnTo>
                      <a:pt x="1032" y="164"/>
                    </a:lnTo>
                    <a:lnTo>
                      <a:pt x="1032" y="132"/>
                    </a:lnTo>
                    <a:lnTo>
                      <a:pt x="1103" y="132"/>
                    </a:lnTo>
                    <a:lnTo>
                      <a:pt x="1103" y="82"/>
                    </a:lnTo>
                    <a:lnTo>
                      <a:pt x="1065" y="82"/>
                    </a:lnTo>
                    <a:lnTo>
                      <a:pt x="1065" y="0"/>
                    </a:lnTo>
                    <a:lnTo>
                      <a:pt x="1011" y="0"/>
                    </a:lnTo>
                    <a:lnTo>
                      <a:pt x="1011" y="77"/>
                    </a:lnTo>
                    <a:lnTo>
                      <a:pt x="812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7" name="Freeform 10"/>
              <p:cNvSpPr/>
              <p:nvPr/>
            </p:nvSpPr>
            <p:spPr bwMode="auto">
              <a:xfrm>
                <a:off x="3359150" y="2028825"/>
                <a:ext cx="303213" cy="100013"/>
              </a:xfrm>
              <a:custGeom>
                <a:gdLst>
                  <a:gd name="T0" fmla="*/ 0 w 191"/>
                  <a:gd name="T1" fmla="*/ 0 h 63"/>
                  <a:gd name="T2" fmla="*/ 0 w 191"/>
                  <a:gd name="T3" fmla="*/ 33 h 63"/>
                  <a:gd name="T4" fmla="*/ 61 w 191"/>
                  <a:gd name="T5" fmla="*/ 33 h 63"/>
                  <a:gd name="T6" fmla="*/ 61 w 191"/>
                  <a:gd name="T7" fmla="*/ 63 h 63"/>
                  <a:gd name="T8" fmla="*/ 191 w 191"/>
                  <a:gd name="T9" fmla="*/ 63 h 63"/>
                  <a:gd name="T10" fmla="*/ 191 w 191"/>
                  <a:gd name="T11" fmla="*/ 31 h 63"/>
                  <a:gd name="T12" fmla="*/ 128 w 191"/>
                  <a:gd name="T13" fmla="*/ 31 h 63"/>
                  <a:gd name="T14" fmla="*/ 128 w 191"/>
                  <a:gd name="T15" fmla="*/ 3 h 63"/>
                  <a:gd name="T16" fmla="*/ 0 w 191"/>
                  <a:gd name="T17" fmla="*/ 0 h 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1" h="62">
                    <a:moveTo>
                      <a:pt x="0" y="0"/>
                    </a:moveTo>
                    <a:lnTo>
                      <a:pt x="0" y="33"/>
                    </a:lnTo>
                    <a:lnTo>
                      <a:pt x="61" y="33"/>
                    </a:lnTo>
                    <a:lnTo>
                      <a:pt x="61" y="63"/>
                    </a:lnTo>
                    <a:lnTo>
                      <a:pt x="191" y="63"/>
                    </a:lnTo>
                    <a:lnTo>
                      <a:pt x="191" y="31"/>
                    </a:lnTo>
                    <a:lnTo>
                      <a:pt x="128" y="31"/>
                    </a:lnTo>
                    <a:lnTo>
                      <a:pt x="128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8" name="Freeform 11"/>
              <p:cNvSpPr/>
              <p:nvPr/>
            </p:nvSpPr>
            <p:spPr bwMode="auto">
              <a:xfrm>
                <a:off x="3949700" y="2014538"/>
                <a:ext cx="211138" cy="180975"/>
              </a:xfrm>
              <a:custGeom>
                <a:gdLst>
                  <a:gd name="T0" fmla="*/ 0 w 133"/>
                  <a:gd name="T1" fmla="*/ 42 h 114"/>
                  <a:gd name="T2" fmla="*/ 0 w 133"/>
                  <a:gd name="T3" fmla="*/ 114 h 114"/>
                  <a:gd name="T4" fmla="*/ 31 w 133"/>
                  <a:gd name="T5" fmla="*/ 114 h 114"/>
                  <a:gd name="T6" fmla="*/ 31 w 133"/>
                  <a:gd name="T7" fmla="*/ 74 h 114"/>
                  <a:gd name="T8" fmla="*/ 133 w 133"/>
                  <a:gd name="T9" fmla="*/ 74 h 114"/>
                  <a:gd name="T10" fmla="*/ 133 w 133"/>
                  <a:gd name="T11" fmla="*/ 43 h 114"/>
                  <a:gd name="T12" fmla="*/ 107 w 133"/>
                  <a:gd name="T13" fmla="*/ 43 h 114"/>
                  <a:gd name="T14" fmla="*/ 107 w 133"/>
                  <a:gd name="T15" fmla="*/ 0 h 114"/>
                  <a:gd name="T16" fmla="*/ 1 w 133"/>
                  <a:gd name="T17" fmla="*/ 0 h 114"/>
                  <a:gd name="T18" fmla="*/ 0 w 133"/>
                  <a:gd name="T19" fmla="*/ 42 h 1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3" h="114">
                    <a:moveTo>
                      <a:pt x="0" y="42"/>
                    </a:moveTo>
                    <a:lnTo>
                      <a:pt x="0" y="114"/>
                    </a:lnTo>
                    <a:lnTo>
                      <a:pt x="31" y="114"/>
                    </a:lnTo>
                    <a:lnTo>
                      <a:pt x="31" y="74"/>
                    </a:lnTo>
                    <a:lnTo>
                      <a:pt x="133" y="74"/>
                    </a:lnTo>
                    <a:lnTo>
                      <a:pt x="133" y="43"/>
                    </a:lnTo>
                    <a:lnTo>
                      <a:pt x="107" y="43"/>
                    </a:lnTo>
                    <a:lnTo>
                      <a:pt x="107" y="0"/>
                    </a:lnTo>
                    <a:lnTo>
                      <a:pt x="1" y="0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9" name="Freeform 12"/>
              <p:cNvSpPr/>
              <p:nvPr/>
            </p:nvSpPr>
            <p:spPr bwMode="auto">
              <a:xfrm>
                <a:off x="4119563" y="1871663"/>
                <a:ext cx="1166813" cy="496888"/>
              </a:xfrm>
              <a:custGeom>
                <a:gdLst>
                  <a:gd name="T0" fmla="*/ 0 w 735"/>
                  <a:gd name="T1" fmla="*/ 0 h 313"/>
                  <a:gd name="T2" fmla="*/ 0 w 735"/>
                  <a:gd name="T3" fmla="*/ 27 h 313"/>
                  <a:gd name="T4" fmla="*/ 38 w 735"/>
                  <a:gd name="T5" fmla="*/ 27 h 313"/>
                  <a:gd name="T6" fmla="*/ 38 w 735"/>
                  <a:gd name="T7" fmla="*/ 60 h 313"/>
                  <a:gd name="T8" fmla="*/ 132 w 735"/>
                  <a:gd name="T9" fmla="*/ 60 h 313"/>
                  <a:gd name="T10" fmla="*/ 132 w 735"/>
                  <a:gd name="T11" fmla="*/ 37 h 313"/>
                  <a:gd name="T12" fmla="*/ 162 w 735"/>
                  <a:gd name="T13" fmla="*/ 37 h 313"/>
                  <a:gd name="T14" fmla="*/ 162 w 735"/>
                  <a:gd name="T15" fmla="*/ 62 h 313"/>
                  <a:gd name="T16" fmla="*/ 211 w 735"/>
                  <a:gd name="T17" fmla="*/ 62 h 313"/>
                  <a:gd name="T18" fmla="*/ 211 w 735"/>
                  <a:gd name="T19" fmla="*/ 99 h 313"/>
                  <a:gd name="T20" fmla="*/ 275 w 735"/>
                  <a:gd name="T21" fmla="*/ 99 h 313"/>
                  <a:gd name="T22" fmla="*/ 275 w 735"/>
                  <a:gd name="T23" fmla="*/ 136 h 313"/>
                  <a:gd name="T24" fmla="*/ 322 w 735"/>
                  <a:gd name="T25" fmla="*/ 136 h 313"/>
                  <a:gd name="T26" fmla="*/ 322 w 735"/>
                  <a:gd name="T27" fmla="*/ 170 h 313"/>
                  <a:gd name="T28" fmla="*/ 289 w 735"/>
                  <a:gd name="T29" fmla="*/ 170 h 313"/>
                  <a:gd name="T30" fmla="*/ 289 w 735"/>
                  <a:gd name="T31" fmla="*/ 203 h 313"/>
                  <a:gd name="T32" fmla="*/ 246 w 735"/>
                  <a:gd name="T33" fmla="*/ 203 h 313"/>
                  <a:gd name="T34" fmla="*/ 246 w 735"/>
                  <a:gd name="T35" fmla="*/ 313 h 313"/>
                  <a:gd name="T36" fmla="*/ 348 w 735"/>
                  <a:gd name="T37" fmla="*/ 313 h 313"/>
                  <a:gd name="T38" fmla="*/ 348 w 735"/>
                  <a:gd name="T39" fmla="*/ 290 h 313"/>
                  <a:gd name="T40" fmla="*/ 385 w 735"/>
                  <a:gd name="T41" fmla="*/ 290 h 313"/>
                  <a:gd name="T42" fmla="*/ 385 w 735"/>
                  <a:gd name="T43" fmla="*/ 247 h 313"/>
                  <a:gd name="T44" fmla="*/ 462 w 735"/>
                  <a:gd name="T45" fmla="*/ 247 h 313"/>
                  <a:gd name="T46" fmla="*/ 462 w 735"/>
                  <a:gd name="T47" fmla="*/ 206 h 313"/>
                  <a:gd name="T48" fmla="*/ 560 w 735"/>
                  <a:gd name="T49" fmla="*/ 206 h 313"/>
                  <a:gd name="T50" fmla="*/ 560 w 735"/>
                  <a:gd name="T51" fmla="*/ 167 h 313"/>
                  <a:gd name="T52" fmla="*/ 637 w 735"/>
                  <a:gd name="T53" fmla="*/ 167 h 313"/>
                  <a:gd name="T54" fmla="*/ 637 w 735"/>
                  <a:gd name="T55" fmla="*/ 132 h 313"/>
                  <a:gd name="T56" fmla="*/ 667 w 735"/>
                  <a:gd name="T57" fmla="*/ 132 h 313"/>
                  <a:gd name="T58" fmla="*/ 667 w 735"/>
                  <a:gd name="T59" fmla="*/ 33 h 313"/>
                  <a:gd name="T60" fmla="*/ 735 w 735"/>
                  <a:gd name="T61" fmla="*/ 33 h 313"/>
                  <a:gd name="T62" fmla="*/ 735 w 735"/>
                  <a:gd name="T63" fmla="*/ 0 h 313"/>
                  <a:gd name="T64" fmla="*/ 0 w 735"/>
                  <a:gd name="T65" fmla="*/ 0 h 3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5" h="313">
                    <a:moveTo>
                      <a:pt x="0" y="0"/>
                    </a:moveTo>
                    <a:lnTo>
                      <a:pt x="0" y="27"/>
                    </a:lnTo>
                    <a:lnTo>
                      <a:pt x="38" y="27"/>
                    </a:lnTo>
                    <a:lnTo>
                      <a:pt x="38" y="60"/>
                    </a:lnTo>
                    <a:lnTo>
                      <a:pt x="132" y="60"/>
                    </a:lnTo>
                    <a:lnTo>
                      <a:pt x="132" y="37"/>
                    </a:lnTo>
                    <a:lnTo>
                      <a:pt x="162" y="37"/>
                    </a:lnTo>
                    <a:lnTo>
                      <a:pt x="162" y="62"/>
                    </a:lnTo>
                    <a:lnTo>
                      <a:pt x="211" y="62"/>
                    </a:lnTo>
                    <a:lnTo>
                      <a:pt x="211" y="99"/>
                    </a:lnTo>
                    <a:lnTo>
                      <a:pt x="275" y="99"/>
                    </a:lnTo>
                    <a:lnTo>
                      <a:pt x="275" y="136"/>
                    </a:lnTo>
                    <a:lnTo>
                      <a:pt x="322" y="136"/>
                    </a:lnTo>
                    <a:lnTo>
                      <a:pt x="322" y="170"/>
                    </a:lnTo>
                    <a:lnTo>
                      <a:pt x="289" y="170"/>
                    </a:lnTo>
                    <a:lnTo>
                      <a:pt x="289" y="203"/>
                    </a:lnTo>
                    <a:lnTo>
                      <a:pt x="246" y="203"/>
                    </a:lnTo>
                    <a:lnTo>
                      <a:pt x="246" y="313"/>
                    </a:lnTo>
                    <a:lnTo>
                      <a:pt x="348" y="313"/>
                    </a:lnTo>
                    <a:lnTo>
                      <a:pt x="348" y="290"/>
                    </a:lnTo>
                    <a:lnTo>
                      <a:pt x="385" y="290"/>
                    </a:lnTo>
                    <a:lnTo>
                      <a:pt x="385" y="247"/>
                    </a:lnTo>
                    <a:lnTo>
                      <a:pt x="462" y="247"/>
                    </a:lnTo>
                    <a:lnTo>
                      <a:pt x="462" y="206"/>
                    </a:lnTo>
                    <a:lnTo>
                      <a:pt x="560" y="206"/>
                    </a:lnTo>
                    <a:lnTo>
                      <a:pt x="560" y="167"/>
                    </a:lnTo>
                    <a:lnTo>
                      <a:pt x="637" y="167"/>
                    </a:lnTo>
                    <a:lnTo>
                      <a:pt x="637" y="132"/>
                    </a:lnTo>
                    <a:lnTo>
                      <a:pt x="667" y="132"/>
                    </a:lnTo>
                    <a:lnTo>
                      <a:pt x="667" y="33"/>
                    </a:lnTo>
                    <a:lnTo>
                      <a:pt x="735" y="33"/>
                    </a:lnTo>
                    <a:lnTo>
                      <a:pt x="73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10" name="Freeform 13"/>
              <p:cNvSpPr/>
              <p:nvPr/>
            </p:nvSpPr>
            <p:spPr bwMode="auto">
              <a:xfrm>
                <a:off x="3454400" y="3824288"/>
                <a:ext cx="1106488" cy="1970088"/>
              </a:xfrm>
              <a:custGeom>
                <a:gdLst>
                  <a:gd name="T0" fmla="*/ 303 w 697"/>
                  <a:gd name="T1" fmla="*/ 0 h 1241"/>
                  <a:gd name="T2" fmla="*/ 345 w 697"/>
                  <a:gd name="T3" fmla="*/ 68 h 1241"/>
                  <a:gd name="T4" fmla="*/ 452 w 697"/>
                  <a:gd name="T5" fmla="*/ 111 h 1241"/>
                  <a:gd name="T6" fmla="*/ 516 w 697"/>
                  <a:gd name="T7" fmla="*/ 209 h 1241"/>
                  <a:gd name="T8" fmla="*/ 618 w 697"/>
                  <a:gd name="T9" fmla="*/ 245 h 1241"/>
                  <a:gd name="T10" fmla="*/ 664 w 697"/>
                  <a:gd name="T11" fmla="*/ 278 h 1241"/>
                  <a:gd name="T12" fmla="*/ 697 w 697"/>
                  <a:gd name="T13" fmla="*/ 322 h 1241"/>
                  <a:gd name="T14" fmla="*/ 670 w 697"/>
                  <a:gd name="T15" fmla="*/ 420 h 1241"/>
                  <a:gd name="T16" fmla="*/ 637 w 697"/>
                  <a:gd name="T17" fmla="*/ 562 h 1241"/>
                  <a:gd name="T18" fmla="*/ 559 w 697"/>
                  <a:gd name="T19" fmla="*/ 633 h 1241"/>
                  <a:gd name="T20" fmla="*/ 519 w 697"/>
                  <a:gd name="T21" fmla="*/ 669 h 1241"/>
                  <a:gd name="T22" fmla="*/ 492 w 697"/>
                  <a:gd name="T23" fmla="*/ 771 h 1241"/>
                  <a:gd name="T24" fmla="*/ 449 w 697"/>
                  <a:gd name="T25" fmla="*/ 851 h 1241"/>
                  <a:gd name="T26" fmla="*/ 417 w 697"/>
                  <a:gd name="T27" fmla="*/ 884 h 1241"/>
                  <a:gd name="T28" fmla="*/ 379 w 697"/>
                  <a:gd name="T29" fmla="*/ 957 h 1241"/>
                  <a:gd name="T30" fmla="*/ 352 w 697"/>
                  <a:gd name="T31" fmla="*/ 988 h 1241"/>
                  <a:gd name="T32" fmla="*/ 316 w 697"/>
                  <a:gd name="T33" fmla="*/ 1065 h 1241"/>
                  <a:gd name="T34" fmla="*/ 341 w 697"/>
                  <a:gd name="T35" fmla="*/ 1098 h 1241"/>
                  <a:gd name="T36" fmla="*/ 318 w 697"/>
                  <a:gd name="T37" fmla="*/ 1241 h 1241"/>
                  <a:gd name="T38" fmla="*/ 279 w 697"/>
                  <a:gd name="T39" fmla="*/ 1199 h 1241"/>
                  <a:gd name="T40" fmla="*/ 246 w 697"/>
                  <a:gd name="T41" fmla="*/ 1138 h 1241"/>
                  <a:gd name="T42" fmla="*/ 202 w 697"/>
                  <a:gd name="T43" fmla="*/ 1109 h 1241"/>
                  <a:gd name="T44" fmla="*/ 241 w 697"/>
                  <a:gd name="T45" fmla="*/ 1065 h 1241"/>
                  <a:gd name="T46" fmla="*/ 211 w 697"/>
                  <a:gd name="T47" fmla="*/ 988 h 1241"/>
                  <a:gd name="T48" fmla="*/ 169 w 697"/>
                  <a:gd name="T49" fmla="*/ 921 h 1241"/>
                  <a:gd name="T50" fmla="*/ 202 w 697"/>
                  <a:gd name="T51" fmla="*/ 875 h 1241"/>
                  <a:gd name="T52" fmla="*/ 171 w 697"/>
                  <a:gd name="T53" fmla="*/ 837 h 1241"/>
                  <a:gd name="T54" fmla="*/ 141 w 697"/>
                  <a:gd name="T55" fmla="*/ 556 h 1241"/>
                  <a:gd name="T56" fmla="*/ 100 w 697"/>
                  <a:gd name="T57" fmla="*/ 532 h 1241"/>
                  <a:gd name="T58" fmla="*/ 71 w 697"/>
                  <a:gd name="T59" fmla="*/ 495 h 1241"/>
                  <a:gd name="T60" fmla="*/ 37 w 697"/>
                  <a:gd name="T61" fmla="*/ 423 h 1241"/>
                  <a:gd name="T62" fmla="*/ 0 w 697"/>
                  <a:gd name="T63" fmla="*/ 359 h 1241"/>
                  <a:gd name="T64" fmla="*/ 23 w 697"/>
                  <a:gd name="T65" fmla="*/ 174 h 1241"/>
                  <a:gd name="T66" fmla="*/ 65 w 697"/>
                  <a:gd name="T67" fmla="*/ 40 h 1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7" h="1241">
                    <a:moveTo>
                      <a:pt x="70" y="0"/>
                    </a:moveTo>
                    <a:lnTo>
                      <a:pt x="303" y="0"/>
                    </a:lnTo>
                    <a:lnTo>
                      <a:pt x="303" y="68"/>
                    </a:lnTo>
                    <a:lnTo>
                      <a:pt x="345" y="68"/>
                    </a:lnTo>
                    <a:lnTo>
                      <a:pt x="345" y="111"/>
                    </a:lnTo>
                    <a:lnTo>
                      <a:pt x="452" y="111"/>
                    </a:lnTo>
                    <a:lnTo>
                      <a:pt x="452" y="209"/>
                    </a:lnTo>
                    <a:lnTo>
                      <a:pt x="516" y="209"/>
                    </a:lnTo>
                    <a:lnTo>
                      <a:pt x="516" y="245"/>
                    </a:lnTo>
                    <a:lnTo>
                      <a:pt x="618" y="245"/>
                    </a:lnTo>
                    <a:lnTo>
                      <a:pt x="618" y="278"/>
                    </a:lnTo>
                    <a:lnTo>
                      <a:pt x="664" y="278"/>
                    </a:lnTo>
                    <a:lnTo>
                      <a:pt x="664" y="322"/>
                    </a:lnTo>
                    <a:lnTo>
                      <a:pt x="697" y="322"/>
                    </a:lnTo>
                    <a:lnTo>
                      <a:pt x="697" y="420"/>
                    </a:lnTo>
                    <a:lnTo>
                      <a:pt x="670" y="420"/>
                    </a:lnTo>
                    <a:lnTo>
                      <a:pt x="670" y="562"/>
                    </a:lnTo>
                    <a:lnTo>
                      <a:pt x="637" y="562"/>
                    </a:lnTo>
                    <a:lnTo>
                      <a:pt x="637" y="633"/>
                    </a:lnTo>
                    <a:lnTo>
                      <a:pt x="559" y="633"/>
                    </a:lnTo>
                    <a:lnTo>
                      <a:pt x="559" y="669"/>
                    </a:lnTo>
                    <a:lnTo>
                      <a:pt x="519" y="669"/>
                    </a:lnTo>
                    <a:lnTo>
                      <a:pt x="519" y="771"/>
                    </a:lnTo>
                    <a:lnTo>
                      <a:pt x="492" y="771"/>
                    </a:lnTo>
                    <a:lnTo>
                      <a:pt x="492" y="851"/>
                    </a:lnTo>
                    <a:lnTo>
                      <a:pt x="449" y="851"/>
                    </a:lnTo>
                    <a:lnTo>
                      <a:pt x="449" y="884"/>
                    </a:lnTo>
                    <a:lnTo>
                      <a:pt x="417" y="884"/>
                    </a:lnTo>
                    <a:lnTo>
                      <a:pt x="417" y="957"/>
                    </a:lnTo>
                    <a:lnTo>
                      <a:pt x="379" y="957"/>
                    </a:lnTo>
                    <a:lnTo>
                      <a:pt x="379" y="988"/>
                    </a:lnTo>
                    <a:lnTo>
                      <a:pt x="352" y="988"/>
                    </a:lnTo>
                    <a:lnTo>
                      <a:pt x="352" y="1065"/>
                    </a:lnTo>
                    <a:lnTo>
                      <a:pt x="316" y="1065"/>
                    </a:lnTo>
                    <a:lnTo>
                      <a:pt x="316" y="1098"/>
                    </a:lnTo>
                    <a:lnTo>
                      <a:pt x="341" y="1098"/>
                    </a:lnTo>
                    <a:lnTo>
                      <a:pt x="341" y="1241"/>
                    </a:lnTo>
                    <a:lnTo>
                      <a:pt x="318" y="1241"/>
                    </a:lnTo>
                    <a:lnTo>
                      <a:pt x="318" y="1199"/>
                    </a:lnTo>
                    <a:lnTo>
                      <a:pt x="279" y="1199"/>
                    </a:lnTo>
                    <a:lnTo>
                      <a:pt x="279" y="1138"/>
                    </a:lnTo>
                    <a:lnTo>
                      <a:pt x="246" y="1138"/>
                    </a:lnTo>
                    <a:lnTo>
                      <a:pt x="246" y="1109"/>
                    </a:lnTo>
                    <a:lnTo>
                      <a:pt x="202" y="1109"/>
                    </a:lnTo>
                    <a:lnTo>
                      <a:pt x="202" y="1065"/>
                    </a:lnTo>
                    <a:lnTo>
                      <a:pt x="241" y="1065"/>
                    </a:lnTo>
                    <a:lnTo>
                      <a:pt x="241" y="988"/>
                    </a:lnTo>
                    <a:lnTo>
                      <a:pt x="211" y="988"/>
                    </a:lnTo>
                    <a:lnTo>
                      <a:pt x="211" y="921"/>
                    </a:lnTo>
                    <a:lnTo>
                      <a:pt x="169" y="921"/>
                    </a:lnTo>
                    <a:lnTo>
                      <a:pt x="169" y="875"/>
                    </a:lnTo>
                    <a:lnTo>
                      <a:pt x="202" y="875"/>
                    </a:lnTo>
                    <a:lnTo>
                      <a:pt x="202" y="837"/>
                    </a:lnTo>
                    <a:lnTo>
                      <a:pt x="171" y="837"/>
                    </a:lnTo>
                    <a:lnTo>
                      <a:pt x="171" y="556"/>
                    </a:lnTo>
                    <a:lnTo>
                      <a:pt x="141" y="556"/>
                    </a:lnTo>
                    <a:lnTo>
                      <a:pt x="141" y="532"/>
                    </a:lnTo>
                    <a:lnTo>
                      <a:pt x="100" y="532"/>
                    </a:lnTo>
                    <a:lnTo>
                      <a:pt x="100" y="495"/>
                    </a:lnTo>
                    <a:lnTo>
                      <a:pt x="71" y="495"/>
                    </a:lnTo>
                    <a:lnTo>
                      <a:pt x="71" y="423"/>
                    </a:lnTo>
                    <a:lnTo>
                      <a:pt x="37" y="423"/>
                    </a:lnTo>
                    <a:lnTo>
                      <a:pt x="37" y="359"/>
                    </a:lnTo>
                    <a:lnTo>
                      <a:pt x="0" y="359"/>
                    </a:lnTo>
                    <a:lnTo>
                      <a:pt x="0" y="174"/>
                    </a:lnTo>
                    <a:lnTo>
                      <a:pt x="23" y="174"/>
                    </a:lnTo>
                    <a:lnTo>
                      <a:pt x="23" y="40"/>
                    </a:lnTo>
                    <a:lnTo>
                      <a:pt x="65" y="40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11" name="Rectangle 14"/>
              <p:cNvSpPr>
                <a:spLocks noChangeArrowheads="1"/>
              </p:cNvSpPr>
              <p:nvPr/>
            </p:nvSpPr>
            <p:spPr bwMode="auto">
              <a:xfrm>
                <a:off x="4305300" y="2211388"/>
                <a:ext cx="44450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12" name="Freeform 15"/>
              <p:cNvSpPr/>
              <p:nvPr/>
            </p:nvSpPr>
            <p:spPr bwMode="auto">
              <a:xfrm>
                <a:off x="5354638" y="2482850"/>
                <a:ext cx="171450" cy="163513"/>
              </a:xfrm>
              <a:custGeom>
                <a:gdLst>
                  <a:gd name="T0" fmla="*/ 4 w 108"/>
                  <a:gd name="T1" fmla="*/ 0 h 103"/>
                  <a:gd name="T2" fmla="*/ 4 w 108"/>
                  <a:gd name="T3" fmla="*/ 28 h 103"/>
                  <a:gd name="T4" fmla="*/ 30 w 108"/>
                  <a:gd name="T5" fmla="*/ 28 h 103"/>
                  <a:gd name="T6" fmla="*/ 30 w 108"/>
                  <a:gd name="T7" fmla="*/ 69 h 103"/>
                  <a:gd name="T8" fmla="*/ 0 w 108"/>
                  <a:gd name="T9" fmla="*/ 69 h 103"/>
                  <a:gd name="T10" fmla="*/ 0 w 108"/>
                  <a:gd name="T11" fmla="*/ 103 h 103"/>
                  <a:gd name="T12" fmla="*/ 108 w 108"/>
                  <a:gd name="T13" fmla="*/ 103 h 103"/>
                  <a:gd name="T14" fmla="*/ 108 w 108"/>
                  <a:gd name="T15" fmla="*/ 75 h 103"/>
                  <a:gd name="T16" fmla="*/ 78 w 108"/>
                  <a:gd name="T17" fmla="*/ 75 h 103"/>
                  <a:gd name="T18" fmla="*/ 78 w 108"/>
                  <a:gd name="T19" fmla="*/ 46 h 103"/>
                  <a:gd name="T20" fmla="*/ 51 w 108"/>
                  <a:gd name="T21" fmla="*/ 46 h 103"/>
                  <a:gd name="T22" fmla="*/ 51 w 108"/>
                  <a:gd name="T23" fmla="*/ 0 h 103"/>
                  <a:gd name="T24" fmla="*/ 4 w 108"/>
                  <a:gd name="T25" fmla="*/ 0 h 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" h="103">
                    <a:moveTo>
                      <a:pt x="4" y="0"/>
                    </a:moveTo>
                    <a:lnTo>
                      <a:pt x="4" y="28"/>
                    </a:lnTo>
                    <a:lnTo>
                      <a:pt x="30" y="28"/>
                    </a:lnTo>
                    <a:lnTo>
                      <a:pt x="30" y="69"/>
                    </a:lnTo>
                    <a:lnTo>
                      <a:pt x="0" y="69"/>
                    </a:lnTo>
                    <a:lnTo>
                      <a:pt x="0" y="103"/>
                    </a:lnTo>
                    <a:lnTo>
                      <a:pt x="108" y="103"/>
                    </a:lnTo>
                    <a:lnTo>
                      <a:pt x="108" y="75"/>
                    </a:lnTo>
                    <a:lnTo>
                      <a:pt x="78" y="75"/>
                    </a:lnTo>
                    <a:lnTo>
                      <a:pt x="78" y="46"/>
                    </a:lnTo>
                    <a:lnTo>
                      <a:pt x="51" y="46"/>
                    </a:lnTo>
                    <a:lnTo>
                      <a:pt x="51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13" name="Freeform 16"/>
              <p:cNvSpPr/>
              <p:nvPr/>
            </p:nvSpPr>
            <p:spPr bwMode="auto">
              <a:xfrm>
                <a:off x="5632450" y="2481263"/>
                <a:ext cx="58738" cy="52388"/>
              </a:xfrm>
              <a:custGeom>
                <a:gdLst>
                  <a:gd name="T0" fmla="*/ 15 w 37"/>
                  <a:gd name="T1" fmla="*/ 0 h 33"/>
                  <a:gd name="T2" fmla="*/ 37 w 37"/>
                  <a:gd name="T3" fmla="*/ 0 h 33"/>
                  <a:gd name="T4" fmla="*/ 37 w 37"/>
                  <a:gd name="T5" fmla="*/ 33 h 33"/>
                  <a:gd name="T6" fmla="*/ 0 w 37"/>
                  <a:gd name="T7" fmla="*/ 33 h 33"/>
                  <a:gd name="T8" fmla="*/ 0 w 37"/>
                  <a:gd name="T9" fmla="*/ 11 h 33"/>
                  <a:gd name="T10" fmla="*/ 13 w 37"/>
                  <a:gd name="T11" fmla="*/ 11 h 33"/>
                  <a:gd name="T12" fmla="*/ 15 w 37"/>
                  <a:gd name="T13" fmla="*/ 0 h 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33">
                    <a:moveTo>
                      <a:pt x="15" y="0"/>
                    </a:moveTo>
                    <a:lnTo>
                      <a:pt x="37" y="0"/>
                    </a:lnTo>
                    <a:lnTo>
                      <a:pt x="37" y="33"/>
                    </a:lnTo>
                    <a:lnTo>
                      <a:pt x="0" y="33"/>
                    </a:lnTo>
                    <a:lnTo>
                      <a:pt x="0" y="11"/>
                    </a:lnTo>
                    <a:lnTo>
                      <a:pt x="13" y="11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14" name="Freeform 17"/>
              <p:cNvSpPr>
                <a:spLocks noEditPoints="1"/>
              </p:cNvSpPr>
              <p:nvPr/>
            </p:nvSpPr>
            <p:spPr bwMode="auto">
              <a:xfrm>
                <a:off x="5018088" y="1978025"/>
                <a:ext cx="4038600" cy="3184525"/>
              </a:xfrm>
              <a:custGeom>
                <a:gdLst>
                  <a:gd name="T0" fmla="*/ 1226 w 1785"/>
                  <a:gd name="T1" fmla="*/ 20 h 1406"/>
                  <a:gd name="T2" fmla="*/ 846 w 1785"/>
                  <a:gd name="T3" fmla="*/ 47 h 1406"/>
                  <a:gd name="T4" fmla="*/ 603 w 1785"/>
                  <a:gd name="T5" fmla="*/ 74 h 1406"/>
                  <a:gd name="T6" fmla="*/ 477 w 1785"/>
                  <a:gd name="T7" fmla="*/ 45 h 1406"/>
                  <a:gd name="T8" fmla="*/ 326 w 1785"/>
                  <a:gd name="T9" fmla="*/ 119 h 1406"/>
                  <a:gd name="T10" fmla="*/ 328 w 1785"/>
                  <a:gd name="T11" fmla="*/ 243 h 1406"/>
                  <a:gd name="T12" fmla="*/ 223 w 1785"/>
                  <a:gd name="T13" fmla="*/ 328 h 1406"/>
                  <a:gd name="T14" fmla="*/ 105 w 1785"/>
                  <a:gd name="T15" fmla="*/ 462 h 1406"/>
                  <a:gd name="T16" fmla="*/ 102 w 1785"/>
                  <a:gd name="T17" fmla="*/ 556 h 1406"/>
                  <a:gd name="T18" fmla="*/ 26 w 1785"/>
                  <a:gd name="T19" fmla="*/ 671 h 1406"/>
                  <a:gd name="T20" fmla="*/ 0 w 1785"/>
                  <a:gd name="T21" fmla="*/ 820 h 1406"/>
                  <a:gd name="T22" fmla="*/ 147 w 1785"/>
                  <a:gd name="T23" fmla="*/ 877 h 1406"/>
                  <a:gd name="T24" fmla="*/ 334 w 1785"/>
                  <a:gd name="T25" fmla="*/ 1061 h 1406"/>
                  <a:gd name="T26" fmla="*/ 354 w 1785"/>
                  <a:gd name="T27" fmla="*/ 1331 h 1406"/>
                  <a:gd name="T28" fmla="*/ 540 w 1785"/>
                  <a:gd name="T29" fmla="*/ 1277 h 1406"/>
                  <a:gd name="T30" fmla="*/ 647 w 1785"/>
                  <a:gd name="T31" fmla="*/ 1114 h 1406"/>
                  <a:gd name="T32" fmla="*/ 700 w 1785"/>
                  <a:gd name="T33" fmla="*/ 907 h 1406"/>
                  <a:gd name="T34" fmla="*/ 641 w 1785"/>
                  <a:gd name="T35" fmla="*/ 728 h 1406"/>
                  <a:gd name="T36" fmla="*/ 534 w 1785"/>
                  <a:gd name="T37" fmla="*/ 590 h 1406"/>
                  <a:gd name="T38" fmla="*/ 623 w 1785"/>
                  <a:gd name="T39" fmla="*/ 713 h 1406"/>
                  <a:gd name="T40" fmla="*/ 714 w 1785"/>
                  <a:gd name="T41" fmla="*/ 758 h 1406"/>
                  <a:gd name="T42" fmla="*/ 818 w 1785"/>
                  <a:gd name="T43" fmla="*/ 694 h 1406"/>
                  <a:gd name="T44" fmla="*/ 750 w 1785"/>
                  <a:gd name="T45" fmla="*/ 622 h 1406"/>
                  <a:gd name="T46" fmla="*/ 721 w 1785"/>
                  <a:gd name="T47" fmla="*/ 587 h 1406"/>
                  <a:gd name="T48" fmla="*/ 921 w 1785"/>
                  <a:gd name="T49" fmla="*/ 664 h 1406"/>
                  <a:gd name="T50" fmla="*/ 1025 w 1785"/>
                  <a:gd name="T51" fmla="*/ 836 h 1406"/>
                  <a:gd name="T52" fmla="*/ 1137 w 1785"/>
                  <a:gd name="T53" fmla="*/ 694 h 1406"/>
                  <a:gd name="T54" fmla="*/ 1217 w 1785"/>
                  <a:gd name="T55" fmla="*/ 761 h 1406"/>
                  <a:gd name="T56" fmla="*/ 1295 w 1785"/>
                  <a:gd name="T57" fmla="*/ 793 h 1406"/>
                  <a:gd name="T58" fmla="*/ 1362 w 1785"/>
                  <a:gd name="T59" fmla="*/ 816 h 1406"/>
                  <a:gd name="T60" fmla="*/ 1344 w 1785"/>
                  <a:gd name="T61" fmla="*/ 694 h 1406"/>
                  <a:gd name="T62" fmla="*/ 1490 w 1785"/>
                  <a:gd name="T63" fmla="*/ 545 h 1406"/>
                  <a:gd name="T64" fmla="*/ 1469 w 1785"/>
                  <a:gd name="T65" fmla="*/ 473 h 1406"/>
                  <a:gd name="T66" fmla="*/ 1489 w 1785"/>
                  <a:gd name="T67" fmla="*/ 466 h 1406"/>
                  <a:gd name="T68" fmla="*/ 1566 w 1785"/>
                  <a:gd name="T69" fmla="*/ 395 h 1406"/>
                  <a:gd name="T70" fmla="*/ 1477 w 1785"/>
                  <a:gd name="T71" fmla="*/ 252 h 1406"/>
                  <a:gd name="T72" fmla="*/ 1670 w 1785"/>
                  <a:gd name="T73" fmla="*/ 243 h 1406"/>
                  <a:gd name="T74" fmla="*/ 1716 w 1785"/>
                  <a:gd name="T75" fmla="*/ 224 h 1406"/>
                  <a:gd name="T76" fmla="*/ 1737 w 1785"/>
                  <a:gd name="T77" fmla="*/ 123 h 1406"/>
                  <a:gd name="T78" fmla="*/ 366 w 1785"/>
                  <a:gd name="T79" fmla="*/ 195 h 1406"/>
                  <a:gd name="T80" fmla="*/ 420 w 1785"/>
                  <a:gd name="T81" fmla="*/ 152 h 1406"/>
                  <a:gd name="T82" fmla="*/ 475 w 1785"/>
                  <a:gd name="T83" fmla="*/ 199 h 1406"/>
                  <a:gd name="T84" fmla="*/ 352 w 1785"/>
                  <a:gd name="T85" fmla="*/ 223 h 1406"/>
                  <a:gd name="T86" fmla="*/ 346 w 1785"/>
                  <a:gd name="T87" fmla="*/ 545 h 1406"/>
                  <a:gd name="T88" fmla="*/ 225 w 1785"/>
                  <a:gd name="T89" fmla="*/ 471 h 1406"/>
                  <a:gd name="T90" fmla="*/ 230 w 1785"/>
                  <a:gd name="T91" fmla="*/ 419 h 1406"/>
                  <a:gd name="T92" fmla="*/ 373 w 1785"/>
                  <a:gd name="T93" fmla="*/ 473 h 1406"/>
                  <a:gd name="T94" fmla="*/ 348 w 1785"/>
                  <a:gd name="T95" fmla="*/ 418 h 1406"/>
                  <a:gd name="T96" fmla="*/ 377 w 1785"/>
                  <a:gd name="T97" fmla="*/ 399 h 1406"/>
                  <a:gd name="T98" fmla="*/ 456 w 1785"/>
                  <a:gd name="T99" fmla="*/ 487 h 1406"/>
                  <a:gd name="T100" fmla="*/ 618 w 1785"/>
                  <a:gd name="T101" fmla="*/ 414 h 1406"/>
                  <a:gd name="T102" fmla="*/ 524 w 1785"/>
                  <a:gd name="T103" fmla="*/ 371 h 1406"/>
                  <a:gd name="T104" fmla="*/ 618 w 1785"/>
                  <a:gd name="T105" fmla="*/ 414 h 1406"/>
                  <a:gd name="T106" fmla="*/ 694 w 1785"/>
                  <a:gd name="T107" fmla="*/ 409 h 1406"/>
                  <a:gd name="T108" fmla="*/ 698 w 1785"/>
                  <a:gd name="T109" fmla="*/ 347 h 1406"/>
                  <a:gd name="T110" fmla="*/ 718 w 1785"/>
                  <a:gd name="T111" fmla="*/ 420 h 14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85" h="1406">
                    <a:moveTo>
                      <a:pt x="1704" y="94"/>
                    </a:moveTo>
                    <a:cubicBezTo>
                      <a:pt x="1704" y="73"/>
                      <a:pt x="1704" y="73"/>
                      <a:pt x="1704" y="73"/>
                    </a:cubicBezTo>
                    <a:cubicBezTo>
                      <a:pt x="1474" y="73"/>
                      <a:pt x="1474" y="73"/>
                      <a:pt x="1474" y="73"/>
                    </a:cubicBezTo>
                    <a:cubicBezTo>
                      <a:pt x="1474" y="47"/>
                      <a:pt x="1474" y="47"/>
                      <a:pt x="1474" y="47"/>
                    </a:cubicBezTo>
                    <a:cubicBezTo>
                      <a:pt x="1226" y="47"/>
                      <a:pt x="1226" y="47"/>
                      <a:pt x="1226" y="47"/>
                    </a:cubicBezTo>
                    <a:cubicBezTo>
                      <a:pt x="1226" y="20"/>
                      <a:pt x="1226" y="20"/>
                      <a:pt x="1226" y="20"/>
                    </a:cubicBezTo>
                    <a:cubicBezTo>
                      <a:pt x="1079" y="20"/>
                      <a:pt x="1079" y="20"/>
                      <a:pt x="1079" y="20"/>
                    </a:cubicBezTo>
                    <a:cubicBezTo>
                      <a:pt x="1059" y="0"/>
                      <a:pt x="1059" y="0"/>
                      <a:pt x="1059" y="0"/>
                    </a:cubicBezTo>
                    <a:cubicBezTo>
                      <a:pt x="900" y="0"/>
                      <a:pt x="900" y="0"/>
                      <a:pt x="900" y="0"/>
                    </a:cubicBezTo>
                    <a:cubicBezTo>
                      <a:pt x="900" y="24"/>
                      <a:pt x="900" y="24"/>
                      <a:pt x="900" y="24"/>
                    </a:cubicBezTo>
                    <a:cubicBezTo>
                      <a:pt x="846" y="24"/>
                      <a:pt x="846" y="24"/>
                      <a:pt x="846" y="24"/>
                    </a:cubicBezTo>
                    <a:cubicBezTo>
                      <a:pt x="846" y="47"/>
                      <a:pt x="846" y="47"/>
                      <a:pt x="846" y="47"/>
                    </a:cubicBezTo>
                    <a:cubicBezTo>
                      <a:pt x="740" y="47"/>
                      <a:pt x="740" y="47"/>
                      <a:pt x="740" y="47"/>
                    </a:cubicBezTo>
                    <a:cubicBezTo>
                      <a:pt x="740" y="72"/>
                      <a:pt x="740" y="72"/>
                      <a:pt x="740" y="72"/>
                    </a:cubicBezTo>
                    <a:cubicBezTo>
                      <a:pt x="637" y="72"/>
                      <a:pt x="637" y="72"/>
                      <a:pt x="637" y="72"/>
                    </a:cubicBezTo>
                    <a:cubicBezTo>
                      <a:pt x="637" y="96"/>
                      <a:pt x="637" y="96"/>
                      <a:pt x="637" y="96"/>
                    </a:cubicBezTo>
                    <a:cubicBezTo>
                      <a:pt x="603" y="96"/>
                      <a:pt x="603" y="96"/>
                      <a:pt x="603" y="96"/>
                    </a:cubicBezTo>
                    <a:cubicBezTo>
                      <a:pt x="603" y="74"/>
                      <a:pt x="603" y="74"/>
                      <a:pt x="603" y="74"/>
                    </a:cubicBezTo>
                    <a:cubicBezTo>
                      <a:pt x="579" y="74"/>
                      <a:pt x="579" y="74"/>
                      <a:pt x="579" y="74"/>
                    </a:cubicBezTo>
                    <a:cubicBezTo>
                      <a:pt x="579" y="119"/>
                      <a:pt x="579" y="119"/>
                      <a:pt x="579" y="119"/>
                    </a:cubicBezTo>
                    <a:cubicBezTo>
                      <a:pt x="550" y="119"/>
                      <a:pt x="550" y="119"/>
                      <a:pt x="550" y="119"/>
                    </a:cubicBezTo>
                    <a:cubicBezTo>
                      <a:pt x="550" y="75"/>
                      <a:pt x="550" y="75"/>
                      <a:pt x="550" y="75"/>
                    </a:cubicBezTo>
                    <a:cubicBezTo>
                      <a:pt x="477" y="75"/>
                      <a:pt x="477" y="75"/>
                      <a:pt x="477" y="75"/>
                    </a:cubicBezTo>
                    <a:cubicBezTo>
                      <a:pt x="477" y="45"/>
                      <a:pt x="477" y="45"/>
                      <a:pt x="477" y="45"/>
                    </a:cubicBezTo>
                    <a:cubicBezTo>
                      <a:pt x="423" y="45"/>
                      <a:pt x="423" y="45"/>
                      <a:pt x="423" y="45"/>
                    </a:cubicBezTo>
                    <a:cubicBezTo>
                      <a:pt x="423" y="65"/>
                      <a:pt x="423" y="65"/>
                      <a:pt x="423" y="65"/>
                    </a:cubicBezTo>
                    <a:cubicBezTo>
                      <a:pt x="347" y="65"/>
                      <a:pt x="347" y="65"/>
                      <a:pt x="347" y="65"/>
                    </a:cubicBezTo>
                    <a:cubicBezTo>
                      <a:pt x="347" y="96"/>
                      <a:pt x="347" y="96"/>
                      <a:pt x="347" y="96"/>
                    </a:cubicBezTo>
                    <a:cubicBezTo>
                      <a:pt x="326" y="96"/>
                      <a:pt x="326" y="96"/>
                      <a:pt x="326" y="96"/>
                    </a:cubicBezTo>
                    <a:cubicBezTo>
                      <a:pt x="326" y="119"/>
                      <a:pt x="326" y="119"/>
                      <a:pt x="326" y="119"/>
                    </a:cubicBezTo>
                    <a:cubicBezTo>
                      <a:pt x="297" y="119"/>
                      <a:pt x="297" y="119"/>
                      <a:pt x="297" y="119"/>
                    </a:cubicBezTo>
                    <a:cubicBezTo>
                      <a:pt x="297" y="148"/>
                      <a:pt x="297" y="148"/>
                      <a:pt x="297" y="148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53" y="185"/>
                      <a:pt x="253" y="185"/>
                      <a:pt x="253" y="185"/>
                    </a:cubicBezTo>
                    <a:cubicBezTo>
                      <a:pt x="328" y="185"/>
                      <a:pt x="328" y="185"/>
                      <a:pt x="328" y="185"/>
                    </a:cubicBezTo>
                    <a:cubicBezTo>
                      <a:pt x="328" y="243"/>
                      <a:pt x="328" y="243"/>
                      <a:pt x="328" y="243"/>
                    </a:cubicBezTo>
                    <a:cubicBezTo>
                      <a:pt x="308" y="243"/>
                      <a:pt x="308" y="243"/>
                      <a:pt x="308" y="243"/>
                    </a:cubicBezTo>
                    <a:cubicBezTo>
                      <a:pt x="308" y="267"/>
                      <a:pt x="308" y="267"/>
                      <a:pt x="308" y="267"/>
                    </a:cubicBezTo>
                    <a:cubicBezTo>
                      <a:pt x="253" y="267"/>
                      <a:pt x="253" y="267"/>
                      <a:pt x="253" y="267"/>
                    </a:cubicBezTo>
                    <a:cubicBezTo>
                      <a:pt x="253" y="302"/>
                      <a:pt x="253" y="302"/>
                      <a:pt x="253" y="302"/>
                    </a:cubicBezTo>
                    <a:cubicBezTo>
                      <a:pt x="223" y="302"/>
                      <a:pt x="223" y="302"/>
                      <a:pt x="223" y="302"/>
                    </a:cubicBezTo>
                    <a:cubicBezTo>
                      <a:pt x="223" y="328"/>
                      <a:pt x="223" y="328"/>
                      <a:pt x="223" y="328"/>
                    </a:cubicBezTo>
                    <a:cubicBezTo>
                      <a:pt x="159" y="328"/>
                      <a:pt x="159" y="328"/>
                      <a:pt x="159" y="328"/>
                    </a:cubicBezTo>
                    <a:cubicBezTo>
                      <a:pt x="159" y="344"/>
                      <a:pt x="159" y="344"/>
                      <a:pt x="159" y="344"/>
                    </a:cubicBezTo>
                    <a:cubicBezTo>
                      <a:pt x="203" y="344"/>
                      <a:pt x="203" y="344"/>
                      <a:pt x="203" y="344"/>
                    </a:cubicBezTo>
                    <a:cubicBezTo>
                      <a:pt x="203" y="391"/>
                      <a:pt x="203" y="391"/>
                      <a:pt x="203" y="391"/>
                    </a:cubicBezTo>
                    <a:cubicBezTo>
                      <a:pt x="105" y="391"/>
                      <a:pt x="105" y="391"/>
                      <a:pt x="105" y="391"/>
                    </a:cubicBezTo>
                    <a:cubicBezTo>
                      <a:pt x="105" y="462"/>
                      <a:pt x="105" y="462"/>
                      <a:pt x="105" y="462"/>
                    </a:cubicBezTo>
                    <a:cubicBezTo>
                      <a:pt x="134" y="462"/>
                      <a:pt x="134" y="462"/>
                      <a:pt x="134" y="462"/>
                    </a:cubicBezTo>
                    <a:cubicBezTo>
                      <a:pt x="134" y="488"/>
                      <a:pt x="134" y="488"/>
                      <a:pt x="134" y="488"/>
                    </a:cubicBezTo>
                    <a:cubicBezTo>
                      <a:pt x="128" y="488"/>
                      <a:pt x="128" y="488"/>
                      <a:pt x="128" y="488"/>
                    </a:cubicBezTo>
                    <a:cubicBezTo>
                      <a:pt x="127" y="517"/>
                      <a:pt x="127" y="517"/>
                      <a:pt x="127" y="517"/>
                    </a:cubicBezTo>
                    <a:cubicBezTo>
                      <a:pt x="102" y="517"/>
                      <a:pt x="102" y="517"/>
                      <a:pt x="102" y="517"/>
                    </a:cubicBezTo>
                    <a:cubicBezTo>
                      <a:pt x="102" y="556"/>
                      <a:pt x="102" y="556"/>
                      <a:pt x="102" y="556"/>
                    </a:cubicBezTo>
                    <a:cubicBezTo>
                      <a:pt x="73" y="556"/>
                      <a:pt x="73" y="556"/>
                      <a:pt x="73" y="556"/>
                    </a:cubicBezTo>
                    <a:cubicBezTo>
                      <a:pt x="73" y="588"/>
                      <a:pt x="73" y="588"/>
                      <a:pt x="73" y="588"/>
                    </a:cubicBezTo>
                    <a:cubicBezTo>
                      <a:pt x="53" y="588"/>
                      <a:pt x="53" y="588"/>
                      <a:pt x="53" y="588"/>
                    </a:cubicBezTo>
                    <a:cubicBezTo>
                      <a:pt x="53" y="614"/>
                      <a:pt x="53" y="614"/>
                      <a:pt x="53" y="614"/>
                    </a:cubicBezTo>
                    <a:cubicBezTo>
                      <a:pt x="26" y="614"/>
                      <a:pt x="26" y="614"/>
                      <a:pt x="26" y="614"/>
                    </a:cubicBezTo>
                    <a:cubicBezTo>
                      <a:pt x="26" y="671"/>
                      <a:pt x="26" y="671"/>
                      <a:pt x="26" y="671"/>
                    </a:cubicBezTo>
                    <a:cubicBezTo>
                      <a:pt x="0" y="671"/>
                      <a:pt x="0" y="671"/>
                      <a:pt x="0" y="671"/>
                    </a:cubicBezTo>
                    <a:cubicBezTo>
                      <a:pt x="0" y="691"/>
                      <a:pt x="0" y="691"/>
                      <a:pt x="0" y="691"/>
                    </a:cubicBezTo>
                    <a:cubicBezTo>
                      <a:pt x="30" y="691"/>
                      <a:pt x="30" y="691"/>
                      <a:pt x="30" y="691"/>
                    </a:cubicBezTo>
                    <a:cubicBezTo>
                      <a:pt x="30" y="737"/>
                      <a:pt x="30" y="737"/>
                      <a:pt x="30" y="737"/>
                    </a:cubicBezTo>
                    <a:cubicBezTo>
                      <a:pt x="0" y="737"/>
                      <a:pt x="0" y="737"/>
                      <a:pt x="0" y="737"/>
                    </a:cubicBezTo>
                    <a:cubicBezTo>
                      <a:pt x="0" y="820"/>
                      <a:pt x="0" y="820"/>
                      <a:pt x="0" y="820"/>
                    </a:cubicBezTo>
                    <a:cubicBezTo>
                      <a:pt x="33" y="820"/>
                      <a:pt x="33" y="820"/>
                      <a:pt x="33" y="820"/>
                    </a:cubicBezTo>
                    <a:cubicBezTo>
                      <a:pt x="33" y="864"/>
                      <a:pt x="33" y="864"/>
                      <a:pt x="33" y="864"/>
                    </a:cubicBezTo>
                    <a:cubicBezTo>
                      <a:pt x="99" y="864"/>
                      <a:pt x="99" y="864"/>
                      <a:pt x="99" y="864"/>
                    </a:cubicBezTo>
                    <a:cubicBezTo>
                      <a:pt x="99" y="914"/>
                      <a:pt x="99" y="914"/>
                      <a:pt x="99" y="914"/>
                    </a:cubicBezTo>
                    <a:cubicBezTo>
                      <a:pt x="147" y="914"/>
                      <a:pt x="147" y="914"/>
                      <a:pt x="147" y="914"/>
                    </a:cubicBezTo>
                    <a:cubicBezTo>
                      <a:pt x="147" y="877"/>
                      <a:pt x="147" y="877"/>
                      <a:pt x="147" y="877"/>
                    </a:cubicBezTo>
                    <a:cubicBezTo>
                      <a:pt x="257" y="877"/>
                      <a:pt x="257" y="877"/>
                      <a:pt x="257" y="877"/>
                    </a:cubicBezTo>
                    <a:cubicBezTo>
                      <a:pt x="257" y="918"/>
                      <a:pt x="257" y="918"/>
                      <a:pt x="257" y="918"/>
                    </a:cubicBezTo>
                    <a:cubicBezTo>
                      <a:pt x="297" y="918"/>
                      <a:pt x="297" y="918"/>
                      <a:pt x="297" y="918"/>
                    </a:cubicBezTo>
                    <a:cubicBezTo>
                      <a:pt x="297" y="1014"/>
                      <a:pt x="297" y="1014"/>
                      <a:pt x="297" y="1014"/>
                    </a:cubicBezTo>
                    <a:cubicBezTo>
                      <a:pt x="334" y="1014"/>
                      <a:pt x="334" y="1014"/>
                      <a:pt x="334" y="1014"/>
                    </a:cubicBezTo>
                    <a:cubicBezTo>
                      <a:pt x="334" y="1061"/>
                      <a:pt x="334" y="1061"/>
                      <a:pt x="334" y="1061"/>
                    </a:cubicBezTo>
                    <a:cubicBezTo>
                      <a:pt x="354" y="1061"/>
                      <a:pt x="354" y="1061"/>
                      <a:pt x="354" y="1061"/>
                    </a:cubicBezTo>
                    <a:cubicBezTo>
                      <a:pt x="354" y="1140"/>
                      <a:pt x="354" y="1140"/>
                      <a:pt x="354" y="1140"/>
                    </a:cubicBezTo>
                    <a:cubicBezTo>
                      <a:pt x="323" y="1140"/>
                      <a:pt x="323" y="1140"/>
                      <a:pt x="323" y="1140"/>
                    </a:cubicBezTo>
                    <a:cubicBezTo>
                      <a:pt x="323" y="1225"/>
                      <a:pt x="323" y="1225"/>
                      <a:pt x="323" y="1225"/>
                    </a:cubicBezTo>
                    <a:cubicBezTo>
                      <a:pt x="354" y="1225"/>
                      <a:pt x="354" y="1225"/>
                      <a:pt x="354" y="1225"/>
                    </a:cubicBezTo>
                    <a:cubicBezTo>
                      <a:pt x="354" y="1331"/>
                      <a:pt x="354" y="1331"/>
                      <a:pt x="354" y="1331"/>
                    </a:cubicBezTo>
                    <a:cubicBezTo>
                      <a:pt x="376" y="1331"/>
                      <a:pt x="376" y="1331"/>
                      <a:pt x="376" y="1331"/>
                    </a:cubicBezTo>
                    <a:cubicBezTo>
                      <a:pt x="376" y="1406"/>
                      <a:pt x="376" y="1406"/>
                      <a:pt x="376" y="1406"/>
                    </a:cubicBezTo>
                    <a:cubicBezTo>
                      <a:pt x="484" y="1406"/>
                      <a:pt x="484" y="1406"/>
                      <a:pt x="484" y="1406"/>
                    </a:cubicBezTo>
                    <a:cubicBezTo>
                      <a:pt x="484" y="1332"/>
                      <a:pt x="484" y="1332"/>
                      <a:pt x="484" y="1332"/>
                    </a:cubicBezTo>
                    <a:cubicBezTo>
                      <a:pt x="540" y="1332"/>
                      <a:pt x="540" y="1332"/>
                      <a:pt x="540" y="1332"/>
                    </a:cubicBezTo>
                    <a:cubicBezTo>
                      <a:pt x="540" y="1277"/>
                      <a:pt x="540" y="1277"/>
                      <a:pt x="540" y="1277"/>
                    </a:cubicBezTo>
                    <a:cubicBezTo>
                      <a:pt x="569" y="1277"/>
                      <a:pt x="569" y="1277"/>
                      <a:pt x="569" y="1277"/>
                    </a:cubicBezTo>
                    <a:cubicBezTo>
                      <a:pt x="569" y="1212"/>
                      <a:pt x="569" y="1212"/>
                      <a:pt x="569" y="1212"/>
                    </a:cubicBezTo>
                    <a:cubicBezTo>
                      <a:pt x="596" y="1212"/>
                      <a:pt x="596" y="1212"/>
                      <a:pt x="596" y="1212"/>
                    </a:cubicBezTo>
                    <a:cubicBezTo>
                      <a:pt x="596" y="1181"/>
                      <a:pt x="596" y="1181"/>
                      <a:pt x="596" y="1181"/>
                    </a:cubicBezTo>
                    <a:cubicBezTo>
                      <a:pt x="647" y="1181"/>
                      <a:pt x="647" y="1181"/>
                      <a:pt x="647" y="1181"/>
                    </a:cubicBezTo>
                    <a:cubicBezTo>
                      <a:pt x="647" y="1114"/>
                      <a:pt x="647" y="1114"/>
                      <a:pt x="647" y="1114"/>
                    </a:cubicBezTo>
                    <a:cubicBezTo>
                      <a:pt x="617" y="1114"/>
                      <a:pt x="617" y="1114"/>
                      <a:pt x="617" y="1114"/>
                    </a:cubicBezTo>
                    <a:cubicBezTo>
                      <a:pt x="617" y="1021"/>
                      <a:pt x="617" y="1021"/>
                      <a:pt x="617" y="1021"/>
                    </a:cubicBezTo>
                    <a:cubicBezTo>
                      <a:pt x="653" y="1021"/>
                      <a:pt x="653" y="1021"/>
                      <a:pt x="653" y="1021"/>
                    </a:cubicBezTo>
                    <a:cubicBezTo>
                      <a:pt x="653" y="968"/>
                      <a:pt x="653" y="968"/>
                      <a:pt x="653" y="968"/>
                    </a:cubicBezTo>
                    <a:cubicBezTo>
                      <a:pt x="700" y="968"/>
                      <a:pt x="700" y="968"/>
                      <a:pt x="700" y="968"/>
                    </a:cubicBezTo>
                    <a:cubicBezTo>
                      <a:pt x="700" y="907"/>
                      <a:pt x="700" y="907"/>
                      <a:pt x="700" y="907"/>
                    </a:cubicBezTo>
                    <a:cubicBezTo>
                      <a:pt x="741" y="907"/>
                      <a:pt x="741" y="907"/>
                      <a:pt x="741" y="907"/>
                    </a:cubicBezTo>
                    <a:cubicBezTo>
                      <a:pt x="741" y="821"/>
                      <a:pt x="741" y="821"/>
                      <a:pt x="741" y="821"/>
                    </a:cubicBezTo>
                    <a:cubicBezTo>
                      <a:pt x="678" y="821"/>
                      <a:pt x="678" y="821"/>
                      <a:pt x="678" y="821"/>
                    </a:cubicBezTo>
                    <a:cubicBezTo>
                      <a:pt x="678" y="780"/>
                      <a:pt x="678" y="780"/>
                      <a:pt x="678" y="780"/>
                    </a:cubicBezTo>
                    <a:cubicBezTo>
                      <a:pt x="641" y="780"/>
                      <a:pt x="641" y="780"/>
                      <a:pt x="641" y="780"/>
                    </a:cubicBezTo>
                    <a:cubicBezTo>
                      <a:pt x="641" y="728"/>
                      <a:pt x="641" y="728"/>
                      <a:pt x="641" y="728"/>
                    </a:cubicBezTo>
                    <a:cubicBezTo>
                      <a:pt x="594" y="728"/>
                      <a:pt x="594" y="728"/>
                      <a:pt x="594" y="728"/>
                    </a:cubicBezTo>
                    <a:cubicBezTo>
                      <a:pt x="594" y="676"/>
                      <a:pt x="594" y="676"/>
                      <a:pt x="594" y="676"/>
                    </a:cubicBezTo>
                    <a:cubicBezTo>
                      <a:pt x="567" y="676"/>
                      <a:pt x="567" y="676"/>
                      <a:pt x="567" y="676"/>
                    </a:cubicBezTo>
                    <a:cubicBezTo>
                      <a:pt x="567" y="623"/>
                      <a:pt x="567" y="623"/>
                      <a:pt x="567" y="623"/>
                    </a:cubicBezTo>
                    <a:cubicBezTo>
                      <a:pt x="534" y="623"/>
                      <a:pt x="534" y="623"/>
                      <a:pt x="534" y="623"/>
                    </a:cubicBezTo>
                    <a:cubicBezTo>
                      <a:pt x="534" y="590"/>
                      <a:pt x="534" y="590"/>
                      <a:pt x="534" y="590"/>
                    </a:cubicBezTo>
                    <a:cubicBezTo>
                      <a:pt x="570" y="590"/>
                      <a:pt x="570" y="590"/>
                      <a:pt x="570" y="590"/>
                    </a:cubicBezTo>
                    <a:cubicBezTo>
                      <a:pt x="570" y="614"/>
                      <a:pt x="570" y="614"/>
                      <a:pt x="570" y="614"/>
                    </a:cubicBezTo>
                    <a:cubicBezTo>
                      <a:pt x="597" y="614"/>
                      <a:pt x="597" y="614"/>
                      <a:pt x="597" y="614"/>
                    </a:cubicBezTo>
                    <a:cubicBezTo>
                      <a:pt x="597" y="661"/>
                      <a:pt x="597" y="661"/>
                      <a:pt x="597" y="661"/>
                    </a:cubicBezTo>
                    <a:cubicBezTo>
                      <a:pt x="623" y="661"/>
                      <a:pt x="623" y="661"/>
                      <a:pt x="623" y="661"/>
                    </a:cubicBezTo>
                    <a:cubicBezTo>
                      <a:pt x="623" y="713"/>
                      <a:pt x="623" y="713"/>
                      <a:pt x="623" y="713"/>
                    </a:cubicBezTo>
                    <a:cubicBezTo>
                      <a:pt x="650" y="713"/>
                      <a:pt x="650" y="713"/>
                      <a:pt x="650" y="713"/>
                    </a:cubicBezTo>
                    <a:cubicBezTo>
                      <a:pt x="650" y="757"/>
                      <a:pt x="650" y="757"/>
                      <a:pt x="650" y="757"/>
                    </a:cubicBezTo>
                    <a:cubicBezTo>
                      <a:pt x="683" y="757"/>
                      <a:pt x="683" y="757"/>
                      <a:pt x="683" y="757"/>
                    </a:cubicBezTo>
                    <a:cubicBezTo>
                      <a:pt x="683" y="787"/>
                      <a:pt x="683" y="787"/>
                      <a:pt x="683" y="787"/>
                    </a:cubicBezTo>
                    <a:cubicBezTo>
                      <a:pt x="714" y="787"/>
                      <a:pt x="714" y="787"/>
                      <a:pt x="714" y="787"/>
                    </a:cubicBezTo>
                    <a:cubicBezTo>
                      <a:pt x="714" y="758"/>
                      <a:pt x="714" y="758"/>
                      <a:pt x="714" y="758"/>
                    </a:cubicBezTo>
                    <a:cubicBezTo>
                      <a:pt x="765" y="758"/>
                      <a:pt x="765" y="758"/>
                      <a:pt x="765" y="758"/>
                    </a:cubicBezTo>
                    <a:cubicBezTo>
                      <a:pt x="765" y="744"/>
                      <a:pt x="765" y="744"/>
                      <a:pt x="765" y="744"/>
                    </a:cubicBezTo>
                    <a:cubicBezTo>
                      <a:pt x="789" y="744"/>
                      <a:pt x="789" y="744"/>
                      <a:pt x="789" y="744"/>
                    </a:cubicBezTo>
                    <a:cubicBezTo>
                      <a:pt x="789" y="723"/>
                      <a:pt x="789" y="723"/>
                      <a:pt x="789" y="723"/>
                    </a:cubicBezTo>
                    <a:cubicBezTo>
                      <a:pt x="818" y="723"/>
                      <a:pt x="818" y="723"/>
                      <a:pt x="818" y="723"/>
                    </a:cubicBezTo>
                    <a:cubicBezTo>
                      <a:pt x="818" y="694"/>
                      <a:pt x="818" y="694"/>
                      <a:pt x="818" y="694"/>
                    </a:cubicBezTo>
                    <a:cubicBezTo>
                      <a:pt x="844" y="694"/>
                      <a:pt x="844" y="694"/>
                      <a:pt x="844" y="694"/>
                    </a:cubicBezTo>
                    <a:cubicBezTo>
                      <a:pt x="844" y="674"/>
                      <a:pt x="844" y="674"/>
                      <a:pt x="844" y="674"/>
                    </a:cubicBezTo>
                    <a:cubicBezTo>
                      <a:pt x="823" y="674"/>
                      <a:pt x="823" y="674"/>
                      <a:pt x="823" y="674"/>
                    </a:cubicBezTo>
                    <a:cubicBezTo>
                      <a:pt x="823" y="644"/>
                      <a:pt x="823" y="644"/>
                      <a:pt x="823" y="644"/>
                    </a:cubicBezTo>
                    <a:cubicBezTo>
                      <a:pt x="750" y="644"/>
                      <a:pt x="750" y="644"/>
                      <a:pt x="750" y="644"/>
                    </a:cubicBezTo>
                    <a:cubicBezTo>
                      <a:pt x="750" y="622"/>
                      <a:pt x="750" y="622"/>
                      <a:pt x="750" y="622"/>
                    </a:cubicBezTo>
                    <a:cubicBezTo>
                      <a:pt x="723" y="622"/>
                      <a:pt x="723" y="622"/>
                      <a:pt x="723" y="622"/>
                    </a:cubicBezTo>
                    <a:cubicBezTo>
                      <a:pt x="723" y="622"/>
                      <a:pt x="725" y="595"/>
                      <a:pt x="723" y="595"/>
                    </a:cubicBezTo>
                    <a:cubicBezTo>
                      <a:pt x="721" y="595"/>
                      <a:pt x="701" y="595"/>
                      <a:pt x="701" y="595"/>
                    </a:cubicBezTo>
                    <a:cubicBezTo>
                      <a:pt x="701" y="573"/>
                      <a:pt x="701" y="573"/>
                      <a:pt x="701" y="573"/>
                    </a:cubicBezTo>
                    <a:cubicBezTo>
                      <a:pt x="721" y="573"/>
                      <a:pt x="721" y="573"/>
                      <a:pt x="721" y="573"/>
                    </a:cubicBezTo>
                    <a:cubicBezTo>
                      <a:pt x="721" y="587"/>
                      <a:pt x="721" y="587"/>
                      <a:pt x="721" y="587"/>
                    </a:cubicBezTo>
                    <a:cubicBezTo>
                      <a:pt x="743" y="587"/>
                      <a:pt x="743" y="587"/>
                      <a:pt x="743" y="587"/>
                    </a:cubicBezTo>
                    <a:cubicBezTo>
                      <a:pt x="743" y="609"/>
                      <a:pt x="743" y="609"/>
                      <a:pt x="743" y="609"/>
                    </a:cubicBezTo>
                    <a:cubicBezTo>
                      <a:pt x="824" y="609"/>
                      <a:pt x="824" y="609"/>
                      <a:pt x="824" y="609"/>
                    </a:cubicBezTo>
                    <a:cubicBezTo>
                      <a:pt x="824" y="639"/>
                      <a:pt x="824" y="639"/>
                      <a:pt x="824" y="639"/>
                    </a:cubicBezTo>
                    <a:cubicBezTo>
                      <a:pt x="921" y="639"/>
                      <a:pt x="921" y="639"/>
                      <a:pt x="921" y="639"/>
                    </a:cubicBezTo>
                    <a:cubicBezTo>
                      <a:pt x="921" y="664"/>
                      <a:pt x="921" y="664"/>
                      <a:pt x="921" y="664"/>
                    </a:cubicBezTo>
                    <a:cubicBezTo>
                      <a:pt x="950" y="664"/>
                      <a:pt x="950" y="664"/>
                      <a:pt x="950" y="664"/>
                    </a:cubicBezTo>
                    <a:cubicBezTo>
                      <a:pt x="950" y="692"/>
                      <a:pt x="950" y="692"/>
                      <a:pt x="950" y="692"/>
                    </a:cubicBezTo>
                    <a:cubicBezTo>
                      <a:pt x="990" y="692"/>
                      <a:pt x="990" y="692"/>
                      <a:pt x="990" y="692"/>
                    </a:cubicBezTo>
                    <a:cubicBezTo>
                      <a:pt x="990" y="787"/>
                      <a:pt x="990" y="787"/>
                      <a:pt x="990" y="787"/>
                    </a:cubicBezTo>
                    <a:cubicBezTo>
                      <a:pt x="1025" y="787"/>
                      <a:pt x="1025" y="787"/>
                      <a:pt x="1025" y="787"/>
                    </a:cubicBezTo>
                    <a:cubicBezTo>
                      <a:pt x="1025" y="836"/>
                      <a:pt x="1025" y="836"/>
                      <a:pt x="1025" y="836"/>
                    </a:cubicBezTo>
                    <a:cubicBezTo>
                      <a:pt x="1069" y="836"/>
                      <a:pt x="1069" y="836"/>
                      <a:pt x="1069" y="836"/>
                    </a:cubicBezTo>
                    <a:cubicBezTo>
                      <a:pt x="1069" y="771"/>
                      <a:pt x="1069" y="771"/>
                      <a:pt x="1069" y="771"/>
                    </a:cubicBezTo>
                    <a:cubicBezTo>
                      <a:pt x="1089" y="771"/>
                      <a:pt x="1089" y="771"/>
                      <a:pt x="1089" y="771"/>
                    </a:cubicBezTo>
                    <a:cubicBezTo>
                      <a:pt x="1089" y="725"/>
                      <a:pt x="1089" y="725"/>
                      <a:pt x="1089" y="725"/>
                    </a:cubicBezTo>
                    <a:cubicBezTo>
                      <a:pt x="1137" y="725"/>
                      <a:pt x="1137" y="725"/>
                      <a:pt x="1137" y="725"/>
                    </a:cubicBezTo>
                    <a:cubicBezTo>
                      <a:pt x="1137" y="694"/>
                      <a:pt x="1137" y="694"/>
                      <a:pt x="1137" y="694"/>
                    </a:cubicBezTo>
                    <a:cubicBezTo>
                      <a:pt x="1152" y="694"/>
                      <a:pt x="1152" y="694"/>
                      <a:pt x="1152" y="694"/>
                    </a:cubicBezTo>
                    <a:cubicBezTo>
                      <a:pt x="1152" y="663"/>
                      <a:pt x="1152" y="663"/>
                      <a:pt x="1152" y="663"/>
                    </a:cubicBezTo>
                    <a:cubicBezTo>
                      <a:pt x="1193" y="663"/>
                      <a:pt x="1193" y="663"/>
                      <a:pt x="1193" y="663"/>
                    </a:cubicBezTo>
                    <a:cubicBezTo>
                      <a:pt x="1193" y="700"/>
                      <a:pt x="1193" y="700"/>
                      <a:pt x="1193" y="700"/>
                    </a:cubicBezTo>
                    <a:cubicBezTo>
                      <a:pt x="1217" y="700"/>
                      <a:pt x="1217" y="700"/>
                      <a:pt x="1217" y="700"/>
                    </a:cubicBezTo>
                    <a:cubicBezTo>
                      <a:pt x="1217" y="761"/>
                      <a:pt x="1217" y="761"/>
                      <a:pt x="1217" y="761"/>
                    </a:cubicBezTo>
                    <a:cubicBezTo>
                      <a:pt x="1239" y="761"/>
                      <a:pt x="1239" y="761"/>
                      <a:pt x="1239" y="761"/>
                    </a:cubicBezTo>
                    <a:cubicBezTo>
                      <a:pt x="1239" y="742"/>
                      <a:pt x="1239" y="742"/>
                      <a:pt x="1239" y="742"/>
                    </a:cubicBezTo>
                    <a:cubicBezTo>
                      <a:pt x="1264" y="742"/>
                      <a:pt x="1264" y="742"/>
                      <a:pt x="1264" y="742"/>
                    </a:cubicBezTo>
                    <a:cubicBezTo>
                      <a:pt x="1264" y="862"/>
                      <a:pt x="1264" y="862"/>
                      <a:pt x="1264" y="862"/>
                    </a:cubicBezTo>
                    <a:cubicBezTo>
                      <a:pt x="1295" y="862"/>
                      <a:pt x="1295" y="862"/>
                      <a:pt x="1295" y="862"/>
                    </a:cubicBezTo>
                    <a:cubicBezTo>
                      <a:pt x="1295" y="793"/>
                      <a:pt x="1295" y="793"/>
                      <a:pt x="1295" y="793"/>
                    </a:cubicBezTo>
                    <a:cubicBezTo>
                      <a:pt x="1319" y="793"/>
                      <a:pt x="1319" y="793"/>
                      <a:pt x="1319" y="793"/>
                    </a:cubicBezTo>
                    <a:cubicBezTo>
                      <a:pt x="1319" y="814"/>
                      <a:pt x="1319" y="814"/>
                      <a:pt x="1319" y="814"/>
                    </a:cubicBezTo>
                    <a:cubicBezTo>
                      <a:pt x="1341" y="814"/>
                      <a:pt x="1341" y="814"/>
                      <a:pt x="1341" y="814"/>
                    </a:cubicBezTo>
                    <a:cubicBezTo>
                      <a:pt x="1341" y="834"/>
                      <a:pt x="1341" y="834"/>
                      <a:pt x="1341" y="834"/>
                    </a:cubicBezTo>
                    <a:cubicBezTo>
                      <a:pt x="1362" y="834"/>
                      <a:pt x="1362" y="834"/>
                      <a:pt x="1362" y="834"/>
                    </a:cubicBezTo>
                    <a:cubicBezTo>
                      <a:pt x="1362" y="816"/>
                      <a:pt x="1362" y="816"/>
                      <a:pt x="1362" y="816"/>
                    </a:cubicBezTo>
                    <a:cubicBezTo>
                      <a:pt x="1394" y="816"/>
                      <a:pt x="1394" y="816"/>
                      <a:pt x="1394" y="816"/>
                    </a:cubicBezTo>
                    <a:cubicBezTo>
                      <a:pt x="1394" y="763"/>
                      <a:pt x="1394" y="763"/>
                      <a:pt x="1394" y="763"/>
                    </a:cubicBezTo>
                    <a:cubicBezTo>
                      <a:pt x="1366" y="763"/>
                      <a:pt x="1366" y="763"/>
                      <a:pt x="1366" y="763"/>
                    </a:cubicBezTo>
                    <a:cubicBezTo>
                      <a:pt x="1366" y="743"/>
                      <a:pt x="1366" y="743"/>
                      <a:pt x="1366" y="743"/>
                    </a:cubicBezTo>
                    <a:cubicBezTo>
                      <a:pt x="1344" y="743"/>
                      <a:pt x="1344" y="743"/>
                      <a:pt x="1344" y="743"/>
                    </a:cubicBezTo>
                    <a:cubicBezTo>
                      <a:pt x="1344" y="694"/>
                      <a:pt x="1344" y="694"/>
                      <a:pt x="1344" y="694"/>
                    </a:cubicBezTo>
                    <a:cubicBezTo>
                      <a:pt x="1408" y="694"/>
                      <a:pt x="1408" y="694"/>
                      <a:pt x="1408" y="694"/>
                    </a:cubicBezTo>
                    <a:cubicBezTo>
                      <a:pt x="1408" y="667"/>
                      <a:pt x="1408" y="667"/>
                      <a:pt x="1408" y="667"/>
                    </a:cubicBezTo>
                    <a:cubicBezTo>
                      <a:pt x="1467" y="667"/>
                      <a:pt x="1467" y="667"/>
                      <a:pt x="1467" y="667"/>
                    </a:cubicBezTo>
                    <a:cubicBezTo>
                      <a:pt x="1467" y="615"/>
                      <a:pt x="1467" y="615"/>
                      <a:pt x="1467" y="615"/>
                    </a:cubicBezTo>
                    <a:cubicBezTo>
                      <a:pt x="1490" y="615"/>
                      <a:pt x="1490" y="615"/>
                      <a:pt x="1490" y="615"/>
                    </a:cubicBezTo>
                    <a:cubicBezTo>
                      <a:pt x="1490" y="545"/>
                      <a:pt x="1490" y="545"/>
                      <a:pt x="1490" y="545"/>
                    </a:cubicBezTo>
                    <a:cubicBezTo>
                      <a:pt x="1474" y="545"/>
                      <a:pt x="1474" y="545"/>
                      <a:pt x="1474" y="545"/>
                    </a:cubicBezTo>
                    <a:cubicBezTo>
                      <a:pt x="1474" y="524"/>
                      <a:pt x="1474" y="524"/>
                      <a:pt x="1474" y="524"/>
                    </a:cubicBezTo>
                    <a:cubicBezTo>
                      <a:pt x="1444" y="524"/>
                      <a:pt x="1444" y="524"/>
                      <a:pt x="1444" y="524"/>
                    </a:cubicBezTo>
                    <a:cubicBezTo>
                      <a:pt x="1444" y="495"/>
                      <a:pt x="1444" y="495"/>
                      <a:pt x="1444" y="495"/>
                    </a:cubicBezTo>
                    <a:cubicBezTo>
                      <a:pt x="1469" y="495"/>
                      <a:pt x="1469" y="495"/>
                      <a:pt x="1469" y="495"/>
                    </a:cubicBezTo>
                    <a:cubicBezTo>
                      <a:pt x="1469" y="473"/>
                      <a:pt x="1469" y="473"/>
                      <a:pt x="1469" y="473"/>
                    </a:cubicBezTo>
                    <a:cubicBezTo>
                      <a:pt x="1427" y="473"/>
                      <a:pt x="1427" y="473"/>
                      <a:pt x="1427" y="473"/>
                    </a:cubicBezTo>
                    <a:cubicBezTo>
                      <a:pt x="1427" y="424"/>
                      <a:pt x="1427" y="424"/>
                      <a:pt x="1427" y="424"/>
                    </a:cubicBezTo>
                    <a:cubicBezTo>
                      <a:pt x="1444" y="424"/>
                      <a:pt x="1444" y="424"/>
                      <a:pt x="1444" y="424"/>
                    </a:cubicBezTo>
                    <a:cubicBezTo>
                      <a:pt x="1444" y="434"/>
                      <a:pt x="1444" y="434"/>
                      <a:pt x="1444" y="434"/>
                    </a:cubicBezTo>
                    <a:cubicBezTo>
                      <a:pt x="1489" y="434"/>
                      <a:pt x="1489" y="434"/>
                      <a:pt x="1489" y="434"/>
                    </a:cubicBezTo>
                    <a:cubicBezTo>
                      <a:pt x="1489" y="466"/>
                      <a:pt x="1489" y="466"/>
                      <a:pt x="1489" y="466"/>
                    </a:cubicBezTo>
                    <a:cubicBezTo>
                      <a:pt x="1514" y="466"/>
                      <a:pt x="1514" y="466"/>
                      <a:pt x="1514" y="466"/>
                    </a:cubicBezTo>
                    <a:cubicBezTo>
                      <a:pt x="1514" y="517"/>
                      <a:pt x="1514" y="517"/>
                      <a:pt x="1514" y="517"/>
                    </a:cubicBezTo>
                    <a:cubicBezTo>
                      <a:pt x="1539" y="517"/>
                      <a:pt x="1539" y="517"/>
                      <a:pt x="1539" y="517"/>
                    </a:cubicBezTo>
                    <a:cubicBezTo>
                      <a:pt x="1539" y="469"/>
                      <a:pt x="1539" y="469"/>
                      <a:pt x="1539" y="469"/>
                    </a:cubicBezTo>
                    <a:cubicBezTo>
                      <a:pt x="1539" y="395"/>
                      <a:pt x="1539" y="395"/>
                      <a:pt x="1539" y="395"/>
                    </a:cubicBezTo>
                    <a:cubicBezTo>
                      <a:pt x="1566" y="395"/>
                      <a:pt x="1566" y="395"/>
                      <a:pt x="1566" y="395"/>
                    </a:cubicBezTo>
                    <a:cubicBezTo>
                      <a:pt x="1566" y="318"/>
                      <a:pt x="1566" y="318"/>
                      <a:pt x="1566" y="318"/>
                    </a:cubicBezTo>
                    <a:cubicBezTo>
                      <a:pt x="1549" y="318"/>
                      <a:pt x="1549" y="318"/>
                      <a:pt x="1549" y="318"/>
                    </a:cubicBezTo>
                    <a:cubicBezTo>
                      <a:pt x="1549" y="279"/>
                      <a:pt x="1549" y="279"/>
                      <a:pt x="1549" y="279"/>
                    </a:cubicBezTo>
                    <a:cubicBezTo>
                      <a:pt x="1525" y="279"/>
                      <a:pt x="1525" y="279"/>
                      <a:pt x="1525" y="279"/>
                    </a:cubicBezTo>
                    <a:cubicBezTo>
                      <a:pt x="1525" y="252"/>
                      <a:pt x="1525" y="252"/>
                      <a:pt x="1525" y="252"/>
                    </a:cubicBezTo>
                    <a:cubicBezTo>
                      <a:pt x="1477" y="252"/>
                      <a:pt x="1477" y="252"/>
                      <a:pt x="1477" y="252"/>
                    </a:cubicBezTo>
                    <a:cubicBezTo>
                      <a:pt x="1477" y="201"/>
                      <a:pt x="1477" y="201"/>
                      <a:pt x="1477" y="201"/>
                    </a:cubicBezTo>
                    <a:cubicBezTo>
                      <a:pt x="1580" y="201"/>
                      <a:pt x="1580" y="201"/>
                      <a:pt x="1580" y="201"/>
                    </a:cubicBezTo>
                    <a:cubicBezTo>
                      <a:pt x="1580" y="173"/>
                      <a:pt x="1580" y="173"/>
                      <a:pt x="1580" y="173"/>
                    </a:cubicBezTo>
                    <a:cubicBezTo>
                      <a:pt x="1639" y="173"/>
                      <a:pt x="1639" y="173"/>
                      <a:pt x="1639" y="173"/>
                    </a:cubicBezTo>
                    <a:cubicBezTo>
                      <a:pt x="1639" y="243"/>
                      <a:pt x="1639" y="243"/>
                      <a:pt x="1639" y="243"/>
                    </a:cubicBezTo>
                    <a:cubicBezTo>
                      <a:pt x="1670" y="243"/>
                      <a:pt x="1670" y="243"/>
                      <a:pt x="1670" y="243"/>
                    </a:cubicBezTo>
                    <a:cubicBezTo>
                      <a:pt x="1670" y="271"/>
                      <a:pt x="1670" y="271"/>
                      <a:pt x="1670" y="271"/>
                    </a:cubicBezTo>
                    <a:cubicBezTo>
                      <a:pt x="1694" y="271"/>
                      <a:pt x="1694" y="271"/>
                      <a:pt x="1694" y="271"/>
                    </a:cubicBezTo>
                    <a:cubicBezTo>
                      <a:pt x="1694" y="292"/>
                      <a:pt x="1694" y="292"/>
                      <a:pt x="1694" y="292"/>
                    </a:cubicBezTo>
                    <a:cubicBezTo>
                      <a:pt x="1716" y="292"/>
                      <a:pt x="1716" y="292"/>
                      <a:pt x="1716" y="292"/>
                    </a:cubicBezTo>
                    <a:cubicBezTo>
                      <a:pt x="1716" y="271"/>
                      <a:pt x="1716" y="271"/>
                      <a:pt x="1716" y="271"/>
                    </a:cubicBezTo>
                    <a:cubicBezTo>
                      <a:pt x="1716" y="224"/>
                      <a:pt x="1716" y="224"/>
                      <a:pt x="1716" y="224"/>
                    </a:cubicBezTo>
                    <a:cubicBezTo>
                      <a:pt x="1664" y="224"/>
                      <a:pt x="1664" y="224"/>
                      <a:pt x="1664" y="224"/>
                    </a:cubicBezTo>
                    <a:cubicBezTo>
                      <a:pt x="1664" y="197"/>
                      <a:pt x="1664" y="197"/>
                      <a:pt x="1664" y="197"/>
                    </a:cubicBezTo>
                    <a:cubicBezTo>
                      <a:pt x="1687" y="197"/>
                      <a:pt x="1687" y="197"/>
                      <a:pt x="1687" y="197"/>
                    </a:cubicBezTo>
                    <a:cubicBezTo>
                      <a:pt x="1687" y="170"/>
                      <a:pt x="1687" y="170"/>
                      <a:pt x="1687" y="170"/>
                    </a:cubicBezTo>
                    <a:cubicBezTo>
                      <a:pt x="1737" y="170"/>
                      <a:pt x="1737" y="170"/>
                      <a:pt x="1737" y="170"/>
                    </a:cubicBezTo>
                    <a:cubicBezTo>
                      <a:pt x="1737" y="123"/>
                      <a:pt x="1737" y="123"/>
                      <a:pt x="1737" y="123"/>
                    </a:cubicBezTo>
                    <a:cubicBezTo>
                      <a:pt x="1785" y="123"/>
                      <a:pt x="1785" y="123"/>
                      <a:pt x="1785" y="123"/>
                    </a:cubicBezTo>
                    <a:cubicBezTo>
                      <a:pt x="1785" y="94"/>
                      <a:pt x="1785" y="94"/>
                      <a:pt x="1785" y="94"/>
                    </a:cubicBezTo>
                    <a:lnTo>
                      <a:pt x="1704" y="94"/>
                    </a:lnTo>
                    <a:close/>
                    <a:moveTo>
                      <a:pt x="352" y="223"/>
                    </a:moveTo>
                    <a:cubicBezTo>
                      <a:pt x="366" y="222"/>
                      <a:pt x="366" y="222"/>
                      <a:pt x="366" y="222"/>
                    </a:cubicBezTo>
                    <a:cubicBezTo>
                      <a:pt x="366" y="195"/>
                      <a:pt x="366" y="195"/>
                      <a:pt x="366" y="195"/>
                    </a:cubicBezTo>
                    <a:cubicBezTo>
                      <a:pt x="374" y="195"/>
                      <a:pt x="374" y="195"/>
                      <a:pt x="374" y="195"/>
                    </a:cubicBezTo>
                    <a:cubicBezTo>
                      <a:pt x="374" y="147"/>
                      <a:pt x="374" y="147"/>
                      <a:pt x="374" y="147"/>
                    </a:cubicBezTo>
                    <a:cubicBezTo>
                      <a:pt x="401" y="147"/>
                      <a:pt x="401" y="147"/>
                      <a:pt x="401" y="147"/>
                    </a:cubicBezTo>
                    <a:cubicBezTo>
                      <a:pt x="401" y="123"/>
                      <a:pt x="401" y="123"/>
                      <a:pt x="401" y="123"/>
                    </a:cubicBezTo>
                    <a:cubicBezTo>
                      <a:pt x="420" y="123"/>
                      <a:pt x="420" y="123"/>
                      <a:pt x="420" y="123"/>
                    </a:cubicBezTo>
                    <a:cubicBezTo>
                      <a:pt x="420" y="152"/>
                      <a:pt x="420" y="152"/>
                      <a:pt x="420" y="152"/>
                    </a:cubicBezTo>
                    <a:cubicBezTo>
                      <a:pt x="403" y="152"/>
                      <a:pt x="403" y="152"/>
                      <a:pt x="403" y="152"/>
                    </a:cubicBezTo>
                    <a:cubicBezTo>
                      <a:pt x="403" y="193"/>
                      <a:pt x="403" y="193"/>
                      <a:pt x="403" y="193"/>
                    </a:cubicBezTo>
                    <a:cubicBezTo>
                      <a:pt x="425" y="193"/>
                      <a:pt x="425" y="193"/>
                      <a:pt x="425" y="193"/>
                    </a:cubicBezTo>
                    <a:cubicBezTo>
                      <a:pt x="425" y="173"/>
                      <a:pt x="425" y="173"/>
                      <a:pt x="425" y="173"/>
                    </a:cubicBezTo>
                    <a:cubicBezTo>
                      <a:pt x="475" y="173"/>
                      <a:pt x="475" y="173"/>
                      <a:pt x="475" y="173"/>
                    </a:cubicBezTo>
                    <a:cubicBezTo>
                      <a:pt x="475" y="199"/>
                      <a:pt x="475" y="199"/>
                      <a:pt x="475" y="199"/>
                    </a:cubicBezTo>
                    <a:cubicBezTo>
                      <a:pt x="419" y="199"/>
                      <a:pt x="419" y="199"/>
                      <a:pt x="419" y="199"/>
                    </a:cubicBezTo>
                    <a:cubicBezTo>
                      <a:pt x="419" y="221"/>
                      <a:pt x="419" y="221"/>
                      <a:pt x="419" y="221"/>
                    </a:cubicBezTo>
                    <a:cubicBezTo>
                      <a:pt x="398" y="221"/>
                      <a:pt x="398" y="221"/>
                      <a:pt x="398" y="221"/>
                    </a:cubicBezTo>
                    <a:cubicBezTo>
                      <a:pt x="398" y="244"/>
                      <a:pt x="398" y="244"/>
                      <a:pt x="398" y="244"/>
                    </a:cubicBezTo>
                    <a:cubicBezTo>
                      <a:pt x="352" y="244"/>
                      <a:pt x="352" y="244"/>
                      <a:pt x="352" y="244"/>
                    </a:cubicBezTo>
                    <a:lnTo>
                      <a:pt x="352" y="223"/>
                    </a:lnTo>
                    <a:close/>
                    <a:moveTo>
                      <a:pt x="569" y="543"/>
                    </a:moveTo>
                    <a:cubicBezTo>
                      <a:pt x="398" y="543"/>
                      <a:pt x="398" y="543"/>
                      <a:pt x="398" y="543"/>
                    </a:cubicBezTo>
                    <a:cubicBezTo>
                      <a:pt x="398" y="565"/>
                      <a:pt x="398" y="565"/>
                      <a:pt x="398" y="565"/>
                    </a:cubicBezTo>
                    <a:cubicBezTo>
                      <a:pt x="375" y="565"/>
                      <a:pt x="375" y="565"/>
                      <a:pt x="375" y="565"/>
                    </a:cubicBezTo>
                    <a:cubicBezTo>
                      <a:pt x="375" y="545"/>
                      <a:pt x="375" y="545"/>
                      <a:pt x="375" y="545"/>
                    </a:cubicBezTo>
                    <a:cubicBezTo>
                      <a:pt x="346" y="545"/>
                      <a:pt x="346" y="545"/>
                      <a:pt x="346" y="545"/>
                    </a:cubicBezTo>
                    <a:cubicBezTo>
                      <a:pt x="346" y="519"/>
                      <a:pt x="346" y="519"/>
                      <a:pt x="346" y="519"/>
                    </a:cubicBezTo>
                    <a:cubicBezTo>
                      <a:pt x="323" y="519"/>
                      <a:pt x="323" y="519"/>
                      <a:pt x="323" y="519"/>
                    </a:cubicBezTo>
                    <a:cubicBezTo>
                      <a:pt x="323" y="490"/>
                      <a:pt x="323" y="490"/>
                      <a:pt x="323" y="490"/>
                    </a:cubicBezTo>
                    <a:cubicBezTo>
                      <a:pt x="299" y="490"/>
                      <a:pt x="299" y="490"/>
                      <a:pt x="299" y="490"/>
                    </a:cubicBezTo>
                    <a:cubicBezTo>
                      <a:pt x="299" y="471"/>
                      <a:pt x="299" y="471"/>
                      <a:pt x="299" y="471"/>
                    </a:cubicBezTo>
                    <a:cubicBezTo>
                      <a:pt x="225" y="471"/>
                      <a:pt x="225" y="471"/>
                      <a:pt x="225" y="471"/>
                    </a:cubicBezTo>
                    <a:cubicBezTo>
                      <a:pt x="225" y="492"/>
                      <a:pt x="225" y="492"/>
                      <a:pt x="225" y="492"/>
                    </a:cubicBezTo>
                    <a:cubicBezTo>
                      <a:pt x="175" y="492"/>
                      <a:pt x="175" y="492"/>
                      <a:pt x="175" y="492"/>
                    </a:cubicBezTo>
                    <a:cubicBezTo>
                      <a:pt x="175" y="470"/>
                      <a:pt x="175" y="470"/>
                      <a:pt x="175" y="470"/>
                    </a:cubicBezTo>
                    <a:cubicBezTo>
                      <a:pt x="197" y="471"/>
                      <a:pt x="197" y="471"/>
                      <a:pt x="197" y="471"/>
                    </a:cubicBezTo>
                    <a:cubicBezTo>
                      <a:pt x="197" y="419"/>
                      <a:pt x="197" y="419"/>
                      <a:pt x="197" y="419"/>
                    </a:cubicBezTo>
                    <a:cubicBezTo>
                      <a:pt x="230" y="419"/>
                      <a:pt x="230" y="419"/>
                      <a:pt x="230" y="419"/>
                    </a:cubicBezTo>
                    <a:cubicBezTo>
                      <a:pt x="230" y="400"/>
                      <a:pt x="230" y="400"/>
                      <a:pt x="230" y="400"/>
                    </a:cubicBezTo>
                    <a:cubicBezTo>
                      <a:pt x="327" y="400"/>
                      <a:pt x="327" y="400"/>
                      <a:pt x="327" y="400"/>
                    </a:cubicBezTo>
                    <a:cubicBezTo>
                      <a:pt x="327" y="432"/>
                      <a:pt x="327" y="432"/>
                      <a:pt x="327" y="432"/>
                    </a:cubicBezTo>
                    <a:cubicBezTo>
                      <a:pt x="347" y="432"/>
                      <a:pt x="347" y="432"/>
                      <a:pt x="347" y="432"/>
                    </a:cubicBezTo>
                    <a:cubicBezTo>
                      <a:pt x="347" y="473"/>
                      <a:pt x="347" y="473"/>
                      <a:pt x="347" y="473"/>
                    </a:cubicBezTo>
                    <a:cubicBezTo>
                      <a:pt x="373" y="473"/>
                      <a:pt x="373" y="473"/>
                      <a:pt x="373" y="473"/>
                    </a:cubicBezTo>
                    <a:cubicBezTo>
                      <a:pt x="373" y="491"/>
                      <a:pt x="373" y="491"/>
                      <a:pt x="373" y="491"/>
                    </a:cubicBezTo>
                    <a:cubicBezTo>
                      <a:pt x="406" y="491"/>
                      <a:pt x="406" y="491"/>
                      <a:pt x="406" y="491"/>
                    </a:cubicBezTo>
                    <a:cubicBezTo>
                      <a:pt x="406" y="449"/>
                      <a:pt x="406" y="449"/>
                      <a:pt x="406" y="449"/>
                    </a:cubicBezTo>
                    <a:cubicBezTo>
                      <a:pt x="370" y="449"/>
                      <a:pt x="370" y="449"/>
                      <a:pt x="370" y="449"/>
                    </a:cubicBezTo>
                    <a:cubicBezTo>
                      <a:pt x="370" y="418"/>
                      <a:pt x="370" y="418"/>
                      <a:pt x="370" y="418"/>
                    </a:cubicBezTo>
                    <a:cubicBezTo>
                      <a:pt x="348" y="418"/>
                      <a:pt x="348" y="418"/>
                      <a:pt x="348" y="418"/>
                    </a:cubicBezTo>
                    <a:cubicBezTo>
                      <a:pt x="348" y="397"/>
                      <a:pt x="348" y="397"/>
                      <a:pt x="348" y="397"/>
                    </a:cubicBezTo>
                    <a:cubicBezTo>
                      <a:pt x="334" y="397"/>
                      <a:pt x="334" y="397"/>
                      <a:pt x="334" y="397"/>
                    </a:cubicBezTo>
                    <a:cubicBezTo>
                      <a:pt x="334" y="376"/>
                      <a:pt x="334" y="376"/>
                      <a:pt x="334" y="376"/>
                    </a:cubicBezTo>
                    <a:cubicBezTo>
                      <a:pt x="353" y="376"/>
                      <a:pt x="353" y="376"/>
                      <a:pt x="353" y="376"/>
                    </a:cubicBezTo>
                    <a:cubicBezTo>
                      <a:pt x="353" y="399"/>
                      <a:pt x="353" y="399"/>
                      <a:pt x="353" y="399"/>
                    </a:cubicBezTo>
                    <a:cubicBezTo>
                      <a:pt x="377" y="399"/>
                      <a:pt x="377" y="399"/>
                      <a:pt x="377" y="399"/>
                    </a:cubicBezTo>
                    <a:cubicBezTo>
                      <a:pt x="377" y="420"/>
                      <a:pt x="377" y="420"/>
                      <a:pt x="377" y="420"/>
                    </a:cubicBezTo>
                    <a:cubicBezTo>
                      <a:pt x="394" y="420"/>
                      <a:pt x="394" y="420"/>
                      <a:pt x="394" y="420"/>
                    </a:cubicBezTo>
                    <a:cubicBezTo>
                      <a:pt x="394" y="445"/>
                      <a:pt x="394" y="445"/>
                      <a:pt x="394" y="445"/>
                    </a:cubicBezTo>
                    <a:cubicBezTo>
                      <a:pt x="424" y="445"/>
                      <a:pt x="424" y="445"/>
                      <a:pt x="424" y="445"/>
                    </a:cubicBezTo>
                    <a:cubicBezTo>
                      <a:pt x="424" y="487"/>
                      <a:pt x="424" y="487"/>
                      <a:pt x="424" y="487"/>
                    </a:cubicBezTo>
                    <a:cubicBezTo>
                      <a:pt x="456" y="487"/>
                      <a:pt x="456" y="487"/>
                      <a:pt x="456" y="487"/>
                    </a:cubicBezTo>
                    <a:cubicBezTo>
                      <a:pt x="456" y="427"/>
                      <a:pt x="456" y="427"/>
                      <a:pt x="456" y="427"/>
                    </a:cubicBezTo>
                    <a:cubicBezTo>
                      <a:pt x="472" y="427"/>
                      <a:pt x="472" y="427"/>
                      <a:pt x="472" y="427"/>
                    </a:cubicBezTo>
                    <a:cubicBezTo>
                      <a:pt x="472" y="495"/>
                      <a:pt x="472" y="495"/>
                      <a:pt x="472" y="495"/>
                    </a:cubicBezTo>
                    <a:cubicBezTo>
                      <a:pt x="569" y="495"/>
                      <a:pt x="569" y="495"/>
                      <a:pt x="569" y="495"/>
                    </a:cubicBezTo>
                    <a:lnTo>
                      <a:pt x="569" y="543"/>
                    </a:lnTo>
                    <a:close/>
                    <a:moveTo>
                      <a:pt x="618" y="414"/>
                    </a:moveTo>
                    <a:cubicBezTo>
                      <a:pt x="480" y="414"/>
                      <a:pt x="480" y="414"/>
                      <a:pt x="480" y="414"/>
                    </a:cubicBezTo>
                    <a:cubicBezTo>
                      <a:pt x="480" y="398"/>
                      <a:pt x="480" y="398"/>
                      <a:pt x="480" y="398"/>
                    </a:cubicBezTo>
                    <a:cubicBezTo>
                      <a:pt x="504" y="398"/>
                      <a:pt x="504" y="398"/>
                      <a:pt x="504" y="398"/>
                    </a:cubicBezTo>
                    <a:cubicBezTo>
                      <a:pt x="504" y="352"/>
                      <a:pt x="504" y="352"/>
                      <a:pt x="504" y="352"/>
                    </a:cubicBezTo>
                    <a:cubicBezTo>
                      <a:pt x="524" y="352"/>
                      <a:pt x="524" y="352"/>
                      <a:pt x="524" y="352"/>
                    </a:cubicBezTo>
                    <a:cubicBezTo>
                      <a:pt x="524" y="371"/>
                      <a:pt x="524" y="371"/>
                      <a:pt x="524" y="371"/>
                    </a:cubicBezTo>
                    <a:cubicBezTo>
                      <a:pt x="548" y="371"/>
                      <a:pt x="548" y="371"/>
                      <a:pt x="548" y="371"/>
                    </a:cubicBezTo>
                    <a:cubicBezTo>
                      <a:pt x="548" y="350"/>
                      <a:pt x="548" y="350"/>
                      <a:pt x="548" y="350"/>
                    </a:cubicBezTo>
                    <a:cubicBezTo>
                      <a:pt x="575" y="350"/>
                      <a:pt x="575" y="350"/>
                      <a:pt x="575" y="350"/>
                    </a:cubicBezTo>
                    <a:cubicBezTo>
                      <a:pt x="575" y="398"/>
                      <a:pt x="575" y="398"/>
                      <a:pt x="575" y="398"/>
                    </a:cubicBezTo>
                    <a:cubicBezTo>
                      <a:pt x="618" y="398"/>
                      <a:pt x="618" y="398"/>
                      <a:pt x="618" y="398"/>
                    </a:cubicBezTo>
                    <a:lnTo>
                      <a:pt x="618" y="414"/>
                    </a:lnTo>
                    <a:close/>
                    <a:moveTo>
                      <a:pt x="744" y="467"/>
                    </a:moveTo>
                    <a:cubicBezTo>
                      <a:pt x="688" y="467"/>
                      <a:pt x="688" y="467"/>
                      <a:pt x="688" y="467"/>
                    </a:cubicBezTo>
                    <a:cubicBezTo>
                      <a:pt x="688" y="438"/>
                      <a:pt x="688" y="438"/>
                      <a:pt x="688" y="438"/>
                    </a:cubicBezTo>
                    <a:cubicBezTo>
                      <a:pt x="708" y="438"/>
                      <a:pt x="708" y="438"/>
                      <a:pt x="708" y="438"/>
                    </a:cubicBezTo>
                    <a:cubicBezTo>
                      <a:pt x="708" y="409"/>
                      <a:pt x="708" y="409"/>
                      <a:pt x="708" y="409"/>
                    </a:cubicBezTo>
                    <a:cubicBezTo>
                      <a:pt x="694" y="409"/>
                      <a:pt x="694" y="409"/>
                      <a:pt x="694" y="409"/>
                    </a:cubicBezTo>
                    <a:cubicBezTo>
                      <a:pt x="694" y="392"/>
                      <a:pt x="694" y="392"/>
                      <a:pt x="694" y="392"/>
                    </a:cubicBezTo>
                    <a:cubicBezTo>
                      <a:pt x="679" y="392"/>
                      <a:pt x="679" y="392"/>
                      <a:pt x="679" y="392"/>
                    </a:cubicBezTo>
                    <a:cubicBezTo>
                      <a:pt x="679" y="373"/>
                      <a:pt x="679" y="373"/>
                      <a:pt x="679" y="373"/>
                    </a:cubicBezTo>
                    <a:cubicBezTo>
                      <a:pt x="696" y="373"/>
                      <a:pt x="696" y="373"/>
                      <a:pt x="696" y="373"/>
                    </a:cubicBezTo>
                    <a:cubicBezTo>
                      <a:pt x="696" y="347"/>
                      <a:pt x="696" y="347"/>
                      <a:pt x="696" y="347"/>
                    </a:cubicBezTo>
                    <a:cubicBezTo>
                      <a:pt x="698" y="347"/>
                      <a:pt x="698" y="347"/>
                      <a:pt x="698" y="347"/>
                    </a:cubicBezTo>
                    <a:cubicBezTo>
                      <a:pt x="717" y="347"/>
                      <a:pt x="717" y="347"/>
                      <a:pt x="717" y="347"/>
                    </a:cubicBezTo>
                    <a:cubicBezTo>
                      <a:pt x="717" y="366"/>
                      <a:pt x="717" y="366"/>
                      <a:pt x="717" y="366"/>
                    </a:cubicBezTo>
                    <a:cubicBezTo>
                      <a:pt x="703" y="366"/>
                      <a:pt x="703" y="366"/>
                      <a:pt x="703" y="366"/>
                    </a:cubicBezTo>
                    <a:cubicBezTo>
                      <a:pt x="703" y="396"/>
                      <a:pt x="703" y="396"/>
                      <a:pt x="703" y="396"/>
                    </a:cubicBezTo>
                    <a:cubicBezTo>
                      <a:pt x="718" y="396"/>
                      <a:pt x="718" y="396"/>
                      <a:pt x="718" y="396"/>
                    </a:cubicBezTo>
                    <a:cubicBezTo>
                      <a:pt x="718" y="420"/>
                      <a:pt x="718" y="420"/>
                      <a:pt x="718" y="420"/>
                    </a:cubicBezTo>
                    <a:cubicBezTo>
                      <a:pt x="744" y="420"/>
                      <a:pt x="744" y="420"/>
                      <a:pt x="744" y="420"/>
                    </a:cubicBezTo>
                    <a:lnTo>
                      <a:pt x="744" y="4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15" name="Freeform 18"/>
              <p:cNvSpPr/>
              <p:nvPr/>
            </p:nvSpPr>
            <p:spPr bwMode="auto">
              <a:xfrm>
                <a:off x="8558213" y="2928938"/>
                <a:ext cx="263525" cy="331788"/>
              </a:xfrm>
              <a:custGeom>
                <a:gdLst>
                  <a:gd name="T0" fmla="*/ 73 w 166"/>
                  <a:gd name="T1" fmla="*/ 0 h 209"/>
                  <a:gd name="T2" fmla="*/ 114 w 166"/>
                  <a:gd name="T3" fmla="*/ 0 h 209"/>
                  <a:gd name="T4" fmla="*/ 114 w 166"/>
                  <a:gd name="T5" fmla="*/ 59 h 209"/>
                  <a:gd name="T6" fmla="*/ 166 w 166"/>
                  <a:gd name="T7" fmla="*/ 59 h 209"/>
                  <a:gd name="T8" fmla="*/ 166 w 166"/>
                  <a:gd name="T9" fmla="*/ 106 h 209"/>
                  <a:gd name="T10" fmla="*/ 120 w 166"/>
                  <a:gd name="T11" fmla="*/ 106 h 209"/>
                  <a:gd name="T12" fmla="*/ 120 w 166"/>
                  <a:gd name="T13" fmla="*/ 144 h 209"/>
                  <a:gd name="T14" fmla="*/ 42 w 166"/>
                  <a:gd name="T15" fmla="*/ 144 h 209"/>
                  <a:gd name="T16" fmla="*/ 42 w 166"/>
                  <a:gd name="T17" fmla="*/ 209 h 209"/>
                  <a:gd name="T18" fmla="*/ 0 w 166"/>
                  <a:gd name="T19" fmla="*/ 209 h 209"/>
                  <a:gd name="T20" fmla="*/ 0 w 166"/>
                  <a:gd name="T21" fmla="*/ 110 h 209"/>
                  <a:gd name="T22" fmla="*/ 73 w 166"/>
                  <a:gd name="T23" fmla="*/ 110 h 209"/>
                  <a:gd name="T24" fmla="*/ 73 w 166"/>
                  <a:gd name="T25" fmla="*/ 0 h 2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6" h="209">
                    <a:moveTo>
                      <a:pt x="73" y="0"/>
                    </a:moveTo>
                    <a:lnTo>
                      <a:pt x="114" y="0"/>
                    </a:lnTo>
                    <a:lnTo>
                      <a:pt x="114" y="59"/>
                    </a:lnTo>
                    <a:lnTo>
                      <a:pt x="166" y="59"/>
                    </a:lnTo>
                    <a:lnTo>
                      <a:pt x="166" y="106"/>
                    </a:lnTo>
                    <a:lnTo>
                      <a:pt x="120" y="106"/>
                    </a:lnTo>
                    <a:lnTo>
                      <a:pt x="120" y="144"/>
                    </a:lnTo>
                    <a:lnTo>
                      <a:pt x="42" y="144"/>
                    </a:lnTo>
                    <a:lnTo>
                      <a:pt x="42" y="209"/>
                    </a:lnTo>
                    <a:lnTo>
                      <a:pt x="0" y="209"/>
                    </a:lnTo>
                    <a:lnTo>
                      <a:pt x="0" y="110"/>
                    </a:lnTo>
                    <a:lnTo>
                      <a:pt x="73" y="110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16" name="Freeform 19"/>
              <p:cNvSpPr/>
              <p:nvPr/>
            </p:nvSpPr>
            <p:spPr bwMode="auto">
              <a:xfrm>
                <a:off x="7829550" y="4005263"/>
                <a:ext cx="282575" cy="328613"/>
              </a:xfrm>
              <a:custGeom>
                <a:gdLst>
                  <a:gd name="T0" fmla="*/ 0 w 178"/>
                  <a:gd name="T1" fmla="*/ 0 h 207"/>
                  <a:gd name="T2" fmla="*/ 0 w 178"/>
                  <a:gd name="T3" fmla="*/ 30 h 207"/>
                  <a:gd name="T4" fmla="*/ 36 w 178"/>
                  <a:gd name="T5" fmla="*/ 30 h 207"/>
                  <a:gd name="T6" fmla="*/ 36 w 178"/>
                  <a:gd name="T7" fmla="*/ 70 h 207"/>
                  <a:gd name="T8" fmla="*/ 69 w 178"/>
                  <a:gd name="T9" fmla="*/ 70 h 207"/>
                  <a:gd name="T10" fmla="*/ 69 w 178"/>
                  <a:gd name="T11" fmla="*/ 131 h 207"/>
                  <a:gd name="T12" fmla="*/ 103 w 178"/>
                  <a:gd name="T13" fmla="*/ 131 h 207"/>
                  <a:gd name="T14" fmla="*/ 103 w 178"/>
                  <a:gd name="T15" fmla="*/ 207 h 207"/>
                  <a:gd name="T16" fmla="*/ 178 w 178"/>
                  <a:gd name="T17" fmla="*/ 207 h 207"/>
                  <a:gd name="T18" fmla="*/ 178 w 178"/>
                  <a:gd name="T19" fmla="*/ 127 h 207"/>
                  <a:gd name="T20" fmla="*/ 139 w 178"/>
                  <a:gd name="T21" fmla="*/ 127 h 207"/>
                  <a:gd name="T22" fmla="*/ 139 w 178"/>
                  <a:gd name="T23" fmla="*/ 73 h 207"/>
                  <a:gd name="T24" fmla="*/ 84 w 178"/>
                  <a:gd name="T25" fmla="*/ 73 h 207"/>
                  <a:gd name="T26" fmla="*/ 84 w 178"/>
                  <a:gd name="T27" fmla="*/ 36 h 207"/>
                  <a:gd name="T28" fmla="*/ 47 w 178"/>
                  <a:gd name="T29" fmla="*/ 36 h 207"/>
                  <a:gd name="T30" fmla="*/ 47 w 178"/>
                  <a:gd name="T31" fmla="*/ 0 h 207"/>
                  <a:gd name="T32" fmla="*/ 0 w 178"/>
                  <a:gd name="T33" fmla="*/ 0 h 2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8" h="206">
                    <a:moveTo>
                      <a:pt x="0" y="0"/>
                    </a:moveTo>
                    <a:lnTo>
                      <a:pt x="0" y="30"/>
                    </a:lnTo>
                    <a:lnTo>
                      <a:pt x="36" y="30"/>
                    </a:lnTo>
                    <a:lnTo>
                      <a:pt x="36" y="70"/>
                    </a:lnTo>
                    <a:lnTo>
                      <a:pt x="69" y="70"/>
                    </a:lnTo>
                    <a:lnTo>
                      <a:pt x="69" y="131"/>
                    </a:lnTo>
                    <a:lnTo>
                      <a:pt x="103" y="131"/>
                    </a:lnTo>
                    <a:lnTo>
                      <a:pt x="103" y="207"/>
                    </a:lnTo>
                    <a:lnTo>
                      <a:pt x="178" y="207"/>
                    </a:lnTo>
                    <a:lnTo>
                      <a:pt x="178" y="127"/>
                    </a:lnTo>
                    <a:lnTo>
                      <a:pt x="139" y="127"/>
                    </a:lnTo>
                    <a:lnTo>
                      <a:pt x="139" y="73"/>
                    </a:lnTo>
                    <a:lnTo>
                      <a:pt x="84" y="73"/>
                    </a:lnTo>
                    <a:lnTo>
                      <a:pt x="84" y="36"/>
                    </a:lnTo>
                    <a:lnTo>
                      <a:pt x="47" y="36"/>
                    </a:lnTo>
                    <a:lnTo>
                      <a:pt x="4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17" name="Freeform 20"/>
              <p:cNvSpPr/>
              <p:nvPr/>
            </p:nvSpPr>
            <p:spPr bwMode="auto">
              <a:xfrm>
                <a:off x="7966075" y="3948113"/>
                <a:ext cx="95250" cy="152400"/>
              </a:xfrm>
              <a:custGeom>
                <a:gdLst>
                  <a:gd name="T0" fmla="*/ 0 w 60"/>
                  <a:gd name="T1" fmla="*/ 0 h 96"/>
                  <a:gd name="T2" fmla="*/ 0 w 60"/>
                  <a:gd name="T3" fmla="*/ 47 h 96"/>
                  <a:gd name="T4" fmla="*/ 31 w 60"/>
                  <a:gd name="T5" fmla="*/ 47 h 96"/>
                  <a:gd name="T6" fmla="*/ 31 w 60"/>
                  <a:gd name="T7" fmla="*/ 96 h 96"/>
                  <a:gd name="T8" fmla="*/ 60 w 60"/>
                  <a:gd name="T9" fmla="*/ 96 h 96"/>
                  <a:gd name="T10" fmla="*/ 60 w 60"/>
                  <a:gd name="T11" fmla="*/ 37 h 96"/>
                  <a:gd name="T12" fmla="*/ 33 w 60"/>
                  <a:gd name="T13" fmla="*/ 37 h 96"/>
                  <a:gd name="T14" fmla="*/ 33 w 60"/>
                  <a:gd name="T15" fmla="*/ 0 h 96"/>
                  <a:gd name="T16" fmla="*/ 0 w 60"/>
                  <a:gd name="T17" fmla="*/ 0 h 9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96">
                    <a:moveTo>
                      <a:pt x="0" y="0"/>
                    </a:moveTo>
                    <a:lnTo>
                      <a:pt x="0" y="47"/>
                    </a:lnTo>
                    <a:lnTo>
                      <a:pt x="31" y="47"/>
                    </a:lnTo>
                    <a:lnTo>
                      <a:pt x="31" y="96"/>
                    </a:lnTo>
                    <a:lnTo>
                      <a:pt x="60" y="96"/>
                    </a:lnTo>
                    <a:lnTo>
                      <a:pt x="60" y="37"/>
                    </a:lnTo>
                    <a:lnTo>
                      <a:pt x="33" y="37"/>
                    </a:ln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18" name="Freeform 21"/>
              <p:cNvSpPr/>
              <p:nvPr/>
            </p:nvSpPr>
            <p:spPr bwMode="auto">
              <a:xfrm>
                <a:off x="8167688" y="3932238"/>
                <a:ext cx="288925" cy="354013"/>
              </a:xfrm>
              <a:custGeom>
                <a:gdLst>
                  <a:gd name="T0" fmla="*/ 0 w 182"/>
                  <a:gd name="T1" fmla="*/ 111 h 223"/>
                  <a:gd name="T2" fmla="*/ 0 w 182"/>
                  <a:gd name="T3" fmla="*/ 184 h 223"/>
                  <a:gd name="T4" fmla="*/ 52 w 182"/>
                  <a:gd name="T5" fmla="*/ 184 h 223"/>
                  <a:gd name="T6" fmla="*/ 52 w 182"/>
                  <a:gd name="T7" fmla="*/ 223 h 223"/>
                  <a:gd name="T8" fmla="*/ 129 w 182"/>
                  <a:gd name="T9" fmla="*/ 223 h 223"/>
                  <a:gd name="T10" fmla="*/ 129 w 182"/>
                  <a:gd name="T11" fmla="*/ 159 h 223"/>
                  <a:gd name="T12" fmla="*/ 182 w 182"/>
                  <a:gd name="T13" fmla="*/ 159 h 223"/>
                  <a:gd name="T14" fmla="*/ 182 w 182"/>
                  <a:gd name="T15" fmla="*/ 114 h 223"/>
                  <a:gd name="T16" fmla="*/ 145 w 182"/>
                  <a:gd name="T17" fmla="*/ 114 h 223"/>
                  <a:gd name="T18" fmla="*/ 145 w 182"/>
                  <a:gd name="T19" fmla="*/ 0 h 223"/>
                  <a:gd name="T20" fmla="*/ 111 w 182"/>
                  <a:gd name="T21" fmla="*/ 0 h 223"/>
                  <a:gd name="T22" fmla="*/ 111 w 182"/>
                  <a:gd name="T23" fmla="*/ 44 h 223"/>
                  <a:gd name="T24" fmla="*/ 79 w 182"/>
                  <a:gd name="T25" fmla="*/ 44 h 223"/>
                  <a:gd name="T26" fmla="*/ 79 w 182"/>
                  <a:gd name="T27" fmla="*/ 110 h 223"/>
                  <a:gd name="T28" fmla="*/ 0 w 182"/>
                  <a:gd name="T29" fmla="*/ 111 h 2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2" h="223">
                    <a:moveTo>
                      <a:pt x="0" y="111"/>
                    </a:moveTo>
                    <a:lnTo>
                      <a:pt x="0" y="184"/>
                    </a:lnTo>
                    <a:lnTo>
                      <a:pt x="52" y="184"/>
                    </a:lnTo>
                    <a:lnTo>
                      <a:pt x="52" y="223"/>
                    </a:lnTo>
                    <a:lnTo>
                      <a:pt x="129" y="223"/>
                    </a:lnTo>
                    <a:lnTo>
                      <a:pt x="129" y="159"/>
                    </a:lnTo>
                    <a:lnTo>
                      <a:pt x="182" y="159"/>
                    </a:lnTo>
                    <a:lnTo>
                      <a:pt x="182" y="114"/>
                    </a:lnTo>
                    <a:lnTo>
                      <a:pt x="145" y="114"/>
                    </a:lnTo>
                    <a:lnTo>
                      <a:pt x="145" y="0"/>
                    </a:lnTo>
                    <a:lnTo>
                      <a:pt x="111" y="0"/>
                    </a:lnTo>
                    <a:lnTo>
                      <a:pt x="111" y="44"/>
                    </a:lnTo>
                    <a:lnTo>
                      <a:pt x="79" y="44"/>
                    </a:lnTo>
                    <a:lnTo>
                      <a:pt x="79" y="110"/>
                    </a:lnTo>
                    <a:lnTo>
                      <a:pt x="0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19" name="Freeform 22"/>
              <p:cNvSpPr/>
              <p:nvPr/>
            </p:nvSpPr>
            <p:spPr bwMode="auto">
              <a:xfrm>
                <a:off x="8739188" y="4168775"/>
                <a:ext cx="446088" cy="341313"/>
              </a:xfrm>
              <a:custGeom>
                <a:gdLst>
                  <a:gd name="T0" fmla="*/ 0 w 281"/>
                  <a:gd name="T1" fmla="*/ 0 h 215"/>
                  <a:gd name="T2" fmla="*/ 0 w 281"/>
                  <a:gd name="T3" fmla="*/ 67 h 215"/>
                  <a:gd name="T4" fmla="*/ 59 w 281"/>
                  <a:gd name="T5" fmla="*/ 67 h 215"/>
                  <a:gd name="T6" fmla="*/ 59 w 281"/>
                  <a:gd name="T7" fmla="*/ 95 h 215"/>
                  <a:gd name="T8" fmla="*/ 97 w 281"/>
                  <a:gd name="T9" fmla="*/ 95 h 215"/>
                  <a:gd name="T10" fmla="*/ 97 w 281"/>
                  <a:gd name="T11" fmla="*/ 136 h 215"/>
                  <a:gd name="T12" fmla="*/ 136 w 281"/>
                  <a:gd name="T13" fmla="*/ 136 h 215"/>
                  <a:gd name="T14" fmla="*/ 136 w 281"/>
                  <a:gd name="T15" fmla="*/ 171 h 215"/>
                  <a:gd name="T16" fmla="*/ 170 w 281"/>
                  <a:gd name="T17" fmla="*/ 171 h 215"/>
                  <a:gd name="T18" fmla="*/ 170 w 281"/>
                  <a:gd name="T19" fmla="*/ 139 h 215"/>
                  <a:gd name="T20" fmla="*/ 211 w 281"/>
                  <a:gd name="T21" fmla="*/ 139 h 215"/>
                  <a:gd name="T22" fmla="*/ 211 w 281"/>
                  <a:gd name="T23" fmla="*/ 171 h 215"/>
                  <a:gd name="T24" fmla="*/ 245 w 281"/>
                  <a:gd name="T25" fmla="*/ 171 h 215"/>
                  <a:gd name="T26" fmla="*/ 245 w 281"/>
                  <a:gd name="T27" fmla="*/ 215 h 215"/>
                  <a:gd name="T28" fmla="*/ 281 w 281"/>
                  <a:gd name="T29" fmla="*/ 215 h 215"/>
                  <a:gd name="T30" fmla="*/ 281 w 281"/>
                  <a:gd name="T31" fmla="*/ 172 h 215"/>
                  <a:gd name="T32" fmla="*/ 257 w 281"/>
                  <a:gd name="T33" fmla="*/ 172 h 215"/>
                  <a:gd name="T34" fmla="*/ 257 w 281"/>
                  <a:gd name="T35" fmla="*/ 99 h 215"/>
                  <a:gd name="T36" fmla="*/ 208 w 281"/>
                  <a:gd name="T37" fmla="*/ 99 h 215"/>
                  <a:gd name="T38" fmla="*/ 208 w 281"/>
                  <a:gd name="T39" fmla="*/ 67 h 215"/>
                  <a:gd name="T40" fmla="*/ 177 w 281"/>
                  <a:gd name="T41" fmla="*/ 67 h 215"/>
                  <a:gd name="T42" fmla="*/ 177 w 281"/>
                  <a:gd name="T43" fmla="*/ 31 h 215"/>
                  <a:gd name="T44" fmla="*/ 39 w 281"/>
                  <a:gd name="T45" fmla="*/ 31 h 215"/>
                  <a:gd name="T46" fmla="*/ 39 w 281"/>
                  <a:gd name="T47" fmla="*/ 2 h 215"/>
                  <a:gd name="T48" fmla="*/ 0 w 281"/>
                  <a:gd name="T49" fmla="*/ 0 h 2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1" h="215">
                    <a:moveTo>
                      <a:pt x="0" y="0"/>
                    </a:moveTo>
                    <a:lnTo>
                      <a:pt x="0" y="67"/>
                    </a:lnTo>
                    <a:lnTo>
                      <a:pt x="59" y="67"/>
                    </a:lnTo>
                    <a:lnTo>
                      <a:pt x="59" y="95"/>
                    </a:lnTo>
                    <a:lnTo>
                      <a:pt x="97" y="95"/>
                    </a:lnTo>
                    <a:lnTo>
                      <a:pt x="97" y="136"/>
                    </a:lnTo>
                    <a:lnTo>
                      <a:pt x="136" y="136"/>
                    </a:lnTo>
                    <a:lnTo>
                      <a:pt x="136" y="171"/>
                    </a:lnTo>
                    <a:lnTo>
                      <a:pt x="170" y="171"/>
                    </a:lnTo>
                    <a:lnTo>
                      <a:pt x="170" y="139"/>
                    </a:lnTo>
                    <a:lnTo>
                      <a:pt x="211" y="139"/>
                    </a:lnTo>
                    <a:lnTo>
                      <a:pt x="211" y="171"/>
                    </a:lnTo>
                    <a:lnTo>
                      <a:pt x="245" y="171"/>
                    </a:lnTo>
                    <a:lnTo>
                      <a:pt x="245" y="215"/>
                    </a:lnTo>
                    <a:lnTo>
                      <a:pt x="281" y="215"/>
                    </a:lnTo>
                    <a:lnTo>
                      <a:pt x="281" y="172"/>
                    </a:lnTo>
                    <a:lnTo>
                      <a:pt x="257" y="172"/>
                    </a:lnTo>
                    <a:lnTo>
                      <a:pt x="257" y="99"/>
                    </a:lnTo>
                    <a:lnTo>
                      <a:pt x="208" y="99"/>
                    </a:lnTo>
                    <a:lnTo>
                      <a:pt x="208" y="67"/>
                    </a:lnTo>
                    <a:lnTo>
                      <a:pt x="177" y="67"/>
                    </a:lnTo>
                    <a:lnTo>
                      <a:pt x="177" y="31"/>
                    </a:lnTo>
                    <a:lnTo>
                      <a:pt x="39" y="31"/>
                    </a:lnTo>
                    <a:lnTo>
                      <a:pt x="39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20" name="Freeform 23"/>
              <p:cNvSpPr/>
              <p:nvPr/>
            </p:nvSpPr>
            <p:spPr bwMode="auto">
              <a:xfrm>
                <a:off x="8231188" y="4498975"/>
                <a:ext cx="952500" cy="850900"/>
              </a:xfrm>
              <a:custGeom>
                <a:gdLst>
                  <a:gd name="T0" fmla="*/ 0 w 600"/>
                  <a:gd name="T1" fmla="*/ 214 h 536"/>
                  <a:gd name="T2" fmla="*/ 0 w 600"/>
                  <a:gd name="T3" fmla="*/ 455 h 536"/>
                  <a:gd name="T4" fmla="*/ 34 w 600"/>
                  <a:gd name="T5" fmla="*/ 455 h 536"/>
                  <a:gd name="T6" fmla="*/ 34 w 600"/>
                  <a:gd name="T7" fmla="*/ 425 h 536"/>
                  <a:gd name="T8" fmla="*/ 139 w 600"/>
                  <a:gd name="T9" fmla="*/ 425 h 536"/>
                  <a:gd name="T10" fmla="*/ 139 w 600"/>
                  <a:gd name="T11" fmla="*/ 393 h 536"/>
                  <a:gd name="T12" fmla="*/ 279 w 600"/>
                  <a:gd name="T13" fmla="*/ 393 h 536"/>
                  <a:gd name="T14" fmla="*/ 279 w 600"/>
                  <a:gd name="T15" fmla="*/ 455 h 536"/>
                  <a:gd name="T16" fmla="*/ 316 w 600"/>
                  <a:gd name="T17" fmla="*/ 455 h 536"/>
                  <a:gd name="T18" fmla="*/ 316 w 600"/>
                  <a:gd name="T19" fmla="*/ 493 h 536"/>
                  <a:gd name="T20" fmla="*/ 357 w 600"/>
                  <a:gd name="T21" fmla="*/ 493 h 536"/>
                  <a:gd name="T22" fmla="*/ 357 w 600"/>
                  <a:gd name="T23" fmla="*/ 536 h 536"/>
                  <a:gd name="T24" fmla="*/ 411 w 600"/>
                  <a:gd name="T25" fmla="*/ 536 h 536"/>
                  <a:gd name="T26" fmla="*/ 411 w 600"/>
                  <a:gd name="T27" fmla="*/ 493 h 536"/>
                  <a:gd name="T28" fmla="*/ 490 w 600"/>
                  <a:gd name="T29" fmla="*/ 493 h 536"/>
                  <a:gd name="T30" fmla="*/ 490 w 600"/>
                  <a:gd name="T31" fmla="*/ 429 h 536"/>
                  <a:gd name="T32" fmla="*/ 527 w 600"/>
                  <a:gd name="T33" fmla="*/ 429 h 536"/>
                  <a:gd name="T34" fmla="*/ 527 w 600"/>
                  <a:gd name="T35" fmla="*/ 396 h 536"/>
                  <a:gd name="T36" fmla="*/ 564 w 600"/>
                  <a:gd name="T37" fmla="*/ 396 h 536"/>
                  <a:gd name="T38" fmla="*/ 564 w 600"/>
                  <a:gd name="T39" fmla="*/ 355 h 536"/>
                  <a:gd name="T40" fmla="*/ 600 w 600"/>
                  <a:gd name="T41" fmla="*/ 355 h 536"/>
                  <a:gd name="T42" fmla="*/ 600 w 600"/>
                  <a:gd name="T43" fmla="*/ 247 h 536"/>
                  <a:gd name="T44" fmla="*/ 567 w 600"/>
                  <a:gd name="T45" fmla="*/ 247 h 536"/>
                  <a:gd name="T46" fmla="*/ 567 w 600"/>
                  <a:gd name="T47" fmla="*/ 182 h 536"/>
                  <a:gd name="T48" fmla="*/ 533 w 600"/>
                  <a:gd name="T49" fmla="*/ 182 h 536"/>
                  <a:gd name="T50" fmla="*/ 533 w 600"/>
                  <a:gd name="T51" fmla="*/ 73 h 536"/>
                  <a:gd name="T52" fmla="*/ 507 w 600"/>
                  <a:gd name="T53" fmla="*/ 73 h 536"/>
                  <a:gd name="T54" fmla="*/ 507 w 600"/>
                  <a:gd name="T55" fmla="*/ 0 h 536"/>
                  <a:gd name="T56" fmla="*/ 461 w 600"/>
                  <a:gd name="T57" fmla="*/ 0 h 536"/>
                  <a:gd name="T58" fmla="*/ 461 w 600"/>
                  <a:gd name="T59" fmla="*/ 112 h 536"/>
                  <a:gd name="T60" fmla="*/ 393 w 600"/>
                  <a:gd name="T61" fmla="*/ 112 h 536"/>
                  <a:gd name="T62" fmla="*/ 393 w 600"/>
                  <a:gd name="T63" fmla="*/ 1 h 536"/>
                  <a:gd name="T64" fmla="*/ 322 w 600"/>
                  <a:gd name="T65" fmla="*/ 1 h 536"/>
                  <a:gd name="T66" fmla="*/ 322 w 600"/>
                  <a:gd name="T67" fmla="*/ 48 h 536"/>
                  <a:gd name="T68" fmla="*/ 282 w 600"/>
                  <a:gd name="T69" fmla="*/ 48 h 536"/>
                  <a:gd name="T70" fmla="*/ 282 w 600"/>
                  <a:gd name="T71" fmla="*/ 74 h 536"/>
                  <a:gd name="T72" fmla="*/ 246 w 600"/>
                  <a:gd name="T73" fmla="*/ 74 h 536"/>
                  <a:gd name="T74" fmla="*/ 246 w 600"/>
                  <a:gd name="T75" fmla="*/ 34 h 536"/>
                  <a:gd name="T76" fmla="*/ 212 w 600"/>
                  <a:gd name="T77" fmla="*/ 34 h 536"/>
                  <a:gd name="T78" fmla="*/ 212 w 600"/>
                  <a:gd name="T79" fmla="*/ 127 h 536"/>
                  <a:gd name="T80" fmla="*/ 143 w 600"/>
                  <a:gd name="T81" fmla="*/ 127 h 536"/>
                  <a:gd name="T82" fmla="*/ 143 w 600"/>
                  <a:gd name="T83" fmla="*/ 169 h 536"/>
                  <a:gd name="T84" fmla="*/ 76 w 600"/>
                  <a:gd name="T85" fmla="*/ 169 h 536"/>
                  <a:gd name="T86" fmla="*/ 76 w 600"/>
                  <a:gd name="T87" fmla="*/ 212 h 536"/>
                  <a:gd name="T88" fmla="*/ 0 w 600"/>
                  <a:gd name="T89" fmla="*/ 214 h 5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00" h="536">
                    <a:moveTo>
                      <a:pt x="0" y="214"/>
                    </a:moveTo>
                    <a:lnTo>
                      <a:pt x="0" y="455"/>
                    </a:lnTo>
                    <a:lnTo>
                      <a:pt x="34" y="455"/>
                    </a:lnTo>
                    <a:lnTo>
                      <a:pt x="34" y="425"/>
                    </a:lnTo>
                    <a:lnTo>
                      <a:pt x="139" y="425"/>
                    </a:lnTo>
                    <a:lnTo>
                      <a:pt x="139" y="393"/>
                    </a:lnTo>
                    <a:lnTo>
                      <a:pt x="279" y="393"/>
                    </a:lnTo>
                    <a:lnTo>
                      <a:pt x="279" y="455"/>
                    </a:lnTo>
                    <a:lnTo>
                      <a:pt x="316" y="455"/>
                    </a:lnTo>
                    <a:lnTo>
                      <a:pt x="316" y="493"/>
                    </a:lnTo>
                    <a:lnTo>
                      <a:pt x="357" y="493"/>
                    </a:lnTo>
                    <a:lnTo>
                      <a:pt x="357" y="536"/>
                    </a:lnTo>
                    <a:lnTo>
                      <a:pt x="411" y="536"/>
                    </a:lnTo>
                    <a:lnTo>
                      <a:pt x="411" y="493"/>
                    </a:lnTo>
                    <a:lnTo>
                      <a:pt x="490" y="493"/>
                    </a:lnTo>
                    <a:lnTo>
                      <a:pt x="490" y="429"/>
                    </a:lnTo>
                    <a:lnTo>
                      <a:pt x="527" y="429"/>
                    </a:lnTo>
                    <a:lnTo>
                      <a:pt x="527" y="396"/>
                    </a:lnTo>
                    <a:lnTo>
                      <a:pt x="564" y="396"/>
                    </a:lnTo>
                    <a:lnTo>
                      <a:pt x="564" y="355"/>
                    </a:lnTo>
                    <a:lnTo>
                      <a:pt x="600" y="355"/>
                    </a:lnTo>
                    <a:lnTo>
                      <a:pt x="600" y="247"/>
                    </a:lnTo>
                    <a:lnTo>
                      <a:pt x="567" y="247"/>
                    </a:lnTo>
                    <a:lnTo>
                      <a:pt x="567" y="182"/>
                    </a:lnTo>
                    <a:lnTo>
                      <a:pt x="533" y="182"/>
                    </a:lnTo>
                    <a:lnTo>
                      <a:pt x="533" y="73"/>
                    </a:lnTo>
                    <a:lnTo>
                      <a:pt x="507" y="73"/>
                    </a:lnTo>
                    <a:lnTo>
                      <a:pt x="507" y="0"/>
                    </a:lnTo>
                    <a:lnTo>
                      <a:pt x="461" y="0"/>
                    </a:lnTo>
                    <a:lnTo>
                      <a:pt x="461" y="112"/>
                    </a:lnTo>
                    <a:lnTo>
                      <a:pt x="393" y="112"/>
                    </a:lnTo>
                    <a:lnTo>
                      <a:pt x="393" y="1"/>
                    </a:lnTo>
                    <a:lnTo>
                      <a:pt x="322" y="1"/>
                    </a:lnTo>
                    <a:lnTo>
                      <a:pt x="322" y="48"/>
                    </a:lnTo>
                    <a:lnTo>
                      <a:pt x="282" y="48"/>
                    </a:lnTo>
                    <a:lnTo>
                      <a:pt x="282" y="74"/>
                    </a:lnTo>
                    <a:lnTo>
                      <a:pt x="246" y="74"/>
                    </a:lnTo>
                    <a:lnTo>
                      <a:pt x="246" y="34"/>
                    </a:lnTo>
                    <a:lnTo>
                      <a:pt x="212" y="34"/>
                    </a:lnTo>
                    <a:lnTo>
                      <a:pt x="212" y="127"/>
                    </a:lnTo>
                    <a:lnTo>
                      <a:pt x="143" y="127"/>
                    </a:lnTo>
                    <a:lnTo>
                      <a:pt x="143" y="169"/>
                    </a:lnTo>
                    <a:lnTo>
                      <a:pt x="76" y="169"/>
                    </a:lnTo>
                    <a:lnTo>
                      <a:pt x="76" y="212"/>
                    </a:lnTo>
                    <a:lnTo>
                      <a:pt x="0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21" name="Freeform 24"/>
              <p:cNvSpPr/>
              <p:nvPr/>
            </p:nvSpPr>
            <p:spPr bwMode="auto">
              <a:xfrm>
                <a:off x="6526213" y="4503738"/>
                <a:ext cx="192088" cy="433388"/>
              </a:xfrm>
              <a:custGeom>
                <a:gdLst>
                  <a:gd name="T0" fmla="*/ 42 w 121"/>
                  <a:gd name="T1" fmla="*/ 105 h 273"/>
                  <a:gd name="T2" fmla="*/ 0 w 121"/>
                  <a:gd name="T3" fmla="*/ 105 h 273"/>
                  <a:gd name="T4" fmla="*/ 0 w 121"/>
                  <a:gd name="T5" fmla="*/ 273 h 273"/>
                  <a:gd name="T6" fmla="*/ 36 w 121"/>
                  <a:gd name="T7" fmla="*/ 273 h 273"/>
                  <a:gd name="T8" fmla="*/ 36 w 121"/>
                  <a:gd name="T9" fmla="*/ 202 h 273"/>
                  <a:gd name="T10" fmla="*/ 77 w 121"/>
                  <a:gd name="T11" fmla="*/ 202 h 273"/>
                  <a:gd name="T12" fmla="*/ 77 w 121"/>
                  <a:gd name="T13" fmla="*/ 124 h 273"/>
                  <a:gd name="T14" fmla="*/ 121 w 121"/>
                  <a:gd name="T15" fmla="*/ 124 h 273"/>
                  <a:gd name="T16" fmla="*/ 121 w 121"/>
                  <a:gd name="T17" fmla="*/ 0 h 273"/>
                  <a:gd name="T18" fmla="*/ 82 w 121"/>
                  <a:gd name="T19" fmla="*/ 0 h 273"/>
                  <a:gd name="T20" fmla="*/ 82 w 121"/>
                  <a:gd name="T21" fmla="*/ 108 h 273"/>
                  <a:gd name="T22" fmla="*/ 42 w 121"/>
                  <a:gd name="T23" fmla="*/ 105 h 2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0" h="273">
                    <a:moveTo>
                      <a:pt x="42" y="105"/>
                    </a:moveTo>
                    <a:lnTo>
                      <a:pt x="0" y="105"/>
                    </a:lnTo>
                    <a:lnTo>
                      <a:pt x="0" y="273"/>
                    </a:lnTo>
                    <a:lnTo>
                      <a:pt x="36" y="273"/>
                    </a:lnTo>
                    <a:lnTo>
                      <a:pt x="36" y="202"/>
                    </a:lnTo>
                    <a:lnTo>
                      <a:pt x="77" y="202"/>
                    </a:lnTo>
                    <a:lnTo>
                      <a:pt x="77" y="124"/>
                    </a:lnTo>
                    <a:lnTo>
                      <a:pt x="121" y="124"/>
                    </a:lnTo>
                    <a:lnTo>
                      <a:pt x="121" y="0"/>
                    </a:lnTo>
                    <a:lnTo>
                      <a:pt x="82" y="0"/>
                    </a:lnTo>
                    <a:lnTo>
                      <a:pt x="82" y="108"/>
                    </a:lnTo>
                    <a:lnTo>
                      <a:pt x="42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4578396" y="5211401"/>
              <a:ext cx="519823" cy="911322"/>
              <a:chOff x="7296151" y="4556125"/>
              <a:chExt cx="758824" cy="1330325"/>
            </a:xfrm>
          </p:grpSpPr>
          <p:sp>
            <p:nvSpPr>
              <p:cNvPr id="70" name="Freeform 38"/>
              <p:cNvSpPr/>
              <p:nvPr/>
            </p:nvSpPr>
            <p:spPr bwMode="auto">
              <a:xfrm>
                <a:off x="7296151" y="4556125"/>
                <a:ext cx="758824" cy="1330325"/>
              </a:xfrm>
              <a:custGeom>
                <a:gdLst>
                  <a:gd name="T0" fmla="*/ 174 w 199"/>
                  <a:gd name="T1" fmla="*/ 0 h 352"/>
                  <a:gd name="T2" fmla="*/ 26 w 199"/>
                  <a:gd name="T3" fmla="*/ 0 h 352"/>
                  <a:gd name="T4" fmla="*/ 0 w 199"/>
                  <a:gd name="T5" fmla="*/ 26 h 352"/>
                  <a:gd name="T6" fmla="*/ 0 w 199"/>
                  <a:gd name="T7" fmla="*/ 327 h 352"/>
                  <a:gd name="T8" fmla="*/ 26 w 199"/>
                  <a:gd name="T9" fmla="*/ 352 h 352"/>
                  <a:gd name="T10" fmla="*/ 174 w 199"/>
                  <a:gd name="T11" fmla="*/ 352 h 352"/>
                  <a:gd name="T12" fmla="*/ 199 w 199"/>
                  <a:gd name="T13" fmla="*/ 327 h 352"/>
                  <a:gd name="T14" fmla="*/ 199 w 199"/>
                  <a:gd name="T15" fmla="*/ 26 h 352"/>
                  <a:gd name="T16" fmla="*/ 174 w 199"/>
                  <a:gd name="T17" fmla="*/ 0 h 3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9" h="352">
                    <a:moveTo>
                      <a:pt x="17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1" y="0"/>
                      <a:pt x="0" y="12"/>
                      <a:pt x="0" y="26"/>
                    </a:cubicBezTo>
                    <a:cubicBezTo>
                      <a:pt x="0" y="327"/>
                      <a:pt x="0" y="327"/>
                      <a:pt x="0" y="327"/>
                    </a:cubicBezTo>
                    <a:cubicBezTo>
                      <a:pt x="0" y="341"/>
                      <a:pt x="11" y="352"/>
                      <a:pt x="26" y="352"/>
                    </a:cubicBezTo>
                    <a:cubicBezTo>
                      <a:pt x="174" y="352"/>
                      <a:pt x="174" y="352"/>
                      <a:pt x="174" y="352"/>
                    </a:cubicBezTo>
                    <a:cubicBezTo>
                      <a:pt x="188" y="352"/>
                      <a:pt x="199" y="341"/>
                      <a:pt x="199" y="327"/>
                    </a:cubicBezTo>
                    <a:cubicBezTo>
                      <a:pt x="199" y="26"/>
                      <a:pt x="199" y="26"/>
                      <a:pt x="199" y="26"/>
                    </a:cubicBezTo>
                    <a:cubicBezTo>
                      <a:pt x="199" y="12"/>
                      <a:pt x="188" y="0"/>
                      <a:pt x="174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127000" dir="13500000" sy="23000" kx="1200000" algn="br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7379223" y="4718050"/>
                <a:ext cx="612775" cy="919163"/>
              </a:xfrm>
              <a:prstGeom prst="rect">
                <a:avLst/>
              </a:prstGeom>
              <a:solidFill>
                <a:srgbClr val="16B27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72" name="Freeform 40"/>
              <p:cNvSpPr/>
              <p:nvPr/>
            </p:nvSpPr>
            <p:spPr bwMode="auto">
              <a:xfrm>
                <a:off x="7543800" y="4627563"/>
                <a:ext cx="263525" cy="26988"/>
              </a:xfrm>
              <a:custGeom>
                <a:gdLst>
                  <a:gd name="T0" fmla="*/ 166 w 166"/>
                  <a:gd name="T1" fmla="*/ 17 h 17"/>
                  <a:gd name="T2" fmla="*/ 0 w 166"/>
                  <a:gd name="T3" fmla="*/ 17 h 17"/>
                  <a:gd name="T4" fmla="*/ 0 w 166"/>
                  <a:gd name="T5" fmla="*/ 0 h 17"/>
                  <a:gd name="T6" fmla="*/ 166 w 166"/>
                  <a:gd name="T7" fmla="*/ 0 h 17"/>
                  <a:gd name="T8" fmla="*/ 166 w 166"/>
                  <a:gd name="T9" fmla="*/ 17 h 17"/>
                  <a:gd name="T10" fmla="*/ 166 w 166"/>
                  <a:gd name="T11" fmla="*/ 17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6" h="17">
                    <a:moveTo>
                      <a:pt x="166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166" y="0"/>
                    </a:lnTo>
                    <a:lnTo>
                      <a:pt x="166" y="17"/>
                    </a:lnTo>
                    <a:lnTo>
                      <a:pt x="166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73" name="Oval 41"/>
              <p:cNvSpPr>
                <a:spLocks noChangeArrowheads="1"/>
              </p:cNvSpPr>
              <p:nvPr/>
            </p:nvSpPr>
            <p:spPr bwMode="auto">
              <a:xfrm>
                <a:off x="7867650" y="4616450"/>
                <a:ext cx="50800" cy="492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7556500" y="5713413"/>
                <a:ext cx="239712" cy="714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3169419" y="5165192"/>
              <a:ext cx="1199070" cy="975726"/>
              <a:chOff x="5499100" y="144463"/>
              <a:chExt cx="3213100" cy="2614612"/>
            </a:xfrm>
            <a:effectLst>
              <a:outerShdw blurRad="127000" dir="13500000" sy="23000" kx="1200000" algn="br" rotWithShape="0">
                <a:prstClr val="black">
                  <a:alpha val="10000"/>
                </a:prstClr>
              </a:outerShdw>
            </a:effectLst>
          </p:grpSpPr>
          <p:sp>
            <p:nvSpPr>
              <p:cNvPr id="26" name="Freeform 28"/>
              <p:cNvSpPr/>
              <p:nvPr/>
            </p:nvSpPr>
            <p:spPr bwMode="auto">
              <a:xfrm>
                <a:off x="5499100" y="144463"/>
                <a:ext cx="3213100" cy="1944687"/>
              </a:xfrm>
              <a:custGeom>
                <a:gdLst>
                  <a:gd name="T0" fmla="*/ 0 w 854"/>
                  <a:gd name="T1" fmla="*/ 516 h 516"/>
                  <a:gd name="T2" fmla="*/ 0 w 854"/>
                  <a:gd name="T3" fmla="*/ 19 h 516"/>
                  <a:gd name="T4" fmla="*/ 20 w 854"/>
                  <a:gd name="T5" fmla="*/ 0 h 516"/>
                  <a:gd name="T6" fmla="*/ 835 w 854"/>
                  <a:gd name="T7" fmla="*/ 0 h 516"/>
                  <a:gd name="T8" fmla="*/ 854 w 854"/>
                  <a:gd name="T9" fmla="*/ 19 h 516"/>
                  <a:gd name="T10" fmla="*/ 854 w 854"/>
                  <a:gd name="T11" fmla="*/ 516 h 516"/>
                  <a:gd name="T12" fmla="*/ 0 w 854"/>
                  <a:gd name="T13" fmla="*/ 516 h 5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4" h="516">
                    <a:moveTo>
                      <a:pt x="0" y="516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20" y="0"/>
                    </a:cubicBezTo>
                    <a:cubicBezTo>
                      <a:pt x="835" y="0"/>
                      <a:pt x="835" y="0"/>
                      <a:pt x="835" y="0"/>
                    </a:cubicBezTo>
                    <a:cubicBezTo>
                      <a:pt x="845" y="0"/>
                      <a:pt x="854" y="8"/>
                      <a:pt x="854" y="19"/>
                    </a:cubicBezTo>
                    <a:cubicBezTo>
                      <a:pt x="854" y="516"/>
                      <a:pt x="854" y="516"/>
                      <a:pt x="854" y="516"/>
                    </a:cubicBezTo>
                    <a:lnTo>
                      <a:pt x="0" y="5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5499100" y="2089150"/>
                <a:ext cx="3213100" cy="290512"/>
              </a:xfrm>
              <a:custGeom>
                <a:gdLst>
                  <a:gd name="T0" fmla="*/ 835 w 854"/>
                  <a:gd name="T1" fmla="*/ 77 h 77"/>
                  <a:gd name="T2" fmla="*/ 20 w 854"/>
                  <a:gd name="T3" fmla="*/ 77 h 77"/>
                  <a:gd name="T4" fmla="*/ 0 w 854"/>
                  <a:gd name="T5" fmla="*/ 58 h 77"/>
                  <a:gd name="T6" fmla="*/ 0 w 854"/>
                  <a:gd name="T7" fmla="*/ 0 h 77"/>
                  <a:gd name="T8" fmla="*/ 854 w 854"/>
                  <a:gd name="T9" fmla="*/ 0 h 77"/>
                  <a:gd name="T10" fmla="*/ 854 w 854"/>
                  <a:gd name="T11" fmla="*/ 58 h 77"/>
                  <a:gd name="T12" fmla="*/ 835 w 854"/>
                  <a:gd name="T13" fmla="*/ 77 h 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4" h="77">
                    <a:moveTo>
                      <a:pt x="835" y="77"/>
                    </a:moveTo>
                    <a:cubicBezTo>
                      <a:pt x="20" y="77"/>
                      <a:pt x="20" y="77"/>
                      <a:pt x="20" y="77"/>
                    </a:cubicBezTo>
                    <a:cubicBezTo>
                      <a:pt x="9" y="77"/>
                      <a:pt x="0" y="69"/>
                      <a:pt x="0" y="5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54" y="0"/>
                      <a:pt x="854" y="0"/>
                      <a:pt x="854" y="0"/>
                    </a:cubicBezTo>
                    <a:cubicBezTo>
                      <a:pt x="854" y="58"/>
                      <a:pt x="854" y="58"/>
                      <a:pt x="854" y="58"/>
                    </a:cubicBezTo>
                    <a:cubicBezTo>
                      <a:pt x="854" y="69"/>
                      <a:pt x="845" y="77"/>
                      <a:pt x="835" y="77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6594475" y="2371725"/>
                <a:ext cx="1076325" cy="387350"/>
              </a:xfrm>
              <a:custGeom>
                <a:gdLst>
                  <a:gd name="T0" fmla="*/ 0 w 678"/>
                  <a:gd name="T1" fmla="*/ 244 h 244"/>
                  <a:gd name="T2" fmla="*/ 0 w 678"/>
                  <a:gd name="T3" fmla="*/ 218 h 244"/>
                  <a:gd name="T4" fmla="*/ 80 w 678"/>
                  <a:gd name="T5" fmla="*/ 209 h 244"/>
                  <a:gd name="T6" fmla="*/ 135 w 678"/>
                  <a:gd name="T7" fmla="*/ 0 h 244"/>
                  <a:gd name="T8" fmla="*/ 543 w 678"/>
                  <a:gd name="T9" fmla="*/ 0 h 244"/>
                  <a:gd name="T10" fmla="*/ 599 w 678"/>
                  <a:gd name="T11" fmla="*/ 209 h 244"/>
                  <a:gd name="T12" fmla="*/ 678 w 678"/>
                  <a:gd name="T13" fmla="*/ 218 h 244"/>
                  <a:gd name="T14" fmla="*/ 678 w 678"/>
                  <a:gd name="T15" fmla="*/ 244 h 244"/>
                  <a:gd name="T16" fmla="*/ 0 w 678"/>
                  <a:gd name="T17" fmla="*/ 244 h 2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8" h="244">
                    <a:moveTo>
                      <a:pt x="0" y="244"/>
                    </a:moveTo>
                    <a:lnTo>
                      <a:pt x="0" y="218"/>
                    </a:lnTo>
                    <a:lnTo>
                      <a:pt x="80" y="209"/>
                    </a:lnTo>
                    <a:lnTo>
                      <a:pt x="135" y="0"/>
                    </a:lnTo>
                    <a:lnTo>
                      <a:pt x="543" y="0"/>
                    </a:lnTo>
                    <a:lnTo>
                      <a:pt x="599" y="209"/>
                    </a:lnTo>
                    <a:lnTo>
                      <a:pt x="678" y="218"/>
                    </a:lnTo>
                    <a:lnTo>
                      <a:pt x="678" y="244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6594475" y="2371725"/>
                <a:ext cx="1076325" cy="387350"/>
              </a:xfrm>
              <a:custGeom>
                <a:gdLst>
                  <a:gd name="T0" fmla="*/ 0 w 678"/>
                  <a:gd name="T1" fmla="*/ 244 h 244"/>
                  <a:gd name="T2" fmla="*/ 0 w 678"/>
                  <a:gd name="T3" fmla="*/ 218 h 244"/>
                  <a:gd name="T4" fmla="*/ 80 w 678"/>
                  <a:gd name="T5" fmla="*/ 209 h 244"/>
                  <a:gd name="T6" fmla="*/ 135 w 678"/>
                  <a:gd name="T7" fmla="*/ 0 h 244"/>
                  <a:gd name="T8" fmla="*/ 543 w 678"/>
                  <a:gd name="T9" fmla="*/ 0 h 244"/>
                  <a:gd name="T10" fmla="*/ 599 w 678"/>
                  <a:gd name="T11" fmla="*/ 209 h 244"/>
                  <a:gd name="T12" fmla="*/ 678 w 678"/>
                  <a:gd name="T13" fmla="*/ 218 h 244"/>
                  <a:gd name="T14" fmla="*/ 678 w 678"/>
                  <a:gd name="T15" fmla="*/ 244 h 244"/>
                  <a:gd name="T16" fmla="*/ 0 w 678"/>
                  <a:gd name="T17" fmla="*/ 244 h 2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8" h="244">
                    <a:moveTo>
                      <a:pt x="0" y="244"/>
                    </a:moveTo>
                    <a:lnTo>
                      <a:pt x="0" y="218"/>
                    </a:lnTo>
                    <a:lnTo>
                      <a:pt x="80" y="209"/>
                    </a:lnTo>
                    <a:lnTo>
                      <a:pt x="135" y="0"/>
                    </a:lnTo>
                    <a:lnTo>
                      <a:pt x="543" y="0"/>
                    </a:lnTo>
                    <a:lnTo>
                      <a:pt x="599" y="209"/>
                    </a:lnTo>
                    <a:lnTo>
                      <a:pt x="678" y="218"/>
                    </a:lnTo>
                    <a:lnTo>
                      <a:pt x="678" y="244"/>
                    </a:lnTo>
                    <a:lnTo>
                      <a:pt x="0" y="24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31" name="Rectangle 32"/>
              <p:cNvSpPr>
                <a:spLocks noChangeArrowheads="1"/>
              </p:cNvSpPr>
              <p:nvPr/>
            </p:nvSpPr>
            <p:spPr bwMode="auto">
              <a:xfrm>
                <a:off x="5600700" y="268288"/>
                <a:ext cx="3009900" cy="1695450"/>
              </a:xfrm>
              <a:prstGeom prst="rect">
                <a:avLst/>
              </a:prstGeom>
              <a:solidFill>
                <a:srgbClr val="16B2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64" name="Freeform 33"/>
              <p:cNvSpPr/>
              <p:nvPr/>
            </p:nvSpPr>
            <p:spPr bwMode="auto">
              <a:xfrm>
                <a:off x="6797675" y="2371725"/>
                <a:ext cx="673100" cy="60325"/>
              </a:xfrm>
              <a:custGeom>
                <a:gdLst>
                  <a:gd name="T0" fmla="*/ 415 w 424"/>
                  <a:gd name="T1" fmla="*/ 0 h 38"/>
                  <a:gd name="T2" fmla="*/ 7 w 424"/>
                  <a:gd name="T3" fmla="*/ 0 h 38"/>
                  <a:gd name="T4" fmla="*/ 0 w 424"/>
                  <a:gd name="T5" fmla="*/ 38 h 38"/>
                  <a:gd name="T6" fmla="*/ 424 w 424"/>
                  <a:gd name="T7" fmla="*/ 38 h 38"/>
                  <a:gd name="T8" fmla="*/ 415 w 424"/>
                  <a:gd name="T9" fmla="*/ 0 h 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2" h="38">
                    <a:moveTo>
                      <a:pt x="415" y="0"/>
                    </a:moveTo>
                    <a:lnTo>
                      <a:pt x="7" y="0"/>
                    </a:lnTo>
                    <a:lnTo>
                      <a:pt x="0" y="38"/>
                    </a:lnTo>
                    <a:lnTo>
                      <a:pt x="424" y="38"/>
                    </a:lnTo>
                    <a:lnTo>
                      <a:pt x="415" y="0"/>
                    </a:lnTo>
                    <a:close/>
                  </a:path>
                </a:pathLst>
              </a:custGeom>
              <a:solidFill>
                <a:schemeClr val="tx1">
                  <a:alpha val="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65" name="Freeform 34"/>
              <p:cNvSpPr/>
              <p:nvPr/>
            </p:nvSpPr>
            <p:spPr bwMode="auto">
              <a:xfrm>
                <a:off x="6797675" y="2371725"/>
                <a:ext cx="673100" cy="60325"/>
              </a:xfrm>
              <a:custGeom>
                <a:gdLst>
                  <a:gd name="T0" fmla="*/ 415 w 424"/>
                  <a:gd name="T1" fmla="*/ 0 h 38"/>
                  <a:gd name="T2" fmla="*/ 7 w 424"/>
                  <a:gd name="T3" fmla="*/ 0 h 38"/>
                  <a:gd name="T4" fmla="*/ 0 w 424"/>
                  <a:gd name="T5" fmla="*/ 38 h 38"/>
                  <a:gd name="T6" fmla="*/ 424 w 424"/>
                  <a:gd name="T7" fmla="*/ 38 h 38"/>
                  <a:gd name="T8" fmla="*/ 415 w 424"/>
                  <a:gd name="T9" fmla="*/ 0 h 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2" h="38">
                    <a:moveTo>
                      <a:pt x="415" y="0"/>
                    </a:moveTo>
                    <a:lnTo>
                      <a:pt x="7" y="0"/>
                    </a:lnTo>
                    <a:lnTo>
                      <a:pt x="0" y="38"/>
                    </a:lnTo>
                    <a:lnTo>
                      <a:pt x="424" y="38"/>
                    </a:lnTo>
                    <a:lnTo>
                      <a:pt x="4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</p:grpSp>
        <p:sp>
          <p:nvSpPr>
            <p:cNvPr id="90" name="Oval 89"/>
            <p:cNvSpPr/>
            <p:nvPr/>
          </p:nvSpPr>
          <p:spPr>
            <a:xfrm>
              <a:off x="1565091" y="4400076"/>
              <a:ext cx="691320" cy="69132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 w="25400">
              <a:solidFill>
                <a:srgbClr val="16B2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n-ea"/>
              </a:endParaRPr>
            </a:p>
          </p:txBody>
        </p:sp>
        <p:sp>
          <p:nvSpPr>
            <p:cNvPr id="106" name="Freeform 105"/>
            <p:cNvSpPr/>
            <p:nvPr/>
          </p:nvSpPr>
          <p:spPr>
            <a:xfrm flipV="1">
              <a:off x="1717214" y="3980546"/>
              <a:ext cx="387075" cy="517948"/>
            </a:xfrm>
            <a:custGeom>
              <a:gdLst>
                <a:gd name="connsiteX0" fmla="*/ 228449 w 456898"/>
                <a:gd name="connsiteY0" fmla="*/ 611379 h 611379"/>
                <a:gd name="connsiteX1" fmla="*/ 456898 w 456898"/>
                <a:gd name="connsiteY1" fmla="*/ 382930 h 611379"/>
                <a:gd name="connsiteX2" fmla="*/ 317372 w 456898"/>
                <a:gd name="connsiteY2" fmla="*/ 172434 h 611379"/>
                <a:gd name="connsiteX3" fmla="*/ 299993 w 456898"/>
                <a:gd name="connsiteY3" fmla="*/ 168925 h 611379"/>
                <a:gd name="connsiteX4" fmla="*/ 228448 w 456898"/>
                <a:gd name="connsiteY4" fmla="*/ 0 h 611379"/>
                <a:gd name="connsiteX5" fmla="*/ 156903 w 456898"/>
                <a:gd name="connsiteY5" fmla="*/ 168926 h 611379"/>
                <a:gd name="connsiteX6" fmla="*/ 139526 w 456898"/>
                <a:gd name="connsiteY6" fmla="*/ 172434 h 611379"/>
                <a:gd name="connsiteX7" fmla="*/ 0 w 456898"/>
                <a:gd name="connsiteY7" fmla="*/ 382930 h 611379"/>
                <a:gd name="connsiteX8" fmla="*/ 228449 w 456898"/>
                <a:gd name="connsiteY8" fmla="*/ 611379 h 61137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898" h="611379">
                  <a:moveTo>
                    <a:pt x="228449" y="611379"/>
                  </a:moveTo>
                  <a:cubicBezTo>
                    <a:pt x="354618" y="611379"/>
                    <a:pt x="456898" y="509099"/>
                    <a:pt x="456898" y="382930"/>
                  </a:cubicBezTo>
                  <a:cubicBezTo>
                    <a:pt x="456898" y="288303"/>
                    <a:pt x="399366" y="207114"/>
                    <a:pt x="317372" y="172434"/>
                  </a:cubicBezTo>
                  <a:lnTo>
                    <a:pt x="299993" y="168925"/>
                  </a:lnTo>
                  <a:lnTo>
                    <a:pt x="228448" y="0"/>
                  </a:lnTo>
                  <a:lnTo>
                    <a:pt x="156903" y="168926"/>
                  </a:lnTo>
                  <a:lnTo>
                    <a:pt x="139526" y="172434"/>
                  </a:lnTo>
                  <a:cubicBezTo>
                    <a:pt x="57532" y="207114"/>
                    <a:pt x="0" y="288303"/>
                    <a:pt x="0" y="382930"/>
                  </a:cubicBezTo>
                  <a:cubicBezTo>
                    <a:pt x="0" y="509099"/>
                    <a:pt x="102280" y="611379"/>
                    <a:pt x="228449" y="611379"/>
                  </a:cubicBezTo>
                  <a:close/>
                </a:path>
              </a:pathLst>
            </a:custGeom>
            <a:solidFill>
              <a:srgbClr val="16B2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n-ea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2229994" y="3608678"/>
              <a:ext cx="691320" cy="69132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 w="25400">
              <a:solidFill>
                <a:srgbClr val="16B2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n-ea"/>
              </a:endParaRPr>
            </a:p>
          </p:txBody>
        </p:sp>
        <p:sp>
          <p:nvSpPr>
            <p:cNvPr id="153" name="Freeform 152"/>
            <p:cNvSpPr/>
            <p:nvPr/>
          </p:nvSpPr>
          <p:spPr>
            <a:xfrm flipV="1">
              <a:off x="2382116" y="3189148"/>
              <a:ext cx="387075" cy="517948"/>
            </a:xfrm>
            <a:custGeom>
              <a:gdLst>
                <a:gd name="connsiteX0" fmla="*/ 228449 w 456898"/>
                <a:gd name="connsiteY0" fmla="*/ 611379 h 611379"/>
                <a:gd name="connsiteX1" fmla="*/ 456898 w 456898"/>
                <a:gd name="connsiteY1" fmla="*/ 382930 h 611379"/>
                <a:gd name="connsiteX2" fmla="*/ 317372 w 456898"/>
                <a:gd name="connsiteY2" fmla="*/ 172434 h 611379"/>
                <a:gd name="connsiteX3" fmla="*/ 299993 w 456898"/>
                <a:gd name="connsiteY3" fmla="*/ 168925 h 611379"/>
                <a:gd name="connsiteX4" fmla="*/ 228448 w 456898"/>
                <a:gd name="connsiteY4" fmla="*/ 0 h 611379"/>
                <a:gd name="connsiteX5" fmla="*/ 156903 w 456898"/>
                <a:gd name="connsiteY5" fmla="*/ 168926 h 611379"/>
                <a:gd name="connsiteX6" fmla="*/ 139526 w 456898"/>
                <a:gd name="connsiteY6" fmla="*/ 172434 h 611379"/>
                <a:gd name="connsiteX7" fmla="*/ 0 w 456898"/>
                <a:gd name="connsiteY7" fmla="*/ 382930 h 611379"/>
                <a:gd name="connsiteX8" fmla="*/ 228449 w 456898"/>
                <a:gd name="connsiteY8" fmla="*/ 611379 h 61137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898" h="611379">
                  <a:moveTo>
                    <a:pt x="228449" y="611379"/>
                  </a:moveTo>
                  <a:cubicBezTo>
                    <a:pt x="354618" y="611379"/>
                    <a:pt x="456898" y="509099"/>
                    <a:pt x="456898" y="382930"/>
                  </a:cubicBezTo>
                  <a:cubicBezTo>
                    <a:pt x="456898" y="288303"/>
                    <a:pt x="399366" y="207114"/>
                    <a:pt x="317372" y="172434"/>
                  </a:cubicBezTo>
                  <a:lnTo>
                    <a:pt x="299993" y="168925"/>
                  </a:lnTo>
                  <a:lnTo>
                    <a:pt x="228448" y="0"/>
                  </a:lnTo>
                  <a:lnTo>
                    <a:pt x="156903" y="168926"/>
                  </a:lnTo>
                  <a:lnTo>
                    <a:pt x="139526" y="172434"/>
                  </a:lnTo>
                  <a:cubicBezTo>
                    <a:pt x="57532" y="207114"/>
                    <a:pt x="0" y="288303"/>
                    <a:pt x="0" y="382930"/>
                  </a:cubicBezTo>
                  <a:cubicBezTo>
                    <a:pt x="0" y="509099"/>
                    <a:pt x="102280" y="611379"/>
                    <a:pt x="228449" y="611379"/>
                  </a:cubicBezTo>
                  <a:close/>
                </a:path>
              </a:pathLst>
            </a:custGeom>
            <a:solidFill>
              <a:srgbClr val="16B2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n-ea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3759084" y="4058683"/>
              <a:ext cx="691320" cy="69132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 w="25400">
              <a:solidFill>
                <a:srgbClr val="16B2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n-ea"/>
              </a:endParaRPr>
            </a:p>
          </p:txBody>
        </p:sp>
        <p:sp>
          <p:nvSpPr>
            <p:cNvPr id="156" name="Freeform 155"/>
            <p:cNvSpPr/>
            <p:nvPr/>
          </p:nvSpPr>
          <p:spPr>
            <a:xfrm flipV="1">
              <a:off x="3911206" y="3639154"/>
              <a:ext cx="387075" cy="517948"/>
            </a:xfrm>
            <a:custGeom>
              <a:gdLst>
                <a:gd name="connsiteX0" fmla="*/ 228449 w 456898"/>
                <a:gd name="connsiteY0" fmla="*/ 611379 h 611379"/>
                <a:gd name="connsiteX1" fmla="*/ 456898 w 456898"/>
                <a:gd name="connsiteY1" fmla="*/ 382930 h 611379"/>
                <a:gd name="connsiteX2" fmla="*/ 317372 w 456898"/>
                <a:gd name="connsiteY2" fmla="*/ 172434 h 611379"/>
                <a:gd name="connsiteX3" fmla="*/ 299993 w 456898"/>
                <a:gd name="connsiteY3" fmla="*/ 168925 h 611379"/>
                <a:gd name="connsiteX4" fmla="*/ 228448 w 456898"/>
                <a:gd name="connsiteY4" fmla="*/ 0 h 611379"/>
                <a:gd name="connsiteX5" fmla="*/ 156903 w 456898"/>
                <a:gd name="connsiteY5" fmla="*/ 168926 h 611379"/>
                <a:gd name="connsiteX6" fmla="*/ 139526 w 456898"/>
                <a:gd name="connsiteY6" fmla="*/ 172434 h 611379"/>
                <a:gd name="connsiteX7" fmla="*/ 0 w 456898"/>
                <a:gd name="connsiteY7" fmla="*/ 382930 h 611379"/>
                <a:gd name="connsiteX8" fmla="*/ 228449 w 456898"/>
                <a:gd name="connsiteY8" fmla="*/ 611379 h 61137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898" h="611379">
                  <a:moveTo>
                    <a:pt x="228449" y="611379"/>
                  </a:moveTo>
                  <a:cubicBezTo>
                    <a:pt x="354618" y="611379"/>
                    <a:pt x="456898" y="509099"/>
                    <a:pt x="456898" y="382930"/>
                  </a:cubicBezTo>
                  <a:cubicBezTo>
                    <a:pt x="456898" y="288303"/>
                    <a:pt x="399366" y="207114"/>
                    <a:pt x="317372" y="172434"/>
                  </a:cubicBezTo>
                  <a:lnTo>
                    <a:pt x="299993" y="168925"/>
                  </a:lnTo>
                  <a:lnTo>
                    <a:pt x="228448" y="0"/>
                  </a:lnTo>
                  <a:lnTo>
                    <a:pt x="156903" y="168926"/>
                  </a:lnTo>
                  <a:lnTo>
                    <a:pt x="139526" y="172434"/>
                  </a:lnTo>
                  <a:cubicBezTo>
                    <a:pt x="57532" y="207114"/>
                    <a:pt x="0" y="288303"/>
                    <a:pt x="0" y="382930"/>
                  </a:cubicBezTo>
                  <a:cubicBezTo>
                    <a:pt x="0" y="509099"/>
                    <a:pt x="102280" y="611379"/>
                    <a:pt x="228449" y="611379"/>
                  </a:cubicBezTo>
                  <a:close/>
                </a:path>
              </a:pathLst>
            </a:custGeom>
            <a:solidFill>
              <a:srgbClr val="16B2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n-ea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3328331" y="2834554"/>
              <a:ext cx="691320" cy="69132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 w="25400">
              <a:solidFill>
                <a:srgbClr val="16B2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n-ea"/>
              </a:endParaRPr>
            </a:p>
          </p:txBody>
        </p:sp>
        <p:sp>
          <p:nvSpPr>
            <p:cNvPr id="159" name="Freeform 158"/>
            <p:cNvSpPr/>
            <p:nvPr/>
          </p:nvSpPr>
          <p:spPr>
            <a:xfrm flipV="1">
              <a:off x="3480454" y="2415025"/>
              <a:ext cx="387075" cy="517948"/>
            </a:xfrm>
            <a:custGeom>
              <a:gdLst>
                <a:gd name="connsiteX0" fmla="*/ 228449 w 456898"/>
                <a:gd name="connsiteY0" fmla="*/ 611379 h 611379"/>
                <a:gd name="connsiteX1" fmla="*/ 456898 w 456898"/>
                <a:gd name="connsiteY1" fmla="*/ 382930 h 611379"/>
                <a:gd name="connsiteX2" fmla="*/ 317372 w 456898"/>
                <a:gd name="connsiteY2" fmla="*/ 172434 h 611379"/>
                <a:gd name="connsiteX3" fmla="*/ 299993 w 456898"/>
                <a:gd name="connsiteY3" fmla="*/ 168925 h 611379"/>
                <a:gd name="connsiteX4" fmla="*/ 228448 w 456898"/>
                <a:gd name="connsiteY4" fmla="*/ 0 h 611379"/>
                <a:gd name="connsiteX5" fmla="*/ 156903 w 456898"/>
                <a:gd name="connsiteY5" fmla="*/ 168926 h 611379"/>
                <a:gd name="connsiteX6" fmla="*/ 139526 w 456898"/>
                <a:gd name="connsiteY6" fmla="*/ 172434 h 611379"/>
                <a:gd name="connsiteX7" fmla="*/ 0 w 456898"/>
                <a:gd name="connsiteY7" fmla="*/ 382930 h 611379"/>
                <a:gd name="connsiteX8" fmla="*/ 228449 w 456898"/>
                <a:gd name="connsiteY8" fmla="*/ 611379 h 61137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898" h="611379">
                  <a:moveTo>
                    <a:pt x="228449" y="611379"/>
                  </a:moveTo>
                  <a:cubicBezTo>
                    <a:pt x="354618" y="611379"/>
                    <a:pt x="456898" y="509099"/>
                    <a:pt x="456898" y="382930"/>
                  </a:cubicBezTo>
                  <a:cubicBezTo>
                    <a:pt x="456898" y="288303"/>
                    <a:pt x="399366" y="207114"/>
                    <a:pt x="317372" y="172434"/>
                  </a:cubicBezTo>
                  <a:lnTo>
                    <a:pt x="299993" y="168925"/>
                  </a:lnTo>
                  <a:lnTo>
                    <a:pt x="228448" y="0"/>
                  </a:lnTo>
                  <a:lnTo>
                    <a:pt x="156903" y="168926"/>
                  </a:lnTo>
                  <a:lnTo>
                    <a:pt x="139526" y="172434"/>
                  </a:lnTo>
                  <a:cubicBezTo>
                    <a:pt x="57532" y="207114"/>
                    <a:pt x="0" y="288303"/>
                    <a:pt x="0" y="382930"/>
                  </a:cubicBezTo>
                  <a:cubicBezTo>
                    <a:pt x="0" y="509099"/>
                    <a:pt x="102280" y="611379"/>
                    <a:pt x="228449" y="611379"/>
                  </a:cubicBezTo>
                  <a:close/>
                </a:path>
              </a:pathLst>
            </a:custGeom>
            <a:solidFill>
              <a:srgbClr val="16B2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n-ea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4299109" y="2834554"/>
              <a:ext cx="691320" cy="69132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 w="25400">
              <a:solidFill>
                <a:srgbClr val="16B2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n-ea"/>
              </a:endParaRPr>
            </a:p>
          </p:txBody>
        </p:sp>
        <p:sp>
          <p:nvSpPr>
            <p:cNvPr id="162" name="Freeform 161"/>
            <p:cNvSpPr/>
            <p:nvPr/>
          </p:nvSpPr>
          <p:spPr>
            <a:xfrm flipV="1">
              <a:off x="4451231" y="2415025"/>
              <a:ext cx="387075" cy="517948"/>
            </a:xfrm>
            <a:custGeom>
              <a:gdLst>
                <a:gd name="connsiteX0" fmla="*/ 228449 w 456898"/>
                <a:gd name="connsiteY0" fmla="*/ 611379 h 611379"/>
                <a:gd name="connsiteX1" fmla="*/ 456898 w 456898"/>
                <a:gd name="connsiteY1" fmla="*/ 382930 h 611379"/>
                <a:gd name="connsiteX2" fmla="*/ 317372 w 456898"/>
                <a:gd name="connsiteY2" fmla="*/ 172434 h 611379"/>
                <a:gd name="connsiteX3" fmla="*/ 299993 w 456898"/>
                <a:gd name="connsiteY3" fmla="*/ 168925 h 611379"/>
                <a:gd name="connsiteX4" fmla="*/ 228448 w 456898"/>
                <a:gd name="connsiteY4" fmla="*/ 0 h 611379"/>
                <a:gd name="connsiteX5" fmla="*/ 156903 w 456898"/>
                <a:gd name="connsiteY5" fmla="*/ 168926 h 611379"/>
                <a:gd name="connsiteX6" fmla="*/ 139526 w 456898"/>
                <a:gd name="connsiteY6" fmla="*/ 172434 h 611379"/>
                <a:gd name="connsiteX7" fmla="*/ 0 w 456898"/>
                <a:gd name="connsiteY7" fmla="*/ 382930 h 611379"/>
                <a:gd name="connsiteX8" fmla="*/ 228449 w 456898"/>
                <a:gd name="connsiteY8" fmla="*/ 611379 h 61137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898" h="611379">
                  <a:moveTo>
                    <a:pt x="228449" y="611379"/>
                  </a:moveTo>
                  <a:cubicBezTo>
                    <a:pt x="354618" y="611379"/>
                    <a:pt x="456898" y="509099"/>
                    <a:pt x="456898" y="382930"/>
                  </a:cubicBezTo>
                  <a:cubicBezTo>
                    <a:pt x="456898" y="288303"/>
                    <a:pt x="399366" y="207114"/>
                    <a:pt x="317372" y="172434"/>
                  </a:cubicBezTo>
                  <a:lnTo>
                    <a:pt x="299993" y="168925"/>
                  </a:lnTo>
                  <a:lnTo>
                    <a:pt x="228448" y="0"/>
                  </a:lnTo>
                  <a:lnTo>
                    <a:pt x="156903" y="168926"/>
                  </a:lnTo>
                  <a:lnTo>
                    <a:pt x="139526" y="172434"/>
                  </a:lnTo>
                  <a:cubicBezTo>
                    <a:pt x="57532" y="207114"/>
                    <a:pt x="0" y="288303"/>
                    <a:pt x="0" y="382930"/>
                  </a:cubicBezTo>
                  <a:cubicBezTo>
                    <a:pt x="0" y="509099"/>
                    <a:pt x="102280" y="611379"/>
                    <a:pt x="228449" y="611379"/>
                  </a:cubicBezTo>
                  <a:close/>
                </a:path>
              </a:pathLst>
            </a:custGeom>
            <a:solidFill>
              <a:srgbClr val="16B2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n-ea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5297514" y="2279129"/>
              <a:ext cx="691320" cy="69132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 w="25400">
              <a:solidFill>
                <a:srgbClr val="16B2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n-ea"/>
              </a:endParaRPr>
            </a:p>
          </p:txBody>
        </p:sp>
        <p:sp>
          <p:nvSpPr>
            <p:cNvPr id="165" name="Freeform 164"/>
            <p:cNvSpPr/>
            <p:nvPr/>
          </p:nvSpPr>
          <p:spPr>
            <a:xfrm flipV="1">
              <a:off x="5449636" y="1859599"/>
              <a:ext cx="387075" cy="517948"/>
            </a:xfrm>
            <a:custGeom>
              <a:gdLst>
                <a:gd name="connsiteX0" fmla="*/ 228449 w 456898"/>
                <a:gd name="connsiteY0" fmla="*/ 611379 h 611379"/>
                <a:gd name="connsiteX1" fmla="*/ 456898 w 456898"/>
                <a:gd name="connsiteY1" fmla="*/ 382930 h 611379"/>
                <a:gd name="connsiteX2" fmla="*/ 317372 w 456898"/>
                <a:gd name="connsiteY2" fmla="*/ 172434 h 611379"/>
                <a:gd name="connsiteX3" fmla="*/ 299993 w 456898"/>
                <a:gd name="connsiteY3" fmla="*/ 168925 h 611379"/>
                <a:gd name="connsiteX4" fmla="*/ 228448 w 456898"/>
                <a:gd name="connsiteY4" fmla="*/ 0 h 611379"/>
                <a:gd name="connsiteX5" fmla="*/ 156903 w 456898"/>
                <a:gd name="connsiteY5" fmla="*/ 168926 h 611379"/>
                <a:gd name="connsiteX6" fmla="*/ 139526 w 456898"/>
                <a:gd name="connsiteY6" fmla="*/ 172434 h 611379"/>
                <a:gd name="connsiteX7" fmla="*/ 0 w 456898"/>
                <a:gd name="connsiteY7" fmla="*/ 382930 h 611379"/>
                <a:gd name="connsiteX8" fmla="*/ 228449 w 456898"/>
                <a:gd name="connsiteY8" fmla="*/ 611379 h 61137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898" h="611379">
                  <a:moveTo>
                    <a:pt x="228449" y="611379"/>
                  </a:moveTo>
                  <a:cubicBezTo>
                    <a:pt x="354618" y="611379"/>
                    <a:pt x="456898" y="509099"/>
                    <a:pt x="456898" y="382930"/>
                  </a:cubicBezTo>
                  <a:cubicBezTo>
                    <a:pt x="456898" y="288303"/>
                    <a:pt x="399366" y="207114"/>
                    <a:pt x="317372" y="172434"/>
                  </a:cubicBezTo>
                  <a:lnTo>
                    <a:pt x="299993" y="168925"/>
                  </a:lnTo>
                  <a:lnTo>
                    <a:pt x="228448" y="0"/>
                  </a:lnTo>
                  <a:lnTo>
                    <a:pt x="156903" y="168926"/>
                  </a:lnTo>
                  <a:lnTo>
                    <a:pt x="139526" y="172434"/>
                  </a:lnTo>
                  <a:cubicBezTo>
                    <a:pt x="57532" y="207114"/>
                    <a:pt x="0" y="288303"/>
                    <a:pt x="0" y="382930"/>
                  </a:cubicBezTo>
                  <a:cubicBezTo>
                    <a:pt x="0" y="509099"/>
                    <a:pt x="102280" y="611379"/>
                    <a:pt x="228449" y="611379"/>
                  </a:cubicBezTo>
                  <a:close/>
                </a:path>
              </a:pathLst>
            </a:custGeom>
            <a:solidFill>
              <a:srgbClr val="16B2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n-ea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5814531" y="3400475"/>
              <a:ext cx="691320" cy="69132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 w="25400">
              <a:solidFill>
                <a:srgbClr val="16B2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n-ea"/>
              </a:endParaRPr>
            </a:p>
          </p:txBody>
        </p:sp>
        <p:sp>
          <p:nvSpPr>
            <p:cNvPr id="168" name="Freeform 167"/>
            <p:cNvSpPr/>
            <p:nvPr/>
          </p:nvSpPr>
          <p:spPr>
            <a:xfrm flipV="1">
              <a:off x="5966655" y="2980944"/>
              <a:ext cx="387075" cy="517948"/>
            </a:xfrm>
            <a:custGeom>
              <a:gdLst>
                <a:gd name="connsiteX0" fmla="*/ 228449 w 456898"/>
                <a:gd name="connsiteY0" fmla="*/ 611379 h 611379"/>
                <a:gd name="connsiteX1" fmla="*/ 456898 w 456898"/>
                <a:gd name="connsiteY1" fmla="*/ 382930 h 611379"/>
                <a:gd name="connsiteX2" fmla="*/ 317372 w 456898"/>
                <a:gd name="connsiteY2" fmla="*/ 172434 h 611379"/>
                <a:gd name="connsiteX3" fmla="*/ 299993 w 456898"/>
                <a:gd name="connsiteY3" fmla="*/ 168925 h 611379"/>
                <a:gd name="connsiteX4" fmla="*/ 228448 w 456898"/>
                <a:gd name="connsiteY4" fmla="*/ 0 h 611379"/>
                <a:gd name="connsiteX5" fmla="*/ 156903 w 456898"/>
                <a:gd name="connsiteY5" fmla="*/ 168926 h 611379"/>
                <a:gd name="connsiteX6" fmla="*/ 139526 w 456898"/>
                <a:gd name="connsiteY6" fmla="*/ 172434 h 611379"/>
                <a:gd name="connsiteX7" fmla="*/ 0 w 456898"/>
                <a:gd name="connsiteY7" fmla="*/ 382930 h 611379"/>
                <a:gd name="connsiteX8" fmla="*/ 228449 w 456898"/>
                <a:gd name="connsiteY8" fmla="*/ 611379 h 61137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898" h="611379">
                  <a:moveTo>
                    <a:pt x="228449" y="611379"/>
                  </a:moveTo>
                  <a:cubicBezTo>
                    <a:pt x="354618" y="611379"/>
                    <a:pt x="456898" y="509099"/>
                    <a:pt x="456898" y="382930"/>
                  </a:cubicBezTo>
                  <a:cubicBezTo>
                    <a:pt x="456898" y="288303"/>
                    <a:pt x="399366" y="207114"/>
                    <a:pt x="317372" y="172434"/>
                  </a:cubicBezTo>
                  <a:lnTo>
                    <a:pt x="299993" y="168925"/>
                  </a:lnTo>
                  <a:lnTo>
                    <a:pt x="228448" y="0"/>
                  </a:lnTo>
                  <a:lnTo>
                    <a:pt x="156903" y="168926"/>
                  </a:lnTo>
                  <a:lnTo>
                    <a:pt x="139526" y="172434"/>
                  </a:lnTo>
                  <a:cubicBezTo>
                    <a:pt x="57532" y="207114"/>
                    <a:pt x="0" y="288303"/>
                    <a:pt x="0" y="382930"/>
                  </a:cubicBezTo>
                  <a:cubicBezTo>
                    <a:pt x="0" y="509099"/>
                    <a:pt x="102280" y="611379"/>
                    <a:pt x="228449" y="611379"/>
                  </a:cubicBezTo>
                  <a:close/>
                </a:path>
              </a:pathLst>
            </a:custGeom>
            <a:solidFill>
              <a:srgbClr val="16B2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n-ea"/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6496430" y="4216338"/>
              <a:ext cx="691320" cy="69132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 w="25400">
              <a:solidFill>
                <a:srgbClr val="16B2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n-ea"/>
              </a:endParaRPr>
            </a:p>
          </p:txBody>
        </p:sp>
        <p:sp>
          <p:nvSpPr>
            <p:cNvPr id="171" name="Freeform 170"/>
            <p:cNvSpPr/>
            <p:nvPr/>
          </p:nvSpPr>
          <p:spPr>
            <a:xfrm flipV="1">
              <a:off x="6648553" y="3796808"/>
              <a:ext cx="387075" cy="517948"/>
            </a:xfrm>
            <a:custGeom>
              <a:gdLst>
                <a:gd name="connsiteX0" fmla="*/ 228449 w 456898"/>
                <a:gd name="connsiteY0" fmla="*/ 611379 h 611379"/>
                <a:gd name="connsiteX1" fmla="*/ 456898 w 456898"/>
                <a:gd name="connsiteY1" fmla="*/ 382930 h 611379"/>
                <a:gd name="connsiteX2" fmla="*/ 317372 w 456898"/>
                <a:gd name="connsiteY2" fmla="*/ 172434 h 611379"/>
                <a:gd name="connsiteX3" fmla="*/ 299993 w 456898"/>
                <a:gd name="connsiteY3" fmla="*/ 168925 h 611379"/>
                <a:gd name="connsiteX4" fmla="*/ 228448 w 456898"/>
                <a:gd name="connsiteY4" fmla="*/ 0 h 611379"/>
                <a:gd name="connsiteX5" fmla="*/ 156903 w 456898"/>
                <a:gd name="connsiteY5" fmla="*/ 168926 h 611379"/>
                <a:gd name="connsiteX6" fmla="*/ 139526 w 456898"/>
                <a:gd name="connsiteY6" fmla="*/ 172434 h 611379"/>
                <a:gd name="connsiteX7" fmla="*/ 0 w 456898"/>
                <a:gd name="connsiteY7" fmla="*/ 382930 h 611379"/>
                <a:gd name="connsiteX8" fmla="*/ 228449 w 456898"/>
                <a:gd name="connsiteY8" fmla="*/ 611379 h 61137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898" h="611379">
                  <a:moveTo>
                    <a:pt x="228449" y="611379"/>
                  </a:moveTo>
                  <a:cubicBezTo>
                    <a:pt x="354618" y="611379"/>
                    <a:pt x="456898" y="509099"/>
                    <a:pt x="456898" y="382930"/>
                  </a:cubicBezTo>
                  <a:cubicBezTo>
                    <a:pt x="456898" y="288303"/>
                    <a:pt x="399366" y="207114"/>
                    <a:pt x="317372" y="172434"/>
                  </a:cubicBezTo>
                  <a:lnTo>
                    <a:pt x="299993" y="168925"/>
                  </a:lnTo>
                  <a:lnTo>
                    <a:pt x="228448" y="0"/>
                  </a:lnTo>
                  <a:lnTo>
                    <a:pt x="156903" y="168926"/>
                  </a:lnTo>
                  <a:lnTo>
                    <a:pt x="139526" y="172434"/>
                  </a:lnTo>
                  <a:cubicBezTo>
                    <a:pt x="57532" y="207114"/>
                    <a:pt x="0" y="288303"/>
                    <a:pt x="0" y="382930"/>
                  </a:cubicBezTo>
                  <a:cubicBezTo>
                    <a:pt x="0" y="509099"/>
                    <a:pt x="102280" y="611379"/>
                    <a:pt x="228449" y="611379"/>
                  </a:cubicBezTo>
                  <a:close/>
                </a:path>
              </a:pathLst>
            </a:custGeom>
            <a:solidFill>
              <a:srgbClr val="16B2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n-ea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1045004" y="3195990"/>
              <a:ext cx="691320" cy="69132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 w="25400">
              <a:solidFill>
                <a:srgbClr val="16B2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n-ea"/>
              </a:endParaRPr>
            </a:p>
          </p:txBody>
        </p:sp>
        <p:sp>
          <p:nvSpPr>
            <p:cNvPr id="174" name="Freeform 173"/>
            <p:cNvSpPr/>
            <p:nvPr/>
          </p:nvSpPr>
          <p:spPr>
            <a:xfrm flipV="1">
              <a:off x="1197127" y="2776460"/>
              <a:ext cx="387075" cy="517948"/>
            </a:xfrm>
            <a:custGeom>
              <a:gdLst>
                <a:gd name="connsiteX0" fmla="*/ 228449 w 456898"/>
                <a:gd name="connsiteY0" fmla="*/ 611379 h 611379"/>
                <a:gd name="connsiteX1" fmla="*/ 456898 w 456898"/>
                <a:gd name="connsiteY1" fmla="*/ 382930 h 611379"/>
                <a:gd name="connsiteX2" fmla="*/ 317372 w 456898"/>
                <a:gd name="connsiteY2" fmla="*/ 172434 h 611379"/>
                <a:gd name="connsiteX3" fmla="*/ 299993 w 456898"/>
                <a:gd name="connsiteY3" fmla="*/ 168925 h 611379"/>
                <a:gd name="connsiteX4" fmla="*/ 228448 w 456898"/>
                <a:gd name="connsiteY4" fmla="*/ 0 h 611379"/>
                <a:gd name="connsiteX5" fmla="*/ 156903 w 456898"/>
                <a:gd name="connsiteY5" fmla="*/ 168926 h 611379"/>
                <a:gd name="connsiteX6" fmla="*/ 139526 w 456898"/>
                <a:gd name="connsiteY6" fmla="*/ 172434 h 611379"/>
                <a:gd name="connsiteX7" fmla="*/ 0 w 456898"/>
                <a:gd name="connsiteY7" fmla="*/ 382930 h 611379"/>
                <a:gd name="connsiteX8" fmla="*/ 228449 w 456898"/>
                <a:gd name="connsiteY8" fmla="*/ 611379 h 61137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898" h="611379">
                  <a:moveTo>
                    <a:pt x="228449" y="611379"/>
                  </a:moveTo>
                  <a:cubicBezTo>
                    <a:pt x="354618" y="611379"/>
                    <a:pt x="456898" y="509099"/>
                    <a:pt x="456898" y="382930"/>
                  </a:cubicBezTo>
                  <a:cubicBezTo>
                    <a:pt x="456898" y="288303"/>
                    <a:pt x="399366" y="207114"/>
                    <a:pt x="317372" y="172434"/>
                  </a:cubicBezTo>
                  <a:lnTo>
                    <a:pt x="299993" y="168925"/>
                  </a:lnTo>
                  <a:lnTo>
                    <a:pt x="228448" y="0"/>
                  </a:lnTo>
                  <a:lnTo>
                    <a:pt x="156903" y="168926"/>
                  </a:lnTo>
                  <a:lnTo>
                    <a:pt x="139526" y="172434"/>
                  </a:lnTo>
                  <a:cubicBezTo>
                    <a:pt x="57532" y="207114"/>
                    <a:pt x="0" y="288303"/>
                    <a:pt x="0" y="382930"/>
                  </a:cubicBezTo>
                  <a:cubicBezTo>
                    <a:pt x="0" y="509099"/>
                    <a:pt x="102280" y="611379"/>
                    <a:pt x="228449" y="611379"/>
                  </a:cubicBezTo>
                  <a:close/>
                </a:path>
              </a:pathLst>
            </a:custGeom>
            <a:solidFill>
              <a:srgbClr val="16B2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n-ea"/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>
              <a:off x="1533163" y="2256274"/>
              <a:ext cx="691320" cy="69132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 w="25400">
              <a:solidFill>
                <a:srgbClr val="16B2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n-ea"/>
              </a:endParaRPr>
            </a:p>
          </p:txBody>
        </p:sp>
        <p:sp>
          <p:nvSpPr>
            <p:cNvPr id="177" name="Freeform 176"/>
            <p:cNvSpPr/>
            <p:nvPr/>
          </p:nvSpPr>
          <p:spPr>
            <a:xfrm flipV="1">
              <a:off x="1685287" y="1836745"/>
              <a:ext cx="387075" cy="517948"/>
            </a:xfrm>
            <a:custGeom>
              <a:gdLst>
                <a:gd name="connsiteX0" fmla="*/ 228449 w 456898"/>
                <a:gd name="connsiteY0" fmla="*/ 611379 h 611379"/>
                <a:gd name="connsiteX1" fmla="*/ 456898 w 456898"/>
                <a:gd name="connsiteY1" fmla="*/ 382930 h 611379"/>
                <a:gd name="connsiteX2" fmla="*/ 317372 w 456898"/>
                <a:gd name="connsiteY2" fmla="*/ 172434 h 611379"/>
                <a:gd name="connsiteX3" fmla="*/ 299993 w 456898"/>
                <a:gd name="connsiteY3" fmla="*/ 168925 h 611379"/>
                <a:gd name="connsiteX4" fmla="*/ 228448 w 456898"/>
                <a:gd name="connsiteY4" fmla="*/ 0 h 611379"/>
                <a:gd name="connsiteX5" fmla="*/ 156903 w 456898"/>
                <a:gd name="connsiteY5" fmla="*/ 168926 h 611379"/>
                <a:gd name="connsiteX6" fmla="*/ 139526 w 456898"/>
                <a:gd name="connsiteY6" fmla="*/ 172434 h 611379"/>
                <a:gd name="connsiteX7" fmla="*/ 0 w 456898"/>
                <a:gd name="connsiteY7" fmla="*/ 382930 h 611379"/>
                <a:gd name="connsiteX8" fmla="*/ 228449 w 456898"/>
                <a:gd name="connsiteY8" fmla="*/ 611379 h 61137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898" h="611379">
                  <a:moveTo>
                    <a:pt x="228449" y="611379"/>
                  </a:moveTo>
                  <a:cubicBezTo>
                    <a:pt x="354618" y="611379"/>
                    <a:pt x="456898" y="509099"/>
                    <a:pt x="456898" y="382930"/>
                  </a:cubicBezTo>
                  <a:cubicBezTo>
                    <a:pt x="456898" y="288303"/>
                    <a:pt x="399366" y="207114"/>
                    <a:pt x="317372" y="172434"/>
                  </a:cubicBezTo>
                  <a:lnTo>
                    <a:pt x="299993" y="168925"/>
                  </a:lnTo>
                  <a:lnTo>
                    <a:pt x="228448" y="0"/>
                  </a:lnTo>
                  <a:lnTo>
                    <a:pt x="156903" y="168926"/>
                  </a:lnTo>
                  <a:lnTo>
                    <a:pt x="139526" y="172434"/>
                  </a:lnTo>
                  <a:cubicBezTo>
                    <a:pt x="57532" y="207114"/>
                    <a:pt x="0" y="288303"/>
                    <a:pt x="0" y="382930"/>
                  </a:cubicBezTo>
                  <a:cubicBezTo>
                    <a:pt x="0" y="509099"/>
                    <a:pt x="102280" y="611379"/>
                    <a:pt x="228449" y="611379"/>
                  </a:cubicBezTo>
                  <a:close/>
                </a:path>
              </a:pathLst>
            </a:custGeom>
            <a:solidFill>
              <a:srgbClr val="16B2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n-ea"/>
              </a:endParaRPr>
            </a:p>
          </p:txBody>
        </p:sp>
        <p:cxnSp>
          <p:nvCxnSpPr>
            <p:cNvPr id="104" name="Straight Connector 103"/>
            <p:cNvCxnSpPr>
              <a:stCxn id="90" idx="4"/>
            </p:cNvCxnSpPr>
            <p:nvPr/>
          </p:nvCxnSpPr>
          <p:spPr>
            <a:xfrm flipH="1">
              <a:off x="1910751" y="5091396"/>
              <a:ext cx="0" cy="48121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>
              <a:stCxn id="90" idx="6"/>
            </p:cNvCxnSpPr>
            <p:nvPr/>
          </p:nvCxnSpPr>
          <p:spPr>
            <a:xfrm>
              <a:off x="2256411" y="4745736"/>
              <a:ext cx="325319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>
              <a:stCxn id="152" idx="4"/>
            </p:cNvCxnSpPr>
            <p:nvPr/>
          </p:nvCxnSpPr>
          <p:spPr>
            <a:xfrm>
              <a:off x="2575654" y="4299999"/>
              <a:ext cx="6074" cy="456199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>
              <a:stCxn id="152" idx="2"/>
            </p:cNvCxnSpPr>
            <p:nvPr/>
          </p:nvCxnSpPr>
          <p:spPr>
            <a:xfrm flipH="1">
              <a:off x="1390665" y="3954339"/>
              <a:ext cx="839329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>
              <a:stCxn id="173" idx="4"/>
            </p:cNvCxnSpPr>
            <p:nvPr/>
          </p:nvCxnSpPr>
          <p:spPr>
            <a:xfrm flipH="1">
              <a:off x="1390665" y="3887311"/>
              <a:ext cx="0" cy="6409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176" idx="4"/>
            </p:cNvCxnSpPr>
            <p:nvPr/>
          </p:nvCxnSpPr>
          <p:spPr>
            <a:xfrm flipH="1">
              <a:off x="1878824" y="2947594"/>
              <a:ext cx="0" cy="59830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173" idx="6"/>
            </p:cNvCxnSpPr>
            <p:nvPr/>
          </p:nvCxnSpPr>
          <p:spPr>
            <a:xfrm flipV="1">
              <a:off x="1736325" y="3541073"/>
              <a:ext cx="154961" cy="57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flipH="1" flipV="1">
              <a:off x="5297514" y="4948365"/>
              <a:ext cx="0" cy="62424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>
              <a:stCxn id="155" idx="4"/>
            </p:cNvCxnSpPr>
            <p:nvPr/>
          </p:nvCxnSpPr>
          <p:spPr>
            <a:xfrm flipH="1">
              <a:off x="4101165" y="4750003"/>
              <a:ext cx="3581" cy="19112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4101165" y="4948365"/>
              <a:ext cx="119635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>
              <a:stCxn id="155" idx="6"/>
            </p:cNvCxnSpPr>
            <p:nvPr/>
          </p:nvCxnSpPr>
          <p:spPr>
            <a:xfrm flipV="1">
              <a:off x="4450405" y="4400076"/>
              <a:ext cx="1117180" cy="4269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5576333" y="4404344"/>
              <a:ext cx="0" cy="72110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5567586" y="5122164"/>
              <a:ext cx="1274504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>
              <a:stCxn id="170" idx="4"/>
            </p:cNvCxnSpPr>
            <p:nvPr/>
          </p:nvCxnSpPr>
          <p:spPr>
            <a:xfrm flipH="1">
              <a:off x="6842090" y="4907659"/>
              <a:ext cx="1" cy="21779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>
              <a:stCxn id="170" idx="2"/>
            </p:cNvCxnSpPr>
            <p:nvPr/>
          </p:nvCxnSpPr>
          <p:spPr>
            <a:xfrm flipH="1">
              <a:off x="6182496" y="4561999"/>
              <a:ext cx="313933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stCxn id="167" idx="4"/>
            </p:cNvCxnSpPr>
            <p:nvPr/>
          </p:nvCxnSpPr>
          <p:spPr>
            <a:xfrm flipH="1">
              <a:off x="6160191" y="4091795"/>
              <a:ext cx="1" cy="47020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167" idx="6"/>
            </p:cNvCxnSpPr>
            <p:nvPr/>
          </p:nvCxnSpPr>
          <p:spPr>
            <a:xfrm flipV="1">
              <a:off x="6505852" y="3744222"/>
              <a:ext cx="234870" cy="191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flipH="1" flipV="1">
              <a:off x="6771243" y="2624791"/>
              <a:ext cx="0" cy="111943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164" idx="6"/>
            </p:cNvCxnSpPr>
            <p:nvPr/>
          </p:nvCxnSpPr>
          <p:spPr>
            <a:xfrm flipV="1">
              <a:off x="5988834" y="2620195"/>
              <a:ext cx="782409" cy="459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>
              <a:stCxn id="161" idx="6"/>
            </p:cNvCxnSpPr>
            <p:nvPr/>
          </p:nvCxnSpPr>
          <p:spPr>
            <a:xfrm>
              <a:off x="4990430" y="3180215"/>
              <a:ext cx="653193" cy="893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>
              <a:stCxn id="164" idx="4"/>
            </p:cNvCxnSpPr>
            <p:nvPr/>
          </p:nvCxnSpPr>
          <p:spPr>
            <a:xfrm flipH="1">
              <a:off x="5643174" y="2970449"/>
              <a:ext cx="0" cy="22554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>
              <a:stCxn id="161" idx="2"/>
              <a:endCxn id="158" idx="6"/>
            </p:cNvCxnSpPr>
            <p:nvPr/>
          </p:nvCxnSpPr>
          <p:spPr>
            <a:xfrm flipH="1">
              <a:off x="4019652" y="3180215"/>
              <a:ext cx="279457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>
              <a:stCxn id="158" idx="2"/>
            </p:cNvCxnSpPr>
            <p:nvPr/>
          </p:nvCxnSpPr>
          <p:spPr>
            <a:xfrm flipH="1">
              <a:off x="2848257" y="3180215"/>
              <a:ext cx="480074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flipH="1" flipV="1">
              <a:off x="2848257" y="2594849"/>
              <a:ext cx="0" cy="58536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 flipH="1">
              <a:off x="2229995" y="2594849"/>
              <a:ext cx="618263" cy="18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9" name="Freeform 34"/>
            <p:cNvSpPr>
              <a:spLocks noEditPoints="1"/>
            </p:cNvSpPr>
            <p:nvPr/>
          </p:nvSpPr>
          <p:spPr bwMode="auto">
            <a:xfrm flipH="1">
              <a:off x="5957362" y="3513912"/>
              <a:ext cx="417711" cy="481675"/>
            </a:xfrm>
            <a:custGeom>
              <a:gdLst>
                <a:gd name="T0" fmla="*/ 405 w 633"/>
                <a:gd name="T1" fmla="*/ 470 h 730"/>
                <a:gd name="T2" fmla="*/ 483 w 633"/>
                <a:gd name="T3" fmla="*/ 380 h 730"/>
                <a:gd name="T4" fmla="*/ 501 w 633"/>
                <a:gd name="T5" fmla="*/ 293 h 730"/>
                <a:gd name="T6" fmla="*/ 437 w 633"/>
                <a:gd name="T7" fmla="*/ 133 h 730"/>
                <a:gd name="T8" fmla="*/ 316 w 633"/>
                <a:gd name="T9" fmla="*/ 8 h 730"/>
                <a:gd name="T10" fmla="*/ 316 w 633"/>
                <a:gd name="T11" fmla="*/ 40 h 730"/>
                <a:gd name="T12" fmla="*/ 316 w 633"/>
                <a:gd name="T13" fmla="*/ 66 h 730"/>
                <a:gd name="T14" fmla="*/ 237 w 633"/>
                <a:gd name="T15" fmla="*/ 95 h 730"/>
                <a:gd name="T16" fmla="*/ 192 w 633"/>
                <a:gd name="T17" fmla="*/ 135 h 730"/>
                <a:gd name="T18" fmla="*/ 141 w 633"/>
                <a:gd name="T19" fmla="*/ 264 h 730"/>
                <a:gd name="T20" fmla="*/ 133 w 633"/>
                <a:gd name="T21" fmla="*/ 339 h 730"/>
                <a:gd name="T22" fmla="*/ 175 w 633"/>
                <a:gd name="T23" fmla="*/ 399 h 730"/>
                <a:gd name="T24" fmla="*/ 181 w 633"/>
                <a:gd name="T25" fmla="*/ 534 h 730"/>
                <a:gd name="T26" fmla="*/ 24 w 633"/>
                <a:gd name="T27" fmla="*/ 730 h 730"/>
                <a:gd name="T28" fmla="*/ 610 w 633"/>
                <a:gd name="T29" fmla="*/ 730 h 730"/>
                <a:gd name="T30" fmla="*/ 453 w 633"/>
                <a:gd name="T31" fmla="*/ 534 h 730"/>
                <a:gd name="T32" fmla="*/ 156 w 633"/>
                <a:gd name="T33" fmla="*/ 275 h 730"/>
                <a:gd name="T34" fmla="*/ 189 w 633"/>
                <a:gd name="T35" fmla="*/ 335 h 730"/>
                <a:gd name="T36" fmla="*/ 195 w 633"/>
                <a:gd name="T37" fmla="*/ 273 h 730"/>
                <a:gd name="T38" fmla="*/ 211 w 633"/>
                <a:gd name="T39" fmla="*/ 190 h 730"/>
                <a:gd name="T40" fmla="*/ 316 w 633"/>
                <a:gd name="T41" fmla="*/ 195 h 730"/>
                <a:gd name="T42" fmla="*/ 380 w 633"/>
                <a:gd name="T43" fmla="*/ 173 h 730"/>
                <a:gd name="T44" fmla="*/ 424 w 633"/>
                <a:gd name="T45" fmla="*/ 192 h 730"/>
                <a:gd name="T46" fmla="*/ 439 w 633"/>
                <a:gd name="T47" fmla="*/ 273 h 730"/>
                <a:gd name="T48" fmla="*/ 445 w 633"/>
                <a:gd name="T49" fmla="*/ 335 h 730"/>
                <a:gd name="T50" fmla="*/ 477 w 633"/>
                <a:gd name="T51" fmla="*/ 275 h 730"/>
                <a:gd name="T52" fmla="*/ 317 w 633"/>
                <a:gd name="T53" fmla="*/ 482 h 730"/>
                <a:gd name="T54" fmla="*/ 189 w 633"/>
                <a:gd name="T55" fmla="*/ 384 h 730"/>
                <a:gd name="T56" fmla="*/ 316 w 633"/>
                <a:gd name="T57" fmla="*/ 503 h 730"/>
                <a:gd name="T58" fmla="*/ 387 w 633"/>
                <a:gd name="T59" fmla="*/ 483 h 730"/>
                <a:gd name="T60" fmla="*/ 319 w 633"/>
                <a:gd name="T61" fmla="*/ 630 h 730"/>
                <a:gd name="T62" fmla="*/ 224 w 633"/>
                <a:gd name="T63" fmla="*/ 525 h 730"/>
                <a:gd name="T64" fmla="*/ 403 w 633"/>
                <a:gd name="T65" fmla="*/ 669 h 730"/>
                <a:gd name="T66" fmla="*/ 318 w 633"/>
                <a:gd name="T67" fmla="*/ 687 h 730"/>
                <a:gd name="T68" fmla="*/ 272 w 633"/>
                <a:gd name="T69" fmla="*/ 626 h 730"/>
                <a:gd name="T70" fmla="*/ 172 w 633"/>
                <a:gd name="T71" fmla="*/ 556 h 730"/>
                <a:gd name="T72" fmla="*/ 214 w 633"/>
                <a:gd name="T73" fmla="*/ 538 h 730"/>
                <a:gd name="T74" fmla="*/ 319 w 633"/>
                <a:gd name="T75" fmla="*/ 655 h 730"/>
                <a:gd name="T76" fmla="*/ 459 w 633"/>
                <a:gd name="T77" fmla="*/ 558 h 7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3" h="730">
                  <a:moveTo>
                    <a:pt x="453" y="534"/>
                  </a:moveTo>
                  <a:cubicBezTo>
                    <a:pt x="420" y="520"/>
                    <a:pt x="408" y="498"/>
                    <a:pt x="405" y="470"/>
                  </a:cubicBezTo>
                  <a:cubicBezTo>
                    <a:pt x="427" y="452"/>
                    <a:pt x="445" y="427"/>
                    <a:pt x="458" y="399"/>
                  </a:cubicBezTo>
                  <a:cubicBezTo>
                    <a:pt x="468" y="395"/>
                    <a:pt x="476" y="389"/>
                    <a:pt x="483" y="380"/>
                  </a:cubicBezTo>
                  <a:cubicBezTo>
                    <a:pt x="491" y="369"/>
                    <a:pt x="497" y="355"/>
                    <a:pt x="500" y="339"/>
                  </a:cubicBezTo>
                  <a:cubicBezTo>
                    <a:pt x="503" y="324"/>
                    <a:pt x="504" y="308"/>
                    <a:pt x="501" y="293"/>
                  </a:cubicBezTo>
                  <a:cubicBezTo>
                    <a:pt x="500" y="282"/>
                    <a:pt x="497" y="272"/>
                    <a:pt x="492" y="263"/>
                  </a:cubicBezTo>
                  <a:cubicBezTo>
                    <a:pt x="486" y="212"/>
                    <a:pt x="466" y="165"/>
                    <a:pt x="437" y="133"/>
                  </a:cubicBezTo>
                  <a:cubicBezTo>
                    <a:pt x="431" y="125"/>
                    <a:pt x="424" y="118"/>
                    <a:pt x="417" y="112"/>
                  </a:cubicBezTo>
                  <a:cubicBezTo>
                    <a:pt x="439" y="56"/>
                    <a:pt x="386" y="0"/>
                    <a:pt x="316" y="8"/>
                  </a:cubicBezTo>
                  <a:cubicBezTo>
                    <a:pt x="307" y="9"/>
                    <a:pt x="297" y="11"/>
                    <a:pt x="288" y="14"/>
                  </a:cubicBezTo>
                  <a:cubicBezTo>
                    <a:pt x="300" y="20"/>
                    <a:pt x="310" y="30"/>
                    <a:pt x="316" y="40"/>
                  </a:cubicBezTo>
                  <a:cubicBezTo>
                    <a:pt x="320" y="49"/>
                    <a:pt x="321" y="58"/>
                    <a:pt x="316" y="68"/>
                  </a:cubicBezTo>
                  <a:cubicBezTo>
                    <a:pt x="316" y="67"/>
                    <a:pt x="316" y="67"/>
                    <a:pt x="316" y="66"/>
                  </a:cubicBezTo>
                  <a:cubicBezTo>
                    <a:pt x="291" y="0"/>
                    <a:pt x="212" y="20"/>
                    <a:pt x="211" y="42"/>
                  </a:cubicBezTo>
                  <a:cubicBezTo>
                    <a:pt x="231" y="57"/>
                    <a:pt x="237" y="71"/>
                    <a:pt x="237" y="95"/>
                  </a:cubicBezTo>
                  <a:cubicBezTo>
                    <a:pt x="214" y="95"/>
                    <a:pt x="206" y="79"/>
                    <a:pt x="197" y="56"/>
                  </a:cubicBezTo>
                  <a:cubicBezTo>
                    <a:pt x="185" y="82"/>
                    <a:pt x="184" y="110"/>
                    <a:pt x="192" y="135"/>
                  </a:cubicBezTo>
                  <a:cubicBezTo>
                    <a:pt x="164" y="167"/>
                    <a:pt x="144" y="210"/>
                    <a:pt x="141" y="254"/>
                  </a:cubicBezTo>
                  <a:cubicBezTo>
                    <a:pt x="141" y="258"/>
                    <a:pt x="141" y="261"/>
                    <a:pt x="141" y="264"/>
                  </a:cubicBezTo>
                  <a:cubicBezTo>
                    <a:pt x="137" y="273"/>
                    <a:pt x="134" y="283"/>
                    <a:pt x="132" y="293"/>
                  </a:cubicBezTo>
                  <a:cubicBezTo>
                    <a:pt x="130" y="308"/>
                    <a:pt x="130" y="324"/>
                    <a:pt x="133" y="339"/>
                  </a:cubicBezTo>
                  <a:cubicBezTo>
                    <a:pt x="136" y="355"/>
                    <a:pt x="142" y="369"/>
                    <a:pt x="151" y="380"/>
                  </a:cubicBezTo>
                  <a:cubicBezTo>
                    <a:pt x="157" y="389"/>
                    <a:pt x="166" y="395"/>
                    <a:pt x="175" y="399"/>
                  </a:cubicBezTo>
                  <a:cubicBezTo>
                    <a:pt x="188" y="427"/>
                    <a:pt x="206" y="452"/>
                    <a:pt x="228" y="470"/>
                  </a:cubicBezTo>
                  <a:cubicBezTo>
                    <a:pt x="225" y="498"/>
                    <a:pt x="214" y="520"/>
                    <a:pt x="181" y="534"/>
                  </a:cubicBezTo>
                  <a:cubicBezTo>
                    <a:pt x="106" y="565"/>
                    <a:pt x="0" y="574"/>
                    <a:pt x="3" y="668"/>
                  </a:cubicBezTo>
                  <a:cubicBezTo>
                    <a:pt x="3" y="688"/>
                    <a:pt x="11" y="709"/>
                    <a:pt x="24" y="730"/>
                  </a:cubicBezTo>
                  <a:cubicBezTo>
                    <a:pt x="316" y="730"/>
                    <a:pt x="316" y="730"/>
                    <a:pt x="316" y="730"/>
                  </a:cubicBezTo>
                  <a:cubicBezTo>
                    <a:pt x="610" y="730"/>
                    <a:pt x="610" y="730"/>
                    <a:pt x="610" y="730"/>
                  </a:cubicBezTo>
                  <a:cubicBezTo>
                    <a:pt x="622" y="709"/>
                    <a:pt x="630" y="688"/>
                    <a:pt x="631" y="668"/>
                  </a:cubicBezTo>
                  <a:cubicBezTo>
                    <a:pt x="633" y="574"/>
                    <a:pt x="528" y="565"/>
                    <a:pt x="453" y="534"/>
                  </a:cubicBezTo>
                  <a:close/>
                  <a:moveTo>
                    <a:pt x="189" y="384"/>
                  </a:moveTo>
                  <a:cubicBezTo>
                    <a:pt x="154" y="378"/>
                    <a:pt x="140" y="313"/>
                    <a:pt x="156" y="275"/>
                  </a:cubicBezTo>
                  <a:cubicBezTo>
                    <a:pt x="157" y="275"/>
                    <a:pt x="158" y="274"/>
                    <a:pt x="158" y="274"/>
                  </a:cubicBezTo>
                  <a:cubicBezTo>
                    <a:pt x="182" y="259"/>
                    <a:pt x="189" y="329"/>
                    <a:pt x="189" y="335"/>
                  </a:cubicBezTo>
                  <a:cubicBezTo>
                    <a:pt x="189" y="360"/>
                    <a:pt x="216" y="369"/>
                    <a:pt x="210" y="352"/>
                  </a:cubicBezTo>
                  <a:cubicBezTo>
                    <a:pt x="204" y="334"/>
                    <a:pt x="196" y="307"/>
                    <a:pt x="195" y="273"/>
                  </a:cubicBezTo>
                  <a:cubicBezTo>
                    <a:pt x="195" y="272"/>
                    <a:pt x="195" y="272"/>
                    <a:pt x="195" y="271"/>
                  </a:cubicBezTo>
                  <a:cubicBezTo>
                    <a:pt x="194" y="245"/>
                    <a:pt x="200" y="216"/>
                    <a:pt x="211" y="190"/>
                  </a:cubicBezTo>
                  <a:cubicBezTo>
                    <a:pt x="215" y="185"/>
                    <a:pt x="218" y="180"/>
                    <a:pt x="223" y="177"/>
                  </a:cubicBezTo>
                  <a:cubicBezTo>
                    <a:pt x="244" y="194"/>
                    <a:pt x="275" y="202"/>
                    <a:pt x="316" y="195"/>
                  </a:cubicBezTo>
                  <a:cubicBezTo>
                    <a:pt x="335" y="191"/>
                    <a:pt x="356" y="185"/>
                    <a:pt x="379" y="174"/>
                  </a:cubicBezTo>
                  <a:cubicBezTo>
                    <a:pt x="380" y="174"/>
                    <a:pt x="380" y="173"/>
                    <a:pt x="380" y="173"/>
                  </a:cubicBezTo>
                  <a:cubicBezTo>
                    <a:pt x="405" y="167"/>
                    <a:pt x="412" y="175"/>
                    <a:pt x="423" y="191"/>
                  </a:cubicBezTo>
                  <a:cubicBezTo>
                    <a:pt x="423" y="191"/>
                    <a:pt x="423" y="191"/>
                    <a:pt x="424" y="192"/>
                  </a:cubicBezTo>
                  <a:cubicBezTo>
                    <a:pt x="434" y="216"/>
                    <a:pt x="440" y="243"/>
                    <a:pt x="440" y="269"/>
                  </a:cubicBezTo>
                  <a:cubicBezTo>
                    <a:pt x="439" y="270"/>
                    <a:pt x="439" y="272"/>
                    <a:pt x="439" y="273"/>
                  </a:cubicBezTo>
                  <a:cubicBezTo>
                    <a:pt x="438" y="307"/>
                    <a:pt x="430" y="334"/>
                    <a:pt x="424" y="352"/>
                  </a:cubicBezTo>
                  <a:cubicBezTo>
                    <a:pt x="418" y="369"/>
                    <a:pt x="445" y="360"/>
                    <a:pt x="445" y="335"/>
                  </a:cubicBezTo>
                  <a:cubicBezTo>
                    <a:pt x="445" y="329"/>
                    <a:pt x="452" y="259"/>
                    <a:pt x="476" y="274"/>
                  </a:cubicBezTo>
                  <a:cubicBezTo>
                    <a:pt x="476" y="274"/>
                    <a:pt x="477" y="274"/>
                    <a:pt x="477" y="275"/>
                  </a:cubicBezTo>
                  <a:cubicBezTo>
                    <a:pt x="494" y="313"/>
                    <a:pt x="480" y="378"/>
                    <a:pt x="445" y="384"/>
                  </a:cubicBezTo>
                  <a:cubicBezTo>
                    <a:pt x="421" y="440"/>
                    <a:pt x="377" y="482"/>
                    <a:pt x="317" y="482"/>
                  </a:cubicBezTo>
                  <a:cubicBezTo>
                    <a:pt x="316" y="482"/>
                    <a:pt x="316" y="482"/>
                    <a:pt x="316" y="482"/>
                  </a:cubicBezTo>
                  <a:cubicBezTo>
                    <a:pt x="256" y="482"/>
                    <a:pt x="213" y="440"/>
                    <a:pt x="189" y="384"/>
                  </a:cubicBezTo>
                  <a:close/>
                  <a:moveTo>
                    <a:pt x="249" y="484"/>
                  </a:moveTo>
                  <a:cubicBezTo>
                    <a:pt x="268" y="496"/>
                    <a:pt x="291" y="502"/>
                    <a:pt x="316" y="503"/>
                  </a:cubicBezTo>
                  <a:cubicBezTo>
                    <a:pt x="317" y="503"/>
                    <a:pt x="317" y="503"/>
                    <a:pt x="317" y="503"/>
                  </a:cubicBezTo>
                  <a:cubicBezTo>
                    <a:pt x="343" y="503"/>
                    <a:pt x="366" y="496"/>
                    <a:pt x="387" y="483"/>
                  </a:cubicBezTo>
                  <a:cubicBezTo>
                    <a:pt x="391" y="500"/>
                    <a:pt x="401" y="518"/>
                    <a:pt x="414" y="532"/>
                  </a:cubicBezTo>
                  <a:cubicBezTo>
                    <a:pt x="374" y="581"/>
                    <a:pt x="346" y="601"/>
                    <a:pt x="319" y="630"/>
                  </a:cubicBezTo>
                  <a:cubicBezTo>
                    <a:pt x="318" y="629"/>
                    <a:pt x="317" y="629"/>
                    <a:pt x="316" y="628"/>
                  </a:cubicBezTo>
                  <a:cubicBezTo>
                    <a:pt x="292" y="612"/>
                    <a:pt x="262" y="579"/>
                    <a:pt x="224" y="525"/>
                  </a:cubicBezTo>
                  <a:cubicBezTo>
                    <a:pt x="235" y="513"/>
                    <a:pt x="244" y="498"/>
                    <a:pt x="249" y="484"/>
                  </a:cubicBezTo>
                  <a:close/>
                  <a:moveTo>
                    <a:pt x="403" y="669"/>
                  </a:moveTo>
                  <a:cubicBezTo>
                    <a:pt x="391" y="655"/>
                    <a:pt x="383" y="631"/>
                    <a:pt x="362" y="619"/>
                  </a:cubicBezTo>
                  <a:cubicBezTo>
                    <a:pt x="344" y="631"/>
                    <a:pt x="321" y="669"/>
                    <a:pt x="318" y="687"/>
                  </a:cubicBezTo>
                  <a:cubicBezTo>
                    <a:pt x="318" y="684"/>
                    <a:pt x="317" y="680"/>
                    <a:pt x="316" y="677"/>
                  </a:cubicBezTo>
                  <a:cubicBezTo>
                    <a:pt x="308" y="654"/>
                    <a:pt x="281" y="635"/>
                    <a:pt x="272" y="626"/>
                  </a:cubicBezTo>
                  <a:cubicBezTo>
                    <a:pt x="252" y="635"/>
                    <a:pt x="246" y="653"/>
                    <a:pt x="233" y="670"/>
                  </a:cubicBezTo>
                  <a:cubicBezTo>
                    <a:pt x="220" y="653"/>
                    <a:pt x="183" y="602"/>
                    <a:pt x="172" y="556"/>
                  </a:cubicBezTo>
                  <a:cubicBezTo>
                    <a:pt x="187" y="553"/>
                    <a:pt x="201" y="545"/>
                    <a:pt x="213" y="535"/>
                  </a:cubicBezTo>
                  <a:cubicBezTo>
                    <a:pt x="213" y="536"/>
                    <a:pt x="214" y="537"/>
                    <a:pt x="214" y="538"/>
                  </a:cubicBezTo>
                  <a:cubicBezTo>
                    <a:pt x="240" y="574"/>
                    <a:pt x="285" y="626"/>
                    <a:pt x="316" y="652"/>
                  </a:cubicBezTo>
                  <a:cubicBezTo>
                    <a:pt x="317" y="653"/>
                    <a:pt x="318" y="654"/>
                    <a:pt x="319" y="655"/>
                  </a:cubicBezTo>
                  <a:cubicBezTo>
                    <a:pt x="351" y="612"/>
                    <a:pt x="388" y="581"/>
                    <a:pt x="425" y="541"/>
                  </a:cubicBezTo>
                  <a:cubicBezTo>
                    <a:pt x="435" y="549"/>
                    <a:pt x="446" y="555"/>
                    <a:pt x="459" y="558"/>
                  </a:cubicBezTo>
                  <a:cubicBezTo>
                    <a:pt x="446" y="592"/>
                    <a:pt x="425" y="648"/>
                    <a:pt x="403" y="66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latin typeface="+mn-ea"/>
              </a:endParaRPr>
            </a:p>
          </p:txBody>
        </p:sp>
        <p:sp>
          <p:nvSpPr>
            <p:cNvPr id="290" name="Freeform 26"/>
            <p:cNvSpPr>
              <a:spLocks noEditPoints="1"/>
            </p:cNvSpPr>
            <p:nvPr/>
          </p:nvSpPr>
          <p:spPr bwMode="auto">
            <a:xfrm flipH="1">
              <a:off x="5436441" y="2387557"/>
              <a:ext cx="413468" cy="485279"/>
            </a:xfrm>
            <a:custGeom>
              <a:gdLst>
                <a:gd name="T0" fmla="*/ 565 w 631"/>
                <a:gd name="T1" fmla="*/ 585 h 741"/>
                <a:gd name="T2" fmla="*/ 545 w 631"/>
                <a:gd name="T3" fmla="*/ 531 h 741"/>
                <a:gd name="T4" fmla="*/ 567 w 631"/>
                <a:gd name="T5" fmla="*/ 470 h 741"/>
                <a:gd name="T6" fmla="*/ 568 w 631"/>
                <a:gd name="T7" fmla="*/ 407 h 741"/>
                <a:gd name="T8" fmla="*/ 568 w 631"/>
                <a:gd name="T9" fmla="*/ 345 h 741"/>
                <a:gd name="T10" fmla="*/ 535 w 631"/>
                <a:gd name="T11" fmla="*/ 208 h 741"/>
                <a:gd name="T12" fmla="*/ 476 w 631"/>
                <a:gd name="T13" fmla="*/ 107 h 741"/>
                <a:gd name="T14" fmla="*/ 270 w 631"/>
                <a:gd name="T15" fmla="*/ 60 h 741"/>
                <a:gd name="T16" fmla="*/ 146 w 631"/>
                <a:gd name="T17" fmla="*/ 128 h 741"/>
                <a:gd name="T18" fmla="*/ 102 w 631"/>
                <a:gd name="T19" fmla="*/ 207 h 741"/>
                <a:gd name="T20" fmla="*/ 63 w 631"/>
                <a:gd name="T21" fmla="*/ 310 h 741"/>
                <a:gd name="T22" fmla="*/ 64 w 631"/>
                <a:gd name="T23" fmla="*/ 390 h 741"/>
                <a:gd name="T24" fmla="*/ 69 w 631"/>
                <a:gd name="T25" fmla="*/ 482 h 741"/>
                <a:gd name="T26" fmla="*/ 83 w 631"/>
                <a:gd name="T27" fmla="*/ 539 h 741"/>
                <a:gd name="T28" fmla="*/ 67 w 631"/>
                <a:gd name="T29" fmla="*/ 585 h 741"/>
                <a:gd name="T30" fmla="*/ 2 w 631"/>
                <a:gd name="T31" fmla="*/ 678 h 741"/>
                <a:gd name="T32" fmla="*/ 23 w 631"/>
                <a:gd name="T33" fmla="*/ 741 h 741"/>
                <a:gd name="T34" fmla="*/ 609 w 631"/>
                <a:gd name="T35" fmla="*/ 741 h 741"/>
                <a:gd name="T36" fmla="*/ 630 w 631"/>
                <a:gd name="T37" fmla="*/ 678 h 741"/>
                <a:gd name="T38" fmla="*/ 565 w 631"/>
                <a:gd name="T39" fmla="*/ 585 h 741"/>
                <a:gd name="T40" fmla="*/ 454 w 631"/>
                <a:gd name="T41" fmla="*/ 282 h 741"/>
                <a:gd name="T42" fmla="*/ 452 w 631"/>
                <a:gd name="T43" fmla="*/ 281 h 741"/>
                <a:gd name="T44" fmla="*/ 482 w 631"/>
                <a:gd name="T45" fmla="*/ 305 h 741"/>
                <a:gd name="T46" fmla="*/ 470 w 631"/>
                <a:gd name="T47" fmla="*/ 374 h 741"/>
                <a:gd name="T48" fmla="*/ 460 w 631"/>
                <a:gd name="T49" fmla="*/ 373 h 741"/>
                <a:gd name="T50" fmla="*/ 454 w 631"/>
                <a:gd name="T51" fmla="*/ 282 h 741"/>
                <a:gd name="T52" fmla="*/ 150 w 631"/>
                <a:gd name="T53" fmla="*/ 302 h 741"/>
                <a:gd name="T54" fmla="*/ 184 w 631"/>
                <a:gd name="T55" fmla="*/ 292 h 741"/>
                <a:gd name="T56" fmla="*/ 194 w 631"/>
                <a:gd name="T57" fmla="*/ 284 h 741"/>
                <a:gd name="T58" fmla="*/ 211 w 631"/>
                <a:gd name="T59" fmla="*/ 198 h 741"/>
                <a:gd name="T60" fmla="*/ 213 w 631"/>
                <a:gd name="T61" fmla="*/ 195 h 741"/>
                <a:gd name="T62" fmla="*/ 316 w 631"/>
                <a:gd name="T63" fmla="*/ 252 h 741"/>
                <a:gd name="T64" fmla="*/ 329 w 631"/>
                <a:gd name="T65" fmla="*/ 253 h 741"/>
                <a:gd name="T66" fmla="*/ 394 w 631"/>
                <a:gd name="T67" fmla="*/ 315 h 741"/>
                <a:gd name="T68" fmla="*/ 410 w 631"/>
                <a:gd name="T69" fmla="*/ 360 h 741"/>
                <a:gd name="T70" fmla="*/ 435 w 631"/>
                <a:gd name="T71" fmla="*/ 412 h 741"/>
                <a:gd name="T72" fmla="*/ 316 w 631"/>
                <a:gd name="T73" fmla="*/ 493 h 741"/>
                <a:gd name="T74" fmla="*/ 316 w 631"/>
                <a:gd name="T75" fmla="*/ 493 h 741"/>
                <a:gd name="T76" fmla="*/ 188 w 631"/>
                <a:gd name="T77" fmla="*/ 394 h 741"/>
                <a:gd name="T78" fmla="*/ 150 w 631"/>
                <a:gd name="T79" fmla="*/ 302 h 741"/>
                <a:gd name="T80" fmla="*/ 114 w 631"/>
                <a:gd name="T81" fmla="*/ 589 h 741"/>
                <a:gd name="T82" fmla="*/ 200 w 631"/>
                <a:gd name="T83" fmla="*/ 563 h 741"/>
                <a:gd name="T84" fmla="*/ 240 w 631"/>
                <a:gd name="T85" fmla="*/ 493 h 741"/>
                <a:gd name="T86" fmla="*/ 316 w 631"/>
                <a:gd name="T87" fmla="*/ 515 h 741"/>
                <a:gd name="T88" fmla="*/ 316 w 631"/>
                <a:gd name="T89" fmla="*/ 515 h 741"/>
                <a:gd name="T90" fmla="*/ 391 w 631"/>
                <a:gd name="T91" fmla="*/ 493 h 741"/>
                <a:gd name="T92" fmla="*/ 431 w 631"/>
                <a:gd name="T93" fmla="*/ 563 h 741"/>
                <a:gd name="T94" fmla="*/ 519 w 631"/>
                <a:gd name="T95" fmla="*/ 590 h 741"/>
                <a:gd name="T96" fmla="*/ 316 w 631"/>
                <a:gd name="T97" fmla="*/ 661 h 741"/>
                <a:gd name="T98" fmla="*/ 114 w 631"/>
                <a:gd name="T99" fmla="*/ 589 h 741"/>
                <a:gd name="T100" fmla="*/ 318 w 631"/>
                <a:gd name="T101" fmla="*/ 722 h 741"/>
                <a:gd name="T102" fmla="*/ 316 w 631"/>
                <a:gd name="T103" fmla="*/ 722 h 741"/>
                <a:gd name="T104" fmla="*/ 46 w 631"/>
                <a:gd name="T105" fmla="*/ 621 h 741"/>
                <a:gd name="T106" fmla="*/ 67 w 631"/>
                <a:gd name="T107" fmla="*/ 606 h 741"/>
                <a:gd name="T108" fmla="*/ 316 w 631"/>
                <a:gd name="T109" fmla="*/ 697 h 741"/>
                <a:gd name="T110" fmla="*/ 318 w 631"/>
                <a:gd name="T111" fmla="*/ 697 h 741"/>
                <a:gd name="T112" fmla="*/ 564 w 631"/>
                <a:gd name="T113" fmla="*/ 608 h 741"/>
                <a:gd name="T114" fmla="*/ 585 w 631"/>
                <a:gd name="T115" fmla="*/ 624 h 741"/>
                <a:gd name="T116" fmla="*/ 318 w 631"/>
                <a:gd name="T117" fmla="*/ 722 h 7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31" h="741">
                  <a:moveTo>
                    <a:pt x="565" y="585"/>
                  </a:moveTo>
                  <a:cubicBezTo>
                    <a:pt x="577" y="562"/>
                    <a:pt x="566" y="543"/>
                    <a:pt x="545" y="531"/>
                  </a:cubicBezTo>
                  <a:cubicBezTo>
                    <a:pt x="517" y="515"/>
                    <a:pt x="536" y="486"/>
                    <a:pt x="567" y="470"/>
                  </a:cubicBezTo>
                  <a:cubicBezTo>
                    <a:pt x="597" y="454"/>
                    <a:pt x="607" y="426"/>
                    <a:pt x="568" y="407"/>
                  </a:cubicBezTo>
                  <a:cubicBezTo>
                    <a:pt x="530" y="387"/>
                    <a:pt x="532" y="381"/>
                    <a:pt x="568" y="345"/>
                  </a:cubicBezTo>
                  <a:cubicBezTo>
                    <a:pt x="604" y="308"/>
                    <a:pt x="586" y="222"/>
                    <a:pt x="535" y="208"/>
                  </a:cubicBezTo>
                  <a:cubicBezTo>
                    <a:pt x="484" y="194"/>
                    <a:pt x="497" y="166"/>
                    <a:pt x="476" y="107"/>
                  </a:cubicBezTo>
                  <a:cubicBezTo>
                    <a:pt x="456" y="51"/>
                    <a:pt x="319" y="0"/>
                    <a:pt x="270" y="60"/>
                  </a:cubicBezTo>
                  <a:cubicBezTo>
                    <a:pt x="236" y="23"/>
                    <a:pt x="161" y="73"/>
                    <a:pt x="146" y="128"/>
                  </a:cubicBezTo>
                  <a:cubicBezTo>
                    <a:pt x="131" y="184"/>
                    <a:pt x="142" y="199"/>
                    <a:pt x="102" y="207"/>
                  </a:cubicBezTo>
                  <a:cubicBezTo>
                    <a:pt x="62" y="215"/>
                    <a:pt x="37" y="273"/>
                    <a:pt x="63" y="310"/>
                  </a:cubicBezTo>
                  <a:cubicBezTo>
                    <a:pt x="89" y="346"/>
                    <a:pt x="101" y="363"/>
                    <a:pt x="64" y="390"/>
                  </a:cubicBezTo>
                  <a:cubicBezTo>
                    <a:pt x="27" y="417"/>
                    <a:pt x="34" y="465"/>
                    <a:pt x="69" y="482"/>
                  </a:cubicBezTo>
                  <a:cubicBezTo>
                    <a:pt x="104" y="498"/>
                    <a:pt x="111" y="523"/>
                    <a:pt x="83" y="539"/>
                  </a:cubicBezTo>
                  <a:cubicBezTo>
                    <a:pt x="63" y="551"/>
                    <a:pt x="53" y="568"/>
                    <a:pt x="67" y="585"/>
                  </a:cubicBezTo>
                  <a:cubicBezTo>
                    <a:pt x="29" y="603"/>
                    <a:pt x="0" y="629"/>
                    <a:pt x="2" y="678"/>
                  </a:cubicBezTo>
                  <a:cubicBezTo>
                    <a:pt x="2" y="699"/>
                    <a:pt x="10" y="720"/>
                    <a:pt x="23" y="741"/>
                  </a:cubicBezTo>
                  <a:cubicBezTo>
                    <a:pt x="609" y="741"/>
                    <a:pt x="609" y="741"/>
                    <a:pt x="609" y="741"/>
                  </a:cubicBezTo>
                  <a:cubicBezTo>
                    <a:pt x="621" y="720"/>
                    <a:pt x="629" y="699"/>
                    <a:pt x="630" y="678"/>
                  </a:cubicBezTo>
                  <a:cubicBezTo>
                    <a:pt x="631" y="629"/>
                    <a:pt x="603" y="603"/>
                    <a:pt x="565" y="585"/>
                  </a:cubicBezTo>
                  <a:close/>
                  <a:moveTo>
                    <a:pt x="454" y="282"/>
                  </a:moveTo>
                  <a:cubicBezTo>
                    <a:pt x="453" y="281"/>
                    <a:pt x="452" y="281"/>
                    <a:pt x="452" y="281"/>
                  </a:cubicBezTo>
                  <a:cubicBezTo>
                    <a:pt x="467" y="252"/>
                    <a:pt x="479" y="289"/>
                    <a:pt x="482" y="305"/>
                  </a:cubicBezTo>
                  <a:cubicBezTo>
                    <a:pt x="486" y="328"/>
                    <a:pt x="481" y="355"/>
                    <a:pt x="470" y="374"/>
                  </a:cubicBezTo>
                  <a:cubicBezTo>
                    <a:pt x="467" y="373"/>
                    <a:pt x="464" y="373"/>
                    <a:pt x="460" y="373"/>
                  </a:cubicBezTo>
                  <a:cubicBezTo>
                    <a:pt x="411" y="378"/>
                    <a:pt x="527" y="312"/>
                    <a:pt x="454" y="282"/>
                  </a:cubicBezTo>
                  <a:close/>
                  <a:moveTo>
                    <a:pt x="150" y="302"/>
                  </a:moveTo>
                  <a:cubicBezTo>
                    <a:pt x="156" y="273"/>
                    <a:pt x="172" y="265"/>
                    <a:pt x="184" y="292"/>
                  </a:cubicBezTo>
                  <a:cubicBezTo>
                    <a:pt x="194" y="314"/>
                    <a:pt x="196" y="325"/>
                    <a:pt x="194" y="284"/>
                  </a:cubicBezTo>
                  <a:cubicBezTo>
                    <a:pt x="193" y="256"/>
                    <a:pt x="199" y="226"/>
                    <a:pt x="211" y="198"/>
                  </a:cubicBezTo>
                  <a:cubicBezTo>
                    <a:pt x="212" y="197"/>
                    <a:pt x="212" y="196"/>
                    <a:pt x="213" y="195"/>
                  </a:cubicBezTo>
                  <a:cubicBezTo>
                    <a:pt x="232" y="223"/>
                    <a:pt x="270" y="249"/>
                    <a:pt x="316" y="252"/>
                  </a:cubicBezTo>
                  <a:cubicBezTo>
                    <a:pt x="321" y="252"/>
                    <a:pt x="325" y="253"/>
                    <a:pt x="329" y="253"/>
                  </a:cubicBezTo>
                  <a:cubicBezTo>
                    <a:pt x="417" y="251"/>
                    <a:pt x="322" y="306"/>
                    <a:pt x="394" y="315"/>
                  </a:cubicBezTo>
                  <a:cubicBezTo>
                    <a:pt x="446" y="322"/>
                    <a:pt x="436" y="331"/>
                    <a:pt x="410" y="360"/>
                  </a:cubicBezTo>
                  <a:cubicBezTo>
                    <a:pt x="392" y="380"/>
                    <a:pt x="397" y="406"/>
                    <a:pt x="435" y="412"/>
                  </a:cubicBezTo>
                  <a:cubicBezTo>
                    <a:pt x="410" y="459"/>
                    <a:pt x="370" y="493"/>
                    <a:pt x="316" y="493"/>
                  </a:cubicBezTo>
                  <a:cubicBezTo>
                    <a:pt x="316" y="493"/>
                    <a:pt x="316" y="493"/>
                    <a:pt x="316" y="493"/>
                  </a:cubicBezTo>
                  <a:cubicBezTo>
                    <a:pt x="256" y="493"/>
                    <a:pt x="212" y="451"/>
                    <a:pt x="188" y="394"/>
                  </a:cubicBezTo>
                  <a:cubicBezTo>
                    <a:pt x="157" y="389"/>
                    <a:pt x="143" y="339"/>
                    <a:pt x="150" y="302"/>
                  </a:cubicBezTo>
                  <a:close/>
                  <a:moveTo>
                    <a:pt x="114" y="589"/>
                  </a:moveTo>
                  <a:cubicBezTo>
                    <a:pt x="141" y="580"/>
                    <a:pt x="171" y="573"/>
                    <a:pt x="200" y="563"/>
                  </a:cubicBezTo>
                  <a:cubicBezTo>
                    <a:pt x="234" y="550"/>
                    <a:pt x="241" y="524"/>
                    <a:pt x="240" y="493"/>
                  </a:cubicBezTo>
                  <a:cubicBezTo>
                    <a:pt x="262" y="507"/>
                    <a:pt x="287" y="515"/>
                    <a:pt x="316" y="515"/>
                  </a:cubicBezTo>
                  <a:cubicBezTo>
                    <a:pt x="316" y="515"/>
                    <a:pt x="316" y="515"/>
                    <a:pt x="316" y="515"/>
                  </a:cubicBezTo>
                  <a:cubicBezTo>
                    <a:pt x="344" y="515"/>
                    <a:pt x="369" y="507"/>
                    <a:pt x="391" y="493"/>
                  </a:cubicBezTo>
                  <a:cubicBezTo>
                    <a:pt x="390" y="524"/>
                    <a:pt x="397" y="550"/>
                    <a:pt x="431" y="563"/>
                  </a:cubicBezTo>
                  <a:cubicBezTo>
                    <a:pt x="461" y="574"/>
                    <a:pt x="492" y="581"/>
                    <a:pt x="519" y="590"/>
                  </a:cubicBezTo>
                  <a:cubicBezTo>
                    <a:pt x="501" y="642"/>
                    <a:pt x="408" y="662"/>
                    <a:pt x="316" y="661"/>
                  </a:cubicBezTo>
                  <a:cubicBezTo>
                    <a:pt x="210" y="660"/>
                    <a:pt x="105" y="630"/>
                    <a:pt x="114" y="589"/>
                  </a:cubicBezTo>
                  <a:close/>
                  <a:moveTo>
                    <a:pt x="318" y="722"/>
                  </a:moveTo>
                  <a:cubicBezTo>
                    <a:pt x="316" y="722"/>
                    <a:pt x="316" y="722"/>
                    <a:pt x="316" y="722"/>
                  </a:cubicBezTo>
                  <a:cubicBezTo>
                    <a:pt x="184" y="722"/>
                    <a:pt x="70" y="685"/>
                    <a:pt x="46" y="621"/>
                  </a:cubicBezTo>
                  <a:cubicBezTo>
                    <a:pt x="52" y="616"/>
                    <a:pt x="59" y="611"/>
                    <a:pt x="67" y="606"/>
                  </a:cubicBezTo>
                  <a:cubicBezTo>
                    <a:pt x="78" y="664"/>
                    <a:pt x="187" y="697"/>
                    <a:pt x="316" y="697"/>
                  </a:cubicBezTo>
                  <a:cubicBezTo>
                    <a:pt x="318" y="697"/>
                    <a:pt x="318" y="697"/>
                    <a:pt x="318" y="697"/>
                  </a:cubicBezTo>
                  <a:cubicBezTo>
                    <a:pt x="448" y="697"/>
                    <a:pt x="551" y="665"/>
                    <a:pt x="564" y="608"/>
                  </a:cubicBezTo>
                  <a:cubicBezTo>
                    <a:pt x="572" y="613"/>
                    <a:pt x="578" y="618"/>
                    <a:pt x="585" y="624"/>
                  </a:cubicBezTo>
                  <a:cubicBezTo>
                    <a:pt x="559" y="687"/>
                    <a:pt x="451" y="722"/>
                    <a:pt x="318" y="72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latin typeface="+mn-ea"/>
              </a:endParaRPr>
            </a:p>
          </p:txBody>
        </p:sp>
        <p:sp>
          <p:nvSpPr>
            <p:cNvPr id="291" name="Freeform 30"/>
            <p:cNvSpPr>
              <a:spLocks noEditPoints="1"/>
            </p:cNvSpPr>
            <p:nvPr/>
          </p:nvSpPr>
          <p:spPr bwMode="auto">
            <a:xfrm flipH="1">
              <a:off x="3895592" y="4155533"/>
              <a:ext cx="420721" cy="456800"/>
            </a:xfrm>
            <a:custGeom>
              <a:gdLst>
                <a:gd name="T0" fmla="*/ 558 w 639"/>
                <a:gd name="T1" fmla="*/ 454 h 694"/>
                <a:gd name="T2" fmla="*/ 521 w 639"/>
                <a:gd name="T3" fmla="*/ 314 h 694"/>
                <a:gd name="T4" fmla="*/ 459 w 639"/>
                <a:gd name="T5" fmla="*/ 65 h 694"/>
                <a:gd name="T6" fmla="*/ 316 w 639"/>
                <a:gd name="T7" fmla="*/ 0 h 694"/>
                <a:gd name="T8" fmla="*/ 132 w 639"/>
                <a:gd name="T9" fmla="*/ 180 h 694"/>
                <a:gd name="T10" fmla="*/ 74 w 639"/>
                <a:gd name="T11" fmla="*/ 454 h 694"/>
                <a:gd name="T12" fmla="*/ 1 w 639"/>
                <a:gd name="T13" fmla="*/ 631 h 694"/>
                <a:gd name="T14" fmla="*/ 131 w 639"/>
                <a:gd name="T15" fmla="*/ 694 h 694"/>
                <a:gd name="T16" fmla="*/ 399 w 639"/>
                <a:gd name="T17" fmla="*/ 694 h 694"/>
                <a:gd name="T18" fmla="*/ 484 w 639"/>
                <a:gd name="T19" fmla="*/ 694 h 694"/>
                <a:gd name="T20" fmla="*/ 629 w 639"/>
                <a:gd name="T21" fmla="*/ 631 h 694"/>
                <a:gd name="T22" fmla="*/ 459 w 639"/>
                <a:gd name="T23" fmla="*/ 311 h 694"/>
                <a:gd name="T24" fmla="*/ 440 w 639"/>
                <a:gd name="T25" fmla="*/ 266 h 694"/>
                <a:gd name="T26" fmla="*/ 459 w 639"/>
                <a:gd name="T27" fmla="*/ 230 h 694"/>
                <a:gd name="T28" fmla="*/ 399 w 639"/>
                <a:gd name="T29" fmla="*/ 287 h 694"/>
                <a:gd name="T30" fmla="*/ 362 w 639"/>
                <a:gd name="T31" fmla="*/ 248 h 694"/>
                <a:gd name="T32" fmla="*/ 407 w 639"/>
                <a:gd name="T33" fmla="*/ 258 h 694"/>
                <a:gd name="T34" fmla="*/ 254 w 639"/>
                <a:gd name="T35" fmla="*/ 234 h 694"/>
                <a:gd name="T36" fmla="*/ 193 w 639"/>
                <a:gd name="T37" fmla="*/ 226 h 694"/>
                <a:gd name="T38" fmla="*/ 296 w 639"/>
                <a:gd name="T39" fmla="*/ 123 h 694"/>
                <a:gd name="T40" fmla="*/ 407 w 639"/>
                <a:gd name="T41" fmla="*/ 229 h 694"/>
                <a:gd name="T42" fmla="*/ 332 w 639"/>
                <a:gd name="T43" fmla="*/ 248 h 694"/>
                <a:gd name="T44" fmla="*/ 285 w 639"/>
                <a:gd name="T45" fmla="*/ 279 h 694"/>
                <a:gd name="T46" fmla="*/ 214 w 639"/>
                <a:gd name="T47" fmla="*/ 246 h 694"/>
                <a:gd name="T48" fmla="*/ 285 w 639"/>
                <a:gd name="T49" fmla="*/ 279 h 694"/>
                <a:gd name="T50" fmla="*/ 399 w 639"/>
                <a:gd name="T51" fmla="*/ 59 h 694"/>
                <a:gd name="T52" fmla="*/ 473 w 639"/>
                <a:gd name="T53" fmla="*/ 183 h 694"/>
                <a:gd name="T54" fmla="*/ 440 w 639"/>
                <a:gd name="T55" fmla="*/ 138 h 694"/>
                <a:gd name="T56" fmla="*/ 412 w 639"/>
                <a:gd name="T57" fmla="*/ 105 h 694"/>
                <a:gd name="T58" fmla="*/ 217 w 639"/>
                <a:gd name="T59" fmla="*/ 108 h 694"/>
                <a:gd name="T60" fmla="*/ 217 w 639"/>
                <a:gd name="T61" fmla="*/ 71 h 694"/>
                <a:gd name="T62" fmla="*/ 193 w 639"/>
                <a:gd name="T63" fmla="*/ 265 h 694"/>
                <a:gd name="T64" fmla="*/ 284 w 639"/>
                <a:gd name="T65" fmla="*/ 295 h 694"/>
                <a:gd name="T66" fmla="*/ 347 w 639"/>
                <a:gd name="T67" fmla="*/ 295 h 694"/>
                <a:gd name="T68" fmla="*/ 440 w 639"/>
                <a:gd name="T69" fmla="*/ 345 h 694"/>
                <a:gd name="T70" fmla="*/ 440 w 639"/>
                <a:gd name="T71" fmla="*/ 355 h 694"/>
                <a:gd name="T72" fmla="*/ 296 w 639"/>
                <a:gd name="T73" fmla="*/ 444 h 694"/>
                <a:gd name="T74" fmla="*/ 150 w 639"/>
                <a:gd name="T75" fmla="*/ 253 h 694"/>
                <a:gd name="T76" fmla="*/ 56 w 639"/>
                <a:gd name="T77" fmla="*/ 613 h 694"/>
                <a:gd name="T78" fmla="*/ 131 w 639"/>
                <a:gd name="T79" fmla="*/ 664 h 694"/>
                <a:gd name="T80" fmla="*/ 147 w 639"/>
                <a:gd name="T81" fmla="*/ 648 h 694"/>
                <a:gd name="T82" fmla="*/ 201 w 639"/>
                <a:gd name="T83" fmla="*/ 654 h 694"/>
                <a:gd name="T84" fmla="*/ 217 w 639"/>
                <a:gd name="T85" fmla="*/ 670 h 694"/>
                <a:gd name="T86" fmla="*/ 292 w 639"/>
                <a:gd name="T87" fmla="*/ 655 h 694"/>
                <a:gd name="T88" fmla="*/ 323 w 639"/>
                <a:gd name="T89" fmla="*/ 655 h 694"/>
                <a:gd name="T90" fmla="*/ 383 w 639"/>
                <a:gd name="T91" fmla="*/ 654 h 694"/>
                <a:gd name="T92" fmla="*/ 399 w 639"/>
                <a:gd name="T93" fmla="*/ 670 h 694"/>
                <a:gd name="T94" fmla="*/ 484 w 639"/>
                <a:gd name="T95" fmla="*/ 631 h 694"/>
                <a:gd name="T96" fmla="*/ 559 w 639"/>
                <a:gd name="T97" fmla="*/ 645 h 694"/>
                <a:gd name="T98" fmla="*/ 575 w 639"/>
                <a:gd name="T99" fmla="*/ 629 h 694"/>
                <a:gd name="T100" fmla="*/ 484 w 639"/>
                <a:gd name="T101" fmla="*/ 613 h 694"/>
                <a:gd name="T102" fmla="*/ 399 w 639"/>
                <a:gd name="T103" fmla="*/ 620 h 694"/>
                <a:gd name="T104" fmla="*/ 131 w 639"/>
                <a:gd name="T105" fmla="*/ 609 h 694"/>
                <a:gd name="T106" fmla="*/ 56 w 639"/>
                <a:gd name="T107" fmla="*/ 574 h 694"/>
                <a:gd name="T108" fmla="*/ 217 w 639"/>
                <a:gd name="T109" fmla="*/ 507 h 694"/>
                <a:gd name="T110" fmla="*/ 315 w 639"/>
                <a:gd name="T111" fmla="*/ 468 h 694"/>
                <a:gd name="T112" fmla="*/ 431 w 639"/>
                <a:gd name="T113" fmla="*/ 516 h 694"/>
                <a:gd name="T114" fmla="*/ 484 w 639"/>
                <a:gd name="T115" fmla="*/ 532 h 694"/>
                <a:gd name="T116" fmla="*/ 559 w 639"/>
                <a:gd name="T117" fmla="*/ 595 h 6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39" h="694">
                  <a:moveTo>
                    <a:pt x="606" y="567"/>
                  </a:moveTo>
                  <a:cubicBezTo>
                    <a:pt x="639" y="498"/>
                    <a:pt x="576" y="496"/>
                    <a:pt x="559" y="475"/>
                  </a:cubicBezTo>
                  <a:cubicBezTo>
                    <a:pt x="555" y="470"/>
                    <a:pt x="554" y="463"/>
                    <a:pt x="558" y="454"/>
                  </a:cubicBezTo>
                  <a:cubicBezTo>
                    <a:pt x="559" y="453"/>
                    <a:pt x="559" y="452"/>
                    <a:pt x="559" y="451"/>
                  </a:cubicBezTo>
                  <a:cubicBezTo>
                    <a:pt x="577" y="411"/>
                    <a:pt x="571" y="389"/>
                    <a:pt x="559" y="374"/>
                  </a:cubicBezTo>
                  <a:cubicBezTo>
                    <a:pt x="539" y="350"/>
                    <a:pt x="501" y="346"/>
                    <a:pt x="521" y="314"/>
                  </a:cubicBezTo>
                  <a:cubicBezTo>
                    <a:pt x="559" y="255"/>
                    <a:pt x="506" y="227"/>
                    <a:pt x="500" y="180"/>
                  </a:cubicBezTo>
                  <a:cubicBezTo>
                    <a:pt x="497" y="156"/>
                    <a:pt x="492" y="133"/>
                    <a:pt x="484" y="112"/>
                  </a:cubicBezTo>
                  <a:cubicBezTo>
                    <a:pt x="478" y="95"/>
                    <a:pt x="470" y="79"/>
                    <a:pt x="459" y="65"/>
                  </a:cubicBezTo>
                  <a:cubicBezTo>
                    <a:pt x="454" y="57"/>
                    <a:pt x="447" y="49"/>
                    <a:pt x="440" y="42"/>
                  </a:cubicBezTo>
                  <a:cubicBezTo>
                    <a:pt x="428" y="32"/>
                    <a:pt x="414" y="23"/>
                    <a:pt x="399" y="16"/>
                  </a:cubicBezTo>
                  <a:cubicBezTo>
                    <a:pt x="376" y="5"/>
                    <a:pt x="349" y="0"/>
                    <a:pt x="316" y="0"/>
                  </a:cubicBezTo>
                  <a:cubicBezTo>
                    <a:pt x="309" y="0"/>
                    <a:pt x="302" y="0"/>
                    <a:pt x="296" y="1"/>
                  </a:cubicBezTo>
                  <a:cubicBezTo>
                    <a:pt x="264" y="3"/>
                    <a:pt x="238" y="11"/>
                    <a:pt x="217" y="24"/>
                  </a:cubicBezTo>
                  <a:cubicBezTo>
                    <a:pt x="165" y="55"/>
                    <a:pt x="141" y="113"/>
                    <a:pt x="132" y="180"/>
                  </a:cubicBezTo>
                  <a:cubicBezTo>
                    <a:pt x="132" y="183"/>
                    <a:pt x="132" y="185"/>
                    <a:pt x="131" y="187"/>
                  </a:cubicBezTo>
                  <a:cubicBezTo>
                    <a:pt x="122" y="229"/>
                    <a:pt x="75" y="258"/>
                    <a:pt x="111" y="314"/>
                  </a:cubicBezTo>
                  <a:cubicBezTo>
                    <a:pt x="144" y="366"/>
                    <a:pt x="24" y="345"/>
                    <a:pt x="74" y="454"/>
                  </a:cubicBezTo>
                  <a:cubicBezTo>
                    <a:pt x="82" y="471"/>
                    <a:pt x="71" y="479"/>
                    <a:pt x="56" y="488"/>
                  </a:cubicBezTo>
                  <a:cubicBezTo>
                    <a:pt x="33" y="500"/>
                    <a:pt x="1" y="513"/>
                    <a:pt x="26" y="565"/>
                  </a:cubicBezTo>
                  <a:cubicBezTo>
                    <a:pt x="10" y="581"/>
                    <a:pt x="0" y="602"/>
                    <a:pt x="1" y="631"/>
                  </a:cubicBezTo>
                  <a:cubicBezTo>
                    <a:pt x="2" y="652"/>
                    <a:pt x="10" y="673"/>
                    <a:pt x="22" y="694"/>
                  </a:cubicBezTo>
                  <a:cubicBezTo>
                    <a:pt x="56" y="694"/>
                    <a:pt x="56" y="694"/>
                    <a:pt x="56" y="694"/>
                  </a:cubicBezTo>
                  <a:cubicBezTo>
                    <a:pt x="131" y="694"/>
                    <a:pt x="131" y="694"/>
                    <a:pt x="131" y="694"/>
                  </a:cubicBezTo>
                  <a:cubicBezTo>
                    <a:pt x="217" y="694"/>
                    <a:pt x="217" y="694"/>
                    <a:pt x="217" y="694"/>
                  </a:cubicBezTo>
                  <a:cubicBezTo>
                    <a:pt x="296" y="694"/>
                    <a:pt x="296" y="694"/>
                    <a:pt x="296" y="694"/>
                  </a:cubicBezTo>
                  <a:cubicBezTo>
                    <a:pt x="399" y="694"/>
                    <a:pt x="399" y="694"/>
                    <a:pt x="399" y="694"/>
                  </a:cubicBezTo>
                  <a:cubicBezTo>
                    <a:pt x="440" y="694"/>
                    <a:pt x="440" y="694"/>
                    <a:pt x="440" y="694"/>
                  </a:cubicBezTo>
                  <a:cubicBezTo>
                    <a:pt x="459" y="694"/>
                    <a:pt x="459" y="694"/>
                    <a:pt x="459" y="694"/>
                  </a:cubicBezTo>
                  <a:cubicBezTo>
                    <a:pt x="484" y="694"/>
                    <a:pt x="484" y="694"/>
                    <a:pt x="484" y="694"/>
                  </a:cubicBezTo>
                  <a:cubicBezTo>
                    <a:pt x="559" y="694"/>
                    <a:pt x="559" y="694"/>
                    <a:pt x="559" y="694"/>
                  </a:cubicBezTo>
                  <a:cubicBezTo>
                    <a:pt x="608" y="694"/>
                    <a:pt x="608" y="694"/>
                    <a:pt x="608" y="694"/>
                  </a:cubicBezTo>
                  <a:cubicBezTo>
                    <a:pt x="621" y="673"/>
                    <a:pt x="629" y="652"/>
                    <a:pt x="629" y="631"/>
                  </a:cubicBezTo>
                  <a:cubicBezTo>
                    <a:pt x="630" y="603"/>
                    <a:pt x="621" y="582"/>
                    <a:pt x="606" y="567"/>
                  </a:cubicBezTo>
                  <a:close/>
                  <a:moveTo>
                    <a:pt x="473" y="320"/>
                  </a:moveTo>
                  <a:cubicBezTo>
                    <a:pt x="469" y="316"/>
                    <a:pt x="464" y="313"/>
                    <a:pt x="459" y="311"/>
                  </a:cubicBezTo>
                  <a:cubicBezTo>
                    <a:pt x="456" y="310"/>
                    <a:pt x="453" y="309"/>
                    <a:pt x="450" y="309"/>
                  </a:cubicBezTo>
                  <a:cubicBezTo>
                    <a:pt x="445" y="309"/>
                    <a:pt x="442" y="307"/>
                    <a:pt x="440" y="304"/>
                  </a:cubicBezTo>
                  <a:cubicBezTo>
                    <a:pt x="434" y="297"/>
                    <a:pt x="436" y="282"/>
                    <a:pt x="440" y="266"/>
                  </a:cubicBezTo>
                  <a:cubicBezTo>
                    <a:pt x="440" y="263"/>
                    <a:pt x="440" y="263"/>
                    <a:pt x="440" y="263"/>
                  </a:cubicBezTo>
                  <a:cubicBezTo>
                    <a:pt x="442" y="260"/>
                    <a:pt x="444" y="253"/>
                    <a:pt x="447" y="245"/>
                  </a:cubicBezTo>
                  <a:cubicBezTo>
                    <a:pt x="450" y="237"/>
                    <a:pt x="455" y="232"/>
                    <a:pt x="459" y="230"/>
                  </a:cubicBezTo>
                  <a:cubicBezTo>
                    <a:pt x="468" y="227"/>
                    <a:pt x="477" y="236"/>
                    <a:pt x="481" y="254"/>
                  </a:cubicBezTo>
                  <a:cubicBezTo>
                    <a:pt x="485" y="275"/>
                    <a:pt x="482" y="301"/>
                    <a:pt x="473" y="320"/>
                  </a:cubicBezTo>
                  <a:close/>
                  <a:moveTo>
                    <a:pt x="399" y="287"/>
                  </a:moveTo>
                  <a:cubicBezTo>
                    <a:pt x="393" y="291"/>
                    <a:pt x="386" y="293"/>
                    <a:pt x="379" y="293"/>
                  </a:cubicBezTo>
                  <a:cubicBezTo>
                    <a:pt x="366" y="294"/>
                    <a:pt x="353" y="288"/>
                    <a:pt x="345" y="279"/>
                  </a:cubicBezTo>
                  <a:cubicBezTo>
                    <a:pt x="333" y="266"/>
                    <a:pt x="339" y="255"/>
                    <a:pt x="362" y="248"/>
                  </a:cubicBezTo>
                  <a:cubicBezTo>
                    <a:pt x="368" y="246"/>
                    <a:pt x="374" y="245"/>
                    <a:pt x="379" y="244"/>
                  </a:cubicBezTo>
                  <a:cubicBezTo>
                    <a:pt x="392" y="243"/>
                    <a:pt x="403" y="243"/>
                    <a:pt x="410" y="244"/>
                  </a:cubicBezTo>
                  <a:cubicBezTo>
                    <a:pt x="410" y="248"/>
                    <a:pt x="409" y="253"/>
                    <a:pt x="407" y="258"/>
                  </a:cubicBezTo>
                  <a:cubicBezTo>
                    <a:pt x="403" y="268"/>
                    <a:pt x="402" y="277"/>
                    <a:pt x="401" y="286"/>
                  </a:cubicBezTo>
                  <a:cubicBezTo>
                    <a:pt x="401" y="286"/>
                    <a:pt x="400" y="287"/>
                    <a:pt x="399" y="287"/>
                  </a:cubicBezTo>
                  <a:close/>
                  <a:moveTo>
                    <a:pt x="254" y="234"/>
                  </a:moveTo>
                  <a:cubicBezTo>
                    <a:pt x="251" y="233"/>
                    <a:pt x="251" y="233"/>
                    <a:pt x="251" y="233"/>
                  </a:cubicBezTo>
                  <a:cubicBezTo>
                    <a:pt x="233" y="229"/>
                    <a:pt x="208" y="226"/>
                    <a:pt x="193" y="229"/>
                  </a:cubicBezTo>
                  <a:cubicBezTo>
                    <a:pt x="193" y="228"/>
                    <a:pt x="193" y="227"/>
                    <a:pt x="193" y="226"/>
                  </a:cubicBezTo>
                  <a:cubicBezTo>
                    <a:pt x="194" y="196"/>
                    <a:pt x="203" y="171"/>
                    <a:pt x="217" y="152"/>
                  </a:cubicBezTo>
                  <a:cubicBezTo>
                    <a:pt x="222" y="144"/>
                    <a:pt x="229" y="137"/>
                    <a:pt x="236" y="131"/>
                  </a:cubicBezTo>
                  <a:cubicBezTo>
                    <a:pt x="257" y="123"/>
                    <a:pt x="277" y="121"/>
                    <a:pt x="296" y="123"/>
                  </a:cubicBezTo>
                  <a:cubicBezTo>
                    <a:pt x="337" y="128"/>
                    <a:pt x="367" y="154"/>
                    <a:pt x="361" y="178"/>
                  </a:cubicBezTo>
                  <a:cubicBezTo>
                    <a:pt x="347" y="236"/>
                    <a:pt x="380" y="224"/>
                    <a:pt x="399" y="226"/>
                  </a:cubicBezTo>
                  <a:cubicBezTo>
                    <a:pt x="402" y="226"/>
                    <a:pt x="405" y="227"/>
                    <a:pt x="407" y="229"/>
                  </a:cubicBezTo>
                  <a:cubicBezTo>
                    <a:pt x="397" y="229"/>
                    <a:pt x="388" y="231"/>
                    <a:pt x="379" y="233"/>
                  </a:cubicBezTo>
                  <a:cubicBezTo>
                    <a:pt x="377" y="234"/>
                    <a:pt x="377" y="234"/>
                    <a:pt x="377" y="234"/>
                  </a:cubicBezTo>
                  <a:cubicBezTo>
                    <a:pt x="361" y="237"/>
                    <a:pt x="346" y="245"/>
                    <a:pt x="332" y="248"/>
                  </a:cubicBezTo>
                  <a:cubicBezTo>
                    <a:pt x="320" y="251"/>
                    <a:pt x="308" y="251"/>
                    <a:pt x="296" y="247"/>
                  </a:cubicBezTo>
                  <a:cubicBezTo>
                    <a:pt x="282" y="244"/>
                    <a:pt x="269" y="237"/>
                    <a:pt x="254" y="234"/>
                  </a:cubicBezTo>
                  <a:close/>
                  <a:moveTo>
                    <a:pt x="285" y="279"/>
                  </a:moveTo>
                  <a:cubicBezTo>
                    <a:pt x="278" y="288"/>
                    <a:pt x="265" y="294"/>
                    <a:pt x="251" y="293"/>
                  </a:cubicBezTo>
                  <a:cubicBezTo>
                    <a:pt x="244" y="293"/>
                    <a:pt x="238" y="291"/>
                    <a:pt x="231" y="287"/>
                  </a:cubicBezTo>
                  <a:cubicBezTo>
                    <a:pt x="212" y="275"/>
                    <a:pt x="207" y="251"/>
                    <a:pt x="214" y="246"/>
                  </a:cubicBezTo>
                  <a:cubicBezTo>
                    <a:pt x="219" y="243"/>
                    <a:pt x="234" y="242"/>
                    <a:pt x="251" y="244"/>
                  </a:cubicBezTo>
                  <a:cubicBezTo>
                    <a:pt x="257" y="245"/>
                    <a:pt x="263" y="246"/>
                    <a:pt x="268" y="248"/>
                  </a:cubicBezTo>
                  <a:cubicBezTo>
                    <a:pt x="291" y="255"/>
                    <a:pt x="297" y="266"/>
                    <a:pt x="285" y="279"/>
                  </a:cubicBezTo>
                  <a:close/>
                  <a:moveTo>
                    <a:pt x="217" y="71"/>
                  </a:moveTo>
                  <a:cubicBezTo>
                    <a:pt x="240" y="50"/>
                    <a:pt x="267" y="38"/>
                    <a:pt x="296" y="34"/>
                  </a:cubicBezTo>
                  <a:cubicBezTo>
                    <a:pt x="331" y="30"/>
                    <a:pt x="368" y="38"/>
                    <a:pt x="399" y="59"/>
                  </a:cubicBezTo>
                  <a:cubicBezTo>
                    <a:pt x="414" y="70"/>
                    <a:pt x="428" y="83"/>
                    <a:pt x="440" y="100"/>
                  </a:cubicBezTo>
                  <a:cubicBezTo>
                    <a:pt x="447" y="110"/>
                    <a:pt x="454" y="122"/>
                    <a:pt x="459" y="136"/>
                  </a:cubicBezTo>
                  <a:cubicBezTo>
                    <a:pt x="465" y="150"/>
                    <a:pt x="470" y="166"/>
                    <a:pt x="473" y="183"/>
                  </a:cubicBezTo>
                  <a:cubicBezTo>
                    <a:pt x="469" y="176"/>
                    <a:pt x="465" y="170"/>
                    <a:pt x="460" y="164"/>
                  </a:cubicBezTo>
                  <a:cubicBezTo>
                    <a:pt x="460" y="163"/>
                    <a:pt x="460" y="163"/>
                    <a:pt x="459" y="162"/>
                  </a:cubicBezTo>
                  <a:cubicBezTo>
                    <a:pt x="456" y="149"/>
                    <a:pt x="448" y="143"/>
                    <a:pt x="440" y="138"/>
                  </a:cubicBezTo>
                  <a:cubicBezTo>
                    <a:pt x="437" y="137"/>
                    <a:pt x="435" y="135"/>
                    <a:pt x="432" y="134"/>
                  </a:cubicBezTo>
                  <a:cubicBezTo>
                    <a:pt x="427" y="129"/>
                    <a:pt x="421" y="125"/>
                    <a:pt x="416" y="121"/>
                  </a:cubicBezTo>
                  <a:cubicBezTo>
                    <a:pt x="413" y="117"/>
                    <a:pt x="412" y="112"/>
                    <a:pt x="412" y="105"/>
                  </a:cubicBezTo>
                  <a:cubicBezTo>
                    <a:pt x="412" y="92"/>
                    <a:pt x="407" y="81"/>
                    <a:pt x="399" y="72"/>
                  </a:cubicBezTo>
                  <a:cubicBezTo>
                    <a:pt x="379" y="51"/>
                    <a:pt x="338" y="42"/>
                    <a:pt x="296" y="55"/>
                  </a:cubicBezTo>
                  <a:cubicBezTo>
                    <a:pt x="269" y="63"/>
                    <a:pt x="241" y="80"/>
                    <a:pt x="217" y="108"/>
                  </a:cubicBezTo>
                  <a:cubicBezTo>
                    <a:pt x="210" y="116"/>
                    <a:pt x="204" y="124"/>
                    <a:pt x="198" y="133"/>
                  </a:cubicBezTo>
                  <a:cubicBezTo>
                    <a:pt x="183" y="147"/>
                    <a:pt x="169" y="163"/>
                    <a:pt x="157" y="183"/>
                  </a:cubicBezTo>
                  <a:cubicBezTo>
                    <a:pt x="166" y="133"/>
                    <a:pt x="188" y="96"/>
                    <a:pt x="217" y="71"/>
                  </a:cubicBezTo>
                  <a:close/>
                  <a:moveTo>
                    <a:pt x="150" y="253"/>
                  </a:moveTo>
                  <a:cubicBezTo>
                    <a:pt x="156" y="224"/>
                    <a:pt x="171" y="219"/>
                    <a:pt x="184" y="245"/>
                  </a:cubicBezTo>
                  <a:cubicBezTo>
                    <a:pt x="189" y="256"/>
                    <a:pt x="192" y="265"/>
                    <a:pt x="193" y="265"/>
                  </a:cubicBezTo>
                  <a:cubicBezTo>
                    <a:pt x="199" y="274"/>
                    <a:pt x="207" y="283"/>
                    <a:pt x="218" y="291"/>
                  </a:cubicBezTo>
                  <a:cubicBezTo>
                    <a:pt x="228" y="299"/>
                    <a:pt x="240" y="303"/>
                    <a:pt x="251" y="303"/>
                  </a:cubicBezTo>
                  <a:cubicBezTo>
                    <a:pt x="263" y="304"/>
                    <a:pt x="274" y="301"/>
                    <a:pt x="284" y="295"/>
                  </a:cubicBezTo>
                  <a:cubicBezTo>
                    <a:pt x="294" y="289"/>
                    <a:pt x="300" y="277"/>
                    <a:pt x="306" y="270"/>
                  </a:cubicBezTo>
                  <a:cubicBezTo>
                    <a:pt x="312" y="262"/>
                    <a:pt x="319" y="262"/>
                    <a:pt x="325" y="270"/>
                  </a:cubicBezTo>
                  <a:cubicBezTo>
                    <a:pt x="330" y="277"/>
                    <a:pt x="336" y="289"/>
                    <a:pt x="347" y="295"/>
                  </a:cubicBezTo>
                  <a:cubicBezTo>
                    <a:pt x="356" y="301"/>
                    <a:pt x="368" y="304"/>
                    <a:pt x="379" y="303"/>
                  </a:cubicBezTo>
                  <a:cubicBezTo>
                    <a:pt x="387" y="303"/>
                    <a:pt x="395" y="301"/>
                    <a:pt x="402" y="297"/>
                  </a:cubicBezTo>
                  <a:cubicBezTo>
                    <a:pt x="406" y="325"/>
                    <a:pt x="424" y="343"/>
                    <a:pt x="440" y="345"/>
                  </a:cubicBezTo>
                  <a:cubicBezTo>
                    <a:pt x="441" y="346"/>
                    <a:pt x="442" y="346"/>
                    <a:pt x="443" y="346"/>
                  </a:cubicBezTo>
                  <a:cubicBezTo>
                    <a:pt x="443" y="346"/>
                    <a:pt x="443" y="347"/>
                    <a:pt x="443" y="347"/>
                  </a:cubicBezTo>
                  <a:cubicBezTo>
                    <a:pt x="442" y="350"/>
                    <a:pt x="441" y="352"/>
                    <a:pt x="440" y="355"/>
                  </a:cubicBezTo>
                  <a:cubicBezTo>
                    <a:pt x="429" y="377"/>
                    <a:pt x="416" y="397"/>
                    <a:pt x="399" y="412"/>
                  </a:cubicBezTo>
                  <a:cubicBezTo>
                    <a:pt x="376" y="433"/>
                    <a:pt x="348" y="446"/>
                    <a:pt x="315" y="446"/>
                  </a:cubicBezTo>
                  <a:cubicBezTo>
                    <a:pt x="308" y="446"/>
                    <a:pt x="302" y="445"/>
                    <a:pt x="296" y="444"/>
                  </a:cubicBezTo>
                  <a:cubicBezTo>
                    <a:pt x="264" y="439"/>
                    <a:pt x="237" y="421"/>
                    <a:pt x="217" y="396"/>
                  </a:cubicBezTo>
                  <a:cubicBezTo>
                    <a:pt x="205" y="382"/>
                    <a:pt x="195" y="365"/>
                    <a:pt x="187" y="347"/>
                  </a:cubicBezTo>
                  <a:cubicBezTo>
                    <a:pt x="157" y="342"/>
                    <a:pt x="142" y="291"/>
                    <a:pt x="150" y="253"/>
                  </a:cubicBezTo>
                  <a:close/>
                  <a:moveTo>
                    <a:pt x="56" y="645"/>
                  </a:moveTo>
                  <a:cubicBezTo>
                    <a:pt x="48" y="645"/>
                    <a:pt x="41" y="638"/>
                    <a:pt x="41" y="629"/>
                  </a:cubicBezTo>
                  <a:cubicBezTo>
                    <a:pt x="41" y="620"/>
                    <a:pt x="48" y="613"/>
                    <a:pt x="56" y="613"/>
                  </a:cubicBezTo>
                  <a:cubicBezTo>
                    <a:pt x="65" y="613"/>
                    <a:pt x="72" y="620"/>
                    <a:pt x="72" y="629"/>
                  </a:cubicBezTo>
                  <a:cubicBezTo>
                    <a:pt x="72" y="638"/>
                    <a:pt x="65" y="645"/>
                    <a:pt x="56" y="645"/>
                  </a:cubicBezTo>
                  <a:close/>
                  <a:moveTo>
                    <a:pt x="131" y="664"/>
                  </a:moveTo>
                  <a:cubicBezTo>
                    <a:pt x="123" y="664"/>
                    <a:pt x="116" y="657"/>
                    <a:pt x="116" y="648"/>
                  </a:cubicBezTo>
                  <a:cubicBezTo>
                    <a:pt x="116" y="639"/>
                    <a:pt x="123" y="631"/>
                    <a:pt x="131" y="631"/>
                  </a:cubicBezTo>
                  <a:cubicBezTo>
                    <a:pt x="140" y="631"/>
                    <a:pt x="147" y="639"/>
                    <a:pt x="147" y="648"/>
                  </a:cubicBezTo>
                  <a:cubicBezTo>
                    <a:pt x="147" y="657"/>
                    <a:pt x="140" y="664"/>
                    <a:pt x="131" y="664"/>
                  </a:cubicBezTo>
                  <a:close/>
                  <a:moveTo>
                    <a:pt x="217" y="670"/>
                  </a:moveTo>
                  <a:cubicBezTo>
                    <a:pt x="208" y="670"/>
                    <a:pt x="201" y="663"/>
                    <a:pt x="201" y="654"/>
                  </a:cubicBezTo>
                  <a:cubicBezTo>
                    <a:pt x="201" y="645"/>
                    <a:pt x="208" y="638"/>
                    <a:pt x="217" y="638"/>
                  </a:cubicBezTo>
                  <a:cubicBezTo>
                    <a:pt x="225" y="638"/>
                    <a:pt x="232" y="645"/>
                    <a:pt x="232" y="654"/>
                  </a:cubicBezTo>
                  <a:cubicBezTo>
                    <a:pt x="232" y="663"/>
                    <a:pt x="225" y="670"/>
                    <a:pt x="217" y="670"/>
                  </a:cubicBezTo>
                  <a:close/>
                  <a:moveTo>
                    <a:pt x="308" y="672"/>
                  </a:moveTo>
                  <a:cubicBezTo>
                    <a:pt x="303" y="672"/>
                    <a:pt x="298" y="669"/>
                    <a:pt x="296" y="665"/>
                  </a:cubicBezTo>
                  <a:cubicBezTo>
                    <a:pt x="294" y="663"/>
                    <a:pt x="292" y="659"/>
                    <a:pt x="292" y="655"/>
                  </a:cubicBezTo>
                  <a:cubicBezTo>
                    <a:pt x="292" y="652"/>
                    <a:pt x="294" y="648"/>
                    <a:pt x="296" y="645"/>
                  </a:cubicBezTo>
                  <a:cubicBezTo>
                    <a:pt x="298" y="642"/>
                    <a:pt x="303" y="639"/>
                    <a:pt x="308" y="639"/>
                  </a:cubicBezTo>
                  <a:cubicBezTo>
                    <a:pt x="316" y="639"/>
                    <a:pt x="323" y="646"/>
                    <a:pt x="323" y="655"/>
                  </a:cubicBezTo>
                  <a:cubicBezTo>
                    <a:pt x="323" y="664"/>
                    <a:pt x="316" y="672"/>
                    <a:pt x="308" y="672"/>
                  </a:cubicBezTo>
                  <a:close/>
                  <a:moveTo>
                    <a:pt x="399" y="670"/>
                  </a:moveTo>
                  <a:cubicBezTo>
                    <a:pt x="390" y="670"/>
                    <a:pt x="383" y="663"/>
                    <a:pt x="383" y="654"/>
                  </a:cubicBezTo>
                  <a:cubicBezTo>
                    <a:pt x="383" y="645"/>
                    <a:pt x="390" y="638"/>
                    <a:pt x="399" y="638"/>
                  </a:cubicBezTo>
                  <a:cubicBezTo>
                    <a:pt x="407" y="638"/>
                    <a:pt x="414" y="645"/>
                    <a:pt x="414" y="654"/>
                  </a:cubicBezTo>
                  <a:cubicBezTo>
                    <a:pt x="414" y="663"/>
                    <a:pt x="407" y="670"/>
                    <a:pt x="399" y="670"/>
                  </a:cubicBezTo>
                  <a:close/>
                  <a:moveTo>
                    <a:pt x="484" y="664"/>
                  </a:moveTo>
                  <a:cubicBezTo>
                    <a:pt x="476" y="664"/>
                    <a:pt x="469" y="657"/>
                    <a:pt x="469" y="648"/>
                  </a:cubicBezTo>
                  <a:cubicBezTo>
                    <a:pt x="469" y="639"/>
                    <a:pt x="476" y="631"/>
                    <a:pt x="484" y="631"/>
                  </a:cubicBezTo>
                  <a:cubicBezTo>
                    <a:pt x="493" y="631"/>
                    <a:pt x="500" y="639"/>
                    <a:pt x="500" y="648"/>
                  </a:cubicBezTo>
                  <a:cubicBezTo>
                    <a:pt x="500" y="657"/>
                    <a:pt x="493" y="664"/>
                    <a:pt x="484" y="664"/>
                  </a:cubicBezTo>
                  <a:close/>
                  <a:moveTo>
                    <a:pt x="559" y="645"/>
                  </a:moveTo>
                  <a:cubicBezTo>
                    <a:pt x="551" y="645"/>
                    <a:pt x="544" y="638"/>
                    <a:pt x="544" y="629"/>
                  </a:cubicBezTo>
                  <a:cubicBezTo>
                    <a:pt x="544" y="620"/>
                    <a:pt x="551" y="613"/>
                    <a:pt x="559" y="613"/>
                  </a:cubicBezTo>
                  <a:cubicBezTo>
                    <a:pt x="568" y="613"/>
                    <a:pt x="575" y="620"/>
                    <a:pt x="575" y="629"/>
                  </a:cubicBezTo>
                  <a:cubicBezTo>
                    <a:pt x="575" y="638"/>
                    <a:pt x="568" y="645"/>
                    <a:pt x="559" y="645"/>
                  </a:cubicBezTo>
                  <a:close/>
                  <a:moveTo>
                    <a:pt x="559" y="595"/>
                  </a:moveTo>
                  <a:cubicBezTo>
                    <a:pt x="543" y="603"/>
                    <a:pt x="517" y="609"/>
                    <a:pt x="484" y="613"/>
                  </a:cubicBezTo>
                  <a:cubicBezTo>
                    <a:pt x="476" y="614"/>
                    <a:pt x="468" y="615"/>
                    <a:pt x="459" y="616"/>
                  </a:cubicBezTo>
                  <a:cubicBezTo>
                    <a:pt x="453" y="616"/>
                    <a:pt x="446" y="617"/>
                    <a:pt x="440" y="617"/>
                  </a:cubicBezTo>
                  <a:cubicBezTo>
                    <a:pt x="427" y="618"/>
                    <a:pt x="413" y="619"/>
                    <a:pt x="399" y="620"/>
                  </a:cubicBezTo>
                  <a:cubicBezTo>
                    <a:pt x="366" y="621"/>
                    <a:pt x="330" y="622"/>
                    <a:pt x="296" y="621"/>
                  </a:cubicBezTo>
                  <a:cubicBezTo>
                    <a:pt x="269" y="621"/>
                    <a:pt x="242" y="620"/>
                    <a:pt x="217" y="618"/>
                  </a:cubicBezTo>
                  <a:cubicBezTo>
                    <a:pt x="185" y="616"/>
                    <a:pt x="156" y="613"/>
                    <a:pt x="131" y="609"/>
                  </a:cubicBezTo>
                  <a:cubicBezTo>
                    <a:pt x="91" y="602"/>
                    <a:pt x="63" y="594"/>
                    <a:pt x="56" y="583"/>
                  </a:cubicBezTo>
                  <a:cubicBezTo>
                    <a:pt x="55" y="580"/>
                    <a:pt x="54" y="578"/>
                    <a:pt x="55" y="575"/>
                  </a:cubicBezTo>
                  <a:cubicBezTo>
                    <a:pt x="56" y="574"/>
                    <a:pt x="56" y="574"/>
                    <a:pt x="56" y="574"/>
                  </a:cubicBezTo>
                  <a:cubicBezTo>
                    <a:pt x="74" y="556"/>
                    <a:pt x="101" y="546"/>
                    <a:pt x="131" y="537"/>
                  </a:cubicBezTo>
                  <a:cubicBezTo>
                    <a:pt x="153" y="530"/>
                    <a:pt x="177" y="524"/>
                    <a:pt x="200" y="516"/>
                  </a:cubicBezTo>
                  <a:cubicBezTo>
                    <a:pt x="206" y="513"/>
                    <a:pt x="212" y="510"/>
                    <a:pt x="217" y="507"/>
                  </a:cubicBezTo>
                  <a:cubicBezTo>
                    <a:pt x="236" y="492"/>
                    <a:pt x="240" y="471"/>
                    <a:pt x="240" y="446"/>
                  </a:cubicBezTo>
                  <a:cubicBezTo>
                    <a:pt x="256" y="457"/>
                    <a:pt x="275" y="464"/>
                    <a:pt x="296" y="467"/>
                  </a:cubicBezTo>
                  <a:cubicBezTo>
                    <a:pt x="302" y="468"/>
                    <a:pt x="308" y="468"/>
                    <a:pt x="315" y="468"/>
                  </a:cubicBezTo>
                  <a:cubicBezTo>
                    <a:pt x="343" y="468"/>
                    <a:pt x="369" y="460"/>
                    <a:pt x="391" y="446"/>
                  </a:cubicBezTo>
                  <a:cubicBezTo>
                    <a:pt x="390" y="462"/>
                    <a:pt x="392" y="478"/>
                    <a:pt x="399" y="490"/>
                  </a:cubicBezTo>
                  <a:cubicBezTo>
                    <a:pt x="405" y="501"/>
                    <a:pt x="415" y="510"/>
                    <a:pt x="431" y="516"/>
                  </a:cubicBezTo>
                  <a:cubicBezTo>
                    <a:pt x="434" y="517"/>
                    <a:pt x="437" y="518"/>
                    <a:pt x="440" y="519"/>
                  </a:cubicBezTo>
                  <a:cubicBezTo>
                    <a:pt x="446" y="521"/>
                    <a:pt x="453" y="523"/>
                    <a:pt x="459" y="525"/>
                  </a:cubicBezTo>
                  <a:cubicBezTo>
                    <a:pt x="468" y="528"/>
                    <a:pt x="476" y="530"/>
                    <a:pt x="484" y="532"/>
                  </a:cubicBezTo>
                  <a:cubicBezTo>
                    <a:pt x="513" y="541"/>
                    <a:pt x="539" y="548"/>
                    <a:pt x="559" y="562"/>
                  </a:cubicBezTo>
                  <a:cubicBezTo>
                    <a:pt x="565" y="566"/>
                    <a:pt x="571" y="570"/>
                    <a:pt x="575" y="575"/>
                  </a:cubicBezTo>
                  <a:cubicBezTo>
                    <a:pt x="577" y="583"/>
                    <a:pt x="571" y="590"/>
                    <a:pt x="559" y="59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latin typeface="+mn-ea"/>
              </a:endParaRPr>
            </a:p>
          </p:txBody>
        </p:sp>
        <p:sp>
          <p:nvSpPr>
            <p:cNvPr id="292" name="Freeform 18"/>
            <p:cNvSpPr>
              <a:spLocks noEditPoints="1"/>
            </p:cNvSpPr>
            <p:nvPr/>
          </p:nvSpPr>
          <p:spPr bwMode="auto">
            <a:xfrm flipH="1">
              <a:off x="1662530" y="2379589"/>
              <a:ext cx="427045" cy="457731"/>
            </a:xfrm>
            <a:custGeom>
              <a:gdLst>
                <a:gd name="T0" fmla="*/ 453 w 633"/>
                <a:gd name="T1" fmla="*/ 483 h 679"/>
                <a:gd name="T2" fmla="*/ 408 w 633"/>
                <a:gd name="T3" fmla="*/ 435 h 679"/>
                <a:gd name="T4" fmla="*/ 440 w 633"/>
                <a:gd name="T5" fmla="*/ 461 h 679"/>
                <a:gd name="T6" fmla="*/ 401 w 633"/>
                <a:gd name="T7" fmla="*/ 34 h 679"/>
                <a:gd name="T8" fmla="*/ 319 w 633"/>
                <a:gd name="T9" fmla="*/ 3 h 679"/>
                <a:gd name="T10" fmla="*/ 112 w 633"/>
                <a:gd name="T11" fmla="*/ 244 h 679"/>
                <a:gd name="T12" fmla="*/ 190 w 633"/>
                <a:gd name="T13" fmla="*/ 459 h 679"/>
                <a:gd name="T14" fmla="*/ 226 w 633"/>
                <a:gd name="T15" fmla="*/ 430 h 679"/>
                <a:gd name="T16" fmla="*/ 180 w 633"/>
                <a:gd name="T17" fmla="*/ 483 h 679"/>
                <a:gd name="T18" fmla="*/ 3 w 633"/>
                <a:gd name="T19" fmla="*/ 616 h 679"/>
                <a:gd name="T20" fmla="*/ 24 w 633"/>
                <a:gd name="T21" fmla="*/ 679 h 679"/>
                <a:gd name="T22" fmla="*/ 319 w 633"/>
                <a:gd name="T23" fmla="*/ 679 h 679"/>
                <a:gd name="T24" fmla="*/ 610 w 633"/>
                <a:gd name="T25" fmla="*/ 679 h 679"/>
                <a:gd name="T26" fmla="*/ 631 w 633"/>
                <a:gd name="T27" fmla="*/ 616 h 679"/>
                <a:gd name="T28" fmla="*/ 453 w 633"/>
                <a:gd name="T29" fmla="*/ 483 h 679"/>
                <a:gd name="T30" fmla="*/ 189 w 633"/>
                <a:gd name="T31" fmla="*/ 332 h 679"/>
                <a:gd name="T32" fmla="*/ 173 w 633"/>
                <a:gd name="T33" fmla="*/ 325 h 679"/>
                <a:gd name="T34" fmla="*/ 319 w 633"/>
                <a:gd name="T35" fmla="*/ 191 h 679"/>
                <a:gd name="T36" fmla="*/ 354 w 633"/>
                <a:gd name="T37" fmla="*/ 159 h 679"/>
                <a:gd name="T38" fmla="*/ 319 w 633"/>
                <a:gd name="T39" fmla="*/ 211 h 679"/>
                <a:gd name="T40" fmla="*/ 219 w 633"/>
                <a:gd name="T41" fmla="*/ 314 h 679"/>
                <a:gd name="T42" fmla="*/ 319 w 633"/>
                <a:gd name="T43" fmla="*/ 279 h 679"/>
                <a:gd name="T44" fmla="*/ 413 w 633"/>
                <a:gd name="T45" fmla="*/ 192 h 679"/>
                <a:gd name="T46" fmla="*/ 464 w 633"/>
                <a:gd name="T47" fmla="*/ 321 h 679"/>
                <a:gd name="T48" fmla="*/ 444 w 633"/>
                <a:gd name="T49" fmla="*/ 332 h 679"/>
                <a:gd name="T50" fmla="*/ 319 w 633"/>
                <a:gd name="T51" fmla="*/ 431 h 679"/>
                <a:gd name="T52" fmla="*/ 317 w 633"/>
                <a:gd name="T53" fmla="*/ 431 h 679"/>
                <a:gd name="T54" fmla="*/ 189 w 633"/>
                <a:gd name="T55" fmla="*/ 332 h 679"/>
                <a:gd name="T56" fmla="*/ 319 w 633"/>
                <a:gd name="T57" fmla="*/ 640 h 679"/>
                <a:gd name="T58" fmla="*/ 83 w 633"/>
                <a:gd name="T59" fmla="*/ 540 h 679"/>
                <a:gd name="T60" fmla="*/ 197 w 633"/>
                <a:gd name="T61" fmla="*/ 501 h 679"/>
                <a:gd name="T62" fmla="*/ 248 w 633"/>
                <a:gd name="T63" fmla="*/ 433 h 679"/>
                <a:gd name="T64" fmla="*/ 317 w 633"/>
                <a:gd name="T65" fmla="*/ 451 h 679"/>
                <a:gd name="T66" fmla="*/ 319 w 633"/>
                <a:gd name="T67" fmla="*/ 451 h 679"/>
                <a:gd name="T68" fmla="*/ 385 w 633"/>
                <a:gd name="T69" fmla="*/ 433 h 679"/>
                <a:gd name="T70" fmla="*/ 432 w 633"/>
                <a:gd name="T71" fmla="*/ 501 h 679"/>
                <a:gd name="T72" fmla="*/ 555 w 633"/>
                <a:gd name="T73" fmla="*/ 543 h 679"/>
                <a:gd name="T74" fmla="*/ 319 w 633"/>
                <a:gd name="T75" fmla="*/ 640 h 6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3" h="679">
                  <a:moveTo>
                    <a:pt x="453" y="483"/>
                  </a:moveTo>
                  <a:cubicBezTo>
                    <a:pt x="427" y="472"/>
                    <a:pt x="414" y="455"/>
                    <a:pt x="408" y="435"/>
                  </a:cubicBezTo>
                  <a:cubicBezTo>
                    <a:pt x="419" y="442"/>
                    <a:pt x="429" y="451"/>
                    <a:pt x="440" y="461"/>
                  </a:cubicBezTo>
                  <a:cubicBezTo>
                    <a:pt x="540" y="369"/>
                    <a:pt x="587" y="34"/>
                    <a:pt x="401" y="34"/>
                  </a:cubicBezTo>
                  <a:cubicBezTo>
                    <a:pt x="380" y="15"/>
                    <a:pt x="351" y="4"/>
                    <a:pt x="319" y="3"/>
                  </a:cubicBezTo>
                  <a:cubicBezTo>
                    <a:pt x="226" y="0"/>
                    <a:pt x="110" y="75"/>
                    <a:pt x="112" y="244"/>
                  </a:cubicBezTo>
                  <a:cubicBezTo>
                    <a:pt x="113" y="347"/>
                    <a:pt x="141" y="397"/>
                    <a:pt x="190" y="459"/>
                  </a:cubicBezTo>
                  <a:cubicBezTo>
                    <a:pt x="202" y="448"/>
                    <a:pt x="214" y="439"/>
                    <a:pt x="226" y="430"/>
                  </a:cubicBezTo>
                  <a:cubicBezTo>
                    <a:pt x="221" y="453"/>
                    <a:pt x="209" y="471"/>
                    <a:pt x="180" y="483"/>
                  </a:cubicBezTo>
                  <a:cubicBezTo>
                    <a:pt x="106" y="514"/>
                    <a:pt x="0" y="522"/>
                    <a:pt x="3" y="616"/>
                  </a:cubicBezTo>
                  <a:cubicBezTo>
                    <a:pt x="3" y="637"/>
                    <a:pt x="11" y="658"/>
                    <a:pt x="24" y="679"/>
                  </a:cubicBezTo>
                  <a:cubicBezTo>
                    <a:pt x="319" y="679"/>
                    <a:pt x="319" y="679"/>
                    <a:pt x="319" y="679"/>
                  </a:cubicBezTo>
                  <a:cubicBezTo>
                    <a:pt x="610" y="679"/>
                    <a:pt x="610" y="679"/>
                    <a:pt x="610" y="679"/>
                  </a:cubicBezTo>
                  <a:cubicBezTo>
                    <a:pt x="622" y="658"/>
                    <a:pt x="630" y="637"/>
                    <a:pt x="631" y="616"/>
                  </a:cubicBezTo>
                  <a:cubicBezTo>
                    <a:pt x="633" y="522"/>
                    <a:pt x="528" y="514"/>
                    <a:pt x="453" y="483"/>
                  </a:cubicBezTo>
                  <a:close/>
                  <a:moveTo>
                    <a:pt x="189" y="332"/>
                  </a:moveTo>
                  <a:cubicBezTo>
                    <a:pt x="183" y="331"/>
                    <a:pt x="178" y="329"/>
                    <a:pt x="173" y="325"/>
                  </a:cubicBezTo>
                  <a:cubicBezTo>
                    <a:pt x="212" y="302"/>
                    <a:pt x="247" y="258"/>
                    <a:pt x="319" y="191"/>
                  </a:cubicBezTo>
                  <a:cubicBezTo>
                    <a:pt x="330" y="181"/>
                    <a:pt x="341" y="170"/>
                    <a:pt x="354" y="159"/>
                  </a:cubicBezTo>
                  <a:cubicBezTo>
                    <a:pt x="347" y="171"/>
                    <a:pt x="337" y="188"/>
                    <a:pt x="319" y="211"/>
                  </a:cubicBezTo>
                  <a:cubicBezTo>
                    <a:pt x="299" y="237"/>
                    <a:pt x="268" y="270"/>
                    <a:pt x="219" y="314"/>
                  </a:cubicBezTo>
                  <a:cubicBezTo>
                    <a:pt x="245" y="318"/>
                    <a:pt x="282" y="303"/>
                    <a:pt x="319" y="279"/>
                  </a:cubicBezTo>
                  <a:cubicBezTo>
                    <a:pt x="354" y="256"/>
                    <a:pt x="388" y="225"/>
                    <a:pt x="413" y="192"/>
                  </a:cubicBezTo>
                  <a:cubicBezTo>
                    <a:pt x="425" y="239"/>
                    <a:pt x="442" y="291"/>
                    <a:pt x="464" y="321"/>
                  </a:cubicBezTo>
                  <a:cubicBezTo>
                    <a:pt x="458" y="327"/>
                    <a:pt x="452" y="331"/>
                    <a:pt x="444" y="332"/>
                  </a:cubicBezTo>
                  <a:cubicBezTo>
                    <a:pt x="421" y="388"/>
                    <a:pt x="378" y="430"/>
                    <a:pt x="319" y="431"/>
                  </a:cubicBezTo>
                  <a:cubicBezTo>
                    <a:pt x="317" y="431"/>
                    <a:pt x="317" y="431"/>
                    <a:pt x="317" y="431"/>
                  </a:cubicBezTo>
                  <a:cubicBezTo>
                    <a:pt x="257" y="431"/>
                    <a:pt x="213" y="389"/>
                    <a:pt x="189" y="332"/>
                  </a:cubicBezTo>
                  <a:close/>
                  <a:moveTo>
                    <a:pt x="319" y="640"/>
                  </a:moveTo>
                  <a:cubicBezTo>
                    <a:pt x="229" y="642"/>
                    <a:pt x="142" y="608"/>
                    <a:pt x="83" y="540"/>
                  </a:cubicBezTo>
                  <a:cubicBezTo>
                    <a:pt x="115" y="525"/>
                    <a:pt x="157" y="515"/>
                    <a:pt x="197" y="501"/>
                  </a:cubicBezTo>
                  <a:cubicBezTo>
                    <a:pt x="224" y="490"/>
                    <a:pt x="239" y="464"/>
                    <a:pt x="248" y="433"/>
                  </a:cubicBezTo>
                  <a:cubicBezTo>
                    <a:pt x="268" y="444"/>
                    <a:pt x="291" y="451"/>
                    <a:pt x="317" y="451"/>
                  </a:cubicBezTo>
                  <a:cubicBezTo>
                    <a:pt x="319" y="451"/>
                    <a:pt x="319" y="451"/>
                    <a:pt x="319" y="451"/>
                  </a:cubicBezTo>
                  <a:cubicBezTo>
                    <a:pt x="343" y="451"/>
                    <a:pt x="365" y="444"/>
                    <a:pt x="385" y="433"/>
                  </a:cubicBezTo>
                  <a:cubicBezTo>
                    <a:pt x="393" y="463"/>
                    <a:pt x="407" y="490"/>
                    <a:pt x="432" y="501"/>
                  </a:cubicBezTo>
                  <a:cubicBezTo>
                    <a:pt x="466" y="515"/>
                    <a:pt x="518" y="525"/>
                    <a:pt x="555" y="543"/>
                  </a:cubicBezTo>
                  <a:cubicBezTo>
                    <a:pt x="488" y="607"/>
                    <a:pt x="402" y="639"/>
                    <a:pt x="319" y="64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latin typeface="+mn-ea"/>
              </a:endParaRPr>
            </a:p>
          </p:txBody>
        </p:sp>
        <p:sp>
          <p:nvSpPr>
            <p:cNvPr id="293" name="Freeform 14"/>
            <p:cNvSpPr>
              <a:spLocks noEditPoints="1"/>
            </p:cNvSpPr>
            <p:nvPr/>
          </p:nvSpPr>
          <p:spPr bwMode="auto">
            <a:xfrm flipH="1">
              <a:off x="1701731" y="4520987"/>
              <a:ext cx="422427" cy="456662"/>
            </a:xfrm>
            <a:custGeom>
              <a:gdLst>
                <a:gd name="T0" fmla="*/ 524 w 629"/>
                <a:gd name="T1" fmla="*/ 402 h 680"/>
                <a:gd name="T2" fmla="*/ 409 w 629"/>
                <a:gd name="T3" fmla="*/ 33 h 680"/>
                <a:gd name="T4" fmla="*/ 170 w 629"/>
                <a:gd name="T5" fmla="*/ 64 h 680"/>
                <a:gd name="T6" fmla="*/ 105 w 629"/>
                <a:gd name="T7" fmla="*/ 413 h 680"/>
                <a:gd name="T8" fmla="*/ 0 w 629"/>
                <a:gd name="T9" fmla="*/ 618 h 680"/>
                <a:gd name="T10" fmla="*/ 239 w 629"/>
                <a:gd name="T11" fmla="*/ 680 h 680"/>
                <a:gd name="T12" fmla="*/ 524 w 629"/>
                <a:gd name="T13" fmla="*/ 680 h 680"/>
                <a:gd name="T14" fmla="*/ 28 w 629"/>
                <a:gd name="T15" fmla="*/ 570 h 680"/>
                <a:gd name="T16" fmla="*/ 25 w 629"/>
                <a:gd name="T17" fmla="*/ 570 h 680"/>
                <a:gd name="T18" fmla="*/ 22 w 629"/>
                <a:gd name="T19" fmla="*/ 570 h 680"/>
                <a:gd name="T20" fmla="*/ 23 w 629"/>
                <a:gd name="T21" fmla="*/ 562 h 680"/>
                <a:gd name="T22" fmla="*/ 26 w 629"/>
                <a:gd name="T23" fmla="*/ 562 h 680"/>
                <a:gd name="T24" fmla="*/ 29 w 629"/>
                <a:gd name="T25" fmla="*/ 562 h 680"/>
                <a:gd name="T26" fmla="*/ 68 w 629"/>
                <a:gd name="T27" fmla="*/ 580 h 680"/>
                <a:gd name="T28" fmla="*/ 64 w 629"/>
                <a:gd name="T29" fmla="*/ 578 h 680"/>
                <a:gd name="T30" fmla="*/ 71 w 629"/>
                <a:gd name="T31" fmla="*/ 572 h 680"/>
                <a:gd name="T32" fmla="*/ 105 w 629"/>
                <a:gd name="T33" fmla="*/ 610 h 680"/>
                <a:gd name="T34" fmla="*/ 101 w 629"/>
                <a:gd name="T35" fmla="*/ 604 h 680"/>
                <a:gd name="T36" fmla="*/ 106 w 629"/>
                <a:gd name="T37" fmla="*/ 599 h 680"/>
                <a:gd name="T38" fmla="*/ 110 w 629"/>
                <a:gd name="T39" fmla="*/ 604 h 680"/>
                <a:gd name="T40" fmla="*/ 120 w 629"/>
                <a:gd name="T41" fmla="*/ 645 h 680"/>
                <a:gd name="T42" fmla="*/ 127 w 629"/>
                <a:gd name="T43" fmla="*/ 644 h 680"/>
                <a:gd name="T44" fmla="*/ 170 w 629"/>
                <a:gd name="T45" fmla="*/ 515 h 680"/>
                <a:gd name="T46" fmla="*/ 174 w 629"/>
                <a:gd name="T47" fmla="*/ 505 h 680"/>
                <a:gd name="T48" fmla="*/ 176 w 629"/>
                <a:gd name="T49" fmla="*/ 555 h 680"/>
                <a:gd name="T50" fmla="*/ 183 w 629"/>
                <a:gd name="T51" fmla="*/ 553 h 680"/>
                <a:gd name="T52" fmla="*/ 201 w 629"/>
                <a:gd name="T53" fmla="*/ 596 h 680"/>
                <a:gd name="T54" fmla="*/ 206 w 629"/>
                <a:gd name="T55" fmla="*/ 590 h 680"/>
                <a:gd name="T56" fmla="*/ 239 w 629"/>
                <a:gd name="T57" fmla="*/ 624 h 680"/>
                <a:gd name="T58" fmla="*/ 242 w 629"/>
                <a:gd name="T59" fmla="*/ 617 h 680"/>
                <a:gd name="T60" fmla="*/ 280 w 629"/>
                <a:gd name="T61" fmla="*/ 639 h 680"/>
                <a:gd name="T62" fmla="*/ 285 w 629"/>
                <a:gd name="T63" fmla="*/ 632 h 680"/>
                <a:gd name="T64" fmla="*/ 325 w 629"/>
                <a:gd name="T65" fmla="*/ 642 h 680"/>
                <a:gd name="T66" fmla="*/ 327 w 629"/>
                <a:gd name="T67" fmla="*/ 634 h 680"/>
                <a:gd name="T68" fmla="*/ 370 w 629"/>
                <a:gd name="T69" fmla="*/ 633 h 680"/>
                <a:gd name="T70" fmla="*/ 371 w 629"/>
                <a:gd name="T71" fmla="*/ 624 h 680"/>
                <a:gd name="T72" fmla="*/ 409 w 629"/>
                <a:gd name="T73" fmla="*/ 612 h 680"/>
                <a:gd name="T74" fmla="*/ 409 w 629"/>
                <a:gd name="T75" fmla="*/ 602 h 680"/>
                <a:gd name="T76" fmla="*/ 282 w 629"/>
                <a:gd name="T77" fmla="*/ 611 h 680"/>
                <a:gd name="T78" fmla="*/ 315 w 629"/>
                <a:gd name="T79" fmla="*/ 453 h 680"/>
                <a:gd name="T80" fmla="*/ 444 w 629"/>
                <a:gd name="T81" fmla="*/ 573 h 680"/>
                <a:gd name="T82" fmla="*/ 436 w 629"/>
                <a:gd name="T83" fmla="*/ 572 h 680"/>
                <a:gd name="T84" fmla="*/ 460 w 629"/>
                <a:gd name="T85" fmla="*/ 528 h 680"/>
                <a:gd name="T86" fmla="*/ 452 w 629"/>
                <a:gd name="T87" fmla="*/ 530 h 680"/>
                <a:gd name="T88" fmla="*/ 440 w 629"/>
                <a:gd name="T89" fmla="*/ 339 h 680"/>
                <a:gd name="T90" fmla="*/ 187 w 629"/>
                <a:gd name="T91" fmla="*/ 334 h 680"/>
                <a:gd name="T92" fmla="*/ 265 w 629"/>
                <a:gd name="T93" fmla="*/ 121 h 680"/>
                <a:gd name="T94" fmla="*/ 481 w 629"/>
                <a:gd name="T95" fmla="*/ 278 h 680"/>
                <a:gd name="T96" fmla="*/ 508 w 629"/>
                <a:gd name="T97" fmla="*/ 649 h 680"/>
                <a:gd name="T98" fmla="*/ 502 w 629"/>
                <a:gd name="T99" fmla="*/ 646 h 680"/>
                <a:gd name="T100" fmla="*/ 530 w 629"/>
                <a:gd name="T101" fmla="*/ 603 h 680"/>
                <a:gd name="T102" fmla="*/ 526 w 629"/>
                <a:gd name="T103" fmla="*/ 608 h 680"/>
                <a:gd name="T104" fmla="*/ 521 w 629"/>
                <a:gd name="T105" fmla="*/ 602 h 680"/>
                <a:gd name="T106" fmla="*/ 524 w 629"/>
                <a:gd name="T107" fmla="*/ 597 h 680"/>
                <a:gd name="T108" fmla="*/ 561 w 629"/>
                <a:gd name="T109" fmla="*/ 579 h 680"/>
                <a:gd name="T110" fmla="*/ 555 w 629"/>
                <a:gd name="T111" fmla="*/ 574 h 680"/>
                <a:gd name="T112" fmla="*/ 560 w 629"/>
                <a:gd name="T113" fmla="*/ 571 h 680"/>
                <a:gd name="T114" fmla="*/ 607 w 629"/>
                <a:gd name="T115" fmla="*/ 570 h 680"/>
                <a:gd name="T116" fmla="*/ 604 w 629"/>
                <a:gd name="T117" fmla="*/ 570 h 680"/>
                <a:gd name="T118" fmla="*/ 601 w 629"/>
                <a:gd name="T119" fmla="*/ 570 h 680"/>
                <a:gd name="T120" fmla="*/ 601 w 629"/>
                <a:gd name="T121" fmla="*/ 562 h 680"/>
                <a:gd name="T122" fmla="*/ 604 w 629"/>
                <a:gd name="T123" fmla="*/ 562 h 680"/>
                <a:gd name="T124" fmla="*/ 607 w 629"/>
                <a:gd name="T125" fmla="*/ 562 h 6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9" h="680">
                  <a:moveTo>
                    <a:pt x="604" y="551"/>
                  </a:moveTo>
                  <a:cubicBezTo>
                    <a:pt x="592" y="540"/>
                    <a:pt x="577" y="531"/>
                    <a:pt x="560" y="523"/>
                  </a:cubicBezTo>
                  <a:cubicBezTo>
                    <a:pt x="549" y="518"/>
                    <a:pt x="537" y="514"/>
                    <a:pt x="524" y="509"/>
                  </a:cubicBezTo>
                  <a:cubicBezTo>
                    <a:pt x="519" y="508"/>
                    <a:pt x="514" y="506"/>
                    <a:pt x="509" y="504"/>
                  </a:cubicBezTo>
                  <a:cubicBezTo>
                    <a:pt x="515" y="499"/>
                    <a:pt x="520" y="493"/>
                    <a:pt x="524" y="486"/>
                  </a:cubicBezTo>
                  <a:cubicBezTo>
                    <a:pt x="530" y="475"/>
                    <a:pt x="533" y="464"/>
                    <a:pt x="533" y="451"/>
                  </a:cubicBezTo>
                  <a:cubicBezTo>
                    <a:pt x="533" y="438"/>
                    <a:pt x="530" y="426"/>
                    <a:pt x="524" y="416"/>
                  </a:cubicBezTo>
                  <a:cubicBezTo>
                    <a:pt x="523" y="413"/>
                    <a:pt x="520" y="409"/>
                    <a:pt x="518" y="406"/>
                  </a:cubicBezTo>
                  <a:cubicBezTo>
                    <a:pt x="520" y="405"/>
                    <a:pt x="522" y="403"/>
                    <a:pt x="524" y="402"/>
                  </a:cubicBezTo>
                  <a:cubicBezTo>
                    <a:pt x="540" y="389"/>
                    <a:pt x="551" y="369"/>
                    <a:pt x="551" y="346"/>
                  </a:cubicBezTo>
                  <a:cubicBezTo>
                    <a:pt x="551" y="325"/>
                    <a:pt x="541" y="305"/>
                    <a:pt x="527" y="293"/>
                  </a:cubicBezTo>
                  <a:cubicBezTo>
                    <a:pt x="528" y="287"/>
                    <a:pt x="529" y="281"/>
                    <a:pt x="529" y="274"/>
                  </a:cubicBezTo>
                  <a:cubicBezTo>
                    <a:pt x="529" y="265"/>
                    <a:pt x="527" y="256"/>
                    <a:pt x="524" y="248"/>
                  </a:cubicBezTo>
                  <a:cubicBezTo>
                    <a:pt x="520" y="237"/>
                    <a:pt x="514" y="228"/>
                    <a:pt x="505" y="221"/>
                  </a:cubicBezTo>
                  <a:cubicBezTo>
                    <a:pt x="505" y="220"/>
                    <a:pt x="504" y="219"/>
                    <a:pt x="503" y="219"/>
                  </a:cubicBezTo>
                  <a:cubicBezTo>
                    <a:pt x="506" y="157"/>
                    <a:pt x="486" y="108"/>
                    <a:pt x="456" y="73"/>
                  </a:cubicBezTo>
                  <a:cubicBezTo>
                    <a:pt x="451" y="67"/>
                    <a:pt x="446" y="62"/>
                    <a:pt x="440" y="56"/>
                  </a:cubicBezTo>
                  <a:cubicBezTo>
                    <a:pt x="430" y="47"/>
                    <a:pt x="420" y="39"/>
                    <a:pt x="409" y="33"/>
                  </a:cubicBezTo>
                  <a:cubicBezTo>
                    <a:pt x="397" y="24"/>
                    <a:pt x="383" y="18"/>
                    <a:pt x="370" y="13"/>
                  </a:cubicBezTo>
                  <a:cubicBezTo>
                    <a:pt x="355" y="7"/>
                    <a:pt x="340" y="4"/>
                    <a:pt x="326" y="2"/>
                  </a:cubicBezTo>
                  <a:cubicBezTo>
                    <a:pt x="322" y="1"/>
                    <a:pt x="318" y="1"/>
                    <a:pt x="314" y="1"/>
                  </a:cubicBezTo>
                  <a:cubicBezTo>
                    <a:pt x="302" y="0"/>
                    <a:pt x="291" y="1"/>
                    <a:pt x="282" y="3"/>
                  </a:cubicBezTo>
                  <a:cubicBezTo>
                    <a:pt x="269" y="5"/>
                    <a:pt x="259" y="10"/>
                    <a:pt x="251" y="16"/>
                  </a:cubicBezTo>
                  <a:cubicBezTo>
                    <a:pt x="247" y="16"/>
                    <a:pt x="243" y="17"/>
                    <a:pt x="239" y="17"/>
                  </a:cubicBezTo>
                  <a:cubicBezTo>
                    <a:pt x="226" y="20"/>
                    <a:pt x="214" y="25"/>
                    <a:pt x="203" y="32"/>
                  </a:cubicBezTo>
                  <a:cubicBezTo>
                    <a:pt x="195" y="38"/>
                    <a:pt x="187" y="45"/>
                    <a:pt x="179" y="53"/>
                  </a:cubicBezTo>
                  <a:cubicBezTo>
                    <a:pt x="176" y="57"/>
                    <a:pt x="173" y="60"/>
                    <a:pt x="170" y="64"/>
                  </a:cubicBezTo>
                  <a:cubicBezTo>
                    <a:pt x="146" y="96"/>
                    <a:pt x="130" y="140"/>
                    <a:pt x="124" y="184"/>
                  </a:cubicBezTo>
                  <a:cubicBezTo>
                    <a:pt x="122" y="194"/>
                    <a:pt x="122" y="203"/>
                    <a:pt x="121" y="212"/>
                  </a:cubicBezTo>
                  <a:cubicBezTo>
                    <a:pt x="115" y="215"/>
                    <a:pt x="109" y="220"/>
                    <a:pt x="105" y="225"/>
                  </a:cubicBezTo>
                  <a:cubicBezTo>
                    <a:pt x="93" y="238"/>
                    <a:pt x="85" y="255"/>
                    <a:pt x="85" y="274"/>
                  </a:cubicBezTo>
                  <a:cubicBezTo>
                    <a:pt x="85" y="279"/>
                    <a:pt x="86" y="284"/>
                    <a:pt x="87" y="289"/>
                  </a:cubicBezTo>
                  <a:cubicBezTo>
                    <a:pt x="80" y="294"/>
                    <a:pt x="74" y="300"/>
                    <a:pt x="69" y="308"/>
                  </a:cubicBezTo>
                  <a:cubicBezTo>
                    <a:pt x="62" y="319"/>
                    <a:pt x="58" y="332"/>
                    <a:pt x="58" y="346"/>
                  </a:cubicBezTo>
                  <a:cubicBezTo>
                    <a:pt x="58" y="360"/>
                    <a:pt x="62" y="373"/>
                    <a:pt x="69" y="384"/>
                  </a:cubicBezTo>
                  <a:cubicBezTo>
                    <a:pt x="77" y="398"/>
                    <a:pt x="90" y="408"/>
                    <a:pt x="105" y="413"/>
                  </a:cubicBezTo>
                  <a:cubicBezTo>
                    <a:pt x="108" y="414"/>
                    <a:pt x="112" y="415"/>
                    <a:pt x="116" y="415"/>
                  </a:cubicBezTo>
                  <a:cubicBezTo>
                    <a:pt x="110" y="426"/>
                    <a:pt x="107" y="438"/>
                    <a:pt x="107" y="451"/>
                  </a:cubicBezTo>
                  <a:cubicBezTo>
                    <a:pt x="107" y="469"/>
                    <a:pt x="113" y="485"/>
                    <a:pt x="124" y="497"/>
                  </a:cubicBezTo>
                  <a:cubicBezTo>
                    <a:pt x="125" y="499"/>
                    <a:pt x="126" y="500"/>
                    <a:pt x="128" y="502"/>
                  </a:cubicBezTo>
                  <a:cubicBezTo>
                    <a:pt x="124" y="503"/>
                    <a:pt x="124" y="503"/>
                    <a:pt x="124" y="503"/>
                  </a:cubicBezTo>
                  <a:cubicBezTo>
                    <a:pt x="117" y="505"/>
                    <a:pt x="111" y="507"/>
                    <a:pt x="105" y="509"/>
                  </a:cubicBezTo>
                  <a:cubicBezTo>
                    <a:pt x="92" y="514"/>
                    <a:pt x="80" y="518"/>
                    <a:pt x="69" y="523"/>
                  </a:cubicBezTo>
                  <a:cubicBezTo>
                    <a:pt x="52" y="531"/>
                    <a:pt x="37" y="540"/>
                    <a:pt x="26" y="551"/>
                  </a:cubicBezTo>
                  <a:cubicBezTo>
                    <a:pt x="9" y="567"/>
                    <a:pt x="0" y="588"/>
                    <a:pt x="0" y="618"/>
                  </a:cubicBezTo>
                  <a:cubicBezTo>
                    <a:pt x="1" y="638"/>
                    <a:pt x="9" y="659"/>
                    <a:pt x="21" y="680"/>
                  </a:cubicBezTo>
                  <a:cubicBezTo>
                    <a:pt x="26" y="680"/>
                    <a:pt x="26" y="680"/>
                    <a:pt x="26" y="680"/>
                  </a:cubicBezTo>
                  <a:cubicBezTo>
                    <a:pt x="69" y="680"/>
                    <a:pt x="69" y="680"/>
                    <a:pt x="69" y="680"/>
                  </a:cubicBezTo>
                  <a:cubicBezTo>
                    <a:pt x="105" y="680"/>
                    <a:pt x="105" y="680"/>
                    <a:pt x="105" y="680"/>
                  </a:cubicBezTo>
                  <a:cubicBezTo>
                    <a:pt x="124" y="680"/>
                    <a:pt x="124" y="680"/>
                    <a:pt x="124" y="680"/>
                  </a:cubicBezTo>
                  <a:cubicBezTo>
                    <a:pt x="170" y="680"/>
                    <a:pt x="170" y="680"/>
                    <a:pt x="170" y="680"/>
                  </a:cubicBezTo>
                  <a:cubicBezTo>
                    <a:pt x="179" y="680"/>
                    <a:pt x="179" y="680"/>
                    <a:pt x="179" y="680"/>
                  </a:cubicBezTo>
                  <a:cubicBezTo>
                    <a:pt x="203" y="680"/>
                    <a:pt x="203" y="680"/>
                    <a:pt x="203" y="680"/>
                  </a:cubicBezTo>
                  <a:cubicBezTo>
                    <a:pt x="239" y="680"/>
                    <a:pt x="239" y="680"/>
                    <a:pt x="239" y="680"/>
                  </a:cubicBezTo>
                  <a:cubicBezTo>
                    <a:pt x="282" y="680"/>
                    <a:pt x="282" y="680"/>
                    <a:pt x="282" y="680"/>
                  </a:cubicBezTo>
                  <a:cubicBezTo>
                    <a:pt x="314" y="680"/>
                    <a:pt x="314" y="680"/>
                    <a:pt x="314" y="680"/>
                  </a:cubicBezTo>
                  <a:cubicBezTo>
                    <a:pt x="326" y="680"/>
                    <a:pt x="326" y="680"/>
                    <a:pt x="326" y="680"/>
                  </a:cubicBezTo>
                  <a:cubicBezTo>
                    <a:pt x="370" y="680"/>
                    <a:pt x="370" y="680"/>
                    <a:pt x="370" y="680"/>
                  </a:cubicBezTo>
                  <a:cubicBezTo>
                    <a:pt x="409" y="680"/>
                    <a:pt x="409" y="680"/>
                    <a:pt x="409" y="680"/>
                  </a:cubicBezTo>
                  <a:cubicBezTo>
                    <a:pt x="440" y="680"/>
                    <a:pt x="440" y="680"/>
                    <a:pt x="440" y="680"/>
                  </a:cubicBezTo>
                  <a:cubicBezTo>
                    <a:pt x="456" y="680"/>
                    <a:pt x="456" y="680"/>
                    <a:pt x="456" y="680"/>
                  </a:cubicBezTo>
                  <a:cubicBezTo>
                    <a:pt x="505" y="680"/>
                    <a:pt x="505" y="680"/>
                    <a:pt x="505" y="680"/>
                  </a:cubicBezTo>
                  <a:cubicBezTo>
                    <a:pt x="524" y="680"/>
                    <a:pt x="524" y="680"/>
                    <a:pt x="524" y="680"/>
                  </a:cubicBezTo>
                  <a:cubicBezTo>
                    <a:pt x="560" y="680"/>
                    <a:pt x="560" y="680"/>
                    <a:pt x="560" y="680"/>
                  </a:cubicBezTo>
                  <a:cubicBezTo>
                    <a:pt x="604" y="680"/>
                    <a:pt x="604" y="680"/>
                    <a:pt x="604" y="680"/>
                  </a:cubicBezTo>
                  <a:cubicBezTo>
                    <a:pt x="608" y="680"/>
                    <a:pt x="608" y="680"/>
                    <a:pt x="608" y="680"/>
                  </a:cubicBezTo>
                  <a:cubicBezTo>
                    <a:pt x="620" y="659"/>
                    <a:pt x="628" y="638"/>
                    <a:pt x="629" y="618"/>
                  </a:cubicBezTo>
                  <a:cubicBezTo>
                    <a:pt x="629" y="588"/>
                    <a:pt x="620" y="567"/>
                    <a:pt x="604" y="551"/>
                  </a:cubicBezTo>
                  <a:close/>
                  <a:moveTo>
                    <a:pt x="29" y="570"/>
                  </a:moveTo>
                  <a:cubicBezTo>
                    <a:pt x="29" y="570"/>
                    <a:pt x="29" y="570"/>
                    <a:pt x="29" y="570"/>
                  </a:cubicBezTo>
                  <a:cubicBezTo>
                    <a:pt x="28" y="570"/>
                    <a:pt x="28" y="570"/>
                    <a:pt x="28" y="570"/>
                  </a:cubicBezTo>
                  <a:cubicBezTo>
                    <a:pt x="28" y="570"/>
                    <a:pt x="28" y="570"/>
                    <a:pt x="28" y="570"/>
                  </a:cubicBezTo>
                  <a:cubicBezTo>
                    <a:pt x="28" y="570"/>
                    <a:pt x="28" y="570"/>
                    <a:pt x="28" y="570"/>
                  </a:cubicBezTo>
                  <a:cubicBezTo>
                    <a:pt x="27" y="570"/>
                    <a:pt x="27" y="570"/>
                    <a:pt x="27" y="570"/>
                  </a:cubicBezTo>
                  <a:cubicBezTo>
                    <a:pt x="27" y="570"/>
                    <a:pt x="27" y="570"/>
                    <a:pt x="27" y="570"/>
                  </a:cubicBezTo>
                  <a:cubicBezTo>
                    <a:pt x="27" y="570"/>
                    <a:pt x="27" y="570"/>
                    <a:pt x="27" y="570"/>
                  </a:cubicBezTo>
                  <a:cubicBezTo>
                    <a:pt x="26" y="570"/>
                    <a:pt x="26" y="570"/>
                    <a:pt x="26" y="570"/>
                  </a:cubicBezTo>
                  <a:cubicBezTo>
                    <a:pt x="26" y="570"/>
                    <a:pt x="26" y="570"/>
                    <a:pt x="26" y="570"/>
                  </a:cubicBezTo>
                  <a:cubicBezTo>
                    <a:pt x="26" y="570"/>
                    <a:pt x="26" y="570"/>
                    <a:pt x="26" y="570"/>
                  </a:cubicBezTo>
                  <a:cubicBezTo>
                    <a:pt x="26" y="570"/>
                    <a:pt x="26" y="570"/>
                    <a:pt x="26" y="570"/>
                  </a:cubicBezTo>
                  <a:cubicBezTo>
                    <a:pt x="25" y="570"/>
                    <a:pt x="25" y="570"/>
                    <a:pt x="25" y="570"/>
                  </a:cubicBezTo>
                  <a:cubicBezTo>
                    <a:pt x="25" y="570"/>
                    <a:pt x="25" y="570"/>
                    <a:pt x="25" y="570"/>
                  </a:cubicBezTo>
                  <a:cubicBezTo>
                    <a:pt x="25" y="570"/>
                    <a:pt x="25" y="570"/>
                    <a:pt x="25" y="570"/>
                  </a:cubicBezTo>
                  <a:cubicBezTo>
                    <a:pt x="24" y="570"/>
                    <a:pt x="24" y="570"/>
                    <a:pt x="24" y="570"/>
                  </a:cubicBezTo>
                  <a:cubicBezTo>
                    <a:pt x="24" y="570"/>
                    <a:pt x="24" y="570"/>
                    <a:pt x="24" y="570"/>
                  </a:cubicBezTo>
                  <a:cubicBezTo>
                    <a:pt x="24" y="570"/>
                    <a:pt x="24" y="570"/>
                    <a:pt x="24" y="570"/>
                  </a:cubicBezTo>
                  <a:cubicBezTo>
                    <a:pt x="23" y="570"/>
                    <a:pt x="23" y="570"/>
                    <a:pt x="23" y="570"/>
                  </a:cubicBezTo>
                  <a:cubicBezTo>
                    <a:pt x="23" y="570"/>
                    <a:pt x="23" y="570"/>
                    <a:pt x="23" y="570"/>
                  </a:cubicBezTo>
                  <a:cubicBezTo>
                    <a:pt x="23" y="570"/>
                    <a:pt x="23" y="570"/>
                    <a:pt x="23" y="570"/>
                  </a:cubicBezTo>
                  <a:cubicBezTo>
                    <a:pt x="22" y="570"/>
                    <a:pt x="22" y="570"/>
                    <a:pt x="22" y="570"/>
                  </a:cubicBezTo>
                  <a:cubicBezTo>
                    <a:pt x="22" y="570"/>
                    <a:pt x="22" y="570"/>
                    <a:pt x="22" y="570"/>
                  </a:cubicBezTo>
                  <a:cubicBezTo>
                    <a:pt x="22" y="570"/>
                    <a:pt x="22" y="570"/>
                    <a:pt x="22" y="570"/>
                  </a:cubicBezTo>
                  <a:cubicBezTo>
                    <a:pt x="20" y="570"/>
                    <a:pt x="18" y="568"/>
                    <a:pt x="18" y="566"/>
                  </a:cubicBezTo>
                  <a:cubicBezTo>
                    <a:pt x="18" y="564"/>
                    <a:pt x="20" y="562"/>
                    <a:pt x="22" y="562"/>
                  </a:cubicBezTo>
                  <a:cubicBezTo>
                    <a:pt x="22" y="562"/>
                    <a:pt x="22" y="562"/>
                    <a:pt x="22" y="562"/>
                  </a:cubicBezTo>
                  <a:cubicBezTo>
                    <a:pt x="22" y="562"/>
                    <a:pt x="22" y="562"/>
                    <a:pt x="22" y="562"/>
                  </a:cubicBezTo>
                  <a:cubicBezTo>
                    <a:pt x="23" y="562"/>
                    <a:pt x="23" y="562"/>
                    <a:pt x="23" y="562"/>
                  </a:cubicBezTo>
                  <a:cubicBezTo>
                    <a:pt x="23" y="562"/>
                    <a:pt x="23" y="562"/>
                    <a:pt x="23" y="562"/>
                  </a:cubicBezTo>
                  <a:cubicBezTo>
                    <a:pt x="23" y="562"/>
                    <a:pt x="23" y="562"/>
                    <a:pt x="23" y="562"/>
                  </a:cubicBezTo>
                  <a:cubicBezTo>
                    <a:pt x="24" y="562"/>
                    <a:pt x="24" y="562"/>
                    <a:pt x="24" y="562"/>
                  </a:cubicBezTo>
                  <a:cubicBezTo>
                    <a:pt x="24" y="562"/>
                    <a:pt x="24" y="562"/>
                    <a:pt x="24" y="562"/>
                  </a:cubicBezTo>
                  <a:cubicBezTo>
                    <a:pt x="24" y="562"/>
                    <a:pt x="24" y="562"/>
                    <a:pt x="24" y="562"/>
                  </a:cubicBezTo>
                  <a:cubicBezTo>
                    <a:pt x="25" y="562"/>
                    <a:pt x="25" y="562"/>
                    <a:pt x="25" y="562"/>
                  </a:cubicBezTo>
                  <a:cubicBezTo>
                    <a:pt x="25" y="562"/>
                    <a:pt x="25" y="562"/>
                    <a:pt x="25" y="562"/>
                  </a:cubicBezTo>
                  <a:cubicBezTo>
                    <a:pt x="25" y="562"/>
                    <a:pt x="25" y="562"/>
                    <a:pt x="25" y="562"/>
                  </a:cubicBezTo>
                  <a:cubicBezTo>
                    <a:pt x="26" y="562"/>
                    <a:pt x="26" y="562"/>
                    <a:pt x="26" y="562"/>
                  </a:cubicBezTo>
                  <a:cubicBezTo>
                    <a:pt x="26" y="562"/>
                    <a:pt x="26" y="562"/>
                    <a:pt x="26" y="562"/>
                  </a:cubicBezTo>
                  <a:cubicBezTo>
                    <a:pt x="26" y="562"/>
                    <a:pt x="26" y="562"/>
                    <a:pt x="26" y="562"/>
                  </a:cubicBezTo>
                  <a:cubicBezTo>
                    <a:pt x="27" y="562"/>
                    <a:pt x="27" y="562"/>
                    <a:pt x="27" y="562"/>
                  </a:cubicBezTo>
                  <a:cubicBezTo>
                    <a:pt x="27" y="562"/>
                    <a:pt x="27" y="562"/>
                    <a:pt x="27" y="562"/>
                  </a:cubicBezTo>
                  <a:cubicBezTo>
                    <a:pt x="27" y="562"/>
                    <a:pt x="27" y="562"/>
                    <a:pt x="27" y="562"/>
                  </a:cubicBezTo>
                  <a:cubicBezTo>
                    <a:pt x="28" y="562"/>
                    <a:pt x="28" y="562"/>
                    <a:pt x="28" y="562"/>
                  </a:cubicBezTo>
                  <a:cubicBezTo>
                    <a:pt x="28" y="562"/>
                    <a:pt x="28" y="562"/>
                    <a:pt x="28" y="562"/>
                  </a:cubicBezTo>
                  <a:cubicBezTo>
                    <a:pt x="29" y="562"/>
                    <a:pt x="29" y="562"/>
                    <a:pt x="29" y="562"/>
                  </a:cubicBezTo>
                  <a:cubicBezTo>
                    <a:pt x="29" y="562"/>
                    <a:pt x="29" y="562"/>
                    <a:pt x="29" y="562"/>
                  </a:cubicBezTo>
                  <a:cubicBezTo>
                    <a:pt x="29" y="562"/>
                    <a:pt x="29" y="562"/>
                    <a:pt x="29" y="562"/>
                  </a:cubicBezTo>
                  <a:cubicBezTo>
                    <a:pt x="29" y="562"/>
                    <a:pt x="29" y="562"/>
                    <a:pt x="29" y="562"/>
                  </a:cubicBezTo>
                  <a:cubicBezTo>
                    <a:pt x="30" y="562"/>
                    <a:pt x="30" y="562"/>
                    <a:pt x="30" y="562"/>
                  </a:cubicBezTo>
                  <a:cubicBezTo>
                    <a:pt x="34" y="563"/>
                    <a:pt x="34" y="570"/>
                    <a:pt x="29" y="570"/>
                  </a:cubicBezTo>
                  <a:close/>
                  <a:moveTo>
                    <a:pt x="71" y="581"/>
                  </a:moveTo>
                  <a:cubicBezTo>
                    <a:pt x="70" y="581"/>
                    <a:pt x="70" y="581"/>
                    <a:pt x="70" y="581"/>
                  </a:cubicBezTo>
                  <a:cubicBezTo>
                    <a:pt x="70" y="580"/>
                    <a:pt x="70" y="580"/>
                    <a:pt x="70" y="580"/>
                  </a:cubicBezTo>
                  <a:cubicBezTo>
                    <a:pt x="69" y="580"/>
                    <a:pt x="69" y="580"/>
                    <a:pt x="69" y="580"/>
                  </a:cubicBezTo>
                  <a:cubicBezTo>
                    <a:pt x="69" y="580"/>
                    <a:pt x="69" y="580"/>
                    <a:pt x="69" y="580"/>
                  </a:cubicBezTo>
                  <a:cubicBezTo>
                    <a:pt x="69" y="580"/>
                    <a:pt x="69" y="580"/>
                    <a:pt x="69" y="580"/>
                  </a:cubicBezTo>
                  <a:cubicBezTo>
                    <a:pt x="68" y="580"/>
                    <a:pt x="68" y="580"/>
                    <a:pt x="68" y="580"/>
                  </a:cubicBezTo>
                  <a:cubicBezTo>
                    <a:pt x="68" y="579"/>
                    <a:pt x="68" y="579"/>
                    <a:pt x="68" y="579"/>
                  </a:cubicBezTo>
                  <a:cubicBezTo>
                    <a:pt x="67" y="579"/>
                    <a:pt x="67" y="579"/>
                    <a:pt x="67" y="579"/>
                  </a:cubicBezTo>
                  <a:cubicBezTo>
                    <a:pt x="67" y="579"/>
                    <a:pt x="67" y="579"/>
                    <a:pt x="67" y="579"/>
                  </a:cubicBezTo>
                  <a:cubicBezTo>
                    <a:pt x="66" y="579"/>
                    <a:pt x="66" y="579"/>
                    <a:pt x="66" y="579"/>
                  </a:cubicBezTo>
                  <a:cubicBezTo>
                    <a:pt x="66" y="579"/>
                    <a:pt x="66" y="579"/>
                    <a:pt x="66" y="579"/>
                  </a:cubicBezTo>
                  <a:cubicBezTo>
                    <a:pt x="65" y="578"/>
                    <a:pt x="65" y="578"/>
                    <a:pt x="65" y="578"/>
                  </a:cubicBezTo>
                  <a:cubicBezTo>
                    <a:pt x="65" y="578"/>
                    <a:pt x="65" y="578"/>
                    <a:pt x="65" y="578"/>
                  </a:cubicBezTo>
                  <a:cubicBezTo>
                    <a:pt x="64" y="578"/>
                    <a:pt x="64" y="578"/>
                    <a:pt x="64" y="578"/>
                  </a:cubicBezTo>
                  <a:cubicBezTo>
                    <a:pt x="64" y="578"/>
                    <a:pt x="64" y="578"/>
                    <a:pt x="64" y="578"/>
                  </a:cubicBezTo>
                  <a:cubicBezTo>
                    <a:pt x="60" y="575"/>
                    <a:pt x="63" y="569"/>
                    <a:pt x="67" y="571"/>
                  </a:cubicBezTo>
                  <a:cubicBezTo>
                    <a:pt x="67" y="571"/>
                    <a:pt x="67" y="571"/>
                    <a:pt x="67" y="571"/>
                  </a:cubicBezTo>
                  <a:cubicBezTo>
                    <a:pt x="68" y="571"/>
                    <a:pt x="68" y="571"/>
                    <a:pt x="68" y="571"/>
                  </a:cubicBezTo>
                  <a:cubicBezTo>
                    <a:pt x="68" y="571"/>
                    <a:pt x="68" y="571"/>
                    <a:pt x="68" y="571"/>
                  </a:cubicBezTo>
                  <a:cubicBezTo>
                    <a:pt x="69" y="571"/>
                    <a:pt x="69" y="571"/>
                    <a:pt x="69" y="571"/>
                  </a:cubicBezTo>
                  <a:cubicBezTo>
                    <a:pt x="69" y="571"/>
                    <a:pt x="69" y="571"/>
                    <a:pt x="69" y="571"/>
                  </a:cubicBezTo>
                  <a:cubicBezTo>
                    <a:pt x="70" y="572"/>
                    <a:pt x="70" y="572"/>
                    <a:pt x="70" y="572"/>
                  </a:cubicBezTo>
                  <a:cubicBezTo>
                    <a:pt x="70" y="572"/>
                    <a:pt x="70" y="572"/>
                    <a:pt x="70" y="572"/>
                  </a:cubicBezTo>
                  <a:cubicBezTo>
                    <a:pt x="71" y="572"/>
                    <a:pt x="71" y="572"/>
                    <a:pt x="71" y="572"/>
                  </a:cubicBezTo>
                  <a:cubicBezTo>
                    <a:pt x="71" y="572"/>
                    <a:pt x="71" y="572"/>
                    <a:pt x="71" y="572"/>
                  </a:cubicBezTo>
                  <a:cubicBezTo>
                    <a:pt x="72" y="573"/>
                    <a:pt x="72" y="573"/>
                    <a:pt x="72" y="573"/>
                  </a:cubicBezTo>
                  <a:cubicBezTo>
                    <a:pt x="72" y="573"/>
                    <a:pt x="72" y="573"/>
                    <a:pt x="72" y="573"/>
                  </a:cubicBezTo>
                  <a:cubicBezTo>
                    <a:pt x="73" y="573"/>
                    <a:pt x="73" y="573"/>
                    <a:pt x="73" y="573"/>
                  </a:cubicBezTo>
                  <a:cubicBezTo>
                    <a:pt x="73" y="574"/>
                    <a:pt x="73" y="574"/>
                    <a:pt x="73" y="574"/>
                  </a:cubicBezTo>
                  <a:cubicBezTo>
                    <a:pt x="74" y="574"/>
                    <a:pt x="74" y="574"/>
                    <a:pt x="74" y="574"/>
                  </a:cubicBezTo>
                  <a:cubicBezTo>
                    <a:pt x="74" y="574"/>
                    <a:pt x="74" y="574"/>
                    <a:pt x="75" y="574"/>
                  </a:cubicBezTo>
                  <a:cubicBezTo>
                    <a:pt x="78" y="577"/>
                    <a:pt x="75" y="583"/>
                    <a:pt x="71" y="581"/>
                  </a:cubicBezTo>
                  <a:close/>
                  <a:moveTo>
                    <a:pt x="105" y="610"/>
                  </a:moveTo>
                  <a:cubicBezTo>
                    <a:pt x="104" y="609"/>
                    <a:pt x="104" y="609"/>
                    <a:pt x="104" y="609"/>
                  </a:cubicBezTo>
                  <a:cubicBezTo>
                    <a:pt x="104" y="608"/>
                    <a:pt x="104" y="608"/>
                    <a:pt x="104" y="608"/>
                  </a:cubicBezTo>
                  <a:cubicBezTo>
                    <a:pt x="103" y="608"/>
                    <a:pt x="103" y="608"/>
                    <a:pt x="103" y="608"/>
                  </a:cubicBezTo>
                  <a:cubicBezTo>
                    <a:pt x="103" y="607"/>
                    <a:pt x="103" y="607"/>
                    <a:pt x="103" y="607"/>
                  </a:cubicBezTo>
                  <a:cubicBezTo>
                    <a:pt x="102" y="607"/>
                    <a:pt x="102" y="607"/>
                    <a:pt x="102" y="607"/>
                  </a:cubicBezTo>
                  <a:cubicBezTo>
                    <a:pt x="102" y="606"/>
                    <a:pt x="102" y="606"/>
                    <a:pt x="102" y="606"/>
                  </a:cubicBezTo>
                  <a:cubicBezTo>
                    <a:pt x="102" y="606"/>
                    <a:pt x="102" y="606"/>
                    <a:pt x="102" y="606"/>
                  </a:cubicBezTo>
                  <a:cubicBezTo>
                    <a:pt x="101" y="605"/>
                    <a:pt x="101" y="605"/>
                    <a:pt x="101" y="605"/>
                  </a:cubicBezTo>
                  <a:cubicBezTo>
                    <a:pt x="101" y="604"/>
                    <a:pt x="101" y="604"/>
                    <a:pt x="101" y="604"/>
                  </a:cubicBezTo>
                  <a:cubicBezTo>
                    <a:pt x="100" y="604"/>
                    <a:pt x="100" y="604"/>
                    <a:pt x="100" y="604"/>
                  </a:cubicBezTo>
                  <a:cubicBezTo>
                    <a:pt x="100" y="603"/>
                    <a:pt x="100" y="603"/>
                    <a:pt x="100" y="603"/>
                  </a:cubicBezTo>
                  <a:cubicBezTo>
                    <a:pt x="99" y="603"/>
                    <a:pt x="99" y="603"/>
                    <a:pt x="99" y="603"/>
                  </a:cubicBezTo>
                  <a:cubicBezTo>
                    <a:pt x="99" y="603"/>
                    <a:pt x="99" y="602"/>
                    <a:pt x="99" y="602"/>
                  </a:cubicBezTo>
                  <a:cubicBezTo>
                    <a:pt x="97" y="598"/>
                    <a:pt x="102" y="595"/>
                    <a:pt x="105" y="597"/>
                  </a:cubicBezTo>
                  <a:cubicBezTo>
                    <a:pt x="105" y="597"/>
                    <a:pt x="105" y="598"/>
                    <a:pt x="105" y="598"/>
                  </a:cubicBezTo>
                  <a:cubicBezTo>
                    <a:pt x="105" y="598"/>
                    <a:pt x="105" y="598"/>
                    <a:pt x="105" y="598"/>
                  </a:cubicBezTo>
                  <a:cubicBezTo>
                    <a:pt x="106" y="599"/>
                    <a:pt x="106" y="599"/>
                    <a:pt x="106" y="599"/>
                  </a:cubicBezTo>
                  <a:cubicBezTo>
                    <a:pt x="106" y="599"/>
                    <a:pt x="106" y="599"/>
                    <a:pt x="106" y="599"/>
                  </a:cubicBezTo>
                  <a:cubicBezTo>
                    <a:pt x="107" y="600"/>
                    <a:pt x="107" y="600"/>
                    <a:pt x="107" y="600"/>
                  </a:cubicBezTo>
                  <a:cubicBezTo>
                    <a:pt x="107" y="601"/>
                    <a:pt x="107" y="601"/>
                    <a:pt x="107" y="601"/>
                  </a:cubicBezTo>
                  <a:cubicBezTo>
                    <a:pt x="108" y="601"/>
                    <a:pt x="108" y="601"/>
                    <a:pt x="108" y="601"/>
                  </a:cubicBezTo>
                  <a:cubicBezTo>
                    <a:pt x="108" y="602"/>
                    <a:pt x="108" y="602"/>
                    <a:pt x="108" y="602"/>
                  </a:cubicBezTo>
                  <a:cubicBezTo>
                    <a:pt x="109" y="602"/>
                    <a:pt x="109" y="602"/>
                    <a:pt x="109" y="602"/>
                  </a:cubicBezTo>
                  <a:cubicBezTo>
                    <a:pt x="109" y="603"/>
                    <a:pt x="109" y="603"/>
                    <a:pt x="109" y="603"/>
                  </a:cubicBezTo>
                  <a:cubicBezTo>
                    <a:pt x="110" y="604"/>
                    <a:pt x="110" y="604"/>
                    <a:pt x="110" y="604"/>
                  </a:cubicBezTo>
                  <a:cubicBezTo>
                    <a:pt x="110" y="604"/>
                    <a:pt x="110" y="604"/>
                    <a:pt x="110" y="604"/>
                  </a:cubicBezTo>
                  <a:cubicBezTo>
                    <a:pt x="110" y="604"/>
                    <a:pt x="110" y="604"/>
                    <a:pt x="110" y="604"/>
                  </a:cubicBezTo>
                  <a:cubicBezTo>
                    <a:pt x="112" y="608"/>
                    <a:pt x="108" y="612"/>
                    <a:pt x="105" y="610"/>
                  </a:cubicBezTo>
                  <a:close/>
                  <a:moveTo>
                    <a:pt x="124" y="653"/>
                  </a:moveTo>
                  <a:cubicBezTo>
                    <a:pt x="122" y="653"/>
                    <a:pt x="121" y="652"/>
                    <a:pt x="121" y="650"/>
                  </a:cubicBezTo>
                  <a:cubicBezTo>
                    <a:pt x="121" y="650"/>
                    <a:pt x="121" y="650"/>
                    <a:pt x="121" y="650"/>
                  </a:cubicBezTo>
                  <a:cubicBezTo>
                    <a:pt x="121" y="649"/>
                    <a:pt x="121" y="649"/>
                    <a:pt x="121" y="649"/>
                  </a:cubicBezTo>
                  <a:cubicBezTo>
                    <a:pt x="120" y="648"/>
                    <a:pt x="120" y="648"/>
                    <a:pt x="120" y="648"/>
                  </a:cubicBezTo>
                  <a:cubicBezTo>
                    <a:pt x="120" y="647"/>
                    <a:pt x="120" y="647"/>
                    <a:pt x="120" y="647"/>
                  </a:cubicBezTo>
                  <a:cubicBezTo>
                    <a:pt x="120" y="646"/>
                    <a:pt x="120" y="646"/>
                    <a:pt x="120" y="646"/>
                  </a:cubicBezTo>
                  <a:cubicBezTo>
                    <a:pt x="120" y="645"/>
                    <a:pt x="120" y="645"/>
                    <a:pt x="120" y="645"/>
                  </a:cubicBezTo>
                  <a:cubicBezTo>
                    <a:pt x="120" y="644"/>
                    <a:pt x="120" y="644"/>
                    <a:pt x="120" y="644"/>
                  </a:cubicBezTo>
                  <a:cubicBezTo>
                    <a:pt x="119" y="644"/>
                    <a:pt x="119" y="644"/>
                    <a:pt x="119" y="644"/>
                  </a:cubicBezTo>
                  <a:cubicBezTo>
                    <a:pt x="119" y="643"/>
                    <a:pt x="119" y="643"/>
                    <a:pt x="119" y="643"/>
                  </a:cubicBezTo>
                  <a:cubicBezTo>
                    <a:pt x="119" y="643"/>
                    <a:pt x="119" y="643"/>
                    <a:pt x="119" y="643"/>
                  </a:cubicBezTo>
                  <a:cubicBezTo>
                    <a:pt x="119" y="639"/>
                    <a:pt x="121" y="638"/>
                    <a:pt x="124" y="638"/>
                  </a:cubicBezTo>
                  <a:cubicBezTo>
                    <a:pt x="125" y="638"/>
                    <a:pt x="126" y="639"/>
                    <a:pt x="126" y="641"/>
                  </a:cubicBezTo>
                  <a:cubicBezTo>
                    <a:pt x="127" y="642"/>
                    <a:pt x="127" y="642"/>
                    <a:pt x="127" y="642"/>
                  </a:cubicBezTo>
                  <a:cubicBezTo>
                    <a:pt x="127" y="643"/>
                    <a:pt x="127" y="643"/>
                    <a:pt x="127" y="643"/>
                  </a:cubicBezTo>
                  <a:cubicBezTo>
                    <a:pt x="127" y="644"/>
                    <a:pt x="127" y="644"/>
                    <a:pt x="127" y="644"/>
                  </a:cubicBezTo>
                  <a:cubicBezTo>
                    <a:pt x="127" y="645"/>
                    <a:pt x="127" y="645"/>
                    <a:pt x="127" y="645"/>
                  </a:cubicBezTo>
                  <a:cubicBezTo>
                    <a:pt x="127" y="646"/>
                    <a:pt x="127" y="646"/>
                    <a:pt x="127" y="646"/>
                  </a:cubicBezTo>
                  <a:cubicBezTo>
                    <a:pt x="128" y="647"/>
                    <a:pt x="128" y="647"/>
                    <a:pt x="128" y="647"/>
                  </a:cubicBezTo>
                  <a:cubicBezTo>
                    <a:pt x="128" y="648"/>
                    <a:pt x="128" y="648"/>
                    <a:pt x="128" y="648"/>
                  </a:cubicBezTo>
                  <a:cubicBezTo>
                    <a:pt x="128" y="649"/>
                    <a:pt x="128" y="649"/>
                    <a:pt x="128" y="649"/>
                  </a:cubicBezTo>
                  <a:cubicBezTo>
                    <a:pt x="128" y="649"/>
                    <a:pt x="128" y="649"/>
                    <a:pt x="128" y="649"/>
                  </a:cubicBezTo>
                  <a:cubicBezTo>
                    <a:pt x="128" y="649"/>
                    <a:pt x="128" y="649"/>
                    <a:pt x="128" y="649"/>
                  </a:cubicBezTo>
                  <a:cubicBezTo>
                    <a:pt x="129" y="652"/>
                    <a:pt x="126" y="654"/>
                    <a:pt x="124" y="653"/>
                  </a:cubicBezTo>
                  <a:close/>
                  <a:moveTo>
                    <a:pt x="170" y="515"/>
                  </a:moveTo>
                  <a:cubicBezTo>
                    <a:pt x="169" y="515"/>
                    <a:pt x="167" y="513"/>
                    <a:pt x="167" y="511"/>
                  </a:cubicBezTo>
                  <a:cubicBezTo>
                    <a:pt x="167" y="509"/>
                    <a:pt x="167" y="509"/>
                    <a:pt x="167" y="509"/>
                  </a:cubicBezTo>
                  <a:cubicBezTo>
                    <a:pt x="167" y="507"/>
                    <a:pt x="167" y="507"/>
                    <a:pt x="167" y="507"/>
                  </a:cubicBezTo>
                  <a:cubicBezTo>
                    <a:pt x="167" y="505"/>
                    <a:pt x="167" y="505"/>
                    <a:pt x="167" y="505"/>
                  </a:cubicBezTo>
                  <a:cubicBezTo>
                    <a:pt x="166" y="503"/>
                    <a:pt x="166" y="503"/>
                    <a:pt x="166" y="503"/>
                  </a:cubicBezTo>
                  <a:cubicBezTo>
                    <a:pt x="166" y="501"/>
                    <a:pt x="168" y="499"/>
                    <a:pt x="170" y="499"/>
                  </a:cubicBezTo>
                  <a:cubicBezTo>
                    <a:pt x="171" y="499"/>
                    <a:pt x="172" y="500"/>
                    <a:pt x="173" y="500"/>
                  </a:cubicBezTo>
                  <a:cubicBezTo>
                    <a:pt x="174" y="501"/>
                    <a:pt x="174" y="502"/>
                    <a:pt x="174" y="503"/>
                  </a:cubicBezTo>
                  <a:cubicBezTo>
                    <a:pt x="174" y="505"/>
                    <a:pt x="174" y="505"/>
                    <a:pt x="174" y="505"/>
                  </a:cubicBezTo>
                  <a:cubicBezTo>
                    <a:pt x="174" y="507"/>
                    <a:pt x="174" y="507"/>
                    <a:pt x="174" y="507"/>
                  </a:cubicBezTo>
                  <a:cubicBezTo>
                    <a:pt x="174" y="509"/>
                    <a:pt x="174" y="509"/>
                    <a:pt x="174" y="509"/>
                  </a:cubicBezTo>
                  <a:cubicBezTo>
                    <a:pt x="174" y="511"/>
                    <a:pt x="174" y="511"/>
                    <a:pt x="174" y="511"/>
                  </a:cubicBezTo>
                  <a:cubicBezTo>
                    <a:pt x="174" y="511"/>
                    <a:pt x="174" y="511"/>
                    <a:pt x="174" y="512"/>
                  </a:cubicBezTo>
                  <a:cubicBezTo>
                    <a:pt x="174" y="514"/>
                    <a:pt x="172" y="515"/>
                    <a:pt x="170" y="515"/>
                  </a:cubicBezTo>
                  <a:close/>
                  <a:moveTo>
                    <a:pt x="179" y="560"/>
                  </a:moveTo>
                  <a:cubicBezTo>
                    <a:pt x="178" y="560"/>
                    <a:pt x="178" y="559"/>
                    <a:pt x="177" y="558"/>
                  </a:cubicBezTo>
                  <a:cubicBezTo>
                    <a:pt x="177" y="557"/>
                    <a:pt x="177" y="557"/>
                    <a:pt x="177" y="557"/>
                  </a:cubicBezTo>
                  <a:cubicBezTo>
                    <a:pt x="176" y="555"/>
                    <a:pt x="176" y="555"/>
                    <a:pt x="176" y="555"/>
                  </a:cubicBezTo>
                  <a:cubicBezTo>
                    <a:pt x="175" y="554"/>
                    <a:pt x="175" y="554"/>
                    <a:pt x="175" y="554"/>
                  </a:cubicBezTo>
                  <a:cubicBezTo>
                    <a:pt x="175" y="552"/>
                    <a:pt x="175" y="552"/>
                    <a:pt x="175" y="552"/>
                  </a:cubicBezTo>
                  <a:cubicBezTo>
                    <a:pt x="174" y="551"/>
                    <a:pt x="174" y="551"/>
                    <a:pt x="174" y="551"/>
                  </a:cubicBezTo>
                  <a:cubicBezTo>
                    <a:pt x="173" y="549"/>
                    <a:pt x="175" y="546"/>
                    <a:pt x="177" y="546"/>
                  </a:cubicBezTo>
                  <a:cubicBezTo>
                    <a:pt x="178" y="545"/>
                    <a:pt x="178" y="545"/>
                    <a:pt x="179" y="546"/>
                  </a:cubicBezTo>
                  <a:cubicBezTo>
                    <a:pt x="180" y="546"/>
                    <a:pt x="181" y="547"/>
                    <a:pt x="181" y="548"/>
                  </a:cubicBezTo>
                  <a:cubicBezTo>
                    <a:pt x="182" y="549"/>
                    <a:pt x="182" y="549"/>
                    <a:pt x="182" y="549"/>
                  </a:cubicBezTo>
                  <a:cubicBezTo>
                    <a:pt x="182" y="551"/>
                    <a:pt x="182" y="551"/>
                    <a:pt x="182" y="551"/>
                  </a:cubicBezTo>
                  <a:cubicBezTo>
                    <a:pt x="183" y="553"/>
                    <a:pt x="183" y="553"/>
                    <a:pt x="183" y="553"/>
                  </a:cubicBezTo>
                  <a:cubicBezTo>
                    <a:pt x="183" y="554"/>
                    <a:pt x="183" y="554"/>
                    <a:pt x="183" y="554"/>
                  </a:cubicBezTo>
                  <a:cubicBezTo>
                    <a:pt x="184" y="555"/>
                    <a:pt x="184" y="555"/>
                    <a:pt x="184" y="555"/>
                  </a:cubicBezTo>
                  <a:cubicBezTo>
                    <a:pt x="184" y="555"/>
                    <a:pt x="184" y="556"/>
                    <a:pt x="184" y="556"/>
                  </a:cubicBezTo>
                  <a:cubicBezTo>
                    <a:pt x="185" y="559"/>
                    <a:pt x="182" y="561"/>
                    <a:pt x="179" y="560"/>
                  </a:cubicBezTo>
                  <a:close/>
                  <a:moveTo>
                    <a:pt x="203" y="598"/>
                  </a:moveTo>
                  <a:cubicBezTo>
                    <a:pt x="203" y="598"/>
                    <a:pt x="203" y="598"/>
                    <a:pt x="203" y="598"/>
                  </a:cubicBezTo>
                  <a:cubicBezTo>
                    <a:pt x="203" y="598"/>
                    <a:pt x="203" y="598"/>
                    <a:pt x="203" y="598"/>
                  </a:cubicBezTo>
                  <a:cubicBezTo>
                    <a:pt x="202" y="597"/>
                    <a:pt x="202" y="597"/>
                    <a:pt x="202" y="597"/>
                  </a:cubicBezTo>
                  <a:cubicBezTo>
                    <a:pt x="201" y="596"/>
                    <a:pt x="201" y="596"/>
                    <a:pt x="201" y="596"/>
                  </a:cubicBezTo>
                  <a:cubicBezTo>
                    <a:pt x="200" y="594"/>
                    <a:pt x="200" y="594"/>
                    <a:pt x="200" y="594"/>
                  </a:cubicBezTo>
                  <a:cubicBezTo>
                    <a:pt x="199" y="593"/>
                    <a:pt x="199" y="593"/>
                    <a:pt x="199" y="593"/>
                  </a:cubicBezTo>
                  <a:cubicBezTo>
                    <a:pt x="198" y="592"/>
                    <a:pt x="198" y="592"/>
                    <a:pt x="198" y="592"/>
                  </a:cubicBezTo>
                  <a:cubicBezTo>
                    <a:pt x="198" y="592"/>
                    <a:pt x="197" y="592"/>
                    <a:pt x="197" y="591"/>
                  </a:cubicBezTo>
                  <a:cubicBezTo>
                    <a:pt x="196" y="587"/>
                    <a:pt x="200" y="584"/>
                    <a:pt x="203" y="587"/>
                  </a:cubicBezTo>
                  <a:cubicBezTo>
                    <a:pt x="203" y="587"/>
                    <a:pt x="203" y="587"/>
                    <a:pt x="203" y="587"/>
                  </a:cubicBezTo>
                  <a:cubicBezTo>
                    <a:pt x="204" y="588"/>
                    <a:pt x="204" y="588"/>
                    <a:pt x="204" y="588"/>
                  </a:cubicBezTo>
                  <a:cubicBezTo>
                    <a:pt x="205" y="589"/>
                    <a:pt x="205" y="589"/>
                    <a:pt x="205" y="589"/>
                  </a:cubicBezTo>
                  <a:cubicBezTo>
                    <a:pt x="206" y="590"/>
                    <a:pt x="206" y="590"/>
                    <a:pt x="206" y="590"/>
                  </a:cubicBezTo>
                  <a:cubicBezTo>
                    <a:pt x="207" y="591"/>
                    <a:pt x="207" y="591"/>
                    <a:pt x="207" y="591"/>
                  </a:cubicBezTo>
                  <a:cubicBezTo>
                    <a:pt x="208" y="593"/>
                    <a:pt x="208" y="593"/>
                    <a:pt x="208" y="593"/>
                  </a:cubicBezTo>
                  <a:cubicBezTo>
                    <a:pt x="208" y="593"/>
                    <a:pt x="208" y="593"/>
                    <a:pt x="208" y="593"/>
                  </a:cubicBezTo>
                  <a:cubicBezTo>
                    <a:pt x="209" y="593"/>
                    <a:pt x="209" y="593"/>
                    <a:pt x="209" y="594"/>
                  </a:cubicBezTo>
                  <a:cubicBezTo>
                    <a:pt x="211" y="598"/>
                    <a:pt x="206" y="601"/>
                    <a:pt x="203" y="598"/>
                  </a:cubicBezTo>
                  <a:close/>
                  <a:moveTo>
                    <a:pt x="241" y="625"/>
                  </a:moveTo>
                  <a:cubicBezTo>
                    <a:pt x="240" y="625"/>
                    <a:pt x="240" y="625"/>
                    <a:pt x="240" y="625"/>
                  </a:cubicBezTo>
                  <a:cubicBezTo>
                    <a:pt x="239" y="625"/>
                    <a:pt x="239" y="625"/>
                    <a:pt x="239" y="625"/>
                  </a:cubicBezTo>
                  <a:cubicBezTo>
                    <a:pt x="239" y="624"/>
                    <a:pt x="239" y="624"/>
                    <a:pt x="239" y="624"/>
                  </a:cubicBezTo>
                  <a:cubicBezTo>
                    <a:pt x="237" y="623"/>
                    <a:pt x="237" y="623"/>
                    <a:pt x="237" y="623"/>
                  </a:cubicBezTo>
                  <a:cubicBezTo>
                    <a:pt x="236" y="623"/>
                    <a:pt x="236" y="623"/>
                    <a:pt x="236" y="623"/>
                  </a:cubicBezTo>
                  <a:cubicBezTo>
                    <a:pt x="234" y="622"/>
                    <a:pt x="234" y="622"/>
                    <a:pt x="234" y="622"/>
                  </a:cubicBezTo>
                  <a:cubicBezTo>
                    <a:pt x="231" y="620"/>
                    <a:pt x="232" y="615"/>
                    <a:pt x="235" y="614"/>
                  </a:cubicBezTo>
                  <a:cubicBezTo>
                    <a:pt x="236" y="614"/>
                    <a:pt x="237" y="615"/>
                    <a:pt x="238" y="615"/>
                  </a:cubicBezTo>
                  <a:cubicBezTo>
                    <a:pt x="239" y="616"/>
                    <a:pt x="239" y="616"/>
                    <a:pt x="239" y="616"/>
                  </a:cubicBezTo>
                  <a:cubicBezTo>
                    <a:pt x="239" y="616"/>
                    <a:pt x="239" y="616"/>
                    <a:pt x="239" y="616"/>
                  </a:cubicBezTo>
                  <a:cubicBezTo>
                    <a:pt x="240" y="616"/>
                    <a:pt x="240" y="616"/>
                    <a:pt x="240" y="616"/>
                  </a:cubicBezTo>
                  <a:cubicBezTo>
                    <a:pt x="242" y="617"/>
                    <a:pt x="242" y="617"/>
                    <a:pt x="242" y="617"/>
                  </a:cubicBezTo>
                  <a:cubicBezTo>
                    <a:pt x="243" y="618"/>
                    <a:pt x="243" y="618"/>
                    <a:pt x="243" y="618"/>
                  </a:cubicBezTo>
                  <a:cubicBezTo>
                    <a:pt x="244" y="618"/>
                    <a:pt x="244" y="618"/>
                    <a:pt x="244" y="618"/>
                  </a:cubicBezTo>
                  <a:cubicBezTo>
                    <a:pt x="245" y="619"/>
                    <a:pt x="245" y="619"/>
                    <a:pt x="245" y="619"/>
                  </a:cubicBezTo>
                  <a:cubicBezTo>
                    <a:pt x="248" y="622"/>
                    <a:pt x="245" y="627"/>
                    <a:pt x="241" y="625"/>
                  </a:cubicBezTo>
                  <a:close/>
                  <a:moveTo>
                    <a:pt x="285" y="640"/>
                  </a:moveTo>
                  <a:cubicBezTo>
                    <a:pt x="284" y="639"/>
                    <a:pt x="284" y="639"/>
                    <a:pt x="284" y="639"/>
                  </a:cubicBezTo>
                  <a:cubicBezTo>
                    <a:pt x="282" y="639"/>
                    <a:pt x="282" y="639"/>
                    <a:pt x="282" y="639"/>
                  </a:cubicBezTo>
                  <a:cubicBezTo>
                    <a:pt x="282" y="639"/>
                    <a:pt x="282" y="639"/>
                    <a:pt x="282" y="639"/>
                  </a:cubicBezTo>
                  <a:cubicBezTo>
                    <a:pt x="280" y="639"/>
                    <a:pt x="280" y="639"/>
                    <a:pt x="280" y="639"/>
                  </a:cubicBezTo>
                  <a:cubicBezTo>
                    <a:pt x="279" y="638"/>
                    <a:pt x="279" y="638"/>
                    <a:pt x="279" y="638"/>
                  </a:cubicBezTo>
                  <a:cubicBezTo>
                    <a:pt x="277" y="638"/>
                    <a:pt x="277" y="638"/>
                    <a:pt x="277" y="638"/>
                  </a:cubicBezTo>
                  <a:cubicBezTo>
                    <a:pt x="274" y="637"/>
                    <a:pt x="273" y="632"/>
                    <a:pt x="276" y="631"/>
                  </a:cubicBezTo>
                  <a:cubicBezTo>
                    <a:pt x="277" y="630"/>
                    <a:pt x="278" y="630"/>
                    <a:pt x="279" y="630"/>
                  </a:cubicBezTo>
                  <a:cubicBezTo>
                    <a:pt x="280" y="631"/>
                    <a:pt x="280" y="631"/>
                    <a:pt x="280" y="631"/>
                  </a:cubicBezTo>
                  <a:cubicBezTo>
                    <a:pt x="282" y="631"/>
                    <a:pt x="282" y="631"/>
                    <a:pt x="282" y="631"/>
                  </a:cubicBezTo>
                  <a:cubicBezTo>
                    <a:pt x="282" y="631"/>
                    <a:pt x="282" y="631"/>
                    <a:pt x="282" y="631"/>
                  </a:cubicBezTo>
                  <a:cubicBezTo>
                    <a:pt x="283" y="631"/>
                    <a:pt x="283" y="631"/>
                    <a:pt x="283" y="631"/>
                  </a:cubicBezTo>
                  <a:cubicBezTo>
                    <a:pt x="285" y="632"/>
                    <a:pt x="285" y="632"/>
                    <a:pt x="285" y="632"/>
                  </a:cubicBezTo>
                  <a:cubicBezTo>
                    <a:pt x="286" y="632"/>
                    <a:pt x="286" y="632"/>
                    <a:pt x="286" y="632"/>
                  </a:cubicBezTo>
                  <a:cubicBezTo>
                    <a:pt x="287" y="632"/>
                    <a:pt x="289" y="633"/>
                    <a:pt x="289" y="635"/>
                  </a:cubicBezTo>
                  <a:cubicBezTo>
                    <a:pt x="289" y="638"/>
                    <a:pt x="287" y="640"/>
                    <a:pt x="285" y="640"/>
                  </a:cubicBezTo>
                  <a:close/>
                  <a:moveTo>
                    <a:pt x="330" y="641"/>
                  </a:moveTo>
                  <a:cubicBezTo>
                    <a:pt x="330" y="641"/>
                    <a:pt x="330" y="641"/>
                    <a:pt x="330" y="641"/>
                  </a:cubicBezTo>
                  <a:cubicBezTo>
                    <a:pt x="328" y="642"/>
                    <a:pt x="328" y="642"/>
                    <a:pt x="328" y="642"/>
                  </a:cubicBezTo>
                  <a:cubicBezTo>
                    <a:pt x="326" y="642"/>
                    <a:pt x="326" y="642"/>
                    <a:pt x="326" y="642"/>
                  </a:cubicBezTo>
                  <a:cubicBezTo>
                    <a:pt x="326" y="642"/>
                    <a:pt x="326" y="642"/>
                    <a:pt x="326" y="642"/>
                  </a:cubicBezTo>
                  <a:cubicBezTo>
                    <a:pt x="325" y="642"/>
                    <a:pt x="325" y="642"/>
                    <a:pt x="325" y="642"/>
                  </a:cubicBezTo>
                  <a:cubicBezTo>
                    <a:pt x="323" y="642"/>
                    <a:pt x="323" y="642"/>
                    <a:pt x="323" y="642"/>
                  </a:cubicBezTo>
                  <a:cubicBezTo>
                    <a:pt x="322" y="642"/>
                    <a:pt x="322" y="642"/>
                    <a:pt x="322" y="642"/>
                  </a:cubicBezTo>
                  <a:cubicBezTo>
                    <a:pt x="322" y="642"/>
                    <a:pt x="322" y="642"/>
                    <a:pt x="322" y="642"/>
                  </a:cubicBezTo>
                  <a:cubicBezTo>
                    <a:pt x="317" y="641"/>
                    <a:pt x="318" y="634"/>
                    <a:pt x="322" y="634"/>
                  </a:cubicBezTo>
                  <a:cubicBezTo>
                    <a:pt x="323" y="634"/>
                    <a:pt x="323" y="634"/>
                    <a:pt x="323" y="634"/>
                  </a:cubicBezTo>
                  <a:cubicBezTo>
                    <a:pt x="324" y="634"/>
                    <a:pt x="324" y="634"/>
                    <a:pt x="324" y="634"/>
                  </a:cubicBezTo>
                  <a:cubicBezTo>
                    <a:pt x="326" y="634"/>
                    <a:pt x="326" y="634"/>
                    <a:pt x="326" y="634"/>
                  </a:cubicBezTo>
                  <a:cubicBezTo>
                    <a:pt x="326" y="634"/>
                    <a:pt x="326" y="634"/>
                    <a:pt x="326" y="634"/>
                  </a:cubicBezTo>
                  <a:cubicBezTo>
                    <a:pt x="327" y="634"/>
                    <a:pt x="327" y="634"/>
                    <a:pt x="327" y="634"/>
                  </a:cubicBezTo>
                  <a:cubicBezTo>
                    <a:pt x="329" y="634"/>
                    <a:pt x="329" y="634"/>
                    <a:pt x="329" y="634"/>
                  </a:cubicBezTo>
                  <a:cubicBezTo>
                    <a:pt x="329" y="633"/>
                    <a:pt x="329" y="633"/>
                    <a:pt x="329" y="633"/>
                  </a:cubicBezTo>
                  <a:cubicBezTo>
                    <a:pt x="330" y="633"/>
                    <a:pt x="330" y="633"/>
                    <a:pt x="330" y="633"/>
                  </a:cubicBezTo>
                  <a:cubicBezTo>
                    <a:pt x="335" y="634"/>
                    <a:pt x="335" y="641"/>
                    <a:pt x="330" y="641"/>
                  </a:cubicBezTo>
                  <a:close/>
                  <a:moveTo>
                    <a:pt x="375" y="631"/>
                  </a:moveTo>
                  <a:cubicBezTo>
                    <a:pt x="373" y="632"/>
                    <a:pt x="373" y="632"/>
                    <a:pt x="373" y="632"/>
                  </a:cubicBezTo>
                  <a:cubicBezTo>
                    <a:pt x="371" y="632"/>
                    <a:pt x="371" y="632"/>
                    <a:pt x="371" y="632"/>
                  </a:cubicBezTo>
                  <a:cubicBezTo>
                    <a:pt x="370" y="633"/>
                    <a:pt x="370" y="633"/>
                    <a:pt x="370" y="633"/>
                  </a:cubicBezTo>
                  <a:cubicBezTo>
                    <a:pt x="370" y="633"/>
                    <a:pt x="370" y="633"/>
                    <a:pt x="370" y="633"/>
                  </a:cubicBezTo>
                  <a:cubicBezTo>
                    <a:pt x="368" y="633"/>
                    <a:pt x="368" y="633"/>
                    <a:pt x="368" y="633"/>
                  </a:cubicBezTo>
                  <a:cubicBezTo>
                    <a:pt x="367" y="634"/>
                    <a:pt x="367" y="634"/>
                    <a:pt x="367" y="634"/>
                  </a:cubicBezTo>
                  <a:cubicBezTo>
                    <a:pt x="367" y="634"/>
                    <a:pt x="367" y="634"/>
                    <a:pt x="367" y="634"/>
                  </a:cubicBezTo>
                  <a:cubicBezTo>
                    <a:pt x="362" y="635"/>
                    <a:pt x="361" y="628"/>
                    <a:pt x="365" y="626"/>
                  </a:cubicBezTo>
                  <a:cubicBezTo>
                    <a:pt x="366" y="626"/>
                    <a:pt x="366" y="626"/>
                    <a:pt x="366" y="626"/>
                  </a:cubicBezTo>
                  <a:cubicBezTo>
                    <a:pt x="367" y="625"/>
                    <a:pt x="367" y="625"/>
                    <a:pt x="367" y="625"/>
                  </a:cubicBezTo>
                  <a:cubicBezTo>
                    <a:pt x="369" y="625"/>
                    <a:pt x="369" y="625"/>
                    <a:pt x="369" y="625"/>
                  </a:cubicBezTo>
                  <a:cubicBezTo>
                    <a:pt x="370" y="625"/>
                    <a:pt x="370" y="625"/>
                    <a:pt x="370" y="625"/>
                  </a:cubicBezTo>
                  <a:cubicBezTo>
                    <a:pt x="371" y="624"/>
                    <a:pt x="371" y="624"/>
                    <a:pt x="371" y="624"/>
                  </a:cubicBezTo>
                  <a:cubicBezTo>
                    <a:pt x="372" y="624"/>
                    <a:pt x="372" y="624"/>
                    <a:pt x="372" y="624"/>
                  </a:cubicBezTo>
                  <a:cubicBezTo>
                    <a:pt x="372" y="624"/>
                    <a:pt x="372" y="624"/>
                    <a:pt x="373" y="624"/>
                  </a:cubicBezTo>
                  <a:cubicBezTo>
                    <a:pt x="377" y="623"/>
                    <a:pt x="379" y="630"/>
                    <a:pt x="375" y="631"/>
                  </a:cubicBezTo>
                  <a:close/>
                  <a:moveTo>
                    <a:pt x="415" y="608"/>
                  </a:moveTo>
                  <a:cubicBezTo>
                    <a:pt x="414" y="609"/>
                    <a:pt x="414" y="609"/>
                    <a:pt x="414" y="609"/>
                  </a:cubicBezTo>
                  <a:cubicBezTo>
                    <a:pt x="413" y="610"/>
                    <a:pt x="413" y="610"/>
                    <a:pt x="413" y="610"/>
                  </a:cubicBezTo>
                  <a:cubicBezTo>
                    <a:pt x="411" y="611"/>
                    <a:pt x="411" y="611"/>
                    <a:pt x="411" y="611"/>
                  </a:cubicBezTo>
                  <a:cubicBezTo>
                    <a:pt x="410" y="612"/>
                    <a:pt x="410" y="612"/>
                    <a:pt x="410" y="612"/>
                  </a:cubicBezTo>
                  <a:cubicBezTo>
                    <a:pt x="409" y="612"/>
                    <a:pt x="409" y="612"/>
                    <a:pt x="409" y="612"/>
                  </a:cubicBezTo>
                  <a:cubicBezTo>
                    <a:pt x="409" y="613"/>
                    <a:pt x="409" y="613"/>
                    <a:pt x="409" y="613"/>
                  </a:cubicBezTo>
                  <a:cubicBezTo>
                    <a:pt x="408" y="613"/>
                    <a:pt x="408" y="613"/>
                    <a:pt x="408" y="613"/>
                  </a:cubicBezTo>
                  <a:cubicBezTo>
                    <a:pt x="408" y="613"/>
                    <a:pt x="408" y="613"/>
                    <a:pt x="408" y="613"/>
                  </a:cubicBezTo>
                  <a:cubicBezTo>
                    <a:pt x="404" y="615"/>
                    <a:pt x="401" y="609"/>
                    <a:pt x="404" y="606"/>
                  </a:cubicBezTo>
                  <a:cubicBezTo>
                    <a:pt x="405" y="606"/>
                    <a:pt x="405" y="606"/>
                    <a:pt x="405" y="606"/>
                  </a:cubicBezTo>
                  <a:cubicBezTo>
                    <a:pt x="406" y="605"/>
                    <a:pt x="406" y="605"/>
                    <a:pt x="406" y="605"/>
                  </a:cubicBezTo>
                  <a:cubicBezTo>
                    <a:pt x="407" y="604"/>
                    <a:pt x="407" y="604"/>
                    <a:pt x="407" y="604"/>
                  </a:cubicBezTo>
                  <a:cubicBezTo>
                    <a:pt x="408" y="603"/>
                    <a:pt x="408" y="603"/>
                    <a:pt x="408" y="603"/>
                  </a:cubicBezTo>
                  <a:cubicBezTo>
                    <a:pt x="409" y="602"/>
                    <a:pt x="409" y="602"/>
                    <a:pt x="409" y="602"/>
                  </a:cubicBezTo>
                  <a:cubicBezTo>
                    <a:pt x="410" y="602"/>
                    <a:pt x="410" y="602"/>
                    <a:pt x="410" y="602"/>
                  </a:cubicBezTo>
                  <a:cubicBezTo>
                    <a:pt x="410" y="602"/>
                    <a:pt x="410" y="602"/>
                    <a:pt x="410" y="602"/>
                  </a:cubicBezTo>
                  <a:cubicBezTo>
                    <a:pt x="411" y="601"/>
                    <a:pt x="411" y="601"/>
                    <a:pt x="412" y="601"/>
                  </a:cubicBezTo>
                  <a:cubicBezTo>
                    <a:pt x="416" y="600"/>
                    <a:pt x="418" y="606"/>
                    <a:pt x="415" y="608"/>
                  </a:cubicBezTo>
                  <a:close/>
                  <a:moveTo>
                    <a:pt x="409" y="576"/>
                  </a:moveTo>
                  <a:cubicBezTo>
                    <a:pt x="399" y="587"/>
                    <a:pt x="385" y="596"/>
                    <a:pt x="370" y="602"/>
                  </a:cubicBezTo>
                  <a:cubicBezTo>
                    <a:pt x="356" y="608"/>
                    <a:pt x="341" y="612"/>
                    <a:pt x="326" y="613"/>
                  </a:cubicBezTo>
                  <a:cubicBezTo>
                    <a:pt x="322" y="613"/>
                    <a:pt x="318" y="613"/>
                    <a:pt x="314" y="614"/>
                  </a:cubicBezTo>
                  <a:cubicBezTo>
                    <a:pt x="303" y="614"/>
                    <a:pt x="292" y="613"/>
                    <a:pt x="282" y="611"/>
                  </a:cubicBezTo>
                  <a:cubicBezTo>
                    <a:pt x="266" y="608"/>
                    <a:pt x="252" y="602"/>
                    <a:pt x="239" y="595"/>
                  </a:cubicBezTo>
                  <a:cubicBezTo>
                    <a:pt x="224" y="585"/>
                    <a:pt x="211" y="572"/>
                    <a:pt x="203" y="555"/>
                  </a:cubicBezTo>
                  <a:cubicBezTo>
                    <a:pt x="196" y="540"/>
                    <a:pt x="193" y="523"/>
                    <a:pt x="196" y="502"/>
                  </a:cubicBezTo>
                  <a:cubicBezTo>
                    <a:pt x="198" y="501"/>
                    <a:pt x="201" y="500"/>
                    <a:pt x="203" y="498"/>
                  </a:cubicBezTo>
                  <a:cubicBezTo>
                    <a:pt x="220" y="490"/>
                    <a:pt x="231" y="474"/>
                    <a:pt x="239" y="456"/>
                  </a:cubicBezTo>
                  <a:cubicBezTo>
                    <a:pt x="242" y="449"/>
                    <a:pt x="245" y="442"/>
                    <a:pt x="247" y="434"/>
                  </a:cubicBezTo>
                  <a:cubicBezTo>
                    <a:pt x="258" y="441"/>
                    <a:pt x="269" y="446"/>
                    <a:pt x="282" y="449"/>
                  </a:cubicBezTo>
                  <a:cubicBezTo>
                    <a:pt x="292" y="451"/>
                    <a:pt x="303" y="452"/>
                    <a:pt x="314" y="453"/>
                  </a:cubicBezTo>
                  <a:cubicBezTo>
                    <a:pt x="315" y="453"/>
                    <a:pt x="315" y="453"/>
                    <a:pt x="315" y="453"/>
                  </a:cubicBezTo>
                  <a:cubicBezTo>
                    <a:pt x="318" y="453"/>
                    <a:pt x="322" y="452"/>
                    <a:pt x="326" y="452"/>
                  </a:cubicBezTo>
                  <a:cubicBezTo>
                    <a:pt x="342" y="451"/>
                    <a:pt x="356" y="447"/>
                    <a:pt x="370" y="441"/>
                  </a:cubicBezTo>
                  <a:cubicBezTo>
                    <a:pt x="375" y="439"/>
                    <a:pt x="379" y="436"/>
                    <a:pt x="384" y="434"/>
                  </a:cubicBezTo>
                  <a:cubicBezTo>
                    <a:pt x="389" y="454"/>
                    <a:pt x="397" y="473"/>
                    <a:pt x="409" y="486"/>
                  </a:cubicBezTo>
                  <a:cubicBezTo>
                    <a:pt x="416" y="493"/>
                    <a:pt x="423" y="498"/>
                    <a:pt x="431" y="502"/>
                  </a:cubicBezTo>
                  <a:cubicBezTo>
                    <a:pt x="435" y="533"/>
                    <a:pt x="426" y="557"/>
                    <a:pt x="409" y="576"/>
                  </a:cubicBezTo>
                  <a:close/>
                  <a:moveTo>
                    <a:pt x="445" y="572"/>
                  </a:moveTo>
                  <a:cubicBezTo>
                    <a:pt x="445" y="572"/>
                    <a:pt x="445" y="572"/>
                    <a:pt x="445" y="572"/>
                  </a:cubicBezTo>
                  <a:cubicBezTo>
                    <a:pt x="444" y="573"/>
                    <a:pt x="444" y="573"/>
                    <a:pt x="444" y="573"/>
                  </a:cubicBezTo>
                  <a:cubicBezTo>
                    <a:pt x="443" y="575"/>
                    <a:pt x="443" y="575"/>
                    <a:pt x="443" y="575"/>
                  </a:cubicBezTo>
                  <a:cubicBezTo>
                    <a:pt x="442" y="576"/>
                    <a:pt x="442" y="576"/>
                    <a:pt x="442" y="576"/>
                  </a:cubicBezTo>
                  <a:cubicBezTo>
                    <a:pt x="441" y="578"/>
                    <a:pt x="441" y="578"/>
                    <a:pt x="441" y="578"/>
                  </a:cubicBezTo>
                  <a:cubicBezTo>
                    <a:pt x="441" y="579"/>
                    <a:pt x="441" y="579"/>
                    <a:pt x="441" y="579"/>
                  </a:cubicBezTo>
                  <a:cubicBezTo>
                    <a:pt x="441" y="579"/>
                    <a:pt x="441" y="579"/>
                    <a:pt x="440" y="579"/>
                  </a:cubicBezTo>
                  <a:cubicBezTo>
                    <a:pt x="440" y="579"/>
                    <a:pt x="440" y="580"/>
                    <a:pt x="440" y="580"/>
                  </a:cubicBezTo>
                  <a:cubicBezTo>
                    <a:pt x="437" y="582"/>
                    <a:pt x="432" y="578"/>
                    <a:pt x="435" y="574"/>
                  </a:cubicBezTo>
                  <a:cubicBezTo>
                    <a:pt x="435" y="573"/>
                    <a:pt x="435" y="573"/>
                    <a:pt x="435" y="573"/>
                  </a:cubicBezTo>
                  <a:cubicBezTo>
                    <a:pt x="436" y="572"/>
                    <a:pt x="436" y="572"/>
                    <a:pt x="436" y="572"/>
                  </a:cubicBezTo>
                  <a:cubicBezTo>
                    <a:pt x="437" y="571"/>
                    <a:pt x="437" y="571"/>
                    <a:pt x="437" y="571"/>
                  </a:cubicBezTo>
                  <a:cubicBezTo>
                    <a:pt x="438" y="569"/>
                    <a:pt x="438" y="569"/>
                    <a:pt x="438" y="569"/>
                  </a:cubicBezTo>
                  <a:cubicBezTo>
                    <a:pt x="439" y="568"/>
                    <a:pt x="439" y="568"/>
                    <a:pt x="439" y="568"/>
                  </a:cubicBezTo>
                  <a:cubicBezTo>
                    <a:pt x="439" y="568"/>
                    <a:pt x="439" y="568"/>
                    <a:pt x="439" y="568"/>
                  </a:cubicBezTo>
                  <a:cubicBezTo>
                    <a:pt x="439" y="567"/>
                    <a:pt x="439" y="567"/>
                    <a:pt x="440" y="567"/>
                  </a:cubicBezTo>
                  <a:cubicBezTo>
                    <a:pt x="440" y="566"/>
                    <a:pt x="440" y="566"/>
                    <a:pt x="440" y="566"/>
                  </a:cubicBezTo>
                  <a:cubicBezTo>
                    <a:pt x="443" y="564"/>
                    <a:pt x="447" y="568"/>
                    <a:pt x="445" y="572"/>
                  </a:cubicBezTo>
                  <a:close/>
                  <a:moveTo>
                    <a:pt x="460" y="526"/>
                  </a:moveTo>
                  <a:cubicBezTo>
                    <a:pt x="460" y="528"/>
                    <a:pt x="460" y="528"/>
                    <a:pt x="460" y="528"/>
                  </a:cubicBezTo>
                  <a:cubicBezTo>
                    <a:pt x="460" y="530"/>
                    <a:pt x="460" y="530"/>
                    <a:pt x="460" y="530"/>
                  </a:cubicBezTo>
                  <a:cubicBezTo>
                    <a:pt x="459" y="532"/>
                    <a:pt x="459" y="532"/>
                    <a:pt x="459" y="532"/>
                  </a:cubicBezTo>
                  <a:cubicBezTo>
                    <a:pt x="459" y="534"/>
                    <a:pt x="459" y="534"/>
                    <a:pt x="459" y="534"/>
                  </a:cubicBezTo>
                  <a:cubicBezTo>
                    <a:pt x="459" y="534"/>
                    <a:pt x="459" y="534"/>
                    <a:pt x="459" y="534"/>
                  </a:cubicBezTo>
                  <a:cubicBezTo>
                    <a:pt x="459" y="536"/>
                    <a:pt x="457" y="537"/>
                    <a:pt x="456" y="537"/>
                  </a:cubicBezTo>
                  <a:cubicBezTo>
                    <a:pt x="455" y="537"/>
                    <a:pt x="454" y="537"/>
                    <a:pt x="453" y="536"/>
                  </a:cubicBezTo>
                  <a:cubicBezTo>
                    <a:pt x="452" y="535"/>
                    <a:pt x="451" y="534"/>
                    <a:pt x="452" y="532"/>
                  </a:cubicBezTo>
                  <a:cubicBezTo>
                    <a:pt x="452" y="532"/>
                    <a:pt x="452" y="532"/>
                    <a:pt x="452" y="532"/>
                  </a:cubicBezTo>
                  <a:cubicBezTo>
                    <a:pt x="452" y="530"/>
                    <a:pt x="452" y="530"/>
                    <a:pt x="452" y="530"/>
                  </a:cubicBezTo>
                  <a:cubicBezTo>
                    <a:pt x="452" y="528"/>
                    <a:pt x="452" y="528"/>
                    <a:pt x="452" y="528"/>
                  </a:cubicBezTo>
                  <a:cubicBezTo>
                    <a:pt x="453" y="526"/>
                    <a:pt x="453" y="526"/>
                    <a:pt x="453" y="526"/>
                  </a:cubicBezTo>
                  <a:cubicBezTo>
                    <a:pt x="453" y="525"/>
                    <a:pt x="453" y="525"/>
                    <a:pt x="453" y="525"/>
                  </a:cubicBezTo>
                  <a:cubicBezTo>
                    <a:pt x="453" y="524"/>
                    <a:pt x="453" y="524"/>
                    <a:pt x="453" y="524"/>
                  </a:cubicBezTo>
                  <a:cubicBezTo>
                    <a:pt x="454" y="522"/>
                    <a:pt x="455" y="522"/>
                    <a:pt x="456" y="522"/>
                  </a:cubicBezTo>
                  <a:cubicBezTo>
                    <a:pt x="458" y="521"/>
                    <a:pt x="461" y="523"/>
                    <a:pt x="460" y="526"/>
                  </a:cubicBezTo>
                  <a:close/>
                  <a:moveTo>
                    <a:pt x="456" y="328"/>
                  </a:moveTo>
                  <a:cubicBezTo>
                    <a:pt x="452" y="331"/>
                    <a:pt x="447" y="333"/>
                    <a:pt x="442" y="334"/>
                  </a:cubicBezTo>
                  <a:cubicBezTo>
                    <a:pt x="442" y="335"/>
                    <a:pt x="441" y="337"/>
                    <a:pt x="440" y="339"/>
                  </a:cubicBezTo>
                  <a:cubicBezTo>
                    <a:pt x="432" y="357"/>
                    <a:pt x="422" y="373"/>
                    <a:pt x="409" y="387"/>
                  </a:cubicBezTo>
                  <a:cubicBezTo>
                    <a:pt x="398" y="400"/>
                    <a:pt x="385" y="411"/>
                    <a:pt x="370" y="419"/>
                  </a:cubicBezTo>
                  <a:cubicBezTo>
                    <a:pt x="356" y="426"/>
                    <a:pt x="342" y="430"/>
                    <a:pt x="326" y="432"/>
                  </a:cubicBezTo>
                  <a:cubicBezTo>
                    <a:pt x="322" y="432"/>
                    <a:pt x="318" y="432"/>
                    <a:pt x="315" y="432"/>
                  </a:cubicBezTo>
                  <a:cubicBezTo>
                    <a:pt x="314" y="432"/>
                    <a:pt x="314" y="432"/>
                    <a:pt x="314" y="432"/>
                  </a:cubicBezTo>
                  <a:cubicBezTo>
                    <a:pt x="303" y="432"/>
                    <a:pt x="292" y="431"/>
                    <a:pt x="282" y="428"/>
                  </a:cubicBezTo>
                  <a:cubicBezTo>
                    <a:pt x="266" y="423"/>
                    <a:pt x="252" y="416"/>
                    <a:pt x="239" y="406"/>
                  </a:cubicBezTo>
                  <a:cubicBezTo>
                    <a:pt x="225" y="395"/>
                    <a:pt x="213" y="381"/>
                    <a:pt x="203" y="365"/>
                  </a:cubicBezTo>
                  <a:cubicBezTo>
                    <a:pt x="197" y="355"/>
                    <a:pt x="191" y="345"/>
                    <a:pt x="187" y="334"/>
                  </a:cubicBezTo>
                  <a:cubicBezTo>
                    <a:pt x="184" y="333"/>
                    <a:pt x="182" y="332"/>
                    <a:pt x="179" y="331"/>
                  </a:cubicBezTo>
                  <a:cubicBezTo>
                    <a:pt x="176" y="330"/>
                    <a:pt x="173" y="328"/>
                    <a:pt x="170" y="325"/>
                  </a:cubicBezTo>
                  <a:cubicBezTo>
                    <a:pt x="153" y="310"/>
                    <a:pt x="144" y="277"/>
                    <a:pt x="148" y="248"/>
                  </a:cubicBezTo>
                  <a:cubicBezTo>
                    <a:pt x="151" y="221"/>
                    <a:pt x="161" y="207"/>
                    <a:pt x="170" y="210"/>
                  </a:cubicBezTo>
                  <a:cubicBezTo>
                    <a:pt x="173" y="211"/>
                    <a:pt x="176" y="214"/>
                    <a:pt x="179" y="219"/>
                  </a:cubicBezTo>
                  <a:cubicBezTo>
                    <a:pt x="183" y="226"/>
                    <a:pt x="185" y="236"/>
                    <a:pt x="187" y="249"/>
                  </a:cubicBezTo>
                  <a:cubicBezTo>
                    <a:pt x="192" y="249"/>
                    <a:pt x="198" y="246"/>
                    <a:pt x="203" y="242"/>
                  </a:cubicBezTo>
                  <a:cubicBezTo>
                    <a:pt x="216" y="233"/>
                    <a:pt x="229" y="214"/>
                    <a:pt x="239" y="194"/>
                  </a:cubicBezTo>
                  <a:cubicBezTo>
                    <a:pt x="252" y="169"/>
                    <a:pt x="262" y="141"/>
                    <a:pt x="265" y="121"/>
                  </a:cubicBezTo>
                  <a:cubicBezTo>
                    <a:pt x="266" y="141"/>
                    <a:pt x="271" y="161"/>
                    <a:pt x="282" y="177"/>
                  </a:cubicBezTo>
                  <a:cubicBezTo>
                    <a:pt x="289" y="188"/>
                    <a:pt x="300" y="196"/>
                    <a:pt x="314" y="201"/>
                  </a:cubicBezTo>
                  <a:cubicBezTo>
                    <a:pt x="318" y="202"/>
                    <a:pt x="322" y="203"/>
                    <a:pt x="326" y="203"/>
                  </a:cubicBezTo>
                  <a:cubicBezTo>
                    <a:pt x="338" y="205"/>
                    <a:pt x="353" y="204"/>
                    <a:pt x="370" y="199"/>
                  </a:cubicBezTo>
                  <a:cubicBezTo>
                    <a:pt x="372" y="199"/>
                    <a:pt x="375" y="198"/>
                    <a:pt x="378" y="197"/>
                  </a:cubicBezTo>
                  <a:cubicBezTo>
                    <a:pt x="393" y="192"/>
                    <a:pt x="401" y="208"/>
                    <a:pt x="409" y="228"/>
                  </a:cubicBezTo>
                  <a:cubicBezTo>
                    <a:pt x="417" y="244"/>
                    <a:pt x="425" y="262"/>
                    <a:pt x="440" y="272"/>
                  </a:cubicBezTo>
                  <a:cubicBezTo>
                    <a:pt x="445" y="276"/>
                    <a:pt x="450" y="278"/>
                    <a:pt x="456" y="279"/>
                  </a:cubicBezTo>
                  <a:cubicBezTo>
                    <a:pt x="463" y="280"/>
                    <a:pt x="471" y="280"/>
                    <a:pt x="481" y="278"/>
                  </a:cubicBezTo>
                  <a:cubicBezTo>
                    <a:pt x="478" y="299"/>
                    <a:pt x="469" y="318"/>
                    <a:pt x="456" y="328"/>
                  </a:cubicBezTo>
                  <a:close/>
                  <a:moveTo>
                    <a:pt x="510" y="643"/>
                  </a:moveTo>
                  <a:cubicBezTo>
                    <a:pt x="510" y="644"/>
                    <a:pt x="510" y="644"/>
                    <a:pt x="510" y="644"/>
                  </a:cubicBezTo>
                  <a:cubicBezTo>
                    <a:pt x="509" y="644"/>
                    <a:pt x="509" y="644"/>
                    <a:pt x="509" y="644"/>
                  </a:cubicBezTo>
                  <a:cubicBezTo>
                    <a:pt x="509" y="645"/>
                    <a:pt x="509" y="645"/>
                    <a:pt x="509" y="645"/>
                  </a:cubicBezTo>
                  <a:cubicBezTo>
                    <a:pt x="509" y="646"/>
                    <a:pt x="509" y="646"/>
                    <a:pt x="509" y="646"/>
                  </a:cubicBezTo>
                  <a:cubicBezTo>
                    <a:pt x="509" y="647"/>
                    <a:pt x="509" y="647"/>
                    <a:pt x="509" y="647"/>
                  </a:cubicBezTo>
                  <a:cubicBezTo>
                    <a:pt x="509" y="648"/>
                    <a:pt x="509" y="648"/>
                    <a:pt x="509" y="648"/>
                  </a:cubicBezTo>
                  <a:cubicBezTo>
                    <a:pt x="508" y="649"/>
                    <a:pt x="508" y="649"/>
                    <a:pt x="508" y="649"/>
                  </a:cubicBezTo>
                  <a:cubicBezTo>
                    <a:pt x="508" y="650"/>
                    <a:pt x="508" y="650"/>
                    <a:pt x="508" y="650"/>
                  </a:cubicBezTo>
                  <a:cubicBezTo>
                    <a:pt x="508" y="650"/>
                    <a:pt x="508" y="650"/>
                    <a:pt x="508" y="650"/>
                  </a:cubicBezTo>
                  <a:cubicBezTo>
                    <a:pt x="508" y="651"/>
                    <a:pt x="508" y="651"/>
                    <a:pt x="508" y="651"/>
                  </a:cubicBezTo>
                  <a:cubicBezTo>
                    <a:pt x="507" y="653"/>
                    <a:pt x="506" y="653"/>
                    <a:pt x="505" y="653"/>
                  </a:cubicBezTo>
                  <a:cubicBezTo>
                    <a:pt x="503" y="654"/>
                    <a:pt x="500" y="652"/>
                    <a:pt x="501" y="649"/>
                  </a:cubicBezTo>
                  <a:cubicBezTo>
                    <a:pt x="501" y="649"/>
                    <a:pt x="501" y="649"/>
                    <a:pt x="501" y="649"/>
                  </a:cubicBezTo>
                  <a:cubicBezTo>
                    <a:pt x="501" y="648"/>
                    <a:pt x="501" y="648"/>
                    <a:pt x="501" y="648"/>
                  </a:cubicBezTo>
                  <a:cubicBezTo>
                    <a:pt x="501" y="647"/>
                    <a:pt x="501" y="647"/>
                    <a:pt x="501" y="647"/>
                  </a:cubicBezTo>
                  <a:cubicBezTo>
                    <a:pt x="502" y="646"/>
                    <a:pt x="502" y="646"/>
                    <a:pt x="502" y="646"/>
                  </a:cubicBezTo>
                  <a:cubicBezTo>
                    <a:pt x="502" y="645"/>
                    <a:pt x="502" y="645"/>
                    <a:pt x="502" y="645"/>
                  </a:cubicBezTo>
                  <a:cubicBezTo>
                    <a:pt x="502" y="644"/>
                    <a:pt x="502" y="644"/>
                    <a:pt x="502" y="644"/>
                  </a:cubicBezTo>
                  <a:cubicBezTo>
                    <a:pt x="502" y="643"/>
                    <a:pt x="502" y="643"/>
                    <a:pt x="502" y="643"/>
                  </a:cubicBezTo>
                  <a:cubicBezTo>
                    <a:pt x="502" y="642"/>
                    <a:pt x="502" y="642"/>
                    <a:pt x="502" y="642"/>
                  </a:cubicBezTo>
                  <a:cubicBezTo>
                    <a:pt x="503" y="641"/>
                    <a:pt x="503" y="641"/>
                    <a:pt x="503" y="641"/>
                  </a:cubicBezTo>
                  <a:cubicBezTo>
                    <a:pt x="503" y="641"/>
                    <a:pt x="503" y="640"/>
                    <a:pt x="503" y="640"/>
                  </a:cubicBezTo>
                  <a:cubicBezTo>
                    <a:pt x="503" y="639"/>
                    <a:pt x="504" y="638"/>
                    <a:pt x="505" y="638"/>
                  </a:cubicBezTo>
                  <a:cubicBezTo>
                    <a:pt x="508" y="638"/>
                    <a:pt x="511" y="640"/>
                    <a:pt x="510" y="643"/>
                  </a:cubicBezTo>
                  <a:close/>
                  <a:moveTo>
                    <a:pt x="530" y="603"/>
                  </a:moveTo>
                  <a:cubicBezTo>
                    <a:pt x="529" y="603"/>
                    <a:pt x="529" y="603"/>
                    <a:pt x="529" y="603"/>
                  </a:cubicBezTo>
                  <a:cubicBezTo>
                    <a:pt x="529" y="604"/>
                    <a:pt x="529" y="604"/>
                    <a:pt x="529" y="604"/>
                  </a:cubicBezTo>
                  <a:cubicBezTo>
                    <a:pt x="528" y="604"/>
                    <a:pt x="528" y="604"/>
                    <a:pt x="528" y="604"/>
                  </a:cubicBezTo>
                  <a:cubicBezTo>
                    <a:pt x="528" y="605"/>
                    <a:pt x="528" y="605"/>
                    <a:pt x="528" y="605"/>
                  </a:cubicBezTo>
                  <a:cubicBezTo>
                    <a:pt x="527" y="606"/>
                    <a:pt x="527" y="606"/>
                    <a:pt x="527" y="606"/>
                  </a:cubicBezTo>
                  <a:cubicBezTo>
                    <a:pt x="527" y="606"/>
                    <a:pt x="527" y="606"/>
                    <a:pt x="527" y="606"/>
                  </a:cubicBezTo>
                  <a:cubicBezTo>
                    <a:pt x="527" y="607"/>
                    <a:pt x="527" y="607"/>
                    <a:pt x="527" y="607"/>
                  </a:cubicBezTo>
                  <a:cubicBezTo>
                    <a:pt x="526" y="607"/>
                    <a:pt x="526" y="607"/>
                    <a:pt x="526" y="607"/>
                  </a:cubicBezTo>
                  <a:cubicBezTo>
                    <a:pt x="526" y="608"/>
                    <a:pt x="526" y="608"/>
                    <a:pt x="526" y="608"/>
                  </a:cubicBezTo>
                  <a:cubicBezTo>
                    <a:pt x="525" y="608"/>
                    <a:pt x="525" y="608"/>
                    <a:pt x="525" y="608"/>
                  </a:cubicBezTo>
                  <a:cubicBezTo>
                    <a:pt x="525" y="609"/>
                    <a:pt x="525" y="609"/>
                    <a:pt x="525" y="609"/>
                  </a:cubicBezTo>
                  <a:cubicBezTo>
                    <a:pt x="525" y="609"/>
                    <a:pt x="525" y="609"/>
                    <a:pt x="524" y="610"/>
                  </a:cubicBezTo>
                  <a:cubicBezTo>
                    <a:pt x="524" y="610"/>
                    <a:pt x="524" y="610"/>
                    <a:pt x="524" y="610"/>
                  </a:cubicBezTo>
                  <a:cubicBezTo>
                    <a:pt x="520" y="612"/>
                    <a:pt x="517" y="607"/>
                    <a:pt x="519" y="604"/>
                  </a:cubicBezTo>
                  <a:cubicBezTo>
                    <a:pt x="519" y="604"/>
                    <a:pt x="519" y="604"/>
                    <a:pt x="519" y="604"/>
                  </a:cubicBezTo>
                  <a:cubicBezTo>
                    <a:pt x="520" y="603"/>
                    <a:pt x="520" y="603"/>
                    <a:pt x="520" y="603"/>
                  </a:cubicBezTo>
                  <a:cubicBezTo>
                    <a:pt x="520" y="602"/>
                    <a:pt x="520" y="602"/>
                    <a:pt x="520" y="602"/>
                  </a:cubicBezTo>
                  <a:cubicBezTo>
                    <a:pt x="521" y="602"/>
                    <a:pt x="521" y="602"/>
                    <a:pt x="521" y="602"/>
                  </a:cubicBezTo>
                  <a:cubicBezTo>
                    <a:pt x="521" y="601"/>
                    <a:pt x="521" y="601"/>
                    <a:pt x="521" y="601"/>
                  </a:cubicBezTo>
                  <a:cubicBezTo>
                    <a:pt x="522" y="601"/>
                    <a:pt x="522" y="601"/>
                    <a:pt x="522" y="601"/>
                  </a:cubicBezTo>
                  <a:cubicBezTo>
                    <a:pt x="522" y="600"/>
                    <a:pt x="522" y="600"/>
                    <a:pt x="522" y="600"/>
                  </a:cubicBezTo>
                  <a:cubicBezTo>
                    <a:pt x="523" y="599"/>
                    <a:pt x="523" y="599"/>
                    <a:pt x="523" y="599"/>
                  </a:cubicBezTo>
                  <a:cubicBezTo>
                    <a:pt x="523" y="599"/>
                    <a:pt x="523" y="599"/>
                    <a:pt x="523" y="599"/>
                  </a:cubicBezTo>
                  <a:cubicBezTo>
                    <a:pt x="524" y="598"/>
                    <a:pt x="524" y="598"/>
                    <a:pt x="524" y="598"/>
                  </a:cubicBezTo>
                  <a:cubicBezTo>
                    <a:pt x="524" y="598"/>
                    <a:pt x="524" y="598"/>
                    <a:pt x="524" y="598"/>
                  </a:cubicBezTo>
                  <a:cubicBezTo>
                    <a:pt x="524" y="598"/>
                    <a:pt x="524" y="597"/>
                    <a:pt x="524" y="597"/>
                  </a:cubicBezTo>
                  <a:cubicBezTo>
                    <a:pt x="524" y="597"/>
                    <a:pt x="524" y="597"/>
                    <a:pt x="524" y="597"/>
                  </a:cubicBezTo>
                  <a:cubicBezTo>
                    <a:pt x="528" y="594"/>
                    <a:pt x="532" y="600"/>
                    <a:pt x="530" y="603"/>
                  </a:cubicBezTo>
                  <a:close/>
                  <a:moveTo>
                    <a:pt x="565" y="578"/>
                  </a:moveTo>
                  <a:cubicBezTo>
                    <a:pt x="564" y="578"/>
                    <a:pt x="564" y="578"/>
                    <a:pt x="564" y="578"/>
                  </a:cubicBezTo>
                  <a:cubicBezTo>
                    <a:pt x="564" y="578"/>
                    <a:pt x="564" y="578"/>
                    <a:pt x="564" y="578"/>
                  </a:cubicBezTo>
                  <a:cubicBezTo>
                    <a:pt x="563" y="579"/>
                    <a:pt x="563" y="579"/>
                    <a:pt x="563" y="579"/>
                  </a:cubicBezTo>
                  <a:cubicBezTo>
                    <a:pt x="563" y="579"/>
                    <a:pt x="563" y="579"/>
                    <a:pt x="563" y="579"/>
                  </a:cubicBezTo>
                  <a:cubicBezTo>
                    <a:pt x="562" y="579"/>
                    <a:pt x="562" y="579"/>
                    <a:pt x="562" y="579"/>
                  </a:cubicBezTo>
                  <a:cubicBezTo>
                    <a:pt x="562" y="579"/>
                    <a:pt x="562" y="579"/>
                    <a:pt x="562" y="579"/>
                  </a:cubicBezTo>
                  <a:cubicBezTo>
                    <a:pt x="561" y="579"/>
                    <a:pt x="561" y="579"/>
                    <a:pt x="561" y="579"/>
                  </a:cubicBezTo>
                  <a:cubicBezTo>
                    <a:pt x="561" y="580"/>
                    <a:pt x="561" y="580"/>
                    <a:pt x="561" y="580"/>
                  </a:cubicBezTo>
                  <a:cubicBezTo>
                    <a:pt x="560" y="580"/>
                    <a:pt x="560" y="580"/>
                    <a:pt x="560" y="580"/>
                  </a:cubicBezTo>
                  <a:cubicBezTo>
                    <a:pt x="560" y="580"/>
                    <a:pt x="560" y="580"/>
                    <a:pt x="560" y="580"/>
                  </a:cubicBezTo>
                  <a:cubicBezTo>
                    <a:pt x="560" y="580"/>
                    <a:pt x="560" y="580"/>
                    <a:pt x="560" y="580"/>
                  </a:cubicBezTo>
                  <a:cubicBezTo>
                    <a:pt x="559" y="580"/>
                    <a:pt x="559" y="580"/>
                    <a:pt x="559" y="580"/>
                  </a:cubicBezTo>
                  <a:cubicBezTo>
                    <a:pt x="559" y="581"/>
                    <a:pt x="559" y="581"/>
                    <a:pt x="559" y="581"/>
                  </a:cubicBezTo>
                  <a:cubicBezTo>
                    <a:pt x="558" y="581"/>
                    <a:pt x="558" y="581"/>
                    <a:pt x="558" y="581"/>
                  </a:cubicBezTo>
                  <a:cubicBezTo>
                    <a:pt x="558" y="581"/>
                    <a:pt x="558" y="581"/>
                    <a:pt x="557" y="581"/>
                  </a:cubicBezTo>
                  <a:cubicBezTo>
                    <a:pt x="553" y="582"/>
                    <a:pt x="551" y="576"/>
                    <a:pt x="555" y="574"/>
                  </a:cubicBezTo>
                  <a:cubicBezTo>
                    <a:pt x="556" y="574"/>
                    <a:pt x="556" y="574"/>
                    <a:pt x="556" y="574"/>
                  </a:cubicBezTo>
                  <a:cubicBezTo>
                    <a:pt x="556" y="573"/>
                    <a:pt x="556" y="573"/>
                    <a:pt x="556" y="573"/>
                  </a:cubicBezTo>
                  <a:cubicBezTo>
                    <a:pt x="557" y="573"/>
                    <a:pt x="557" y="573"/>
                    <a:pt x="557" y="573"/>
                  </a:cubicBezTo>
                  <a:cubicBezTo>
                    <a:pt x="557" y="573"/>
                    <a:pt x="557" y="573"/>
                    <a:pt x="557" y="573"/>
                  </a:cubicBezTo>
                  <a:cubicBezTo>
                    <a:pt x="558" y="572"/>
                    <a:pt x="558" y="572"/>
                    <a:pt x="558" y="572"/>
                  </a:cubicBezTo>
                  <a:cubicBezTo>
                    <a:pt x="558" y="572"/>
                    <a:pt x="558" y="572"/>
                    <a:pt x="558" y="572"/>
                  </a:cubicBezTo>
                  <a:cubicBezTo>
                    <a:pt x="559" y="572"/>
                    <a:pt x="559" y="572"/>
                    <a:pt x="559" y="572"/>
                  </a:cubicBezTo>
                  <a:cubicBezTo>
                    <a:pt x="560" y="572"/>
                    <a:pt x="560" y="572"/>
                    <a:pt x="560" y="572"/>
                  </a:cubicBezTo>
                  <a:cubicBezTo>
                    <a:pt x="560" y="571"/>
                    <a:pt x="560" y="571"/>
                    <a:pt x="560" y="571"/>
                  </a:cubicBezTo>
                  <a:cubicBezTo>
                    <a:pt x="560" y="571"/>
                    <a:pt x="560" y="571"/>
                    <a:pt x="560" y="571"/>
                  </a:cubicBezTo>
                  <a:cubicBezTo>
                    <a:pt x="561" y="571"/>
                    <a:pt x="561" y="571"/>
                    <a:pt x="561" y="571"/>
                  </a:cubicBezTo>
                  <a:cubicBezTo>
                    <a:pt x="561" y="571"/>
                    <a:pt x="561" y="571"/>
                    <a:pt x="561" y="571"/>
                  </a:cubicBezTo>
                  <a:cubicBezTo>
                    <a:pt x="562" y="571"/>
                    <a:pt x="562" y="571"/>
                    <a:pt x="562" y="571"/>
                  </a:cubicBezTo>
                  <a:cubicBezTo>
                    <a:pt x="562" y="571"/>
                    <a:pt x="562" y="571"/>
                    <a:pt x="562" y="571"/>
                  </a:cubicBezTo>
                  <a:cubicBezTo>
                    <a:pt x="564" y="570"/>
                    <a:pt x="567" y="571"/>
                    <a:pt x="567" y="573"/>
                  </a:cubicBezTo>
                  <a:cubicBezTo>
                    <a:pt x="568" y="575"/>
                    <a:pt x="567" y="577"/>
                    <a:pt x="565" y="578"/>
                  </a:cubicBezTo>
                  <a:close/>
                  <a:moveTo>
                    <a:pt x="607" y="570"/>
                  </a:moveTo>
                  <a:cubicBezTo>
                    <a:pt x="607" y="570"/>
                    <a:pt x="607" y="570"/>
                    <a:pt x="607" y="570"/>
                  </a:cubicBezTo>
                  <a:cubicBezTo>
                    <a:pt x="607" y="570"/>
                    <a:pt x="607" y="570"/>
                    <a:pt x="607" y="570"/>
                  </a:cubicBezTo>
                  <a:cubicBezTo>
                    <a:pt x="606" y="570"/>
                    <a:pt x="606" y="570"/>
                    <a:pt x="606" y="570"/>
                  </a:cubicBezTo>
                  <a:cubicBezTo>
                    <a:pt x="606" y="570"/>
                    <a:pt x="606" y="570"/>
                    <a:pt x="606" y="570"/>
                  </a:cubicBezTo>
                  <a:cubicBezTo>
                    <a:pt x="606" y="570"/>
                    <a:pt x="606" y="570"/>
                    <a:pt x="606" y="570"/>
                  </a:cubicBezTo>
                  <a:cubicBezTo>
                    <a:pt x="605" y="570"/>
                    <a:pt x="605" y="570"/>
                    <a:pt x="605" y="570"/>
                  </a:cubicBezTo>
                  <a:cubicBezTo>
                    <a:pt x="605" y="570"/>
                    <a:pt x="605" y="570"/>
                    <a:pt x="605" y="570"/>
                  </a:cubicBezTo>
                  <a:cubicBezTo>
                    <a:pt x="605" y="570"/>
                    <a:pt x="605" y="570"/>
                    <a:pt x="605" y="570"/>
                  </a:cubicBezTo>
                  <a:cubicBezTo>
                    <a:pt x="604" y="570"/>
                    <a:pt x="604" y="570"/>
                    <a:pt x="604" y="570"/>
                  </a:cubicBezTo>
                  <a:cubicBezTo>
                    <a:pt x="604" y="570"/>
                    <a:pt x="604" y="570"/>
                    <a:pt x="604" y="570"/>
                  </a:cubicBezTo>
                  <a:cubicBezTo>
                    <a:pt x="604" y="570"/>
                    <a:pt x="604" y="570"/>
                    <a:pt x="604" y="570"/>
                  </a:cubicBezTo>
                  <a:cubicBezTo>
                    <a:pt x="604" y="570"/>
                    <a:pt x="604" y="570"/>
                    <a:pt x="604" y="570"/>
                  </a:cubicBezTo>
                  <a:cubicBezTo>
                    <a:pt x="603" y="570"/>
                    <a:pt x="603" y="570"/>
                    <a:pt x="603" y="570"/>
                  </a:cubicBezTo>
                  <a:cubicBezTo>
                    <a:pt x="603" y="570"/>
                    <a:pt x="603" y="570"/>
                    <a:pt x="603" y="570"/>
                  </a:cubicBezTo>
                  <a:cubicBezTo>
                    <a:pt x="603" y="570"/>
                    <a:pt x="603" y="570"/>
                    <a:pt x="603" y="570"/>
                  </a:cubicBezTo>
                  <a:cubicBezTo>
                    <a:pt x="602" y="570"/>
                    <a:pt x="602" y="570"/>
                    <a:pt x="602" y="570"/>
                  </a:cubicBezTo>
                  <a:cubicBezTo>
                    <a:pt x="602" y="570"/>
                    <a:pt x="602" y="570"/>
                    <a:pt x="602" y="570"/>
                  </a:cubicBezTo>
                  <a:cubicBezTo>
                    <a:pt x="602" y="570"/>
                    <a:pt x="602" y="570"/>
                    <a:pt x="602" y="570"/>
                  </a:cubicBezTo>
                  <a:cubicBezTo>
                    <a:pt x="601" y="570"/>
                    <a:pt x="601" y="570"/>
                    <a:pt x="601" y="570"/>
                  </a:cubicBezTo>
                  <a:cubicBezTo>
                    <a:pt x="601" y="570"/>
                    <a:pt x="601" y="570"/>
                    <a:pt x="601" y="570"/>
                  </a:cubicBezTo>
                  <a:cubicBezTo>
                    <a:pt x="601" y="570"/>
                    <a:pt x="601" y="570"/>
                    <a:pt x="601" y="570"/>
                  </a:cubicBezTo>
                  <a:cubicBezTo>
                    <a:pt x="600" y="570"/>
                    <a:pt x="600" y="570"/>
                    <a:pt x="600" y="570"/>
                  </a:cubicBezTo>
                  <a:cubicBezTo>
                    <a:pt x="600" y="570"/>
                    <a:pt x="600" y="570"/>
                    <a:pt x="600" y="570"/>
                  </a:cubicBezTo>
                  <a:cubicBezTo>
                    <a:pt x="599" y="570"/>
                    <a:pt x="599" y="570"/>
                    <a:pt x="599" y="570"/>
                  </a:cubicBezTo>
                  <a:cubicBezTo>
                    <a:pt x="595" y="568"/>
                    <a:pt x="596" y="562"/>
                    <a:pt x="600" y="562"/>
                  </a:cubicBezTo>
                  <a:cubicBezTo>
                    <a:pt x="600" y="562"/>
                    <a:pt x="600" y="562"/>
                    <a:pt x="600" y="562"/>
                  </a:cubicBezTo>
                  <a:cubicBezTo>
                    <a:pt x="600" y="562"/>
                    <a:pt x="600" y="562"/>
                    <a:pt x="600" y="562"/>
                  </a:cubicBezTo>
                  <a:cubicBezTo>
                    <a:pt x="601" y="562"/>
                    <a:pt x="601" y="562"/>
                    <a:pt x="601" y="562"/>
                  </a:cubicBezTo>
                  <a:cubicBezTo>
                    <a:pt x="601" y="562"/>
                    <a:pt x="601" y="562"/>
                    <a:pt x="601" y="562"/>
                  </a:cubicBezTo>
                  <a:cubicBezTo>
                    <a:pt x="601" y="562"/>
                    <a:pt x="601" y="562"/>
                    <a:pt x="601" y="562"/>
                  </a:cubicBezTo>
                  <a:cubicBezTo>
                    <a:pt x="602" y="562"/>
                    <a:pt x="602" y="562"/>
                    <a:pt x="602" y="562"/>
                  </a:cubicBezTo>
                  <a:cubicBezTo>
                    <a:pt x="602" y="562"/>
                    <a:pt x="602" y="562"/>
                    <a:pt x="602" y="562"/>
                  </a:cubicBezTo>
                  <a:cubicBezTo>
                    <a:pt x="602" y="562"/>
                    <a:pt x="602" y="562"/>
                    <a:pt x="602" y="562"/>
                  </a:cubicBezTo>
                  <a:cubicBezTo>
                    <a:pt x="603" y="562"/>
                    <a:pt x="603" y="562"/>
                    <a:pt x="603" y="562"/>
                  </a:cubicBezTo>
                  <a:cubicBezTo>
                    <a:pt x="603" y="562"/>
                    <a:pt x="603" y="562"/>
                    <a:pt x="603" y="562"/>
                  </a:cubicBezTo>
                  <a:cubicBezTo>
                    <a:pt x="604" y="562"/>
                    <a:pt x="604" y="562"/>
                    <a:pt x="604" y="562"/>
                  </a:cubicBezTo>
                  <a:cubicBezTo>
                    <a:pt x="604" y="562"/>
                    <a:pt x="604" y="562"/>
                    <a:pt x="604" y="562"/>
                  </a:cubicBezTo>
                  <a:cubicBezTo>
                    <a:pt x="604" y="562"/>
                    <a:pt x="604" y="562"/>
                    <a:pt x="604" y="562"/>
                  </a:cubicBezTo>
                  <a:cubicBezTo>
                    <a:pt x="604" y="562"/>
                    <a:pt x="604" y="562"/>
                    <a:pt x="604" y="562"/>
                  </a:cubicBezTo>
                  <a:cubicBezTo>
                    <a:pt x="605" y="562"/>
                    <a:pt x="605" y="562"/>
                    <a:pt x="605" y="562"/>
                  </a:cubicBezTo>
                  <a:cubicBezTo>
                    <a:pt x="605" y="562"/>
                    <a:pt x="605" y="562"/>
                    <a:pt x="605" y="562"/>
                  </a:cubicBezTo>
                  <a:cubicBezTo>
                    <a:pt x="605" y="562"/>
                    <a:pt x="605" y="562"/>
                    <a:pt x="605" y="562"/>
                  </a:cubicBezTo>
                  <a:cubicBezTo>
                    <a:pt x="606" y="562"/>
                    <a:pt x="606" y="562"/>
                    <a:pt x="606" y="562"/>
                  </a:cubicBezTo>
                  <a:cubicBezTo>
                    <a:pt x="606" y="562"/>
                    <a:pt x="606" y="562"/>
                    <a:pt x="606" y="562"/>
                  </a:cubicBezTo>
                  <a:cubicBezTo>
                    <a:pt x="606" y="562"/>
                    <a:pt x="606" y="562"/>
                    <a:pt x="606" y="562"/>
                  </a:cubicBezTo>
                  <a:cubicBezTo>
                    <a:pt x="607" y="562"/>
                    <a:pt x="607" y="562"/>
                    <a:pt x="607" y="562"/>
                  </a:cubicBezTo>
                  <a:cubicBezTo>
                    <a:pt x="607" y="562"/>
                    <a:pt x="607" y="562"/>
                    <a:pt x="607" y="562"/>
                  </a:cubicBezTo>
                  <a:cubicBezTo>
                    <a:pt x="607" y="562"/>
                    <a:pt x="607" y="562"/>
                    <a:pt x="607" y="562"/>
                  </a:cubicBezTo>
                  <a:cubicBezTo>
                    <a:pt x="608" y="562"/>
                    <a:pt x="608" y="562"/>
                    <a:pt x="608" y="562"/>
                  </a:cubicBezTo>
                  <a:cubicBezTo>
                    <a:pt x="612" y="564"/>
                    <a:pt x="611" y="570"/>
                    <a:pt x="607" y="57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latin typeface="+mn-ea"/>
              </a:endParaRPr>
            </a:p>
          </p:txBody>
        </p:sp>
        <p:sp>
          <p:nvSpPr>
            <p:cNvPr id="294" name="Freeform 22"/>
            <p:cNvSpPr>
              <a:spLocks noEditPoints="1"/>
            </p:cNvSpPr>
            <p:nvPr/>
          </p:nvSpPr>
          <p:spPr bwMode="auto">
            <a:xfrm flipH="1">
              <a:off x="3454964" y="2950509"/>
              <a:ext cx="440768" cy="465501"/>
            </a:xfrm>
            <a:custGeom>
              <a:gdLst>
                <a:gd name="T0" fmla="*/ 452 w 631"/>
                <a:gd name="T1" fmla="*/ 470 h 666"/>
                <a:gd name="T2" fmla="*/ 457 w 631"/>
                <a:gd name="T3" fmla="*/ 457 h 666"/>
                <a:gd name="T4" fmla="*/ 488 w 631"/>
                <a:gd name="T5" fmla="*/ 422 h 666"/>
                <a:gd name="T6" fmla="*/ 501 w 631"/>
                <a:gd name="T7" fmla="*/ 388 h 666"/>
                <a:gd name="T8" fmla="*/ 533 w 631"/>
                <a:gd name="T9" fmla="*/ 327 h 666"/>
                <a:gd name="T10" fmla="*/ 547 w 631"/>
                <a:gd name="T11" fmla="*/ 265 h 666"/>
                <a:gd name="T12" fmla="*/ 360 w 631"/>
                <a:gd name="T13" fmla="*/ 15 h 666"/>
                <a:gd name="T14" fmla="*/ 141 w 631"/>
                <a:gd name="T15" fmla="*/ 181 h 666"/>
                <a:gd name="T16" fmla="*/ 135 w 631"/>
                <a:gd name="T17" fmla="*/ 282 h 666"/>
                <a:gd name="T18" fmla="*/ 143 w 631"/>
                <a:gd name="T19" fmla="*/ 329 h 666"/>
                <a:gd name="T20" fmla="*/ 164 w 631"/>
                <a:gd name="T21" fmla="*/ 368 h 666"/>
                <a:gd name="T22" fmla="*/ 188 w 631"/>
                <a:gd name="T23" fmla="*/ 398 h 666"/>
                <a:gd name="T24" fmla="*/ 213 w 631"/>
                <a:gd name="T25" fmla="*/ 446 h 666"/>
                <a:gd name="T26" fmla="*/ 73 w 631"/>
                <a:gd name="T27" fmla="*/ 507 h 666"/>
                <a:gd name="T28" fmla="*/ 23 w 631"/>
                <a:gd name="T29" fmla="*/ 666 h 666"/>
                <a:gd name="T30" fmla="*/ 319 w 631"/>
                <a:gd name="T31" fmla="*/ 666 h 666"/>
                <a:gd name="T32" fmla="*/ 609 w 631"/>
                <a:gd name="T33" fmla="*/ 666 h 666"/>
                <a:gd name="T34" fmla="*/ 558 w 631"/>
                <a:gd name="T35" fmla="*/ 507 h 666"/>
                <a:gd name="T36" fmla="*/ 167 w 631"/>
                <a:gd name="T37" fmla="*/ 194 h 666"/>
                <a:gd name="T38" fmla="*/ 163 w 631"/>
                <a:gd name="T39" fmla="*/ 250 h 666"/>
                <a:gd name="T40" fmla="*/ 341 w 631"/>
                <a:gd name="T41" fmla="*/ 137 h 666"/>
                <a:gd name="T42" fmla="*/ 224 w 631"/>
                <a:gd name="T43" fmla="*/ 241 h 666"/>
                <a:gd name="T44" fmla="*/ 401 w 631"/>
                <a:gd name="T45" fmla="*/ 137 h 666"/>
                <a:gd name="T46" fmla="*/ 437 w 631"/>
                <a:gd name="T47" fmla="*/ 177 h 666"/>
                <a:gd name="T48" fmla="*/ 447 w 631"/>
                <a:gd name="T49" fmla="*/ 217 h 666"/>
                <a:gd name="T50" fmla="*/ 444 w 631"/>
                <a:gd name="T51" fmla="*/ 319 h 666"/>
                <a:gd name="T52" fmla="*/ 316 w 631"/>
                <a:gd name="T53" fmla="*/ 418 h 666"/>
                <a:gd name="T54" fmla="*/ 248 w 631"/>
                <a:gd name="T55" fmla="*/ 420 h 666"/>
                <a:gd name="T56" fmla="*/ 319 w 631"/>
                <a:gd name="T57" fmla="*/ 438 h 666"/>
                <a:gd name="T58" fmla="*/ 437 w 631"/>
                <a:gd name="T59" fmla="*/ 488 h 666"/>
                <a:gd name="T60" fmla="*/ 197 w 631"/>
                <a:gd name="T61" fmla="*/ 488 h 666"/>
                <a:gd name="T62" fmla="*/ 101 w 631"/>
                <a:gd name="T63" fmla="*/ 665 h 666"/>
                <a:gd name="T64" fmla="*/ 73 w 631"/>
                <a:gd name="T65" fmla="*/ 594 h 666"/>
                <a:gd name="T66" fmla="*/ 38 w 631"/>
                <a:gd name="T67" fmla="*/ 564 h 666"/>
                <a:gd name="T68" fmla="*/ 87 w 631"/>
                <a:gd name="T69" fmla="*/ 600 h 666"/>
                <a:gd name="T70" fmla="*/ 101 w 631"/>
                <a:gd name="T71" fmla="*/ 665 h 666"/>
                <a:gd name="T72" fmla="*/ 319 w 631"/>
                <a:gd name="T73" fmla="*/ 587 h 666"/>
                <a:gd name="T74" fmla="*/ 196 w 631"/>
                <a:gd name="T75" fmla="*/ 546 h 666"/>
                <a:gd name="T76" fmla="*/ 168 w 631"/>
                <a:gd name="T77" fmla="*/ 502 h 666"/>
                <a:gd name="T78" fmla="*/ 310 w 631"/>
                <a:gd name="T79" fmla="*/ 579 h 666"/>
                <a:gd name="T80" fmla="*/ 426 w 631"/>
                <a:gd name="T81" fmla="*/ 544 h 666"/>
                <a:gd name="T82" fmla="*/ 476 w 631"/>
                <a:gd name="T83" fmla="*/ 505 h 666"/>
                <a:gd name="T84" fmla="*/ 593 w 631"/>
                <a:gd name="T85" fmla="*/ 572 h 666"/>
                <a:gd name="T86" fmla="*/ 550 w 631"/>
                <a:gd name="T87" fmla="*/ 604 h 666"/>
                <a:gd name="T88" fmla="*/ 523 w 631"/>
                <a:gd name="T89" fmla="*/ 665 h 666"/>
                <a:gd name="T90" fmla="*/ 558 w 631"/>
                <a:gd name="T91" fmla="*/ 583 h 666"/>
                <a:gd name="T92" fmla="*/ 593 w 631"/>
                <a:gd name="T93" fmla="*/ 572 h 6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31" h="666">
                  <a:moveTo>
                    <a:pt x="558" y="507"/>
                  </a:moveTo>
                  <a:cubicBezTo>
                    <a:pt x="525" y="493"/>
                    <a:pt x="485" y="484"/>
                    <a:pt x="452" y="470"/>
                  </a:cubicBezTo>
                  <a:cubicBezTo>
                    <a:pt x="438" y="464"/>
                    <a:pt x="428" y="456"/>
                    <a:pt x="420" y="447"/>
                  </a:cubicBezTo>
                  <a:cubicBezTo>
                    <a:pt x="431" y="452"/>
                    <a:pt x="443" y="455"/>
                    <a:pt x="457" y="457"/>
                  </a:cubicBezTo>
                  <a:cubicBezTo>
                    <a:pt x="449" y="434"/>
                    <a:pt x="444" y="415"/>
                    <a:pt x="441" y="398"/>
                  </a:cubicBezTo>
                  <a:cubicBezTo>
                    <a:pt x="454" y="408"/>
                    <a:pt x="470" y="416"/>
                    <a:pt x="488" y="422"/>
                  </a:cubicBezTo>
                  <a:cubicBezTo>
                    <a:pt x="479" y="403"/>
                    <a:pt x="471" y="385"/>
                    <a:pt x="465" y="368"/>
                  </a:cubicBezTo>
                  <a:cubicBezTo>
                    <a:pt x="476" y="375"/>
                    <a:pt x="488" y="382"/>
                    <a:pt x="501" y="388"/>
                  </a:cubicBezTo>
                  <a:cubicBezTo>
                    <a:pt x="493" y="366"/>
                    <a:pt x="488" y="346"/>
                    <a:pt x="486" y="329"/>
                  </a:cubicBezTo>
                  <a:cubicBezTo>
                    <a:pt x="502" y="330"/>
                    <a:pt x="517" y="329"/>
                    <a:pt x="533" y="327"/>
                  </a:cubicBezTo>
                  <a:cubicBezTo>
                    <a:pt x="516" y="310"/>
                    <a:pt x="503" y="295"/>
                    <a:pt x="494" y="282"/>
                  </a:cubicBezTo>
                  <a:cubicBezTo>
                    <a:pt x="509" y="280"/>
                    <a:pt x="527" y="275"/>
                    <a:pt x="547" y="265"/>
                  </a:cubicBezTo>
                  <a:cubicBezTo>
                    <a:pt x="512" y="249"/>
                    <a:pt x="496" y="216"/>
                    <a:pt x="489" y="183"/>
                  </a:cubicBezTo>
                  <a:cubicBezTo>
                    <a:pt x="477" y="117"/>
                    <a:pt x="430" y="14"/>
                    <a:pt x="360" y="15"/>
                  </a:cubicBezTo>
                  <a:cubicBezTo>
                    <a:pt x="346" y="11"/>
                    <a:pt x="332" y="8"/>
                    <a:pt x="319" y="7"/>
                  </a:cubicBezTo>
                  <a:cubicBezTo>
                    <a:pt x="220" y="0"/>
                    <a:pt x="153" y="78"/>
                    <a:pt x="141" y="181"/>
                  </a:cubicBezTo>
                  <a:cubicBezTo>
                    <a:pt x="133" y="215"/>
                    <a:pt x="118" y="249"/>
                    <a:pt x="82" y="265"/>
                  </a:cubicBezTo>
                  <a:cubicBezTo>
                    <a:pt x="102" y="275"/>
                    <a:pt x="120" y="280"/>
                    <a:pt x="135" y="282"/>
                  </a:cubicBezTo>
                  <a:cubicBezTo>
                    <a:pt x="126" y="295"/>
                    <a:pt x="113" y="310"/>
                    <a:pt x="96" y="327"/>
                  </a:cubicBezTo>
                  <a:cubicBezTo>
                    <a:pt x="111" y="329"/>
                    <a:pt x="127" y="330"/>
                    <a:pt x="143" y="329"/>
                  </a:cubicBezTo>
                  <a:cubicBezTo>
                    <a:pt x="141" y="346"/>
                    <a:pt x="136" y="366"/>
                    <a:pt x="128" y="388"/>
                  </a:cubicBezTo>
                  <a:cubicBezTo>
                    <a:pt x="141" y="382"/>
                    <a:pt x="153" y="375"/>
                    <a:pt x="164" y="368"/>
                  </a:cubicBezTo>
                  <a:cubicBezTo>
                    <a:pt x="158" y="385"/>
                    <a:pt x="150" y="403"/>
                    <a:pt x="141" y="422"/>
                  </a:cubicBezTo>
                  <a:cubicBezTo>
                    <a:pt x="159" y="416"/>
                    <a:pt x="175" y="408"/>
                    <a:pt x="188" y="398"/>
                  </a:cubicBezTo>
                  <a:cubicBezTo>
                    <a:pt x="185" y="415"/>
                    <a:pt x="180" y="434"/>
                    <a:pt x="172" y="457"/>
                  </a:cubicBezTo>
                  <a:cubicBezTo>
                    <a:pt x="188" y="455"/>
                    <a:pt x="201" y="451"/>
                    <a:pt x="213" y="446"/>
                  </a:cubicBezTo>
                  <a:cubicBezTo>
                    <a:pt x="205" y="455"/>
                    <a:pt x="195" y="463"/>
                    <a:pt x="180" y="470"/>
                  </a:cubicBezTo>
                  <a:cubicBezTo>
                    <a:pt x="146" y="484"/>
                    <a:pt x="107" y="493"/>
                    <a:pt x="73" y="507"/>
                  </a:cubicBezTo>
                  <a:cubicBezTo>
                    <a:pt x="32" y="526"/>
                    <a:pt x="0" y="551"/>
                    <a:pt x="2" y="603"/>
                  </a:cubicBezTo>
                  <a:cubicBezTo>
                    <a:pt x="2" y="624"/>
                    <a:pt x="10" y="645"/>
                    <a:pt x="23" y="666"/>
                  </a:cubicBezTo>
                  <a:cubicBezTo>
                    <a:pt x="73" y="666"/>
                    <a:pt x="73" y="666"/>
                    <a:pt x="73" y="666"/>
                  </a:cubicBezTo>
                  <a:cubicBezTo>
                    <a:pt x="319" y="666"/>
                    <a:pt x="319" y="666"/>
                    <a:pt x="319" y="666"/>
                  </a:cubicBezTo>
                  <a:cubicBezTo>
                    <a:pt x="558" y="666"/>
                    <a:pt x="558" y="666"/>
                    <a:pt x="558" y="666"/>
                  </a:cubicBezTo>
                  <a:cubicBezTo>
                    <a:pt x="609" y="666"/>
                    <a:pt x="609" y="666"/>
                    <a:pt x="609" y="666"/>
                  </a:cubicBezTo>
                  <a:cubicBezTo>
                    <a:pt x="621" y="645"/>
                    <a:pt x="629" y="624"/>
                    <a:pt x="630" y="603"/>
                  </a:cubicBezTo>
                  <a:cubicBezTo>
                    <a:pt x="631" y="551"/>
                    <a:pt x="600" y="526"/>
                    <a:pt x="558" y="507"/>
                  </a:cubicBezTo>
                  <a:close/>
                  <a:moveTo>
                    <a:pt x="188" y="319"/>
                  </a:moveTo>
                  <a:cubicBezTo>
                    <a:pt x="147" y="312"/>
                    <a:pt x="135" y="225"/>
                    <a:pt x="167" y="194"/>
                  </a:cubicBezTo>
                  <a:cubicBezTo>
                    <a:pt x="174" y="194"/>
                    <a:pt x="180" y="204"/>
                    <a:pt x="183" y="214"/>
                  </a:cubicBezTo>
                  <a:cubicBezTo>
                    <a:pt x="180" y="227"/>
                    <a:pt x="174" y="239"/>
                    <a:pt x="163" y="250"/>
                  </a:cubicBezTo>
                  <a:cubicBezTo>
                    <a:pt x="209" y="242"/>
                    <a:pt x="274" y="201"/>
                    <a:pt x="319" y="160"/>
                  </a:cubicBezTo>
                  <a:cubicBezTo>
                    <a:pt x="327" y="152"/>
                    <a:pt x="334" y="145"/>
                    <a:pt x="341" y="137"/>
                  </a:cubicBezTo>
                  <a:cubicBezTo>
                    <a:pt x="336" y="149"/>
                    <a:pt x="329" y="160"/>
                    <a:pt x="319" y="171"/>
                  </a:cubicBezTo>
                  <a:cubicBezTo>
                    <a:pt x="299" y="193"/>
                    <a:pt x="268" y="215"/>
                    <a:pt x="224" y="241"/>
                  </a:cubicBezTo>
                  <a:cubicBezTo>
                    <a:pt x="260" y="237"/>
                    <a:pt x="292" y="227"/>
                    <a:pt x="319" y="215"/>
                  </a:cubicBezTo>
                  <a:cubicBezTo>
                    <a:pt x="358" y="196"/>
                    <a:pt x="386" y="169"/>
                    <a:pt x="401" y="137"/>
                  </a:cubicBezTo>
                  <a:cubicBezTo>
                    <a:pt x="394" y="171"/>
                    <a:pt x="380" y="190"/>
                    <a:pt x="355" y="215"/>
                  </a:cubicBezTo>
                  <a:cubicBezTo>
                    <a:pt x="393" y="204"/>
                    <a:pt x="420" y="193"/>
                    <a:pt x="437" y="177"/>
                  </a:cubicBezTo>
                  <a:cubicBezTo>
                    <a:pt x="438" y="188"/>
                    <a:pt x="439" y="198"/>
                    <a:pt x="438" y="209"/>
                  </a:cubicBezTo>
                  <a:cubicBezTo>
                    <a:pt x="437" y="250"/>
                    <a:pt x="440" y="240"/>
                    <a:pt x="447" y="217"/>
                  </a:cubicBezTo>
                  <a:cubicBezTo>
                    <a:pt x="451" y="206"/>
                    <a:pt x="457" y="195"/>
                    <a:pt x="465" y="194"/>
                  </a:cubicBezTo>
                  <a:cubicBezTo>
                    <a:pt x="497" y="225"/>
                    <a:pt x="485" y="312"/>
                    <a:pt x="444" y="319"/>
                  </a:cubicBezTo>
                  <a:cubicBezTo>
                    <a:pt x="420" y="375"/>
                    <a:pt x="377" y="416"/>
                    <a:pt x="319" y="418"/>
                  </a:cubicBezTo>
                  <a:cubicBezTo>
                    <a:pt x="318" y="418"/>
                    <a:pt x="317" y="418"/>
                    <a:pt x="316" y="418"/>
                  </a:cubicBezTo>
                  <a:cubicBezTo>
                    <a:pt x="256" y="418"/>
                    <a:pt x="212" y="376"/>
                    <a:pt x="188" y="319"/>
                  </a:cubicBezTo>
                  <a:close/>
                  <a:moveTo>
                    <a:pt x="248" y="420"/>
                  </a:moveTo>
                  <a:cubicBezTo>
                    <a:pt x="268" y="432"/>
                    <a:pt x="291" y="438"/>
                    <a:pt x="316" y="438"/>
                  </a:cubicBezTo>
                  <a:cubicBezTo>
                    <a:pt x="317" y="438"/>
                    <a:pt x="318" y="438"/>
                    <a:pt x="319" y="438"/>
                  </a:cubicBezTo>
                  <a:cubicBezTo>
                    <a:pt x="343" y="438"/>
                    <a:pt x="366" y="431"/>
                    <a:pt x="386" y="419"/>
                  </a:cubicBezTo>
                  <a:cubicBezTo>
                    <a:pt x="394" y="450"/>
                    <a:pt x="410" y="477"/>
                    <a:pt x="437" y="488"/>
                  </a:cubicBezTo>
                  <a:cubicBezTo>
                    <a:pt x="406" y="526"/>
                    <a:pt x="362" y="546"/>
                    <a:pt x="319" y="547"/>
                  </a:cubicBezTo>
                  <a:cubicBezTo>
                    <a:pt x="271" y="549"/>
                    <a:pt x="224" y="530"/>
                    <a:pt x="197" y="488"/>
                  </a:cubicBezTo>
                  <a:cubicBezTo>
                    <a:pt x="224" y="477"/>
                    <a:pt x="239" y="451"/>
                    <a:pt x="248" y="420"/>
                  </a:cubicBezTo>
                  <a:close/>
                  <a:moveTo>
                    <a:pt x="101" y="665"/>
                  </a:moveTo>
                  <a:cubicBezTo>
                    <a:pt x="100" y="640"/>
                    <a:pt x="92" y="619"/>
                    <a:pt x="81" y="604"/>
                  </a:cubicBezTo>
                  <a:cubicBezTo>
                    <a:pt x="79" y="601"/>
                    <a:pt x="76" y="597"/>
                    <a:pt x="73" y="594"/>
                  </a:cubicBezTo>
                  <a:cubicBezTo>
                    <a:pt x="60" y="579"/>
                    <a:pt x="46" y="572"/>
                    <a:pt x="38" y="572"/>
                  </a:cubicBezTo>
                  <a:cubicBezTo>
                    <a:pt x="38" y="564"/>
                    <a:pt x="38" y="564"/>
                    <a:pt x="38" y="564"/>
                  </a:cubicBezTo>
                  <a:cubicBezTo>
                    <a:pt x="46" y="564"/>
                    <a:pt x="60" y="570"/>
                    <a:pt x="73" y="583"/>
                  </a:cubicBezTo>
                  <a:cubicBezTo>
                    <a:pt x="78" y="588"/>
                    <a:pt x="83" y="593"/>
                    <a:pt x="87" y="600"/>
                  </a:cubicBezTo>
                  <a:cubicBezTo>
                    <a:pt x="98" y="616"/>
                    <a:pt x="107" y="638"/>
                    <a:pt x="108" y="665"/>
                  </a:cubicBezTo>
                  <a:lnTo>
                    <a:pt x="101" y="665"/>
                  </a:lnTo>
                  <a:close/>
                  <a:moveTo>
                    <a:pt x="430" y="550"/>
                  </a:moveTo>
                  <a:cubicBezTo>
                    <a:pt x="397" y="574"/>
                    <a:pt x="357" y="586"/>
                    <a:pt x="319" y="587"/>
                  </a:cubicBezTo>
                  <a:cubicBezTo>
                    <a:pt x="316" y="587"/>
                    <a:pt x="313" y="587"/>
                    <a:pt x="310" y="587"/>
                  </a:cubicBezTo>
                  <a:cubicBezTo>
                    <a:pt x="269" y="586"/>
                    <a:pt x="228" y="572"/>
                    <a:pt x="196" y="546"/>
                  </a:cubicBezTo>
                  <a:cubicBezTo>
                    <a:pt x="183" y="535"/>
                    <a:pt x="171" y="522"/>
                    <a:pt x="161" y="506"/>
                  </a:cubicBezTo>
                  <a:cubicBezTo>
                    <a:pt x="168" y="502"/>
                    <a:pt x="168" y="502"/>
                    <a:pt x="168" y="502"/>
                  </a:cubicBezTo>
                  <a:cubicBezTo>
                    <a:pt x="177" y="517"/>
                    <a:pt x="188" y="529"/>
                    <a:pt x="201" y="540"/>
                  </a:cubicBezTo>
                  <a:cubicBezTo>
                    <a:pt x="231" y="565"/>
                    <a:pt x="270" y="578"/>
                    <a:pt x="310" y="579"/>
                  </a:cubicBezTo>
                  <a:cubicBezTo>
                    <a:pt x="313" y="579"/>
                    <a:pt x="316" y="579"/>
                    <a:pt x="319" y="579"/>
                  </a:cubicBezTo>
                  <a:cubicBezTo>
                    <a:pt x="356" y="578"/>
                    <a:pt x="394" y="566"/>
                    <a:pt x="426" y="544"/>
                  </a:cubicBezTo>
                  <a:cubicBezTo>
                    <a:pt x="442" y="532"/>
                    <a:pt x="457" y="517"/>
                    <a:pt x="470" y="500"/>
                  </a:cubicBezTo>
                  <a:cubicBezTo>
                    <a:pt x="476" y="505"/>
                    <a:pt x="476" y="505"/>
                    <a:pt x="476" y="505"/>
                  </a:cubicBezTo>
                  <a:cubicBezTo>
                    <a:pt x="463" y="523"/>
                    <a:pt x="447" y="538"/>
                    <a:pt x="430" y="550"/>
                  </a:cubicBezTo>
                  <a:close/>
                  <a:moveTo>
                    <a:pt x="593" y="572"/>
                  </a:moveTo>
                  <a:cubicBezTo>
                    <a:pt x="585" y="572"/>
                    <a:pt x="571" y="579"/>
                    <a:pt x="558" y="594"/>
                  </a:cubicBezTo>
                  <a:cubicBezTo>
                    <a:pt x="555" y="597"/>
                    <a:pt x="553" y="601"/>
                    <a:pt x="550" y="604"/>
                  </a:cubicBezTo>
                  <a:cubicBezTo>
                    <a:pt x="540" y="619"/>
                    <a:pt x="532" y="640"/>
                    <a:pt x="530" y="665"/>
                  </a:cubicBezTo>
                  <a:cubicBezTo>
                    <a:pt x="523" y="665"/>
                    <a:pt x="523" y="665"/>
                    <a:pt x="523" y="665"/>
                  </a:cubicBezTo>
                  <a:cubicBezTo>
                    <a:pt x="524" y="638"/>
                    <a:pt x="533" y="616"/>
                    <a:pt x="544" y="600"/>
                  </a:cubicBezTo>
                  <a:cubicBezTo>
                    <a:pt x="549" y="593"/>
                    <a:pt x="553" y="588"/>
                    <a:pt x="558" y="583"/>
                  </a:cubicBezTo>
                  <a:cubicBezTo>
                    <a:pt x="571" y="570"/>
                    <a:pt x="585" y="564"/>
                    <a:pt x="593" y="564"/>
                  </a:cubicBezTo>
                  <a:lnTo>
                    <a:pt x="593" y="57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latin typeface="+mn-ea"/>
              </a:endParaRPr>
            </a:p>
          </p:txBody>
        </p:sp>
        <p:sp>
          <p:nvSpPr>
            <p:cNvPr id="295" name="Freeform 6"/>
            <p:cNvSpPr>
              <a:spLocks noEditPoints="1"/>
            </p:cNvSpPr>
            <p:nvPr/>
          </p:nvSpPr>
          <p:spPr bwMode="auto">
            <a:xfrm flipH="1">
              <a:off x="2371171" y="3734792"/>
              <a:ext cx="436792" cy="465501"/>
            </a:xfrm>
            <a:custGeom>
              <a:gdLst>
                <a:gd name="T0" fmla="*/ 743 w 957"/>
                <a:gd name="T1" fmla="*/ 313 h 1020"/>
                <a:gd name="T2" fmla="*/ 756 w 957"/>
                <a:gd name="T3" fmla="*/ 428 h 1020"/>
                <a:gd name="T4" fmla="*/ 704 w 957"/>
                <a:gd name="T5" fmla="*/ 513 h 1020"/>
                <a:gd name="T6" fmla="*/ 724 w 957"/>
                <a:gd name="T7" fmla="*/ 341 h 1020"/>
                <a:gd name="T8" fmla="*/ 704 w 957"/>
                <a:gd name="T9" fmla="*/ 152 h 1020"/>
                <a:gd name="T10" fmla="*/ 953 w 957"/>
                <a:gd name="T11" fmla="*/ 925 h 1020"/>
                <a:gd name="T12" fmla="*/ 704 w 957"/>
                <a:gd name="T13" fmla="*/ 1020 h 1020"/>
                <a:gd name="T14" fmla="*/ 478 w 957"/>
                <a:gd name="T15" fmla="*/ 16 h 1020"/>
                <a:gd name="T16" fmla="*/ 704 w 957"/>
                <a:gd name="T17" fmla="*/ 308 h 1020"/>
                <a:gd name="T18" fmla="*/ 679 w 957"/>
                <a:gd name="T19" fmla="*/ 494 h 1020"/>
                <a:gd name="T20" fmla="*/ 704 w 957"/>
                <a:gd name="T21" fmla="*/ 513 h 1020"/>
                <a:gd name="T22" fmla="*/ 665 w 957"/>
                <a:gd name="T23" fmla="*/ 566 h 1020"/>
                <a:gd name="T24" fmla="*/ 684 w 957"/>
                <a:gd name="T25" fmla="*/ 723 h 1020"/>
                <a:gd name="T26" fmla="*/ 704 w 957"/>
                <a:gd name="T27" fmla="*/ 1020 h 1020"/>
                <a:gd name="T28" fmla="*/ 478 w 957"/>
                <a:gd name="T29" fmla="*/ 984 h 1020"/>
                <a:gd name="T30" fmla="*/ 493 w 957"/>
                <a:gd name="T31" fmla="*/ 969 h 1020"/>
                <a:gd name="T32" fmla="*/ 478 w 957"/>
                <a:gd name="T33" fmla="*/ 955 h 1020"/>
                <a:gd name="T34" fmla="*/ 480 w 957"/>
                <a:gd name="T35" fmla="*/ 945 h 1020"/>
                <a:gd name="T36" fmla="*/ 480 w 957"/>
                <a:gd name="T37" fmla="*/ 916 h 1020"/>
                <a:gd name="T38" fmla="*/ 478 w 957"/>
                <a:gd name="T39" fmla="*/ 901 h 1020"/>
                <a:gd name="T40" fmla="*/ 589 w 957"/>
                <a:gd name="T41" fmla="*/ 663 h 1020"/>
                <a:gd name="T42" fmla="*/ 479 w 957"/>
                <a:gd name="T43" fmla="*/ 709 h 1020"/>
                <a:gd name="T44" fmla="*/ 478 w 957"/>
                <a:gd name="T45" fmla="*/ 613 h 1020"/>
                <a:gd name="T46" fmla="*/ 519 w 957"/>
                <a:gd name="T47" fmla="*/ 628 h 1020"/>
                <a:gd name="T48" fmla="*/ 478 w 957"/>
                <a:gd name="T49" fmla="*/ 512 h 1020"/>
                <a:gd name="T50" fmla="*/ 587 w 957"/>
                <a:gd name="T51" fmla="*/ 502 h 1020"/>
                <a:gd name="T52" fmla="*/ 664 w 957"/>
                <a:gd name="T53" fmla="*/ 319 h 1020"/>
                <a:gd name="T54" fmla="*/ 478 w 957"/>
                <a:gd name="T55" fmla="*/ 16 h 1020"/>
                <a:gd name="T56" fmla="*/ 395 w 957"/>
                <a:gd name="T57" fmla="*/ 35 h 1020"/>
                <a:gd name="T58" fmla="*/ 478 w 957"/>
                <a:gd name="T59" fmla="*/ 16 h 1020"/>
                <a:gd name="T60" fmla="*/ 425 w 957"/>
                <a:gd name="T61" fmla="*/ 204 h 1020"/>
                <a:gd name="T62" fmla="*/ 294 w 957"/>
                <a:gd name="T63" fmla="*/ 284 h 1020"/>
                <a:gd name="T64" fmla="*/ 362 w 957"/>
                <a:gd name="T65" fmla="*/ 506 h 1020"/>
                <a:gd name="T66" fmla="*/ 477 w 957"/>
                <a:gd name="T67" fmla="*/ 478 h 1020"/>
                <a:gd name="T68" fmla="*/ 478 w 957"/>
                <a:gd name="T69" fmla="*/ 512 h 1020"/>
                <a:gd name="T70" fmla="*/ 438 w 957"/>
                <a:gd name="T71" fmla="*/ 628 h 1020"/>
                <a:gd name="T72" fmla="*/ 478 w 957"/>
                <a:gd name="T73" fmla="*/ 709 h 1020"/>
                <a:gd name="T74" fmla="*/ 370 w 957"/>
                <a:gd name="T75" fmla="*/ 665 h 1020"/>
                <a:gd name="T76" fmla="*/ 478 w 957"/>
                <a:gd name="T77" fmla="*/ 901 h 1020"/>
                <a:gd name="T78" fmla="*/ 478 w 957"/>
                <a:gd name="T79" fmla="*/ 916 h 1020"/>
                <a:gd name="T80" fmla="*/ 478 w 957"/>
                <a:gd name="T81" fmla="*/ 945 h 1020"/>
                <a:gd name="T82" fmla="*/ 466 w 957"/>
                <a:gd name="T83" fmla="*/ 969 h 1020"/>
                <a:gd name="T84" fmla="*/ 478 w 957"/>
                <a:gd name="T85" fmla="*/ 1020 h 1020"/>
                <a:gd name="T86" fmla="*/ 253 w 957"/>
                <a:gd name="T87" fmla="*/ 730 h 1020"/>
                <a:gd name="T88" fmla="*/ 342 w 957"/>
                <a:gd name="T89" fmla="*/ 640 h 1020"/>
                <a:gd name="T90" fmla="*/ 265 w 957"/>
                <a:gd name="T91" fmla="*/ 519 h 1020"/>
                <a:gd name="T92" fmla="*/ 253 w 957"/>
                <a:gd name="T93" fmla="*/ 477 h 1020"/>
                <a:gd name="T94" fmla="*/ 276 w 957"/>
                <a:gd name="T95" fmla="*/ 341 h 1020"/>
                <a:gd name="T96" fmla="*/ 253 w 957"/>
                <a:gd name="T97" fmla="*/ 143 h 1020"/>
                <a:gd name="T98" fmla="*/ 214 w 957"/>
                <a:gd name="T99" fmla="*/ 313 h 1020"/>
                <a:gd name="T100" fmla="*/ 253 w 957"/>
                <a:gd name="T101" fmla="*/ 310 h 1020"/>
                <a:gd name="T102" fmla="*/ 253 w 957"/>
                <a:gd name="T103" fmla="*/ 477 h 1020"/>
                <a:gd name="T104" fmla="*/ 227 w 957"/>
                <a:gd name="T105" fmla="*/ 490 h 1020"/>
                <a:gd name="T106" fmla="*/ 199 w 957"/>
                <a:gd name="T107" fmla="*/ 359 h 1020"/>
                <a:gd name="T108" fmla="*/ 253 w 957"/>
                <a:gd name="T109" fmla="*/ 1020 h 1020"/>
                <a:gd name="T110" fmla="*/ 3 w 957"/>
                <a:gd name="T111" fmla="*/ 925 h 1020"/>
                <a:gd name="T112" fmla="*/ 253 w 957"/>
                <a:gd name="T113" fmla="*/ 1020 h 10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7" h="1020">
                  <a:moveTo>
                    <a:pt x="704" y="152"/>
                  </a:moveTo>
                  <a:cubicBezTo>
                    <a:pt x="723" y="197"/>
                    <a:pt x="736" y="251"/>
                    <a:pt x="743" y="313"/>
                  </a:cubicBezTo>
                  <a:cubicBezTo>
                    <a:pt x="750" y="327"/>
                    <a:pt x="755" y="342"/>
                    <a:pt x="757" y="359"/>
                  </a:cubicBezTo>
                  <a:cubicBezTo>
                    <a:pt x="761" y="381"/>
                    <a:pt x="760" y="406"/>
                    <a:pt x="756" y="428"/>
                  </a:cubicBezTo>
                  <a:cubicBezTo>
                    <a:pt x="751" y="452"/>
                    <a:pt x="742" y="473"/>
                    <a:pt x="729" y="490"/>
                  </a:cubicBezTo>
                  <a:cubicBezTo>
                    <a:pt x="722" y="500"/>
                    <a:pt x="713" y="508"/>
                    <a:pt x="704" y="513"/>
                  </a:cubicBezTo>
                  <a:cubicBezTo>
                    <a:pt x="704" y="476"/>
                    <a:pt x="704" y="476"/>
                    <a:pt x="704" y="476"/>
                  </a:cubicBezTo>
                  <a:cubicBezTo>
                    <a:pt x="730" y="445"/>
                    <a:pt x="739" y="384"/>
                    <a:pt x="724" y="341"/>
                  </a:cubicBezTo>
                  <a:cubicBezTo>
                    <a:pt x="718" y="320"/>
                    <a:pt x="710" y="310"/>
                    <a:pt x="704" y="308"/>
                  </a:cubicBezTo>
                  <a:lnTo>
                    <a:pt x="704" y="152"/>
                  </a:lnTo>
                  <a:close/>
                  <a:moveTo>
                    <a:pt x="704" y="731"/>
                  </a:moveTo>
                  <a:cubicBezTo>
                    <a:pt x="815" y="772"/>
                    <a:pt x="957" y="791"/>
                    <a:pt x="953" y="925"/>
                  </a:cubicBezTo>
                  <a:cubicBezTo>
                    <a:pt x="952" y="956"/>
                    <a:pt x="940" y="988"/>
                    <a:pt x="921" y="1020"/>
                  </a:cubicBezTo>
                  <a:cubicBezTo>
                    <a:pt x="704" y="1020"/>
                    <a:pt x="704" y="1020"/>
                    <a:pt x="704" y="1020"/>
                  </a:cubicBezTo>
                  <a:lnTo>
                    <a:pt x="704" y="731"/>
                  </a:lnTo>
                  <a:close/>
                  <a:moveTo>
                    <a:pt x="478" y="16"/>
                  </a:moveTo>
                  <a:cubicBezTo>
                    <a:pt x="588" y="0"/>
                    <a:pt x="661" y="52"/>
                    <a:pt x="704" y="152"/>
                  </a:cubicBezTo>
                  <a:cubicBezTo>
                    <a:pt x="704" y="308"/>
                    <a:pt x="704" y="308"/>
                    <a:pt x="704" y="308"/>
                  </a:cubicBezTo>
                  <a:cubicBezTo>
                    <a:pt x="693" y="305"/>
                    <a:pt x="684" y="321"/>
                    <a:pt x="680" y="350"/>
                  </a:cubicBezTo>
                  <a:cubicBezTo>
                    <a:pt x="675" y="381"/>
                    <a:pt x="674" y="429"/>
                    <a:pt x="679" y="494"/>
                  </a:cubicBezTo>
                  <a:cubicBezTo>
                    <a:pt x="688" y="491"/>
                    <a:pt x="697" y="484"/>
                    <a:pt x="704" y="476"/>
                  </a:cubicBezTo>
                  <a:cubicBezTo>
                    <a:pt x="704" y="513"/>
                    <a:pt x="704" y="513"/>
                    <a:pt x="704" y="513"/>
                  </a:cubicBezTo>
                  <a:cubicBezTo>
                    <a:pt x="700" y="515"/>
                    <a:pt x="696" y="517"/>
                    <a:pt x="692" y="519"/>
                  </a:cubicBezTo>
                  <a:cubicBezTo>
                    <a:pt x="684" y="535"/>
                    <a:pt x="675" y="552"/>
                    <a:pt x="665" y="566"/>
                  </a:cubicBezTo>
                  <a:cubicBezTo>
                    <a:pt x="654" y="594"/>
                    <a:pt x="635" y="619"/>
                    <a:pt x="614" y="640"/>
                  </a:cubicBezTo>
                  <a:cubicBezTo>
                    <a:pt x="621" y="675"/>
                    <a:pt x="640" y="705"/>
                    <a:pt x="684" y="723"/>
                  </a:cubicBezTo>
                  <a:cubicBezTo>
                    <a:pt x="690" y="726"/>
                    <a:pt x="697" y="728"/>
                    <a:pt x="704" y="731"/>
                  </a:cubicBezTo>
                  <a:cubicBezTo>
                    <a:pt x="704" y="1020"/>
                    <a:pt x="704" y="1020"/>
                    <a:pt x="704" y="1020"/>
                  </a:cubicBezTo>
                  <a:cubicBezTo>
                    <a:pt x="478" y="1020"/>
                    <a:pt x="478" y="1020"/>
                    <a:pt x="478" y="1020"/>
                  </a:cubicBezTo>
                  <a:cubicBezTo>
                    <a:pt x="478" y="984"/>
                    <a:pt x="478" y="984"/>
                    <a:pt x="478" y="984"/>
                  </a:cubicBezTo>
                  <a:cubicBezTo>
                    <a:pt x="479" y="984"/>
                    <a:pt x="479" y="984"/>
                    <a:pt x="480" y="984"/>
                  </a:cubicBezTo>
                  <a:cubicBezTo>
                    <a:pt x="487" y="984"/>
                    <a:pt x="493" y="977"/>
                    <a:pt x="493" y="969"/>
                  </a:cubicBezTo>
                  <a:cubicBezTo>
                    <a:pt x="493" y="961"/>
                    <a:pt x="487" y="955"/>
                    <a:pt x="480" y="955"/>
                  </a:cubicBezTo>
                  <a:cubicBezTo>
                    <a:pt x="479" y="955"/>
                    <a:pt x="479" y="955"/>
                    <a:pt x="478" y="955"/>
                  </a:cubicBezTo>
                  <a:cubicBezTo>
                    <a:pt x="478" y="945"/>
                    <a:pt x="478" y="945"/>
                    <a:pt x="478" y="945"/>
                  </a:cubicBezTo>
                  <a:cubicBezTo>
                    <a:pt x="479" y="945"/>
                    <a:pt x="479" y="945"/>
                    <a:pt x="480" y="945"/>
                  </a:cubicBezTo>
                  <a:cubicBezTo>
                    <a:pt x="487" y="945"/>
                    <a:pt x="493" y="938"/>
                    <a:pt x="493" y="930"/>
                  </a:cubicBezTo>
                  <a:cubicBezTo>
                    <a:pt x="493" y="922"/>
                    <a:pt x="487" y="916"/>
                    <a:pt x="480" y="916"/>
                  </a:cubicBezTo>
                  <a:cubicBezTo>
                    <a:pt x="479" y="916"/>
                    <a:pt x="479" y="916"/>
                    <a:pt x="478" y="916"/>
                  </a:cubicBezTo>
                  <a:cubicBezTo>
                    <a:pt x="478" y="901"/>
                    <a:pt x="478" y="901"/>
                    <a:pt x="478" y="901"/>
                  </a:cubicBezTo>
                  <a:cubicBezTo>
                    <a:pt x="556" y="871"/>
                    <a:pt x="598" y="831"/>
                    <a:pt x="661" y="751"/>
                  </a:cubicBezTo>
                  <a:cubicBezTo>
                    <a:pt x="625" y="737"/>
                    <a:pt x="602" y="703"/>
                    <a:pt x="589" y="663"/>
                  </a:cubicBezTo>
                  <a:cubicBezTo>
                    <a:pt x="553" y="691"/>
                    <a:pt x="514" y="709"/>
                    <a:pt x="485" y="709"/>
                  </a:cubicBezTo>
                  <a:cubicBezTo>
                    <a:pt x="483" y="709"/>
                    <a:pt x="481" y="709"/>
                    <a:pt x="479" y="709"/>
                  </a:cubicBezTo>
                  <a:cubicBezTo>
                    <a:pt x="478" y="709"/>
                    <a:pt x="478" y="709"/>
                    <a:pt x="478" y="709"/>
                  </a:cubicBezTo>
                  <a:cubicBezTo>
                    <a:pt x="478" y="613"/>
                    <a:pt x="478" y="613"/>
                    <a:pt x="478" y="613"/>
                  </a:cubicBezTo>
                  <a:cubicBezTo>
                    <a:pt x="479" y="613"/>
                    <a:pt x="479" y="613"/>
                    <a:pt x="479" y="613"/>
                  </a:cubicBezTo>
                  <a:cubicBezTo>
                    <a:pt x="493" y="613"/>
                    <a:pt x="503" y="634"/>
                    <a:pt x="519" y="628"/>
                  </a:cubicBezTo>
                  <a:cubicBezTo>
                    <a:pt x="555" y="615"/>
                    <a:pt x="571" y="591"/>
                    <a:pt x="571" y="565"/>
                  </a:cubicBezTo>
                  <a:cubicBezTo>
                    <a:pt x="571" y="529"/>
                    <a:pt x="525" y="512"/>
                    <a:pt x="478" y="512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531" y="470"/>
                    <a:pt x="566" y="485"/>
                    <a:pt x="587" y="502"/>
                  </a:cubicBezTo>
                  <a:cubicBezTo>
                    <a:pt x="588" y="503"/>
                    <a:pt x="590" y="504"/>
                    <a:pt x="591" y="506"/>
                  </a:cubicBezTo>
                  <a:cubicBezTo>
                    <a:pt x="644" y="538"/>
                    <a:pt x="663" y="405"/>
                    <a:pt x="664" y="319"/>
                  </a:cubicBezTo>
                  <a:cubicBezTo>
                    <a:pt x="580" y="314"/>
                    <a:pt x="531" y="271"/>
                    <a:pt x="478" y="235"/>
                  </a:cubicBezTo>
                  <a:lnTo>
                    <a:pt x="478" y="16"/>
                  </a:lnTo>
                  <a:close/>
                  <a:moveTo>
                    <a:pt x="253" y="143"/>
                  </a:moveTo>
                  <a:cubicBezTo>
                    <a:pt x="281" y="83"/>
                    <a:pt x="325" y="38"/>
                    <a:pt x="395" y="35"/>
                  </a:cubicBezTo>
                  <a:cubicBezTo>
                    <a:pt x="408" y="31"/>
                    <a:pt x="422" y="27"/>
                    <a:pt x="437" y="25"/>
                  </a:cubicBezTo>
                  <a:cubicBezTo>
                    <a:pt x="451" y="21"/>
                    <a:pt x="465" y="18"/>
                    <a:pt x="478" y="16"/>
                  </a:cubicBezTo>
                  <a:cubicBezTo>
                    <a:pt x="478" y="235"/>
                    <a:pt x="478" y="235"/>
                    <a:pt x="478" y="235"/>
                  </a:cubicBezTo>
                  <a:cubicBezTo>
                    <a:pt x="461" y="223"/>
                    <a:pt x="444" y="212"/>
                    <a:pt x="425" y="204"/>
                  </a:cubicBezTo>
                  <a:cubicBezTo>
                    <a:pt x="378" y="183"/>
                    <a:pt x="333" y="179"/>
                    <a:pt x="316" y="207"/>
                  </a:cubicBezTo>
                  <a:cubicBezTo>
                    <a:pt x="303" y="228"/>
                    <a:pt x="296" y="254"/>
                    <a:pt x="294" y="284"/>
                  </a:cubicBezTo>
                  <a:cubicBezTo>
                    <a:pt x="294" y="285"/>
                    <a:pt x="294" y="287"/>
                    <a:pt x="294" y="289"/>
                  </a:cubicBezTo>
                  <a:cubicBezTo>
                    <a:pt x="290" y="370"/>
                    <a:pt x="303" y="542"/>
                    <a:pt x="362" y="506"/>
                  </a:cubicBezTo>
                  <a:cubicBezTo>
                    <a:pt x="364" y="504"/>
                    <a:pt x="365" y="503"/>
                    <a:pt x="367" y="502"/>
                  </a:cubicBezTo>
                  <a:cubicBezTo>
                    <a:pt x="388" y="485"/>
                    <a:pt x="423" y="469"/>
                    <a:pt x="477" y="478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478" y="512"/>
                    <a:pt x="478" y="512"/>
                    <a:pt x="478" y="512"/>
                  </a:cubicBezTo>
                  <a:cubicBezTo>
                    <a:pt x="432" y="512"/>
                    <a:pt x="384" y="529"/>
                    <a:pt x="382" y="561"/>
                  </a:cubicBezTo>
                  <a:cubicBezTo>
                    <a:pt x="380" y="588"/>
                    <a:pt x="400" y="615"/>
                    <a:pt x="438" y="628"/>
                  </a:cubicBezTo>
                  <a:cubicBezTo>
                    <a:pt x="454" y="634"/>
                    <a:pt x="464" y="613"/>
                    <a:pt x="478" y="613"/>
                  </a:cubicBezTo>
                  <a:cubicBezTo>
                    <a:pt x="478" y="709"/>
                    <a:pt x="478" y="709"/>
                    <a:pt x="478" y="709"/>
                  </a:cubicBezTo>
                  <a:cubicBezTo>
                    <a:pt x="477" y="709"/>
                    <a:pt x="475" y="709"/>
                    <a:pt x="472" y="709"/>
                  </a:cubicBezTo>
                  <a:cubicBezTo>
                    <a:pt x="444" y="709"/>
                    <a:pt x="405" y="692"/>
                    <a:pt x="370" y="665"/>
                  </a:cubicBezTo>
                  <a:cubicBezTo>
                    <a:pt x="357" y="704"/>
                    <a:pt x="334" y="737"/>
                    <a:pt x="298" y="751"/>
                  </a:cubicBezTo>
                  <a:cubicBezTo>
                    <a:pt x="358" y="841"/>
                    <a:pt x="407" y="878"/>
                    <a:pt x="478" y="901"/>
                  </a:cubicBezTo>
                  <a:cubicBezTo>
                    <a:pt x="478" y="901"/>
                    <a:pt x="478" y="901"/>
                    <a:pt x="478" y="901"/>
                  </a:cubicBezTo>
                  <a:cubicBezTo>
                    <a:pt x="478" y="916"/>
                    <a:pt x="478" y="916"/>
                    <a:pt x="478" y="916"/>
                  </a:cubicBezTo>
                  <a:cubicBezTo>
                    <a:pt x="471" y="916"/>
                    <a:pt x="466" y="923"/>
                    <a:pt x="466" y="930"/>
                  </a:cubicBezTo>
                  <a:cubicBezTo>
                    <a:pt x="466" y="938"/>
                    <a:pt x="471" y="944"/>
                    <a:pt x="478" y="945"/>
                  </a:cubicBezTo>
                  <a:cubicBezTo>
                    <a:pt x="478" y="955"/>
                    <a:pt x="478" y="955"/>
                    <a:pt x="478" y="955"/>
                  </a:cubicBezTo>
                  <a:cubicBezTo>
                    <a:pt x="471" y="956"/>
                    <a:pt x="466" y="962"/>
                    <a:pt x="466" y="969"/>
                  </a:cubicBezTo>
                  <a:cubicBezTo>
                    <a:pt x="466" y="977"/>
                    <a:pt x="471" y="983"/>
                    <a:pt x="478" y="984"/>
                  </a:cubicBezTo>
                  <a:cubicBezTo>
                    <a:pt x="478" y="1020"/>
                    <a:pt x="478" y="1020"/>
                    <a:pt x="478" y="1020"/>
                  </a:cubicBezTo>
                  <a:cubicBezTo>
                    <a:pt x="253" y="1020"/>
                    <a:pt x="253" y="1020"/>
                    <a:pt x="253" y="1020"/>
                  </a:cubicBezTo>
                  <a:cubicBezTo>
                    <a:pt x="253" y="730"/>
                    <a:pt x="253" y="730"/>
                    <a:pt x="253" y="730"/>
                  </a:cubicBezTo>
                  <a:cubicBezTo>
                    <a:pt x="260" y="728"/>
                    <a:pt x="266" y="726"/>
                    <a:pt x="272" y="723"/>
                  </a:cubicBezTo>
                  <a:cubicBezTo>
                    <a:pt x="317" y="704"/>
                    <a:pt x="336" y="675"/>
                    <a:pt x="342" y="640"/>
                  </a:cubicBezTo>
                  <a:cubicBezTo>
                    <a:pt x="322" y="619"/>
                    <a:pt x="304" y="595"/>
                    <a:pt x="293" y="569"/>
                  </a:cubicBezTo>
                  <a:cubicBezTo>
                    <a:pt x="282" y="554"/>
                    <a:pt x="273" y="537"/>
                    <a:pt x="265" y="519"/>
                  </a:cubicBezTo>
                  <a:cubicBezTo>
                    <a:pt x="261" y="517"/>
                    <a:pt x="257" y="516"/>
                    <a:pt x="253" y="513"/>
                  </a:cubicBezTo>
                  <a:cubicBezTo>
                    <a:pt x="253" y="477"/>
                    <a:pt x="253" y="477"/>
                    <a:pt x="253" y="477"/>
                  </a:cubicBezTo>
                  <a:cubicBezTo>
                    <a:pt x="260" y="485"/>
                    <a:pt x="269" y="491"/>
                    <a:pt x="278" y="494"/>
                  </a:cubicBezTo>
                  <a:cubicBezTo>
                    <a:pt x="283" y="431"/>
                    <a:pt x="283" y="374"/>
                    <a:pt x="276" y="341"/>
                  </a:cubicBezTo>
                  <a:cubicBezTo>
                    <a:pt x="271" y="317"/>
                    <a:pt x="262" y="308"/>
                    <a:pt x="253" y="310"/>
                  </a:cubicBezTo>
                  <a:lnTo>
                    <a:pt x="253" y="143"/>
                  </a:lnTo>
                  <a:close/>
                  <a:moveTo>
                    <a:pt x="214" y="313"/>
                  </a:moveTo>
                  <a:cubicBezTo>
                    <a:pt x="214" y="313"/>
                    <a:pt x="214" y="313"/>
                    <a:pt x="214" y="313"/>
                  </a:cubicBezTo>
                  <a:cubicBezTo>
                    <a:pt x="218" y="258"/>
                    <a:pt x="229" y="195"/>
                    <a:pt x="253" y="143"/>
                  </a:cubicBezTo>
                  <a:cubicBezTo>
                    <a:pt x="253" y="310"/>
                    <a:pt x="253" y="310"/>
                    <a:pt x="253" y="310"/>
                  </a:cubicBezTo>
                  <a:cubicBezTo>
                    <a:pt x="246" y="312"/>
                    <a:pt x="238" y="323"/>
                    <a:pt x="233" y="339"/>
                  </a:cubicBezTo>
                  <a:cubicBezTo>
                    <a:pt x="217" y="383"/>
                    <a:pt x="226" y="445"/>
                    <a:pt x="253" y="477"/>
                  </a:cubicBezTo>
                  <a:cubicBezTo>
                    <a:pt x="253" y="513"/>
                    <a:pt x="253" y="513"/>
                    <a:pt x="253" y="513"/>
                  </a:cubicBezTo>
                  <a:cubicBezTo>
                    <a:pt x="243" y="508"/>
                    <a:pt x="235" y="500"/>
                    <a:pt x="227" y="490"/>
                  </a:cubicBezTo>
                  <a:cubicBezTo>
                    <a:pt x="214" y="473"/>
                    <a:pt x="206" y="452"/>
                    <a:pt x="201" y="428"/>
                  </a:cubicBezTo>
                  <a:cubicBezTo>
                    <a:pt x="196" y="406"/>
                    <a:pt x="195" y="381"/>
                    <a:pt x="199" y="359"/>
                  </a:cubicBezTo>
                  <a:cubicBezTo>
                    <a:pt x="202" y="342"/>
                    <a:pt x="206" y="326"/>
                    <a:pt x="214" y="313"/>
                  </a:cubicBezTo>
                  <a:moveTo>
                    <a:pt x="253" y="1020"/>
                  </a:moveTo>
                  <a:cubicBezTo>
                    <a:pt x="35" y="1020"/>
                    <a:pt x="35" y="1020"/>
                    <a:pt x="35" y="1020"/>
                  </a:cubicBezTo>
                  <a:cubicBezTo>
                    <a:pt x="16" y="988"/>
                    <a:pt x="4" y="956"/>
                    <a:pt x="3" y="925"/>
                  </a:cubicBezTo>
                  <a:cubicBezTo>
                    <a:pt x="0" y="791"/>
                    <a:pt x="142" y="772"/>
                    <a:pt x="253" y="730"/>
                  </a:cubicBezTo>
                  <a:lnTo>
                    <a:pt x="253" y="102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latin typeface="+mn-ea"/>
              </a:endParaRPr>
            </a:p>
          </p:txBody>
        </p:sp>
        <p:sp>
          <p:nvSpPr>
            <p:cNvPr id="296" name="Freeform 18"/>
            <p:cNvSpPr>
              <a:spLocks noEditPoints="1"/>
            </p:cNvSpPr>
            <p:nvPr/>
          </p:nvSpPr>
          <p:spPr bwMode="auto">
            <a:xfrm flipH="1">
              <a:off x="6635226" y="4327230"/>
              <a:ext cx="427045" cy="457731"/>
            </a:xfrm>
            <a:custGeom>
              <a:gdLst>
                <a:gd name="T0" fmla="*/ 453 w 633"/>
                <a:gd name="T1" fmla="*/ 483 h 679"/>
                <a:gd name="T2" fmla="*/ 408 w 633"/>
                <a:gd name="T3" fmla="*/ 435 h 679"/>
                <a:gd name="T4" fmla="*/ 440 w 633"/>
                <a:gd name="T5" fmla="*/ 461 h 679"/>
                <a:gd name="T6" fmla="*/ 401 w 633"/>
                <a:gd name="T7" fmla="*/ 34 h 679"/>
                <a:gd name="T8" fmla="*/ 319 w 633"/>
                <a:gd name="T9" fmla="*/ 3 h 679"/>
                <a:gd name="T10" fmla="*/ 112 w 633"/>
                <a:gd name="T11" fmla="*/ 244 h 679"/>
                <a:gd name="T12" fmla="*/ 190 w 633"/>
                <a:gd name="T13" fmla="*/ 459 h 679"/>
                <a:gd name="T14" fmla="*/ 226 w 633"/>
                <a:gd name="T15" fmla="*/ 430 h 679"/>
                <a:gd name="T16" fmla="*/ 180 w 633"/>
                <a:gd name="T17" fmla="*/ 483 h 679"/>
                <a:gd name="T18" fmla="*/ 3 w 633"/>
                <a:gd name="T19" fmla="*/ 616 h 679"/>
                <a:gd name="T20" fmla="*/ 24 w 633"/>
                <a:gd name="T21" fmla="*/ 679 h 679"/>
                <a:gd name="T22" fmla="*/ 319 w 633"/>
                <a:gd name="T23" fmla="*/ 679 h 679"/>
                <a:gd name="T24" fmla="*/ 610 w 633"/>
                <a:gd name="T25" fmla="*/ 679 h 679"/>
                <a:gd name="T26" fmla="*/ 631 w 633"/>
                <a:gd name="T27" fmla="*/ 616 h 679"/>
                <a:gd name="T28" fmla="*/ 453 w 633"/>
                <a:gd name="T29" fmla="*/ 483 h 679"/>
                <a:gd name="T30" fmla="*/ 189 w 633"/>
                <a:gd name="T31" fmla="*/ 332 h 679"/>
                <a:gd name="T32" fmla="*/ 173 w 633"/>
                <a:gd name="T33" fmla="*/ 325 h 679"/>
                <a:gd name="T34" fmla="*/ 319 w 633"/>
                <a:gd name="T35" fmla="*/ 191 h 679"/>
                <a:gd name="T36" fmla="*/ 354 w 633"/>
                <a:gd name="T37" fmla="*/ 159 h 679"/>
                <a:gd name="T38" fmla="*/ 319 w 633"/>
                <a:gd name="T39" fmla="*/ 211 h 679"/>
                <a:gd name="T40" fmla="*/ 219 w 633"/>
                <a:gd name="T41" fmla="*/ 314 h 679"/>
                <a:gd name="T42" fmla="*/ 319 w 633"/>
                <a:gd name="T43" fmla="*/ 279 h 679"/>
                <a:gd name="T44" fmla="*/ 413 w 633"/>
                <a:gd name="T45" fmla="*/ 192 h 679"/>
                <a:gd name="T46" fmla="*/ 464 w 633"/>
                <a:gd name="T47" fmla="*/ 321 h 679"/>
                <a:gd name="T48" fmla="*/ 444 w 633"/>
                <a:gd name="T49" fmla="*/ 332 h 679"/>
                <a:gd name="T50" fmla="*/ 319 w 633"/>
                <a:gd name="T51" fmla="*/ 431 h 679"/>
                <a:gd name="T52" fmla="*/ 317 w 633"/>
                <a:gd name="T53" fmla="*/ 431 h 679"/>
                <a:gd name="T54" fmla="*/ 189 w 633"/>
                <a:gd name="T55" fmla="*/ 332 h 679"/>
                <a:gd name="T56" fmla="*/ 319 w 633"/>
                <a:gd name="T57" fmla="*/ 640 h 679"/>
                <a:gd name="T58" fmla="*/ 83 w 633"/>
                <a:gd name="T59" fmla="*/ 540 h 679"/>
                <a:gd name="T60" fmla="*/ 197 w 633"/>
                <a:gd name="T61" fmla="*/ 501 h 679"/>
                <a:gd name="T62" fmla="*/ 248 w 633"/>
                <a:gd name="T63" fmla="*/ 433 h 679"/>
                <a:gd name="T64" fmla="*/ 317 w 633"/>
                <a:gd name="T65" fmla="*/ 451 h 679"/>
                <a:gd name="T66" fmla="*/ 319 w 633"/>
                <a:gd name="T67" fmla="*/ 451 h 679"/>
                <a:gd name="T68" fmla="*/ 385 w 633"/>
                <a:gd name="T69" fmla="*/ 433 h 679"/>
                <a:gd name="T70" fmla="*/ 432 w 633"/>
                <a:gd name="T71" fmla="*/ 501 h 679"/>
                <a:gd name="T72" fmla="*/ 555 w 633"/>
                <a:gd name="T73" fmla="*/ 543 h 679"/>
                <a:gd name="T74" fmla="*/ 319 w 633"/>
                <a:gd name="T75" fmla="*/ 640 h 6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3" h="679">
                  <a:moveTo>
                    <a:pt x="453" y="483"/>
                  </a:moveTo>
                  <a:cubicBezTo>
                    <a:pt x="427" y="472"/>
                    <a:pt x="414" y="455"/>
                    <a:pt x="408" y="435"/>
                  </a:cubicBezTo>
                  <a:cubicBezTo>
                    <a:pt x="419" y="442"/>
                    <a:pt x="429" y="451"/>
                    <a:pt x="440" y="461"/>
                  </a:cubicBezTo>
                  <a:cubicBezTo>
                    <a:pt x="540" y="369"/>
                    <a:pt x="587" y="34"/>
                    <a:pt x="401" y="34"/>
                  </a:cubicBezTo>
                  <a:cubicBezTo>
                    <a:pt x="380" y="15"/>
                    <a:pt x="351" y="4"/>
                    <a:pt x="319" y="3"/>
                  </a:cubicBezTo>
                  <a:cubicBezTo>
                    <a:pt x="226" y="0"/>
                    <a:pt x="110" y="75"/>
                    <a:pt x="112" y="244"/>
                  </a:cubicBezTo>
                  <a:cubicBezTo>
                    <a:pt x="113" y="347"/>
                    <a:pt x="141" y="397"/>
                    <a:pt x="190" y="459"/>
                  </a:cubicBezTo>
                  <a:cubicBezTo>
                    <a:pt x="202" y="448"/>
                    <a:pt x="214" y="439"/>
                    <a:pt x="226" y="430"/>
                  </a:cubicBezTo>
                  <a:cubicBezTo>
                    <a:pt x="221" y="453"/>
                    <a:pt x="209" y="471"/>
                    <a:pt x="180" y="483"/>
                  </a:cubicBezTo>
                  <a:cubicBezTo>
                    <a:pt x="106" y="514"/>
                    <a:pt x="0" y="522"/>
                    <a:pt x="3" y="616"/>
                  </a:cubicBezTo>
                  <a:cubicBezTo>
                    <a:pt x="3" y="637"/>
                    <a:pt x="11" y="658"/>
                    <a:pt x="24" y="679"/>
                  </a:cubicBezTo>
                  <a:cubicBezTo>
                    <a:pt x="319" y="679"/>
                    <a:pt x="319" y="679"/>
                    <a:pt x="319" y="679"/>
                  </a:cubicBezTo>
                  <a:cubicBezTo>
                    <a:pt x="610" y="679"/>
                    <a:pt x="610" y="679"/>
                    <a:pt x="610" y="679"/>
                  </a:cubicBezTo>
                  <a:cubicBezTo>
                    <a:pt x="622" y="658"/>
                    <a:pt x="630" y="637"/>
                    <a:pt x="631" y="616"/>
                  </a:cubicBezTo>
                  <a:cubicBezTo>
                    <a:pt x="633" y="522"/>
                    <a:pt x="528" y="514"/>
                    <a:pt x="453" y="483"/>
                  </a:cubicBezTo>
                  <a:close/>
                  <a:moveTo>
                    <a:pt x="189" y="332"/>
                  </a:moveTo>
                  <a:cubicBezTo>
                    <a:pt x="183" y="331"/>
                    <a:pt x="178" y="329"/>
                    <a:pt x="173" y="325"/>
                  </a:cubicBezTo>
                  <a:cubicBezTo>
                    <a:pt x="212" y="302"/>
                    <a:pt x="247" y="258"/>
                    <a:pt x="319" y="191"/>
                  </a:cubicBezTo>
                  <a:cubicBezTo>
                    <a:pt x="330" y="181"/>
                    <a:pt x="341" y="170"/>
                    <a:pt x="354" y="159"/>
                  </a:cubicBezTo>
                  <a:cubicBezTo>
                    <a:pt x="347" y="171"/>
                    <a:pt x="337" y="188"/>
                    <a:pt x="319" y="211"/>
                  </a:cubicBezTo>
                  <a:cubicBezTo>
                    <a:pt x="299" y="237"/>
                    <a:pt x="268" y="270"/>
                    <a:pt x="219" y="314"/>
                  </a:cubicBezTo>
                  <a:cubicBezTo>
                    <a:pt x="245" y="318"/>
                    <a:pt x="282" y="303"/>
                    <a:pt x="319" y="279"/>
                  </a:cubicBezTo>
                  <a:cubicBezTo>
                    <a:pt x="354" y="256"/>
                    <a:pt x="388" y="225"/>
                    <a:pt x="413" y="192"/>
                  </a:cubicBezTo>
                  <a:cubicBezTo>
                    <a:pt x="425" y="239"/>
                    <a:pt x="442" y="291"/>
                    <a:pt x="464" y="321"/>
                  </a:cubicBezTo>
                  <a:cubicBezTo>
                    <a:pt x="458" y="327"/>
                    <a:pt x="452" y="331"/>
                    <a:pt x="444" y="332"/>
                  </a:cubicBezTo>
                  <a:cubicBezTo>
                    <a:pt x="421" y="388"/>
                    <a:pt x="378" y="430"/>
                    <a:pt x="319" y="431"/>
                  </a:cubicBezTo>
                  <a:cubicBezTo>
                    <a:pt x="317" y="431"/>
                    <a:pt x="317" y="431"/>
                    <a:pt x="317" y="431"/>
                  </a:cubicBezTo>
                  <a:cubicBezTo>
                    <a:pt x="257" y="431"/>
                    <a:pt x="213" y="389"/>
                    <a:pt x="189" y="332"/>
                  </a:cubicBezTo>
                  <a:close/>
                  <a:moveTo>
                    <a:pt x="319" y="640"/>
                  </a:moveTo>
                  <a:cubicBezTo>
                    <a:pt x="229" y="642"/>
                    <a:pt x="142" y="608"/>
                    <a:pt x="83" y="540"/>
                  </a:cubicBezTo>
                  <a:cubicBezTo>
                    <a:pt x="115" y="525"/>
                    <a:pt x="157" y="515"/>
                    <a:pt x="197" y="501"/>
                  </a:cubicBezTo>
                  <a:cubicBezTo>
                    <a:pt x="224" y="490"/>
                    <a:pt x="239" y="464"/>
                    <a:pt x="248" y="433"/>
                  </a:cubicBezTo>
                  <a:cubicBezTo>
                    <a:pt x="268" y="444"/>
                    <a:pt x="291" y="451"/>
                    <a:pt x="317" y="451"/>
                  </a:cubicBezTo>
                  <a:cubicBezTo>
                    <a:pt x="319" y="451"/>
                    <a:pt x="319" y="451"/>
                    <a:pt x="319" y="451"/>
                  </a:cubicBezTo>
                  <a:cubicBezTo>
                    <a:pt x="343" y="451"/>
                    <a:pt x="365" y="444"/>
                    <a:pt x="385" y="433"/>
                  </a:cubicBezTo>
                  <a:cubicBezTo>
                    <a:pt x="393" y="463"/>
                    <a:pt x="407" y="490"/>
                    <a:pt x="432" y="501"/>
                  </a:cubicBezTo>
                  <a:cubicBezTo>
                    <a:pt x="466" y="515"/>
                    <a:pt x="518" y="525"/>
                    <a:pt x="555" y="543"/>
                  </a:cubicBezTo>
                  <a:cubicBezTo>
                    <a:pt x="488" y="607"/>
                    <a:pt x="402" y="639"/>
                    <a:pt x="319" y="64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latin typeface="+mn-ea"/>
              </a:endParaRPr>
            </a:p>
          </p:txBody>
        </p:sp>
        <p:sp>
          <p:nvSpPr>
            <p:cNvPr id="300" name="Freeform 34"/>
            <p:cNvSpPr>
              <a:spLocks noEditPoints="1"/>
            </p:cNvSpPr>
            <p:nvPr/>
          </p:nvSpPr>
          <p:spPr bwMode="auto">
            <a:xfrm flipH="1">
              <a:off x="1180553" y="3313169"/>
              <a:ext cx="417711" cy="481675"/>
            </a:xfrm>
            <a:custGeom>
              <a:gdLst>
                <a:gd name="T0" fmla="*/ 405 w 633"/>
                <a:gd name="T1" fmla="*/ 470 h 730"/>
                <a:gd name="T2" fmla="*/ 483 w 633"/>
                <a:gd name="T3" fmla="*/ 380 h 730"/>
                <a:gd name="T4" fmla="*/ 501 w 633"/>
                <a:gd name="T5" fmla="*/ 293 h 730"/>
                <a:gd name="T6" fmla="*/ 437 w 633"/>
                <a:gd name="T7" fmla="*/ 133 h 730"/>
                <a:gd name="T8" fmla="*/ 316 w 633"/>
                <a:gd name="T9" fmla="*/ 8 h 730"/>
                <a:gd name="T10" fmla="*/ 316 w 633"/>
                <a:gd name="T11" fmla="*/ 40 h 730"/>
                <a:gd name="T12" fmla="*/ 316 w 633"/>
                <a:gd name="T13" fmla="*/ 66 h 730"/>
                <a:gd name="T14" fmla="*/ 237 w 633"/>
                <a:gd name="T15" fmla="*/ 95 h 730"/>
                <a:gd name="T16" fmla="*/ 192 w 633"/>
                <a:gd name="T17" fmla="*/ 135 h 730"/>
                <a:gd name="T18" fmla="*/ 141 w 633"/>
                <a:gd name="T19" fmla="*/ 264 h 730"/>
                <a:gd name="T20" fmla="*/ 133 w 633"/>
                <a:gd name="T21" fmla="*/ 339 h 730"/>
                <a:gd name="T22" fmla="*/ 175 w 633"/>
                <a:gd name="T23" fmla="*/ 399 h 730"/>
                <a:gd name="T24" fmla="*/ 181 w 633"/>
                <a:gd name="T25" fmla="*/ 534 h 730"/>
                <a:gd name="T26" fmla="*/ 24 w 633"/>
                <a:gd name="T27" fmla="*/ 730 h 730"/>
                <a:gd name="T28" fmla="*/ 610 w 633"/>
                <a:gd name="T29" fmla="*/ 730 h 730"/>
                <a:gd name="T30" fmla="*/ 453 w 633"/>
                <a:gd name="T31" fmla="*/ 534 h 730"/>
                <a:gd name="T32" fmla="*/ 156 w 633"/>
                <a:gd name="T33" fmla="*/ 275 h 730"/>
                <a:gd name="T34" fmla="*/ 189 w 633"/>
                <a:gd name="T35" fmla="*/ 335 h 730"/>
                <a:gd name="T36" fmla="*/ 195 w 633"/>
                <a:gd name="T37" fmla="*/ 273 h 730"/>
                <a:gd name="T38" fmla="*/ 211 w 633"/>
                <a:gd name="T39" fmla="*/ 190 h 730"/>
                <a:gd name="T40" fmla="*/ 316 w 633"/>
                <a:gd name="T41" fmla="*/ 195 h 730"/>
                <a:gd name="T42" fmla="*/ 380 w 633"/>
                <a:gd name="T43" fmla="*/ 173 h 730"/>
                <a:gd name="T44" fmla="*/ 424 w 633"/>
                <a:gd name="T45" fmla="*/ 192 h 730"/>
                <a:gd name="T46" fmla="*/ 439 w 633"/>
                <a:gd name="T47" fmla="*/ 273 h 730"/>
                <a:gd name="T48" fmla="*/ 445 w 633"/>
                <a:gd name="T49" fmla="*/ 335 h 730"/>
                <a:gd name="T50" fmla="*/ 477 w 633"/>
                <a:gd name="T51" fmla="*/ 275 h 730"/>
                <a:gd name="T52" fmla="*/ 317 w 633"/>
                <a:gd name="T53" fmla="*/ 482 h 730"/>
                <a:gd name="T54" fmla="*/ 189 w 633"/>
                <a:gd name="T55" fmla="*/ 384 h 730"/>
                <a:gd name="T56" fmla="*/ 316 w 633"/>
                <a:gd name="T57" fmla="*/ 503 h 730"/>
                <a:gd name="T58" fmla="*/ 387 w 633"/>
                <a:gd name="T59" fmla="*/ 483 h 730"/>
                <a:gd name="T60" fmla="*/ 319 w 633"/>
                <a:gd name="T61" fmla="*/ 630 h 730"/>
                <a:gd name="T62" fmla="*/ 224 w 633"/>
                <a:gd name="T63" fmla="*/ 525 h 730"/>
                <a:gd name="T64" fmla="*/ 403 w 633"/>
                <a:gd name="T65" fmla="*/ 669 h 730"/>
                <a:gd name="T66" fmla="*/ 318 w 633"/>
                <a:gd name="T67" fmla="*/ 687 h 730"/>
                <a:gd name="T68" fmla="*/ 272 w 633"/>
                <a:gd name="T69" fmla="*/ 626 h 730"/>
                <a:gd name="T70" fmla="*/ 172 w 633"/>
                <a:gd name="T71" fmla="*/ 556 h 730"/>
                <a:gd name="T72" fmla="*/ 214 w 633"/>
                <a:gd name="T73" fmla="*/ 538 h 730"/>
                <a:gd name="T74" fmla="*/ 319 w 633"/>
                <a:gd name="T75" fmla="*/ 655 h 730"/>
                <a:gd name="T76" fmla="*/ 459 w 633"/>
                <a:gd name="T77" fmla="*/ 558 h 7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3" h="730">
                  <a:moveTo>
                    <a:pt x="453" y="534"/>
                  </a:moveTo>
                  <a:cubicBezTo>
                    <a:pt x="420" y="520"/>
                    <a:pt x="408" y="498"/>
                    <a:pt x="405" y="470"/>
                  </a:cubicBezTo>
                  <a:cubicBezTo>
                    <a:pt x="427" y="452"/>
                    <a:pt x="445" y="427"/>
                    <a:pt x="458" y="399"/>
                  </a:cubicBezTo>
                  <a:cubicBezTo>
                    <a:pt x="468" y="395"/>
                    <a:pt x="476" y="389"/>
                    <a:pt x="483" y="380"/>
                  </a:cubicBezTo>
                  <a:cubicBezTo>
                    <a:pt x="491" y="369"/>
                    <a:pt x="497" y="355"/>
                    <a:pt x="500" y="339"/>
                  </a:cubicBezTo>
                  <a:cubicBezTo>
                    <a:pt x="503" y="324"/>
                    <a:pt x="504" y="308"/>
                    <a:pt x="501" y="293"/>
                  </a:cubicBezTo>
                  <a:cubicBezTo>
                    <a:pt x="500" y="282"/>
                    <a:pt x="497" y="272"/>
                    <a:pt x="492" y="263"/>
                  </a:cubicBezTo>
                  <a:cubicBezTo>
                    <a:pt x="486" y="212"/>
                    <a:pt x="466" y="165"/>
                    <a:pt x="437" y="133"/>
                  </a:cubicBezTo>
                  <a:cubicBezTo>
                    <a:pt x="431" y="125"/>
                    <a:pt x="424" y="118"/>
                    <a:pt x="417" y="112"/>
                  </a:cubicBezTo>
                  <a:cubicBezTo>
                    <a:pt x="439" y="56"/>
                    <a:pt x="386" y="0"/>
                    <a:pt x="316" y="8"/>
                  </a:cubicBezTo>
                  <a:cubicBezTo>
                    <a:pt x="307" y="9"/>
                    <a:pt x="297" y="11"/>
                    <a:pt x="288" y="14"/>
                  </a:cubicBezTo>
                  <a:cubicBezTo>
                    <a:pt x="300" y="20"/>
                    <a:pt x="310" y="30"/>
                    <a:pt x="316" y="40"/>
                  </a:cubicBezTo>
                  <a:cubicBezTo>
                    <a:pt x="320" y="49"/>
                    <a:pt x="321" y="58"/>
                    <a:pt x="316" y="68"/>
                  </a:cubicBezTo>
                  <a:cubicBezTo>
                    <a:pt x="316" y="67"/>
                    <a:pt x="316" y="67"/>
                    <a:pt x="316" y="66"/>
                  </a:cubicBezTo>
                  <a:cubicBezTo>
                    <a:pt x="291" y="0"/>
                    <a:pt x="212" y="20"/>
                    <a:pt x="211" y="42"/>
                  </a:cubicBezTo>
                  <a:cubicBezTo>
                    <a:pt x="231" y="57"/>
                    <a:pt x="237" y="71"/>
                    <a:pt x="237" y="95"/>
                  </a:cubicBezTo>
                  <a:cubicBezTo>
                    <a:pt x="214" y="95"/>
                    <a:pt x="206" y="79"/>
                    <a:pt x="197" y="56"/>
                  </a:cubicBezTo>
                  <a:cubicBezTo>
                    <a:pt x="185" y="82"/>
                    <a:pt x="184" y="110"/>
                    <a:pt x="192" y="135"/>
                  </a:cubicBezTo>
                  <a:cubicBezTo>
                    <a:pt x="164" y="167"/>
                    <a:pt x="144" y="210"/>
                    <a:pt x="141" y="254"/>
                  </a:cubicBezTo>
                  <a:cubicBezTo>
                    <a:pt x="141" y="258"/>
                    <a:pt x="141" y="261"/>
                    <a:pt x="141" y="264"/>
                  </a:cubicBezTo>
                  <a:cubicBezTo>
                    <a:pt x="137" y="273"/>
                    <a:pt x="134" y="283"/>
                    <a:pt x="132" y="293"/>
                  </a:cubicBezTo>
                  <a:cubicBezTo>
                    <a:pt x="130" y="308"/>
                    <a:pt x="130" y="324"/>
                    <a:pt x="133" y="339"/>
                  </a:cubicBezTo>
                  <a:cubicBezTo>
                    <a:pt x="136" y="355"/>
                    <a:pt x="142" y="369"/>
                    <a:pt x="151" y="380"/>
                  </a:cubicBezTo>
                  <a:cubicBezTo>
                    <a:pt x="157" y="389"/>
                    <a:pt x="166" y="395"/>
                    <a:pt x="175" y="399"/>
                  </a:cubicBezTo>
                  <a:cubicBezTo>
                    <a:pt x="188" y="427"/>
                    <a:pt x="206" y="452"/>
                    <a:pt x="228" y="470"/>
                  </a:cubicBezTo>
                  <a:cubicBezTo>
                    <a:pt x="225" y="498"/>
                    <a:pt x="214" y="520"/>
                    <a:pt x="181" y="534"/>
                  </a:cubicBezTo>
                  <a:cubicBezTo>
                    <a:pt x="106" y="565"/>
                    <a:pt x="0" y="574"/>
                    <a:pt x="3" y="668"/>
                  </a:cubicBezTo>
                  <a:cubicBezTo>
                    <a:pt x="3" y="688"/>
                    <a:pt x="11" y="709"/>
                    <a:pt x="24" y="730"/>
                  </a:cubicBezTo>
                  <a:cubicBezTo>
                    <a:pt x="316" y="730"/>
                    <a:pt x="316" y="730"/>
                    <a:pt x="316" y="730"/>
                  </a:cubicBezTo>
                  <a:cubicBezTo>
                    <a:pt x="610" y="730"/>
                    <a:pt x="610" y="730"/>
                    <a:pt x="610" y="730"/>
                  </a:cubicBezTo>
                  <a:cubicBezTo>
                    <a:pt x="622" y="709"/>
                    <a:pt x="630" y="688"/>
                    <a:pt x="631" y="668"/>
                  </a:cubicBezTo>
                  <a:cubicBezTo>
                    <a:pt x="633" y="574"/>
                    <a:pt x="528" y="565"/>
                    <a:pt x="453" y="534"/>
                  </a:cubicBezTo>
                  <a:close/>
                  <a:moveTo>
                    <a:pt x="189" y="384"/>
                  </a:moveTo>
                  <a:cubicBezTo>
                    <a:pt x="154" y="378"/>
                    <a:pt x="140" y="313"/>
                    <a:pt x="156" y="275"/>
                  </a:cubicBezTo>
                  <a:cubicBezTo>
                    <a:pt x="157" y="275"/>
                    <a:pt x="158" y="274"/>
                    <a:pt x="158" y="274"/>
                  </a:cubicBezTo>
                  <a:cubicBezTo>
                    <a:pt x="182" y="259"/>
                    <a:pt x="189" y="329"/>
                    <a:pt x="189" y="335"/>
                  </a:cubicBezTo>
                  <a:cubicBezTo>
                    <a:pt x="189" y="360"/>
                    <a:pt x="216" y="369"/>
                    <a:pt x="210" y="352"/>
                  </a:cubicBezTo>
                  <a:cubicBezTo>
                    <a:pt x="204" y="334"/>
                    <a:pt x="196" y="307"/>
                    <a:pt x="195" y="273"/>
                  </a:cubicBezTo>
                  <a:cubicBezTo>
                    <a:pt x="195" y="272"/>
                    <a:pt x="195" y="272"/>
                    <a:pt x="195" y="271"/>
                  </a:cubicBezTo>
                  <a:cubicBezTo>
                    <a:pt x="194" y="245"/>
                    <a:pt x="200" y="216"/>
                    <a:pt x="211" y="190"/>
                  </a:cubicBezTo>
                  <a:cubicBezTo>
                    <a:pt x="215" y="185"/>
                    <a:pt x="218" y="180"/>
                    <a:pt x="223" y="177"/>
                  </a:cubicBezTo>
                  <a:cubicBezTo>
                    <a:pt x="244" y="194"/>
                    <a:pt x="275" y="202"/>
                    <a:pt x="316" y="195"/>
                  </a:cubicBezTo>
                  <a:cubicBezTo>
                    <a:pt x="335" y="191"/>
                    <a:pt x="356" y="185"/>
                    <a:pt x="379" y="174"/>
                  </a:cubicBezTo>
                  <a:cubicBezTo>
                    <a:pt x="380" y="174"/>
                    <a:pt x="380" y="173"/>
                    <a:pt x="380" y="173"/>
                  </a:cubicBezTo>
                  <a:cubicBezTo>
                    <a:pt x="405" y="167"/>
                    <a:pt x="412" y="175"/>
                    <a:pt x="423" y="191"/>
                  </a:cubicBezTo>
                  <a:cubicBezTo>
                    <a:pt x="423" y="191"/>
                    <a:pt x="423" y="191"/>
                    <a:pt x="424" y="192"/>
                  </a:cubicBezTo>
                  <a:cubicBezTo>
                    <a:pt x="434" y="216"/>
                    <a:pt x="440" y="243"/>
                    <a:pt x="440" y="269"/>
                  </a:cubicBezTo>
                  <a:cubicBezTo>
                    <a:pt x="439" y="270"/>
                    <a:pt x="439" y="272"/>
                    <a:pt x="439" y="273"/>
                  </a:cubicBezTo>
                  <a:cubicBezTo>
                    <a:pt x="438" y="307"/>
                    <a:pt x="430" y="334"/>
                    <a:pt x="424" y="352"/>
                  </a:cubicBezTo>
                  <a:cubicBezTo>
                    <a:pt x="418" y="369"/>
                    <a:pt x="445" y="360"/>
                    <a:pt x="445" y="335"/>
                  </a:cubicBezTo>
                  <a:cubicBezTo>
                    <a:pt x="445" y="329"/>
                    <a:pt x="452" y="259"/>
                    <a:pt x="476" y="274"/>
                  </a:cubicBezTo>
                  <a:cubicBezTo>
                    <a:pt x="476" y="274"/>
                    <a:pt x="477" y="274"/>
                    <a:pt x="477" y="275"/>
                  </a:cubicBezTo>
                  <a:cubicBezTo>
                    <a:pt x="494" y="313"/>
                    <a:pt x="480" y="378"/>
                    <a:pt x="445" y="384"/>
                  </a:cubicBezTo>
                  <a:cubicBezTo>
                    <a:pt x="421" y="440"/>
                    <a:pt x="377" y="482"/>
                    <a:pt x="317" y="482"/>
                  </a:cubicBezTo>
                  <a:cubicBezTo>
                    <a:pt x="316" y="482"/>
                    <a:pt x="316" y="482"/>
                    <a:pt x="316" y="482"/>
                  </a:cubicBezTo>
                  <a:cubicBezTo>
                    <a:pt x="256" y="482"/>
                    <a:pt x="213" y="440"/>
                    <a:pt x="189" y="384"/>
                  </a:cubicBezTo>
                  <a:close/>
                  <a:moveTo>
                    <a:pt x="249" y="484"/>
                  </a:moveTo>
                  <a:cubicBezTo>
                    <a:pt x="268" y="496"/>
                    <a:pt x="291" y="502"/>
                    <a:pt x="316" y="503"/>
                  </a:cubicBezTo>
                  <a:cubicBezTo>
                    <a:pt x="317" y="503"/>
                    <a:pt x="317" y="503"/>
                    <a:pt x="317" y="503"/>
                  </a:cubicBezTo>
                  <a:cubicBezTo>
                    <a:pt x="343" y="503"/>
                    <a:pt x="366" y="496"/>
                    <a:pt x="387" y="483"/>
                  </a:cubicBezTo>
                  <a:cubicBezTo>
                    <a:pt x="391" y="500"/>
                    <a:pt x="401" y="518"/>
                    <a:pt x="414" y="532"/>
                  </a:cubicBezTo>
                  <a:cubicBezTo>
                    <a:pt x="374" y="581"/>
                    <a:pt x="346" y="601"/>
                    <a:pt x="319" y="630"/>
                  </a:cubicBezTo>
                  <a:cubicBezTo>
                    <a:pt x="318" y="629"/>
                    <a:pt x="317" y="629"/>
                    <a:pt x="316" y="628"/>
                  </a:cubicBezTo>
                  <a:cubicBezTo>
                    <a:pt x="292" y="612"/>
                    <a:pt x="262" y="579"/>
                    <a:pt x="224" y="525"/>
                  </a:cubicBezTo>
                  <a:cubicBezTo>
                    <a:pt x="235" y="513"/>
                    <a:pt x="244" y="498"/>
                    <a:pt x="249" y="484"/>
                  </a:cubicBezTo>
                  <a:close/>
                  <a:moveTo>
                    <a:pt x="403" y="669"/>
                  </a:moveTo>
                  <a:cubicBezTo>
                    <a:pt x="391" y="655"/>
                    <a:pt x="383" y="631"/>
                    <a:pt x="362" y="619"/>
                  </a:cubicBezTo>
                  <a:cubicBezTo>
                    <a:pt x="344" y="631"/>
                    <a:pt x="321" y="669"/>
                    <a:pt x="318" y="687"/>
                  </a:cubicBezTo>
                  <a:cubicBezTo>
                    <a:pt x="318" y="684"/>
                    <a:pt x="317" y="680"/>
                    <a:pt x="316" y="677"/>
                  </a:cubicBezTo>
                  <a:cubicBezTo>
                    <a:pt x="308" y="654"/>
                    <a:pt x="281" y="635"/>
                    <a:pt x="272" y="626"/>
                  </a:cubicBezTo>
                  <a:cubicBezTo>
                    <a:pt x="252" y="635"/>
                    <a:pt x="246" y="653"/>
                    <a:pt x="233" y="670"/>
                  </a:cubicBezTo>
                  <a:cubicBezTo>
                    <a:pt x="220" y="653"/>
                    <a:pt x="183" y="602"/>
                    <a:pt x="172" y="556"/>
                  </a:cubicBezTo>
                  <a:cubicBezTo>
                    <a:pt x="187" y="553"/>
                    <a:pt x="201" y="545"/>
                    <a:pt x="213" y="535"/>
                  </a:cubicBezTo>
                  <a:cubicBezTo>
                    <a:pt x="213" y="536"/>
                    <a:pt x="214" y="537"/>
                    <a:pt x="214" y="538"/>
                  </a:cubicBezTo>
                  <a:cubicBezTo>
                    <a:pt x="240" y="574"/>
                    <a:pt x="285" y="626"/>
                    <a:pt x="316" y="652"/>
                  </a:cubicBezTo>
                  <a:cubicBezTo>
                    <a:pt x="317" y="653"/>
                    <a:pt x="318" y="654"/>
                    <a:pt x="319" y="655"/>
                  </a:cubicBezTo>
                  <a:cubicBezTo>
                    <a:pt x="351" y="612"/>
                    <a:pt x="388" y="581"/>
                    <a:pt x="425" y="541"/>
                  </a:cubicBezTo>
                  <a:cubicBezTo>
                    <a:pt x="435" y="549"/>
                    <a:pt x="446" y="555"/>
                    <a:pt x="459" y="558"/>
                  </a:cubicBezTo>
                  <a:cubicBezTo>
                    <a:pt x="446" y="592"/>
                    <a:pt x="425" y="648"/>
                    <a:pt x="403" y="66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latin typeface="+mn-ea"/>
              </a:endParaRPr>
            </a:p>
          </p:txBody>
        </p:sp>
        <p:sp>
          <p:nvSpPr>
            <p:cNvPr id="301" name="Freeform 6"/>
            <p:cNvSpPr>
              <a:spLocks noEditPoints="1"/>
            </p:cNvSpPr>
            <p:nvPr/>
          </p:nvSpPr>
          <p:spPr bwMode="auto">
            <a:xfrm flipH="1">
              <a:off x="4422658" y="2951931"/>
              <a:ext cx="436792" cy="465501"/>
            </a:xfrm>
            <a:custGeom>
              <a:gdLst>
                <a:gd name="T0" fmla="*/ 743 w 957"/>
                <a:gd name="T1" fmla="*/ 313 h 1020"/>
                <a:gd name="T2" fmla="*/ 756 w 957"/>
                <a:gd name="T3" fmla="*/ 428 h 1020"/>
                <a:gd name="T4" fmla="*/ 704 w 957"/>
                <a:gd name="T5" fmla="*/ 513 h 1020"/>
                <a:gd name="T6" fmla="*/ 724 w 957"/>
                <a:gd name="T7" fmla="*/ 341 h 1020"/>
                <a:gd name="T8" fmla="*/ 704 w 957"/>
                <a:gd name="T9" fmla="*/ 152 h 1020"/>
                <a:gd name="T10" fmla="*/ 953 w 957"/>
                <a:gd name="T11" fmla="*/ 925 h 1020"/>
                <a:gd name="T12" fmla="*/ 704 w 957"/>
                <a:gd name="T13" fmla="*/ 1020 h 1020"/>
                <a:gd name="T14" fmla="*/ 478 w 957"/>
                <a:gd name="T15" fmla="*/ 16 h 1020"/>
                <a:gd name="T16" fmla="*/ 704 w 957"/>
                <a:gd name="T17" fmla="*/ 308 h 1020"/>
                <a:gd name="T18" fmla="*/ 679 w 957"/>
                <a:gd name="T19" fmla="*/ 494 h 1020"/>
                <a:gd name="T20" fmla="*/ 704 w 957"/>
                <a:gd name="T21" fmla="*/ 513 h 1020"/>
                <a:gd name="T22" fmla="*/ 665 w 957"/>
                <a:gd name="T23" fmla="*/ 566 h 1020"/>
                <a:gd name="T24" fmla="*/ 684 w 957"/>
                <a:gd name="T25" fmla="*/ 723 h 1020"/>
                <a:gd name="T26" fmla="*/ 704 w 957"/>
                <a:gd name="T27" fmla="*/ 1020 h 1020"/>
                <a:gd name="T28" fmla="*/ 478 w 957"/>
                <a:gd name="T29" fmla="*/ 984 h 1020"/>
                <a:gd name="T30" fmla="*/ 493 w 957"/>
                <a:gd name="T31" fmla="*/ 969 h 1020"/>
                <a:gd name="T32" fmla="*/ 478 w 957"/>
                <a:gd name="T33" fmla="*/ 955 h 1020"/>
                <a:gd name="T34" fmla="*/ 480 w 957"/>
                <a:gd name="T35" fmla="*/ 945 h 1020"/>
                <a:gd name="T36" fmla="*/ 480 w 957"/>
                <a:gd name="T37" fmla="*/ 916 h 1020"/>
                <a:gd name="T38" fmla="*/ 478 w 957"/>
                <a:gd name="T39" fmla="*/ 901 h 1020"/>
                <a:gd name="T40" fmla="*/ 589 w 957"/>
                <a:gd name="T41" fmla="*/ 663 h 1020"/>
                <a:gd name="T42" fmla="*/ 479 w 957"/>
                <a:gd name="T43" fmla="*/ 709 h 1020"/>
                <a:gd name="T44" fmla="*/ 478 w 957"/>
                <a:gd name="T45" fmla="*/ 613 h 1020"/>
                <a:gd name="T46" fmla="*/ 519 w 957"/>
                <a:gd name="T47" fmla="*/ 628 h 1020"/>
                <a:gd name="T48" fmla="*/ 478 w 957"/>
                <a:gd name="T49" fmla="*/ 512 h 1020"/>
                <a:gd name="T50" fmla="*/ 587 w 957"/>
                <a:gd name="T51" fmla="*/ 502 h 1020"/>
                <a:gd name="T52" fmla="*/ 664 w 957"/>
                <a:gd name="T53" fmla="*/ 319 h 1020"/>
                <a:gd name="T54" fmla="*/ 478 w 957"/>
                <a:gd name="T55" fmla="*/ 16 h 1020"/>
                <a:gd name="T56" fmla="*/ 395 w 957"/>
                <a:gd name="T57" fmla="*/ 35 h 1020"/>
                <a:gd name="T58" fmla="*/ 478 w 957"/>
                <a:gd name="T59" fmla="*/ 16 h 1020"/>
                <a:gd name="T60" fmla="*/ 425 w 957"/>
                <a:gd name="T61" fmla="*/ 204 h 1020"/>
                <a:gd name="T62" fmla="*/ 294 w 957"/>
                <a:gd name="T63" fmla="*/ 284 h 1020"/>
                <a:gd name="T64" fmla="*/ 362 w 957"/>
                <a:gd name="T65" fmla="*/ 506 h 1020"/>
                <a:gd name="T66" fmla="*/ 477 w 957"/>
                <a:gd name="T67" fmla="*/ 478 h 1020"/>
                <a:gd name="T68" fmla="*/ 478 w 957"/>
                <a:gd name="T69" fmla="*/ 512 h 1020"/>
                <a:gd name="T70" fmla="*/ 438 w 957"/>
                <a:gd name="T71" fmla="*/ 628 h 1020"/>
                <a:gd name="T72" fmla="*/ 478 w 957"/>
                <a:gd name="T73" fmla="*/ 709 h 1020"/>
                <a:gd name="T74" fmla="*/ 370 w 957"/>
                <a:gd name="T75" fmla="*/ 665 h 1020"/>
                <a:gd name="T76" fmla="*/ 478 w 957"/>
                <a:gd name="T77" fmla="*/ 901 h 1020"/>
                <a:gd name="T78" fmla="*/ 478 w 957"/>
                <a:gd name="T79" fmla="*/ 916 h 1020"/>
                <a:gd name="T80" fmla="*/ 478 w 957"/>
                <a:gd name="T81" fmla="*/ 945 h 1020"/>
                <a:gd name="T82" fmla="*/ 466 w 957"/>
                <a:gd name="T83" fmla="*/ 969 h 1020"/>
                <a:gd name="T84" fmla="*/ 478 w 957"/>
                <a:gd name="T85" fmla="*/ 1020 h 1020"/>
                <a:gd name="T86" fmla="*/ 253 w 957"/>
                <a:gd name="T87" fmla="*/ 730 h 1020"/>
                <a:gd name="T88" fmla="*/ 342 w 957"/>
                <a:gd name="T89" fmla="*/ 640 h 1020"/>
                <a:gd name="T90" fmla="*/ 265 w 957"/>
                <a:gd name="T91" fmla="*/ 519 h 1020"/>
                <a:gd name="T92" fmla="*/ 253 w 957"/>
                <a:gd name="T93" fmla="*/ 477 h 1020"/>
                <a:gd name="T94" fmla="*/ 276 w 957"/>
                <a:gd name="T95" fmla="*/ 341 h 1020"/>
                <a:gd name="T96" fmla="*/ 253 w 957"/>
                <a:gd name="T97" fmla="*/ 143 h 1020"/>
                <a:gd name="T98" fmla="*/ 214 w 957"/>
                <a:gd name="T99" fmla="*/ 313 h 1020"/>
                <a:gd name="T100" fmla="*/ 253 w 957"/>
                <a:gd name="T101" fmla="*/ 310 h 1020"/>
                <a:gd name="T102" fmla="*/ 253 w 957"/>
                <a:gd name="T103" fmla="*/ 477 h 1020"/>
                <a:gd name="T104" fmla="*/ 227 w 957"/>
                <a:gd name="T105" fmla="*/ 490 h 1020"/>
                <a:gd name="T106" fmla="*/ 199 w 957"/>
                <a:gd name="T107" fmla="*/ 359 h 1020"/>
                <a:gd name="T108" fmla="*/ 253 w 957"/>
                <a:gd name="T109" fmla="*/ 1020 h 1020"/>
                <a:gd name="T110" fmla="*/ 3 w 957"/>
                <a:gd name="T111" fmla="*/ 925 h 1020"/>
                <a:gd name="T112" fmla="*/ 253 w 957"/>
                <a:gd name="T113" fmla="*/ 1020 h 10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7" h="1020">
                  <a:moveTo>
                    <a:pt x="704" y="152"/>
                  </a:moveTo>
                  <a:cubicBezTo>
                    <a:pt x="723" y="197"/>
                    <a:pt x="736" y="251"/>
                    <a:pt x="743" y="313"/>
                  </a:cubicBezTo>
                  <a:cubicBezTo>
                    <a:pt x="750" y="327"/>
                    <a:pt x="755" y="342"/>
                    <a:pt x="757" y="359"/>
                  </a:cubicBezTo>
                  <a:cubicBezTo>
                    <a:pt x="761" y="381"/>
                    <a:pt x="760" y="406"/>
                    <a:pt x="756" y="428"/>
                  </a:cubicBezTo>
                  <a:cubicBezTo>
                    <a:pt x="751" y="452"/>
                    <a:pt x="742" y="473"/>
                    <a:pt x="729" y="490"/>
                  </a:cubicBezTo>
                  <a:cubicBezTo>
                    <a:pt x="722" y="500"/>
                    <a:pt x="713" y="508"/>
                    <a:pt x="704" y="513"/>
                  </a:cubicBezTo>
                  <a:cubicBezTo>
                    <a:pt x="704" y="476"/>
                    <a:pt x="704" y="476"/>
                    <a:pt x="704" y="476"/>
                  </a:cubicBezTo>
                  <a:cubicBezTo>
                    <a:pt x="730" y="445"/>
                    <a:pt x="739" y="384"/>
                    <a:pt x="724" y="341"/>
                  </a:cubicBezTo>
                  <a:cubicBezTo>
                    <a:pt x="718" y="320"/>
                    <a:pt x="710" y="310"/>
                    <a:pt x="704" y="308"/>
                  </a:cubicBezTo>
                  <a:lnTo>
                    <a:pt x="704" y="152"/>
                  </a:lnTo>
                  <a:close/>
                  <a:moveTo>
                    <a:pt x="704" y="731"/>
                  </a:moveTo>
                  <a:cubicBezTo>
                    <a:pt x="815" y="772"/>
                    <a:pt x="957" y="791"/>
                    <a:pt x="953" y="925"/>
                  </a:cubicBezTo>
                  <a:cubicBezTo>
                    <a:pt x="952" y="956"/>
                    <a:pt x="940" y="988"/>
                    <a:pt x="921" y="1020"/>
                  </a:cubicBezTo>
                  <a:cubicBezTo>
                    <a:pt x="704" y="1020"/>
                    <a:pt x="704" y="1020"/>
                    <a:pt x="704" y="1020"/>
                  </a:cubicBezTo>
                  <a:lnTo>
                    <a:pt x="704" y="731"/>
                  </a:lnTo>
                  <a:close/>
                  <a:moveTo>
                    <a:pt x="478" y="16"/>
                  </a:moveTo>
                  <a:cubicBezTo>
                    <a:pt x="588" y="0"/>
                    <a:pt x="661" y="52"/>
                    <a:pt x="704" y="152"/>
                  </a:cubicBezTo>
                  <a:cubicBezTo>
                    <a:pt x="704" y="308"/>
                    <a:pt x="704" y="308"/>
                    <a:pt x="704" y="308"/>
                  </a:cubicBezTo>
                  <a:cubicBezTo>
                    <a:pt x="693" y="305"/>
                    <a:pt x="684" y="321"/>
                    <a:pt x="680" y="350"/>
                  </a:cubicBezTo>
                  <a:cubicBezTo>
                    <a:pt x="675" y="381"/>
                    <a:pt x="674" y="429"/>
                    <a:pt x="679" y="494"/>
                  </a:cubicBezTo>
                  <a:cubicBezTo>
                    <a:pt x="688" y="491"/>
                    <a:pt x="697" y="484"/>
                    <a:pt x="704" y="476"/>
                  </a:cubicBezTo>
                  <a:cubicBezTo>
                    <a:pt x="704" y="513"/>
                    <a:pt x="704" y="513"/>
                    <a:pt x="704" y="513"/>
                  </a:cubicBezTo>
                  <a:cubicBezTo>
                    <a:pt x="700" y="515"/>
                    <a:pt x="696" y="517"/>
                    <a:pt x="692" y="519"/>
                  </a:cubicBezTo>
                  <a:cubicBezTo>
                    <a:pt x="684" y="535"/>
                    <a:pt x="675" y="552"/>
                    <a:pt x="665" y="566"/>
                  </a:cubicBezTo>
                  <a:cubicBezTo>
                    <a:pt x="654" y="594"/>
                    <a:pt x="635" y="619"/>
                    <a:pt x="614" y="640"/>
                  </a:cubicBezTo>
                  <a:cubicBezTo>
                    <a:pt x="621" y="675"/>
                    <a:pt x="640" y="705"/>
                    <a:pt x="684" y="723"/>
                  </a:cubicBezTo>
                  <a:cubicBezTo>
                    <a:pt x="690" y="726"/>
                    <a:pt x="697" y="728"/>
                    <a:pt x="704" y="731"/>
                  </a:cubicBezTo>
                  <a:cubicBezTo>
                    <a:pt x="704" y="1020"/>
                    <a:pt x="704" y="1020"/>
                    <a:pt x="704" y="1020"/>
                  </a:cubicBezTo>
                  <a:cubicBezTo>
                    <a:pt x="478" y="1020"/>
                    <a:pt x="478" y="1020"/>
                    <a:pt x="478" y="1020"/>
                  </a:cubicBezTo>
                  <a:cubicBezTo>
                    <a:pt x="478" y="984"/>
                    <a:pt x="478" y="984"/>
                    <a:pt x="478" y="984"/>
                  </a:cubicBezTo>
                  <a:cubicBezTo>
                    <a:pt x="479" y="984"/>
                    <a:pt x="479" y="984"/>
                    <a:pt x="480" y="984"/>
                  </a:cubicBezTo>
                  <a:cubicBezTo>
                    <a:pt x="487" y="984"/>
                    <a:pt x="493" y="977"/>
                    <a:pt x="493" y="969"/>
                  </a:cubicBezTo>
                  <a:cubicBezTo>
                    <a:pt x="493" y="961"/>
                    <a:pt x="487" y="955"/>
                    <a:pt x="480" y="955"/>
                  </a:cubicBezTo>
                  <a:cubicBezTo>
                    <a:pt x="479" y="955"/>
                    <a:pt x="479" y="955"/>
                    <a:pt x="478" y="955"/>
                  </a:cubicBezTo>
                  <a:cubicBezTo>
                    <a:pt x="478" y="945"/>
                    <a:pt x="478" y="945"/>
                    <a:pt x="478" y="945"/>
                  </a:cubicBezTo>
                  <a:cubicBezTo>
                    <a:pt x="479" y="945"/>
                    <a:pt x="479" y="945"/>
                    <a:pt x="480" y="945"/>
                  </a:cubicBezTo>
                  <a:cubicBezTo>
                    <a:pt x="487" y="945"/>
                    <a:pt x="493" y="938"/>
                    <a:pt x="493" y="930"/>
                  </a:cubicBezTo>
                  <a:cubicBezTo>
                    <a:pt x="493" y="922"/>
                    <a:pt x="487" y="916"/>
                    <a:pt x="480" y="916"/>
                  </a:cubicBezTo>
                  <a:cubicBezTo>
                    <a:pt x="479" y="916"/>
                    <a:pt x="479" y="916"/>
                    <a:pt x="478" y="916"/>
                  </a:cubicBezTo>
                  <a:cubicBezTo>
                    <a:pt x="478" y="901"/>
                    <a:pt x="478" y="901"/>
                    <a:pt x="478" y="901"/>
                  </a:cubicBezTo>
                  <a:cubicBezTo>
                    <a:pt x="556" y="871"/>
                    <a:pt x="598" y="831"/>
                    <a:pt x="661" y="751"/>
                  </a:cubicBezTo>
                  <a:cubicBezTo>
                    <a:pt x="625" y="737"/>
                    <a:pt x="602" y="703"/>
                    <a:pt x="589" y="663"/>
                  </a:cubicBezTo>
                  <a:cubicBezTo>
                    <a:pt x="553" y="691"/>
                    <a:pt x="514" y="709"/>
                    <a:pt x="485" y="709"/>
                  </a:cubicBezTo>
                  <a:cubicBezTo>
                    <a:pt x="483" y="709"/>
                    <a:pt x="481" y="709"/>
                    <a:pt x="479" y="709"/>
                  </a:cubicBezTo>
                  <a:cubicBezTo>
                    <a:pt x="478" y="709"/>
                    <a:pt x="478" y="709"/>
                    <a:pt x="478" y="709"/>
                  </a:cubicBezTo>
                  <a:cubicBezTo>
                    <a:pt x="478" y="613"/>
                    <a:pt x="478" y="613"/>
                    <a:pt x="478" y="613"/>
                  </a:cubicBezTo>
                  <a:cubicBezTo>
                    <a:pt x="479" y="613"/>
                    <a:pt x="479" y="613"/>
                    <a:pt x="479" y="613"/>
                  </a:cubicBezTo>
                  <a:cubicBezTo>
                    <a:pt x="493" y="613"/>
                    <a:pt x="503" y="634"/>
                    <a:pt x="519" y="628"/>
                  </a:cubicBezTo>
                  <a:cubicBezTo>
                    <a:pt x="555" y="615"/>
                    <a:pt x="571" y="591"/>
                    <a:pt x="571" y="565"/>
                  </a:cubicBezTo>
                  <a:cubicBezTo>
                    <a:pt x="571" y="529"/>
                    <a:pt x="525" y="512"/>
                    <a:pt x="478" y="512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531" y="470"/>
                    <a:pt x="566" y="485"/>
                    <a:pt x="587" y="502"/>
                  </a:cubicBezTo>
                  <a:cubicBezTo>
                    <a:pt x="588" y="503"/>
                    <a:pt x="590" y="504"/>
                    <a:pt x="591" y="506"/>
                  </a:cubicBezTo>
                  <a:cubicBezTo>
                    <a:pt x="644" y="538"/>
                    <a:pt x="663" y="405"/>
                    <a:pt x="664" y="319"/>
                  </a:cubicBezTo>
                  <a:cubicBezTo>
                    <a:pt x="580" y="314"/>
                    <a:pt x="531" y="271"/>
                    <a:pt x="478" y="235"/>
                  </a:cubicBezTo>
                  <a:lnTo>
                    <a:pt x="478" y="16"/>
                  </a:lnTo>
                  <a:close/>
                  <a:moveTo>
                    <a:pt x="253" y="143"/>
                  </a:moveTo>
                  <a:cubicBezTo>
                    <a:pt x="281" y="83"/>
                    <a:pt x="325" y="38"/>
                    <a:pt x="395" y="35"/>
                  </a:cubicBezTo>
                  <a:cubicBezTo>
                    <a:pt x="408" y="31"/>
                    <a:pt x="422" y="27"/>
                    <a:pt x="437" y="25"/>
                  </a:cubicBezTo>
                  <a:cubicBezTo>
                    <a:pt x="451" y="21"/>
                    <a:pt x="465" y="18"/>
                    <a:pt x="478" y="16"/>
                  </a:cubicBezTo>
                  <a:cubicBezTo>
                    <a:pt x="478" y="235"/>
                    <a:pt x="478" y="235"/>
                    <a:pt x="478" y="235"/>
                  </a:cubicBezTo>
                  <a:cubicBezTo>
                    <a:pt x="461" y="223"/>
                    <a:pt x="444" y="212"/>
                    <a:pt x="425" y="204"/>
                  </a:cubicBezTo>
                  <a:cubicBezTo>
                    <a:pt x="378" y="183"/>
                    <a:pt x="333" y="179"/>
                    <a:pt x="316" y="207"/>
                  </a:cubicBezTo>
                  <a:cubicBezTo>
                    <a:pt x="303" y="228"/>
                    <a:pt x="296" y="254"/>
                    <a:pt x="294" y="284"/>
                  </a:cubicBezTo>
                  <a:cubicBezTo>
                    <a:pt x="294" y="285"/>
                    <a:pt x="294" y="287"/>
                    <a:pt x="294" y="289"/>
                  </a:cubicBezTo>
                  <a:cubicBezTo>
                    <a:pt x="290" y="370"/>
                    <a:pt x="303" y="542"/>
                    <a:pt x="362" y="506"/>
                  </a:cubicBezTo>
                  <a:cubicBezTo>
                    <a:pt x="364" y="504"/>
                    <a:pt x="365" y="503"/>
                    <a:pt x="367" y="502"/>
                  </a:cubicBezTo>
                  <a:cubicBezTo>
                    <a:pt x="388" y="485"/>
                    <a:pt x="423" y="469"/>
                    <a:pt x="477" y="478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478" y="512"/>
                    <a:pt x="478" y="512"/>
                    <a:pt x="478" y="512"/>
                  </a:cubicBezTo>
                  <a:cubicBezTo>
                    <a:pt x="432" y="512"/>
                    <a:pt x="384" y="529"/>
                    <a:pt x="382" y="561"/>
                  </a:cubicBezTo>
                  <a:cubicBezTo>
                    <a:pt x="380" y="588"/>
                    <a:pt x="400" y="615"/>
                    <a:pt x="438" y="628"/>
                  </a:cubicBezTo>
                  <a:cubicBezTo>
                    <a:pt x="454" y="634"/>
                    <a:pt x="464" y="613"/>
                    <a:pt x="478" y="613"/>
                  </a:cubicBezTo>
                  <a:cubicBezTo>
                    <a:pt x="478" y="709"/>
                    <a:pt x="478" y="709"/>
                    <a:pt x="478" y="709"/>
                  </a:cubicBezTo>
                  <a:cubicBezTo>
                    <a:pt x="477" y="709"/>
                    <a:pt x="475" y="709"/>
                    <a:pt x="472" y="709"/>
                  </a:cubicBezTo>
                  <a:cubicBezTo>
                    <a:pt x="444" y="709"/>
                    <a:pt x="405" y="692"/>
                    <a:pt x="370" y="665"/>
                  </a:cubicBezTo>
                  <a:cubicBezTo>
                    <a:pt x="357" y="704"/>
                    <a:pt x="334" y="737"/>
                    <a:pt x="298" y="751"/>
                  </a:cubicBezTo>
                  <a:cubicBezTo>
                    <a:pt x="358" y="841"/>
                    <a:pt x="407" y="878"/>
                    <a:pt x="478" y="901"/>
                  </a:cubicBezTo>
                  <a:cubicBezTo>
                    <a:pt x="478" y="901"/>
                    <a:pt x="478" y="901"/>
                    <a:pt x="478" y="901"/>
                  </a:cubicBezTo>
                  <a:cubicBezTo>
                    <a:pt x="478" y="916"/>
                    <a:pt x="478" y="916"/>
                    <a:pt x="478" y="916"/>
                  </a:cubicBezTo>
                  <a:cubicBezTo>
                    <a:pt x="471" y="916"/>
                    <a:pt x="466" y="923"/>
                    <a:pt x="466" y="930"/>
                  </a:cubicBezTo>
                  <a:cubicBezTo>
                    <a:pt x="466" y="938"/>
                    <a:pt x="471" y="944"/>
                    <a:pt x="478" y="945"/>
                  </a:cubicBezTo>
                  <a:cubicBezTo>
                    <a:pt x="478" y="955"/>
                    <a:pt x="478" y="955"/>
                    <a:pt x="478" y="955"/>
                  </a:cubicBezTo>
                  <a:cubicBezTo>
                    <a:pt x="471" y="956"/>
                    <a:pt x="466" y="962"/>
                    <a:pt x="466" y="969"/>
                  </a:cubicBezTo>
                  <a:cubicBezTo>
                    <a:pt x="466" y="977"/>
                    <a:pt x="471" y="983"/>
                    <a:pt x="478" y="984"/>
                  </a:cubicBezTo>
                  <a:cubicBezTo>
                    <a:pt x="478" y="1020"/>
                    <a:pt x="478" y="1020"/>
                    <a:pt x="478" y="1020"/>
                  </a:cubicBezTo>
                  <a:cubicBezTo>
                    <a:pt x="253" y="1020"/>
                    <a:pt x="253" y="1020"/>
                    <a:pt x="253" y="1020"/>
                  </a:cubicBezTo>
                  <a:cubicBezTo>
                    <a:pt x="253" y="730"/>
                    <a:pt x="253" y="730"/>
                    <a:pt x="253" y="730"/>
                  </a:cubicBezTo>
                  <a:cubicBezTo>
                    <a:pt x="260" y="728"/>
                    <a:pt x="266" y="726"/>
                    <a:pt x="272" y="723"/>
                  </a:cubicBezTo>
                  <a:cubicBezTo>
                    <a:pt x="317" y="704"/>
                    <a:pt x="336" y="675"/>
                    <a:pt x="342" y="640"/>
                  </a:cubicBezTo>
                  <a:cubicBezTo>
                    <a:pt x="322" y="619"/>
                    <a:pt x="304" y="595"/>
                    <a:pt x="293" y="569"/>
                  </a:cubicBezTo>
                  <a:cubicBezTo>
                    <a:pt x="282" y="554"/>
                    <a:pt x="273" y="537"/>
                    <a:pt x="265" y="519"/>
                  </a:cubicBezTo>
                  <a:cubicBezTo>
                    <a:pt x="261" y="517"/>
                    <a:pt x="257" y="516"/>
                    <a:pt x="253" y="513"/>
                  </a:cubicBezTo>
                  <a:cubicBezTo>
                    <a:pt x="253" y="477"/>
                    <a:pt x="253" y="477"/>
                    <a:pt x="253" y="477"/>
                  </a:cubicBezTo>
                  <a:cubicBezTo>
                    <a:pt x="260" y="485"/>
                    <a:pt x="269" y="491"/>
                    <a:pt x="278" y="494"/>
                  </a:cubicBezTo>
                  <a:cubicBezTo>
                    <a:pt x="283" y="431"/>
                    <a:pt x="283" y="374"/>
                    <a:pt x="276" y="341"/>
                  </a:cubicBezTo>
                  <a:cubicBezTo>
                    <a:pt x="271" y="317"/>
                    <a:pt x="262" y="308"/>
                    <a:pt x="253" y="310"/>
                  </a:cubicBezTo>
                  <a:lnTo>
                    <a:pt x="253" y="143"/>
                  </a:lnTo>
                  <a:close/>
                  <a:moveTo>
                    <a:pt x="214" y="313"/>
                  </a:moveTo>
                  <a:cubicBezTo>
                    <a:pt x="214" y="313"/>
                    <a:pt x="214" y="313"/>
                    <a:pt x="214" y="313"/>
                  </a:cubicBezTo>
                  <a:cubicBezTo>
                    <a:pt x="218" y="258"/>
                    <a:pt x="229" y="195"/>
                    <a:pt x="253" y="143"/>
                  </a:cubicBezTo>
                  <a:cubicBezTo>
                    <a:pt x="253" y="310"/>
                    <a:pt x="253" y="310"/>
                    <a:pt x="253" y="310"/>
                  </a:cubicBezTo>
                  <a:cubicBezTo>
                    <a:pt x="246" y="312"/>
                    <a:pt x="238" y="323"/>
                    <a:pt x="233" y="339"/>
                  </a:cubicBezTo>
                  <a:cubicBezTo>
                    <a:pt x="217" y="383"/>
                    <a:pt x="226" y="445"/>
                    <a:pt x="253" y="477"/>
                  </a:cubicBezTo>
                  <a:cubicBezTo>
                    <a:pt x="253" y="513"/>
                    <a:pt x="253" y="513"/>
                    <a:pt x="253" y="513"/>
                  </a:cubicBezTo>
                  <a:cubicBezTo>
                    <a:pt x="243" y="508"/>
                    <a:pt x="235" y="500"/>
                    <a:pt x="227" y="490"/>
                  </a:cubicBezTo>
                  <a:cubicBezTo>
                    <a:pt x="214" y="473"/>
                    <a:pt x="206" y="452"/>
                    <a:pt x="201" y="428"/>
                  </a:cubicBezTo>
                  <a:cubicBezTo>
                    <a:pt x="196" y="406"/>
                    <a:pt x="195" y="381"/>
                    <a:pt x="199" y="359"/>
                  </a:cubicBezTo>
                  <a:cubicBezTo>
                    <a:pt x="202" y="342"/>
                    <a:pt x="206" y="326"/>
                    <a:pt x="214" y="313"/>
                  </a:cubicBezTo>
                  <a:moveTo>
                    <a:pt x="253" y="1020"/>
                  </a:moveTo>
                  <a:cubicBezTo>
                    <a:pt x="35" y="1020"/>
                    <a:pt x="35" y="1020"/>
                    <a:pt x="35" y="1020"/>
                  </a:cubicBezTo>
                  <a:cubicBezTo>
                    <a:pt x="16" y="988"/>
                    <a:pt x="4" y="956"/>
                    <a:pt x="3" y="925"/>
                  </a:cubicBezTo>
                  <a:cubicBezTo>
                    <a:pt x="0" y="791"/>
                    <a:pt x="142" y="772"/>
                    <a:pt x="253" y="730"/>
                  </a:cubicBezTo>
                  <a:lnTo>
                    <a:pt x="253" y="102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latin typeface="+mn-ea"/>
              </a:endParaRPr>
            </a:p>
          </p:txBody>
        </p:sp>
        <p:sp>
          <p:nvSpPr>
            <p:cNvPr id="314" name="Freeform 46"/>
            <p:cNvSpPr/>
            <p:nvPr/>
          </p:nvSpPr>
          <p:spPr bwMode="auto">
            <a:xfrm>
              <a:off x="4012043" y="3742749"/>
              <a:ext cx="196836" cy="196837"/>
            </a:xfrm>
            <a:custGeom>
              <a:gdLst>
                <a:gd name="T0" fmla="*/ 360 w 360"/>
                <a:gd name="T1" fmla="*/ 60 h 360"/>
                <a:gd name="T2" fmla="*/ 300 w 360"/>
                <a:gd name="T3" fmla="*/ 0 h 360"/>
                <a:gd name="T4" fmla="*/ 60 w 360"/>
                <a:gd name="T5" fmla="*/ 0 h 360"/>
                <a:gd name="T6" fmla="*/ 0 w 360"/>
                <a:gd name="T7" fmla="*/ 60 h 360"/>
                <a:gd name="T8" fmla="*/ 0 w 360"/>
                <a:gd name="T9" fmla="*/ 300 h 360"/>
                <a:gd name="T10" fmla="*/ 60 w 360"/>
                <a:gd name="T11" fmla="*/ 360 h 360"/>
                <a:gd name="T12" fmla="*/ 180 w 360"/>
                <a:gd name="T13" fmla="*/ 360 h 360"/>
                <a:gd name="T14" fmla="*/ 180 w 360"/>
                <a:gd name="T15" fmla="*/ 224 h 360"/>
                <a:gd name="T16" fmla="*/ 136 w 360"/>
                <a:gd name="T17" fmla="*/ 224 h 360"/>
                <a:gd name="T18" fmla="*/ 136 w 360"/>
                <a:gd name="T19" fmla="*/ 164 h 360"/>
                <a:gd name="T20" fmla="*/ 180 w 360"/>
                <a:gd name="T21" fmla="*/ 164 h 360"/>
                <a:gd name="T22" fmla="*/ 180 w 360"/>
                <a:gd name="T23" fmla="*/ 141 h 360"/>
                <a:gd name="T24" fmla="*/ 248 w 360"/>
                <a:gd name="T25" fmla="*/ 64 h 360"/>
                <a:gd name="T26" fmla="*/ 296 w 360"/>
                <a:gd name="T27" fmla="*/ 64 h 360"/>
                <a:gd name="T28" fmla="*/ 296 w 360"/>
                <a:gd name="T29" fmla="*/ 124 h 360"/>
                <a:gd name="T30" fmla="*/ 248 w 360"/>
                <a:gd name="T31" fmla="*/ 124 h 360"/>
                <a:gd name="T32" fmla="*/ 236 w 360"/>
                <a:gd name="T33" fmla="*/ 140 h 360"/>
                <a:gd name="T34" fmla="*/ 236 w 360"/>
                <a:gd name="T35" fmla="*/ 164 h 360"/>
                <a:gd name="T36" fmla="*/ 296 w 360"/>
                <a:gd name="T37" fmla="*/ 164 h 360"/>
                <a:gd name="T38" fmla="*/ 296 w 360"/>
                <a:gd name="T39" fmla="*/ 224 h 360"/>
                <a:gd name="T40" fmla="*/ 236 w 360"/>
                <a:gd name="T41" fmla="*/ 224 h 360"/>
                <a:gd name="T42" fmla="*/ 236 w 360"/>
                <a:gd name="T43" fmla="*/ 360 h 360"/>
                <a:gd name="T44" fmla="*/ 300 w 360"/>
                <a:gd name="T45" fmla="*/ 360 h 360"/>
                <a:gd name="T46" fmla="*/ 360 w 360"/>
                <a:gd name="T47" fmla="*/ 300 h 360"/>
                <a:gd name="T48" fmla="*/ 360 w 360"/>
                <a:gd name="T49" fmla="*/ 60 h 3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0" h="360">
                  <a:moveTo>
                    <a:pt x="360" y="60"/>
                  </a:moveTo>
                  <a:cubicBezTo>
                    <a:pt x="360" y="29"/>
                    <a:pt x="332" y="0"/>
                    <a:pt x="30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8" y="0"/>
                    <a:pt x="0" y="29"/>
                    <a:pt x="0" y="6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32"/>
                    <a:pt x="28" y="360"/>
                    <a:pt x="60" y="360"/>
                  </a:cubicBezTo>
                  <a:cubicBezTo>
                    <a:pt x="180" y="360"/>
                    <a:pt x="180" y="360"/>
                    <a:pt x="180" y="360"/>
                  </a:cubicBezTo>
                  <a:cubicBezTo>
                    <a:pt x="180" y="224"/>
                    <a:pt x="180" y="224"/>
                    <a:pt x="180" y="224"/>
                  </a:cubicBezTo>
                  <a:cubicBezTo>
                    <a:pt x="136" y="224"/>
                    <a:pt x="136" y="224"/>
                    <a:pt x="136" y="224"/>
                  </a:cubicBezTo>
                  <a:cubicBezTo>
                    <a:pt x="136" y="164"/>
                    <a:pt x="136" y="164"/>
                    <a:pt x="136" y="164"/>
                  </a:cubicBezTo>
                  <a:cubicBezTo>
                    <a:pt x="180" y="164"/>
                    <a:pt x="180" y="164"/>
                    <a:pt x="180" y="164"/>
                  </a:cubicBezTo>
                  <a:cubicBezTo>
                    <a:pt x="180" y="141"/>
                    <a:pt x="180" y="141"/>
                    <a:pt x="180" y="141"/>
                  </a:cubicBezTo>
                  <a:cubicBezTo>
                    <a:pt x="180" y="100"/>
                    <a:pt x="210" y="64"/>
                    <a:pt x="248" y="64"/>
                  </a:cubicBezTo>
                  <a:cubicBezTo>
                    <a:pt x="296" y="64"/>
                    <a:pt x="296" y="64"/>
                    <a:pt x="296" y="64"/>
                  </a:cubicBezTo>
                  <a:cubicBezTo>
                    <a:pt x="296" y="124"/>
                    <a:pt x="296" y="124"/>
                    <a:pt x="296" y="124"/>
                  </a:cubicBezTo>
                  <a:cubicBezTo>
                    <a:pt x="248" y="124"/>
                    <a:pt x="248" y="124"/>
                    <a:pt x="248" y="124"/>
                  </a:cubicBezTo>
                  <a:cubicBezTo>
                    <a:pt x="242" y="124"/>
                    <a:pt x="236" y="131"/>
                    <a:pt x="236" y="140"/>
                  </a:cubicBezTo>
                  <a:cubicBezTo>
                    <a:pt x="236" y="164"/>
                    <a:pt x="236" y="164"/>
                    <a:pt x="236" y="164"/>
                  </a:cubicBezTo>
                  <a:cubicBezTo>
                    <a:pt x="296" y="164"/>
                    <a:pt x="296" y="164"/>
                    <a:pt x="296" y="164"/>
                  </a:cubicBezTo>
                  <a:cubicBezTo>
                    <a:pt x="296" y="224"/>
                    <a:pt x="296" y="224"/>
                    <a:pt x="296" y="224"/>
                  </a:cubicBezTo>
                  <a:cubicBezTo>
                    <a:pt x="236" y="224"/>
                    <a:pt x="236" y="224"/>
                    <a:pt x="236" y="224"/>
                  </a:cubicBezTo>
                  <a:cubicBezTo>
                    <a:pt x="236" y="360"/>
                    <a:pt x="236" y="360"/>
                    <a:pt x="236" y="360"/>
                  </a:cubicBezTo>
                  <a:cubicBezTo>
                    <a:pt x="300" y="360"/>
                    <a:pt x="300" y="360"/>
                    <a:pt x="300" y="360"/>
                  </a:cubicBezTo>
                  <a:cubicBezTo>
                    <a:pt x="332" y="360"/>
                    <a:pt x="360" y="332"/>
                    <a:pt x="360" y="300"/>
                  </a:cubicBezTo>
                  <a:lnTo>
                    <a:pt x="360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317" name="Freeform 50"/>
            <p:cNvSpPr>
              <a:spLocks noEditPoints="1"/>
            </p:cNvSpPr>
            <p:nvPr/>
          </p:nvSpPr>
          <p:spPr bwMode="auto">
            <a:xfrm>
              <a:off x="2501530" y="3292978"/>
              <a:ext cx="164211" cy="195749"/>
            </a:xfrm>
            <a:custGeom>
              <a:gdLst>
                <a:gd name="T0" fmla="*/ 234 w 300"/>
                <a:gd name="T1" fmla="*/ 263 h 360"/>
                <a:gd name="T2" fmla="*/ 243 w 300"/>
                <a:gd name="T3" fmla="*/ 243 h 360"/>
                <a:gd name="T4" fmla="*/ 254 w 300"/>
                <a:gd name="T5" fmla="*/ 252 h 360"/>
                <a:gd name="T6" fmla="*/ 180 w 300"/>
                <a:gd name="T7" fmla="*/ 239 h 360"/>
                <a:gd name="T8" fmla="*/ 171 w 300"/>
                <a:gd name="T9" fmla="*/ 302 h 360"/>
                <a:gd name="T10" fmla="*/ 189 w 300"/>
                <a:gd name="T11" fmla="*/ 302 h 360"/>
                <a:gd name="T12" fmla="*/ 180 w 300"/>
                <a:gd name="T13" fmla="*/ 239 h 360"/>
                <a:gd name="T14" fmla="*/ 300 w 300"/>
                <a:gd name="T15" fmla="*/ 314 h 360"/>
                <a:gd name="T16" fmla="*/ 49 w 300"/>
                <a:gd name="T17" fmla="*/ 360 h 360"/>
                <a:gd name="T18" fmla="*/ 0 w 300"/>
                <a:gd name="T19" fmla="*/ 208 h 360"/>
                <a:gd name="T20" fmla="*/ 251 w 300"/>
                <a:gd name="T21" fmla="*/ 161 h 360"/>
                <a:gd name="T22" fmla="*/ 63 w 300"/>
                <a:gd name="T23" fmla="*/ 325 h 360"/>
                <a:gd name="T24" fmla="*/ 88 w 300"/>
                <a:gd name="T25" fmla="*/ 213 h 360"/>
                <a:gd name="T26" fmla="*/ 21 w 300"/>
                <a:gd name="T27" fmla="*/ 197 h 360"/>
                <a:gd name="T28" fmla="*/ 42 w 300"/>
                <a:gd name="T29" fmla="*/ 213 h 360"/>
                <a:gd name="T30" fmla="*/ 63 w 300"/>
                <a:gd name="T31" fmla="*/ 325 h 360"/>
                <a:gd name="T32" fmla="*/ 117 w 300"/>
                <a:gd name="T33" fmla="*/ 230 h 360"/>
                <a:gd name="T34" fmla="*/ 117 w 300"/>
                <a:gd name="T35" fmla="*/ 304 h 360"/>
                <a:gd name="T36" fmla="*/ 104 w 300"/>
                <a:gd name="T37" fmla="*/ 290 h 360"/>
                <a:gd name="T38" fmla="*/ 83 w 300"/>
                <a:gd name="T39" fmla="*/ 230 h 360"/>
                <a:gd name="T40" fmla="*/ 84 w 300"/>
                <a:gd name="T41" fmla="*/ 308 h 360"/>
                <a:gd name="T42" fmla="*/ 121 w 300"/>
                <a:gd name="T43" fmla="*/ 313 h 360"/>
                <a:gd name="T44" fmla="*/ 138 w 300"/>
                <a:gd name="T45" fmla="*/ 325 h 360"/>
                <a:gd name="T46" fmla="*/ 204 w 300"/>
                <a:gd name="T47" fmla="*/ 298 h 360"/>
                <a:gd name="T48" fmla="*/ 171 w 300"/>
                <a:gd name="T49" fmla="*/ 234 h 360"/>
                <a:gd name="T50" fmla="*/ 150 w 300"/>
                <a:gd name="T51" fmla="*/ 197 h 360"/>
                <a:gd name="T52" fmla="*/ 167 w 300"/>
                <a:gd name="T53" fmla="*/ 324 h 360"/>
                <a:gd name="T54" fmla="*/ 204 w 300"/>
                <a:gd name="T55" fmla="*/ 298 h 360"/>
                <a:gd name="T56" fmla="*/ 254 w 300"/>
                <a:gd name="T57" fmla="*/ 292 h 360"/>
                <a:gd name="T58" fmla="*/ 254 w 300"/>
                <a:gd name="T59" fmla="*/ 303 h 360"/>
                <a:gd name="T60" fmla="*/ 242 w 300"/>
                <a:gd name="T61" fmla="*/ 311 h 360"/>
                <a:gd name="T62" fmla="*/ 234 w 300"/>
                <a:gd name="T63" fmla="*/ 302 h 360"/>
                <a:gd name="T64" fmla="*/ 234 w 300"/>
                <a:gd name="T65" fmla="*/ 280 h 360"/>
                <a:gd name="T66" fmla="*/ 270 w 300"/>
                <a:gd name="T67" fmla="*/ 266 h 360"/>
                <a:gd name="T68" fmla="*/ 228 w 300"/>
                <a:gd name="T69" fmla="*/ 229 h 360"/>
                <a:gd name="T70" fmla="*/ 217 w 300"/>
                <a:gd name="T71" fmla="*/ 262 h 360"/>
                <a:gd name="T72" fmla="*/ 270 w 300"/>
                <a:gd name="T73" fmla="*/ 292 h 360"/>
                <a:gd name="T74" fmla="*/ 194 w 300"/>
                <a:gd name="T75" fmla="*/ 137 h 360"/>
                <a:gd name="T76" fmla="*/ 211 w 300"/>
                <a:gd name="T77" fmla="*/ 137 h 360"/>
                <a:gd name="T78" fmla="*/ 216 w 300"/>
                <a:gd name="T79" fmla="*/ 138 h 360"/>
                <a:gd name="T80" fmla="*/ 240 w 300"/>
                <a:gd name="T81" fmla="*/ 39 h 360"/>
                <a:gd name="T82" fmla="*/ 221 w 300"/>
                <a:gd name="T83" fmla="*/ 116 h 360"/>
                <a:gd name="T84" fmla="*/ 206 w 300"/>
                <a:gd name="T85" fmla="*/ 116 h 360"/>
                <a:gd name="T86" fmla="*/ 187 w 300"/>
                <a:gd name="T87" fmla="*/ 39 h 360"/>
                <a:gd name="T88" fmla="*/ 187 w 300"/>
                <a:gd name="T89" fmla="*/ 123 h 360"/>
                <a:gd name="T90" fmla="*/ 119 w 300"/>
                <a:gd name="T91" fmla="*/ 75 h 360"/>
                <a:gd name="T92" fmla="*/ 130 w 300"/>
                <a:gd name="T93" fmla="*/ 40 h 360"/>
                <a:gd name="T94" fmla="*/ 159 w 300"/>
                <a:gd name="T95" fmla="*/ 38 h 360"/>
                <a:gd name="T96" fmla="*/ 173 w 300"/>
                <a:gd name="T97" fmla="*/ 57 h 360"/>
                <a:gd name="T98" fmla="*/ 174 w 300"/>
                <a:gd name="T99" fmla="*/ 98 h 360"/>
                <a:gd name="T100" fmla="*/ 168 w 300"/>
                <a:gd name="T101" fmla="*/ 130 h 360"/>
                <a:gd name="T102" fmla="*/ 147 w 300"/>
                <a:gd name="T103" fmla="*/ 141 h 360"/>
                <a:gd name="T104" fmla="*/ 125 w 300"/>
                <a:gd name="T105" fmla="*/ 132 h 360"/>
                <a:gd name="T106" fmla="*/ 119 w 300"/>
                <a:gd name="T107" fmla="*/ 101 h 360"/>
                <a:gd name="T108" fmla="*/ 137 w 300"/>
                <a:gd name="T109" fmla="*/ 114 h 360"/>
                <a:gd name="T110" fmla="*/ 156 w 300"/>
                <a:gd name="T111" fmla="*/ 114 h 360"/>
                <a:gd name="T112" fmla="*/ 146 w 300"/>
                <a:gd name="T113" fmla="*/ 52 h 360"/>
                <a:gd name="T114" fmla="*/ 137 w 300"/>
                <a:gd name="T115" fmla="*/ 114 h 360"/>
                <a:gd name="T116" fmla="*/ 95 w 300"/>
                <a:gd name="T117" fmla="*/ 141 h 360"/>
                <a:gd name="T118" fmla="*/ 121 w 300"/>
                <a:gd name="T119" fmla="*/ 0 h 360"/>
                <a:gd name="T120" fmla="*/ 83 w 300"/>
                <a:gd name="T121" fmla="*/ 48 h 360"/>
                <a:gd name="T122" fmla="*/ 45 w 300"/>
                <a:gd name="T123" fmla="*/ 0 h 360"/>
                <a:gd name="T124" fmla="*/ 73 w 300"/>
                <a:gd name="T125" fmla="*/ 141 h 3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0" h="360">
                  <a:moveTo>
                    <a:pt x="254" y="263"/>
                  </a:moveTo>
                  <a:cubicBezTo>
                    <a:pt x="234" y="263"/>
                    <a:pt x="234" y="263"/>
                    <a:pt x="234" y="263"/>
                  </a:cubicBezTo>
                  <a:cubicBezTo>
                    <a:pt x="234" y="252"/>
                    <a:pt x="234" y="252"/>
                    <a:pt x="234" y="252"/>
                  </a:cubicBezTo>
                  <a:cubicBezTo>
                    <a:pt x="234" y="247"/>
                    <a:pt x="238" y="243"/>
                    <a:pt x="243" y="243"/>
                  </a:cubicBezTo>
                  <a:cubicBezTo>
                    <a:pt x="245" y="243"/>
                    <a:pt x="245" y="243"/>
                    <a:pt x="245" y="243"/>
                  </a:cubicBezTo>
                  <a:cubicBezTo>
                    <a:pt x="250" y="243"/>
                    <a:pt x="254" y="247"/>
                    <a:pt x="254" y="252"/>
                  </a:cubicBezTo>
                  <a:lnTo>
                    <a:pt x="254" y="263"/>
                  </a:lnTo>
                  <a:close/>
                  <a:moveTo>
                    <a:pt x="180" y="239"/>
                  </a:moveTo>
                  <a:cubicBezTo>
                    <a:pt x="175" y="239"/>
                    <a:pt x="171" y="242"/>
                    <a:pt x="171" y="246"/>
                  </a:cubicBezTo>
                  <a:cubicBezTo>
                    <a:pt x="171" y="302"/>
                    <a:pt x="171" y="302"/>
                    <a:pt x="171" y="302"/>
                  </a:cubicBezTo>
                  <a:cubicBezTo>
                    <a:pt x="171" y="306"/>
                    <a:pt x="175" y="310"/>
                    <a:pt x="180" y="310"/>
                  </a:cubicBezTo>
                  <a:cubicBezTo>
                    <a:pt x="185" y="310"/>
                    <a:pt x="189" y="306"/>
                    <a:pt x="189" y="302"/>
                  </a:cubicBezTo>
                  <a:cubicBezTo>
                    <a:pt x="189" y="246"/>
                    <a:pt x="189" y="246"/>
                    <a:pt x="189" y="246"/>
                  </a:cubicBezTo>
                  <a:cubicBezTo>
                    <a:pt x="189" y="242"/>
                    <a:pt x="185" y="239"/>
                    <a:pt x="180" y="239"/>
                  </a:cubicBezTo>
                  <a:close/>
                  <a:moveTo>
                    <a:pt x="300" y="208"/>
                  </a:moveTo>
                  <a:cubicBezTo>
                    <a:pt x="300" y="314"/>
                    <a:pt x="300" y="314"/>
                    <a:pt x="300" y="314"/>
                  </a:cubicBezTo>
                  <a:cubicBezTo>
                    <a:pt x="300" y="339"/>
                    <a:pt x="278" y="360"/>
                    <a:pt x="251" y="360"/>
                  </a:cubicBezTo>
                  <a:cubicBezTo>
                    <a:pt x="49" y="360"/>
                    <a:pt x="49" y="360"/>
                    <a:pt x="49" y="360"/>
                  </a:cubicBezTo>
                  <a:cubicBezTo>
                    <a:pt x="22" y="360"/>
                    <a:pt x="0" y="339"/>
                    <a:pt x="0" y="314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182"/>
                    <a:pt x="22" y="161"/>
                    <a:pt x="49" y="161"/>
                  </a:cubicBezTo>
                  <a:cubicBezTo>
                    <a:pt x="251" y="161"/>
                    <a:pt x="251" y="161"/>
                    <a:pt x="251" y="161"/>
                  </a:cubicBezTo>
                  <a:cubicBezTo>
                    <a:pt x="278" y="161"/>
                    <a:pt x="300" y="182"/>
                    <a:pt x="300" y="208"/>
                  </a:cubicBezTo>
                  <a:close/>
                  <a:moveTo>
                    <a:pt x="63" y="325"/>
                  </a:moveTo>
                  <a:cubicBezTo>
                    <a:pt x="63" y="213"/>
                    <a:pt x="63" y="213"/>
                    <a:pt x="63" y="213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88" y="197"/>
                    <a:pt x="88" y="197"/>
                    <a:pt x="88" y="197"/>
                  </a:cubicBezTo>
                  <a:cubicBezTo>
                    <a:pt x="21" y="197"/>
                    <a:pt x="21" y="197"/>
                    <a:pt x="21" y="197"/>
                  </a:cubicBezTo>
                  <a:cubicBezTo>
                    <a:pt x="21" y="213"/>
                    <a:pt x="21" y="213"/>
                    <a:pt x="21" y="213"/>
                  </a:cubicBezTo>
                  <a:cubicBezTo>
                    <a:pt x="42" y="213"/>
                    <a:pt x="42" y="213"/>
                    <a:pt x="42" y="213"/>
                  </a:cubicBezTo>
                  <a:cubicBezTo>
                    <a:pt x="42" y="325"/>
                    <a:pt x="42" y="325"/>
                    <a:pt x="42" y="325"/>
                  </a:cubicBezTo>
                  <a:lnTo>
                    <a:pt x="63" y="325"/>
                  </a:lnTo>
                  <a:close/>
                  <a:moveTo>
                    <a:pt x="138" y="230"/>
                  </a:moveTo>
                  <a:cubicBezTo>
                    <a:pt x="117" y="230"/>
                    <a:pt x="117" y="230"/>
                    <a:pt x="117" y="230"/>
                  </a:cubicBezTo>
                  <a:cubicBezTo>
                    <a:pt x="117" y="290"/>
                    <a:pt x="117" y="290"/>
                    <a:pt x="117" y="290"/>
                  </a:cubicBezTo>
                  <a:cubicBezTo>
                    <a:pt x="117" y="298"/>
                    <a:pt x="117" y="303"/>
                    <a:pt x="117" y="304"/>
                  </a:cubicBezTo>
                  <a:cubicBezTo>
                    <a:pt x="115" y="309"/>
                    <a:pt x="107" y="314"/>
                    <a:pt x="104" y="305"/>
                  </a:cubicBezTo>
                  <a:cubicBezTo>
                    <a:pt x="104" y="303"/>
                    <a:pt x="104" y="298"/>
                    <a:pt x="104" y="290"/>
                  </a:cubicBezTo>
                  <a:cubicBezTo>
                    <a:pt x="104" y="230"/>
                    <a:pt x="104" y="230"/>
                    <a:pt x="104" y="230"/>
                  </a:cubicBezTo>
                  <a:cubicBezTo>
                    <a:pt x="83" y="230"/>
                    <a:pt x="83" y="230"/>
                    <a:pt x="83" y="230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98"/>
                    <a:pt x="83" y="305"/>
                    <a:pt x="84" y="308"/>
                  </a:cubicBezTo>
                  <a:cubicBezTo>
                    <a:pt x="84" y="314"/>
                    <a:pt x="84" y="320"/>
                    <a:pt x="89" y="324"/>
                  </a:cubicBezTo>
                  <a:cubicBezTo>
                    <a:pt x="98" y="330"/>
                    <a:pt x="116" y="323"/>
                    <a:pt x="121" y="313"/>
                  </a:cubicBezTo>
                  <a:cubicBezTo>
                    <a:pt x="121" y="325"/>
                    <a:pt x="121" y="325"/>
                    <a:pt x="121" y="325"/>
                  </a:cubicBezTo>
                  <a:cubicBezTo>
                    <a:pt x="138" y="325"/>
                    <a:pt x="138" y="325"/>
                    <a:pt x="138" y="325"/>
                  </a:cubicBezTo>
                  <a:lnTo>
                    <a:pt x="138" y="230"/>
                  </a:lnTo>
                  <a:close/>
                  <a:moveTo>
                    <a:pt x="204" y="298"/>
                  </a:moveTo>
                  <a:cubicBezTo>
                    <a:pt x="204" y="249"/>
                    <a:pt x="204" y="249"/>
                    <a:pt x="204" y="249"/>
                  </a:cubicBezTo>
                  <a:cubicBezTo>
                    <a:pt x="204" y="230"/>
                    <a:pt x="190" y="218"/>
                    <a:pt x="171" y="234"/>
                  </a:cubicBezTo>
                  <a:cubicBezTo>
                    <a:pt x="171" y="197"/>
                    <a:pt x="171" y="197"/>
                    <a:pt x="171" y="197"/>
                  </a:cubicBezTo>
                  <a:cubicBezTo>
                    <a:pt x="150" y="197"/>
                    <a:pt x="150" y="197"/>
                    <a:pt x="150" y="197"/>
                  </a:cubicBezTo>
                  <a:cubicBezTo>
                    <a:pt x="150" y="324"/>
                    <a:pt x="150" y="324"/>
                    <a:pt x="150" y="324"/>
                  </a:cubicBezTo>
                  <a:cubicBezTo>
                    <a:pt x="167" y="324"/>
                    <a:pt x="167" y="324"/>
                    <a:pt x="167" y="324"/>
                  </a:cubicBezTo>
                  <a:cubicBezTo>
                    <a:pt x="169" y="316"/>
                    <a:pt x="169" y="316"/>
                    <a:pt x="169" y="316"/>
                  </a:cubicBezTo>
                  <a:cubicBezTo>
                    <a:pt x="191" y="336"/>
                    <a:pt x="204" y="323"/>
                    <a:pt x="204" y="298"/>
                  </a:cubicBezTo>
                  <a:close/>
                  <a:moveTo>
                    <a:pt x="270" y="292"/>
                  </a:moveTo>
                  <a:cubicBezTo>
                    <a:pt x="254" y="292"/>
                    <a:pt x="254" y="292"/>
                    <a:pt x="254" y="292"/>
                  </a:cubicBezTo>
                  <a:cubicBezTo>
                    <a:pt x="254" y="293"/>
                    <a:pt x="254" y="293"/>
                    <a:pt x="254" y="294"/>
                  </a:cubicBezTo>
                  <a:cubicBezTo>
                    <a:pt x="254" y="303"/>
                    <a:pt x="254" y="303"/>
                    <a:pt x="254" y="303"/>
                  </a:cubicBezTo>
                  <a:cubicBezTo>
                    <a:pt x="254" y="307"/>
                    <a:pt x="250" y="311"/>
                    <a:pt x="245" y="311"/>
                  </a:cubicBezTo>
                  <a:cubicBezTo>
                    <a:pt x="242" y="311"/>
                    <a:pt x="242" y="311"/>
                    <a:pt x="242" y="311"/>
                  </a:cubicBezTo>
                  <a:cubicBezTo>
                    <a:pt x="238" y="311"/>
                    <a:pt x="234" y="307"/>
                    <a:pt x="234" y="303"/>
                  </a:cubicBezTo>
                  <a:cubicBezTo>
                    <a:pt x="234" y="302"/>
                    <a:pt x="234" y="302"/>
                    <a:pt x="234" y="302"/>
                  </a:cubicBezTo>
                  <a:cubicBezTo>
                    <a:pt x="234" y="292"/>
                    <a:pt x="234" y="292"/>
                    <a:pt x="234" y="292"/>
                  </a:cubicBezTo>
                  <a:cubicBezTo>
                    <a:pt x="234" y="280"/>
                    <a:pt x="234" y="280"/>
                    <a:pt x="234" y="280"/>
                  </a:cubicBezTo>
                  <a:cubicBezTo>
                    <a:pt x="270" y="280"/>
                    <a:pt x="270" y="280"/>
                    <a:pt x="270" y="280"/>
                  </a:cubicBezTo>
                  <a:cubicBezTo>
                    <a:pt x="270" y="266"/>
                    <a:pt x="270" y="266"/>
                    <a:pt x="270" y="266"/>
                  </a:cubicBezTo>
                  <a:cubicBezTo>
                    <a:pt x="270" y="256"/>
                    <a:pt x="269" y="247"/>
                    <a:pt x="268" y="241"/>
                  </a:cubicBezTo>
                  <a:cubicBezTo>
                    <a:pt x="266" y="223"/>
                    <a:pt x="241" y="220"/>
                    <a:pt x="228" y="229"/>
                  </a:cubicBezTo>
                  <a:cubicBezTo>
                    <a:pt x="224" y="232"/>
                    <a:pt x="221" y="236"/>
                    <a:pt x="220" y="241"/>
                  </a:cubicBezTo>
                  <a:cubicBezTo>
                    <a:pt x="218" y="246"/>
                    <a:pt x="217" y="253"/>
                    <a:pt x="217" y="262"/>
                  </a:cubicBezTo>
                  <a:cubicBezTo>
                    <a:pt x="217" y="292"/>
                    <a:pt x="217" y="292"/>
                    <a:pt x="217" y="292"/>
                  </a:cubicBezTo>
                  <a:cubicBezTo>
                    <a:pt x="217" y="341"/>
                    <a:pt x="277" y="334"/>
                    <a:pt x="270" y="292"/>
                  </a:cubicBezTo>
                  <a:close/>
                  <a:moveTo>
                    <a:pt x="189" y="131"/>
                  </a:moveTo>
                  <a:cubicBezTo>
                    <a:pt x="190" y="134"/>
                    <a:pt x="192" y="136"/>
                    <a:pt x="194" y="137"/>
                  </a:cubicBezTo>
                  <a:cubicBezTo>
                    <a:pt x="197" y="139"/>
                    <a:pt x="199" y="140"/>
                    <a:pt x="203" y="140"/>
                  </a:cubicBezTo>
                  <a:cubicBezTo>
                    <a:pt x="206" y="140"/>
                    <a:pt x="209" y="139"/>
                    <a:pt x="211" y="137"/>
                  </a:cubicBezTo>
                  <a:cubicBezTo>
                    <a:pt x="213" y="135"/>
                    <a:pt x="215" y="133"/>
                    <a:pt x="217" y="130"/>
                  </a:cubicBezTo>
                  <a:cubicBezTo>
                    <a:pt x="216" y="138"/>
                    <a:pt x="216" y="138"/>
                    <a:pt x="216" y="138"/>
                  </a:cubicBezTo>
                  <a:cubicBezTo>
                    <a:pt x="240" y="138"/>
                    <a:pt x="240" y="138"/>
                    <a:pt x="240" y="138"/>
                  </a:cubicBezTo>
                  <a:cubicBezTo>
                    <a:pt x="240" y="39"/>
                    <a:pt x="240" y="39"/>
                    <a:pt x="240" y="39"/>
                  </a:cubicBezTo>
                  <a:cubicBezTo>
                    <a:pt x="221" y="39"/>
                    <a:pt x="221" y="39"/>
                    <a:pt x="221" y="39"/>
                  </a:cubicBezTo>
                  <a:cubicBezTo>
                    <a:pt x="221" y="116"/>
                    <a:pt x="221" y="116"/>
                    <a:pt x="221" y="116"/>
                  </a:cubicBezTo>
                  <a:cubicBezTo>
                    <a:pt x="221" y="120"/>
                    <a:pt x="218" y="124"/>
                    <a:pt x="214" y="124"/>
                  </a:cubicBezTo>
                  <a:cubicBezTo>
                    <a:pt x="209" y="124"/>
                    <a:pt x="206" y="120"/>
                    <a:pt x="206" y="116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7" y="114"/>
                    <a:pt x="187" y="120"/>
                    <a:pt x="187" y="123"/>
                  </a:cubicBezTo>
                  <a:cubicBezTo>
                    <a:pt x="188" y="126"/>
                    <a:pt x="188" y="128"/>
                    <a:pt x="189" y="131"/>
                  </a:cubicBezTo>
                  <a:close/>
                  <a:moveTo>
                    <a:pt x="119" y="75"/>
                  </a:moveTo>
                  <a:cubicBezTo>
                    <a:pt x="119" y="66"/>
                    <a:pt x="120" y="58"/>
                    <a:pt x="121" y="53"/>
                  </a:cubicBezTo>
                  <a:cubicBezTo>
                    <a:pt x="123" y="48"/>
                    <a:pt x="126" y="43"/>
                    <a:pt x="130" y="40"/>
                  </a:cubicBezTo>
                  <a:cubicBezTo>
                    <a:pt x="134" y="37"/>
                    <a:pt x="139" y="35"/>
                    <a:pt x="146" y="35"/>
                  </a:cubicBezTo>
                  <a:cubicBezTo>
                    <a:pt x="151" y="35"/>
                    <a:pt x="156" y="36"/>
                    <a:pt x="159" y="38"/>
                  </a:cubicBezTo>
                  <a:cubicBezTo>
                    <a:pt x="163" y="40"/>
                    <a:pt x="166" y="43"/>
                    <a:pt x="168" y="46"/>
                  </a:cubicBezTo>
                  <a:cubicBezTo>
                    <a:pt x="170" y="50"/>
                    <a:pt x="172" y="53"/>
                    <a:pt x="173" y="57"/>
                  </a:cubicBezTo>
                  <a:cubicBezTo>
                    <a:pt x="173" y="60"/>
                    <a:pt x="174" y="66"/>
                    <a:pt x="174" y="73"/>
                  </a:cubicBezTo>
                  <a:cubicBezTo>
                    <a:pt x="174" y="98"/>
                    <a:pt x="174" y="98"/>
                    <a:pt x="174" y="98"/>
                  </a:cubicBezTo>
                  <a:cubicBezTo>
                    <a:pt x="174" y="107"/>
                    <a:pt x="173" y="114"/>
                    <a:pt x="173" y="118"/>
                  </a:cubicBezTo>
                  <a:cubicBezTo>
                    <a:pt x="172" y="122"/>
                    <a:pt x="170" y="126"/>
                    <a:pt x="168" y="130"/>
                  </a:cubicBezTo>
                  <a:cubicBezTo>
                    <a:pt x="166" y="134"/>
                    <a:pt x="163" y="137"/>
                    <a:pt x="159" y="138"/>
                  </a:cubicBezTo>
                  <a:cubicBezTo>
                    <a:pt x="155" y="140"/>
                    <a:pt x="151" y="141"/>
                    <a:pt x="147" y="141"/>
                  </a:cubicBezTo>
                  <a:cubicBezTo>
                    <a:pt x="141" y="141"/>
                    <a:pt x="137" y="140"/>
                    <a:pt x="133" y="139"/>
                  </a:cubicBezTo>
                  <a:cubicBezTo>
                    <a:pt x="129" y="137"/>
                    <a:pt x="127" y="135"/>
                    <a:pt x="125" y="132"/>
                  </a:cubicBezTo>
                  <a:cubicBezTo>
                    <a:pt x="122" y="129"/>
                    <a:pt x="121" y="125"/>
                    <a:pt x="120" y="121"/>
                  </a:cubicBezTo>
                  <a:cubicBezTo>
                    <a:pt x="119" y="116"/>
                    <a:pt x="119" y="110"/>
                    <a:pt x="119" y="101"/>
                  </a:cubicBezTo>
                  <a:lnTo>
                    <a:pt x="119" y="75"/>
                  </a:lnTo>
                  <a:close/>
                  <a:moveTo>
                    <a:pt x="137" y="114"/>
                  </a:moveTo>
                  <a:cubicBezTo>
                    <a:pt x="137" y="120"/>
                    <a:pt x="141" y="125"/>
                    <a:pt x="146" y="125"/>
                  </a:cubicBezTo>
                  <a:cubicBezTo>
                    <a:pt x="151" y="125"/>
                    <a:pt x="156" y="120"/>
                    <a:pt x="156" y="114"/>
                  </a:cubicBezTo>
                  <a:cubicBezTo>
                    <a:pt x="156" y="62"/>
                    <a:pt x="156" y="62"/>
                    <a:pt x="156" y="62"/>
                  </a:cubicBezTo>
                  <a:cubicBezTo>
                    <a:pt x="156" y="56"/>
                    <a:pt x="151" y="52"/>
                    <a:pt x="146" y="52"/>
                  </a:cubicBezTo>
                  <a:cubicBezTo>
                    <a:pt x="141" y="52"/>
                    <a:pt x="137" y="56"/>
                    <a:pt x="137" y="62"/>
                  </a:cubicBezTo>
                  <a:lnTo>
                    <a:pt x="137" y="114"/>
                  </a:lnTo>
                  <a:close/>
                  <a:moveTo>
                    <a:pt x="73" y="141"/>
                  </a:moveTo>
                  <a:cubicBezTo>
                    <a:pt x="95" y="141"/>
                    <a:pt x="95" y="141"/>
                    <a:pt x="95" y="141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73" y="65"/>
                    <a:pt x="73" y="65"/>
                    <a:pt x="73" y="65"/>
                  </a:cubicBezTo>
                  <a:lnTo>
                    <a:pt x="73" y="1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320" name="Freeform 54"/>
            <p:cNvSpPr>
              <a:spLocks noEditPoints="1"/>
            </p:cNvSpPr>
            <p:nvPr/>
          </p:nvSpPr>
          <p:spPr bwMode="auto">
            <a:xfrm>
              <a:off x="1812594" y="4078849"/>
              <a:ext cx="196836" cy="196837"/>
            </a:xfrm>
            <a:custGeom>
              <a:gdLst>
                <a:gd name="T0" fmla="*/ 180 w 360"/>
                <a:gd name="T1" fmla="*/ 0 h 360"/>
                <a:gd name="T2" fmla="*/ 0 w 360"/>
                <a:gd name="T3" fmla="*/ 180 h 360"/>
                <a:gd name="T4" fmla="*/ 180 w 360"/>
                <a:gd name="T5" fmla="*/ 360 h 360"/>
                <a:gd name="T6" fmla="*/ 360 w 360"/>
                <a:gd name="T7" fmla="*/ 180 h 360"/>
                <a:gd name="T8" fmla="*/ 180 w 360"/>
                <a:gd name="T9" fmla="*/ 0 h 360"/>
                <a:gd name="T10" fmla="*/ 277 w 360"/>
                <a:gd name="T11" fmla="*/ 235 h 360"/>
                <a:gd name="T12" fmla="*/ 250 w 360"/>
                <a:gd name="T13" fmla="*/ 208 h 360"/>
                <a:gd name="T14" fmla="*/ 139 w 360"/>
                <a:gd name="T15" fmla="*/ 125 h 360"/>
                <a:gd name="T16" fmla="*/ 83 w 360"/>
                <a:gd name="T17" fmla="*/ 235 h 360"/>
                <a:gd name="T18" fmla="*/ 56 w 360"/>
                <a:gd name="T19" fmla="*/ 180 h 360"/>
                <a:gd name="T20" fmla="*/ 180 w 360"/>
                <a:gd name="T21" fmla="*/ 56 h 360"/>
                <a:gd name="T22" fmla="*/ 305 w 360"/>
                <a:gd name="T23" fmla="*/ 180 h 360"/>
                <a:gd name="T24" fmla="*/ 277 w 360"/>
                <a:gd name="T25" fmla="*/ 235 h 3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0" h="360">
                  <a:moveTo>
                    <a:pt x="180" y="0"/>
                  </a:moveTo>
                  <a:cubicBezTo>
                    <a:pt x="81" y="0"/>
                    <a:pt x="0" y="81"/>
                    <a:pt x="0" y="180"/>
                  </a:cubicBezTo>
                  <a:cubicBezTo>
                    <a:pt x="0" y="279"/>
                    <a:pt x="81" y="360"/>
                    <a:pt x="180" y="360"/>
                  </a:cubicBezTo>
                  <a:cubicBezTo>
                    <a:pt x="280" y="360"/>
                    <a:pt x="360" y="279"/>
                    <a:pt x="360" y="180"/>
                  </a:cubicBezTo>
                  <a:cubicBezTo>
                    <a:pt x="360" y="81"/>
                    <a:pt x="280" y="0"/>
                    <a:pt x="180" y="0"/>
                  </a:cubicBezTo>
                  <a:close/>
                  <a:moveTo>
                    <a:pt x="277" y="235"/>
                  </a:moveTo>
                  <a:cubicBezTo>
                    <a:pt x="264" y="235"/>
                    <a:pt x="250" y="208"/>
                    <a:pt x="250" y="208"/>
                  </a:cubicBezTo>
                  <a:cubicBezTo>
                    <a:pt x="250" y="208"/>
                    <a:pt x="230" y="138"/>
                    <a:pt x="139" y="125"/>
                  </a:cubicBezTo>
                  <a:cubicBezTo>
                    <a:pt x="147" y="249"/>
                    <a:pt x="101" y="234"/>
                    <a:pt x="83" y="235"/>
                  </a:cubicBezTo>
                  <a:cubicBezTo>
                    <a:pt x="66" y="237"/>
                    <a:pt x="56" y="211"/>
                    <a:pt x="56" y="180"/>
                  </a:cubicBezTo>
                  <a:cubicBezTo>
                    <a:pt x="56" y="111"/>
                    <a:pt x="112" y="56"/>
                    <a:pt x="180" y="56"/>
                  </a:cubicBezTo>
                  <a:cubicBezTo>
                    <a:pt x="249" y="56"/>
                    <a:pt x="303" y="111"/>
                    <a:pt x="305" y="180"/>
                  </a:cubicBezTo>
                  <a:cubicBezTo>
                    <a:pt x="305" y="194"/>
                    <a:pt x="291" y="235"/>
                    <a:pt x="277" y="2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323" name="Freeform 58"/>
            <p:cNvSpPr>
              <a:spLocks noEditPoints="1"/>
            </p:cNvSpPr>
            <p:nvPr/>
          </p:nvSpPr>
          <p:spPr bwMode="auto">
            <a:xfrm>
              <a:off x="6060689" y="3070000"/>
              <a:ext cx="196837" cy="195749"/>
            </a:xfrm>
            <a:custGeom>
              <a:gdLst>
                <a:gd name="T0" fmla="*/ 345 w 360"/>
                <a:gd name="T1" fmla="*/ 206 h 360"/>
                <a:gd name="T2" fmla="*/ 347 w 360"/>
                <a:gd name="T3" fmla="*/ 180 h 360"/>
                <a:gd name="T4" fmla="*/ 180 w 360"/>
                <a:gd name="T5" fmla="*/ 13 h 360"/>
                <a:gd name="T6" fmla="*/ 154 w 360"/>
                <a:gd name="T7" fmla="*/ 15 h 360"/>
                <a:gd name="T8" fmla="*/ 101 w 360"/>
                <a:gd name="T9" fmla="*/ 0 h 360"/>
                <a:gd name="T10" fmla="*/ 0 w 360"/>
                <a:gd name="T11" fmla="*/ 101 h 360"/>
                <a:gd name="T12" fmla="*/ 15 w 360"/>
                <a:gd name="T13" fmla="*/ 154 h 360"/>
                <a:gd name="T14" fmla="*/ 13 w 360"/>
                <a:gd name="T15" fmla="*/ 180 h 360"/>
                <a:gd name="T16" fmla="*/ 180 w 360"/>
                <a:gd name="T17" fmla="*/ 347 h 360"/>
                <a:gd name="T18" fmla="*/ 206 w 360"/>
                <a:gd name="T19" fmla="*/ 345 h 360"/>
                <a:gd name="T20" fmla="*/ 259 w 360"/>
                <a:gd name="T21" fmla="*/ 360 h 360"/>
                <a:gd name="T22" fmla="*/ 360 w 360"/>
                <a:gd name="T23" fmla="*/ 259 h 360"/>
                <a:gd name="T24" fmla="*/ 345 w 360"/>
                <a:gd name="T25" fmla="*/ 206 h 360"/>
                <a:gd name="T26" fmla="*/ 259 w 360"/>
                <a:gd name="T27" fmla="*/ 256 h 360"/>
                <a:gd name="T28" fmla="*/ 228 w 360"/>
                <a:gd name="T29" fmla="*/ 280 h 360"/>
                <a:gd name="T30" fmla="*/ 180 w 360"/>
                <a:gd name="T31" fmla="*/ 288 h 360"/>
                <a:gd name="T32" fmla="*/ 125 w 360"/>
                <a:gd name="T33" fmla="*/ 277 h 360"/>
                <a:gd name="T34" fmla="*/ 100 w 360"/>
                <a:gd name="T35" fmla="*/ 254 h 360"/>
                <a:gd name="T36" fmla="*/ 90 w 360"/>
                <a:gd name="T37" fmla="*/ 227 h 360"/>
                <a:gd name="T38" fmla="*/ 96 w 360"/>
                <a:gd name="T39" fmla="*/ 213 h 360"/>
                <a:gd name="T40" fmla="*/ 111 w 360"/>
                <a:gd name="T41" fmla="*/ 207 h 360"/>
                <a:gd name="T42" fmla="*/ 124 w 360"/>
                <a:gd name="T43" fmla="*/ 212 h 360"/>
                <a:gd name="T44" fmla="*/ 133 w 360"/>
                <a:gd name="T45" fmla="*/ 225 h 360"/>
                <a:gd name="T46" fmla="*/ 142 w 360"/>
                <a:gd name="T47" fmla="*/ 241 h 360"/>
                <a:gd name="T48" fmla="*/ 155 w 360"/>
                <a:gd name="T49" fmla="*/ 252 h 360"/>
                <a:gd name="T50" fmla="*/ 179 w 360"/>
                <a:gd name="T51" fmla="*/ 256 h 360"/>
                <a:gd name="T52" fmla="*/ 211 w 360"/>
                <a:gd name="T53" fmla="*/ 247 h 360"/>
                <a:gd name="T54" fmla="*/ 224 w 360"/>
                <a:gd name="T55" fmla="*/ 226 h 360"/>
                <a:gd name="T56" fmla="*/ 217 w 360"/>
                <a:gd name="T57" fmla="*/ 210 h 360"/>
                <a:gd name="T58" fmla="*/ 200 w 360"/>
                <a:gd name="T59" fmla="*/ 200 h 360"/>
                <a:gd name="T60" fmla="*/ 171 w 360"/>
                <a:gd name="T61" fmla="*/ 193 h 360"/>
                <a:gd name="T62" fmla="*/ 130 w 360"/>
                <a:gd name="T63" fmla="*/ 181 h 360"/>
                <a:gd name="T64" fmla="*/ 104 w 360"/>
                <a:gd name="T65" fmla="*/ 161 h 360"/>
                <a:gd name="T66" fmla="*/ 94 w 360"/>
                <a:gd name="T67" fmla="*/ 131 h 360"/>
                <a:gd name="T68" fmla="*/ 105 w 360"/>
                <a:gd name="T69" fmla="*/ 100 h 360"/>
                <a:gd name="T70" fmla="*/ 134 w 360"/>
                <a:gd name="T71" fmla="*/ 79 h 360"/>
                <a:gd name="T72" fmla="*/ 179 w 360"/>
                <a:gd name="T73" fmla="*/ 72 h 360"/>
                <a:gd name="T74" fmla="*/ 215 w 360"/>
                <a:gd name="T75" fmla="*/ 77 h 360"/>
                <a:gd name="T76" fmla="*/ 241 w 360"/>
                <a:gd name="T77" fmla="*/ 89 h 360"/>
                <a:gd name="T78" fmla="*/ 255 w 360"/>
                <a:gd name="T79" fmla="*/ 106 h 360"/>
                <a:gd name="T80" fmla="*/ 260 w 360"/>
                <a:gd name="T81" fmla="*/ 123 h 360"/>
                <a:gd name="T82" fmla="*/ 254 w 360"/>
                <a:gd name="T83" fmla="*/ 137 h 360"/>
                <a:gd name="T84" fmla="*/ 239 w 360"/>
                <a:gd name="T85" fmla="*/ 144 h 360"/>
                <a:gd name="T86" fmla="*/ 227 w 360"/>
                <a:gd name="T87" fmla="*/ 140 h 360"/>
                <a:gd name="T88" fmla="*/ 218 w 360"/>
                <a:gd name="T89" fmla="*/ 128 h 360"/>
                <a:gd name="T90" fmla="*/ 203 w 360"/>
                <a:gd name="T91" fmla="*/ 110 h 360"/>
                <a:gd name="T92" fmla="*/ 176 w 360"/>
                <a:gd name="T93" fmla="*/ 103 h 360"/>
                <a:gd name="T94" fmla="*/ 148 w 360"/>
                <a:gd name="T95" fmla="*/ 110 h 360"/>
                <a:gd name="T96" fmla="*/ 138 w 360"/>
                <a:gd name="T97" fmla="*/ 127 h 360"/>
                <a:gd name="T98" fmla="*/ 141 w 360"/>
                <a:gd name="T99" fmla="*/ 137 h 360"/>
                <a:gd name="T100" fmla="*/ 151 w 360"/>
                <a:gd name="T101" fmla="*/ 145 h 360"/>
                <a:gd name="T102" fmla="*/ 164 w 360"/>
                <a:gd name="T103" fmla="*/ 150 h 360"/>
                <a:gd name="T104" fmla="*/ 186 w 360"/>
                <a:gd name="T105" fmla="*/ 155 h 360"/>
                <a:gd name="T106" fmla="*/ 220 w 360"/>
                <a:gd name="T107" fmla="*/ 164 h 360"/>
                <a:gd name="T108" fmla="*/ 247 w 360"/>
                <a:gd name="T109" fmla="*/ 176 h 360"/>
                <a:gd name="T110" fmla="*/ 264 w 360"/>
                <a:gd name="T111" fmla="*/ 195 h 360"/>
                <a:gd name="T112" fmla="*/ 270 w 360"/>
                <a:gd name="T113" fmla="*/ 222 h 360"/>
                <a:gd name="T114" fmla="*/ 259 w 360"/>
                <a:gd name="T115" fmla="*/ 256 h 3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0" h="360">
                  <a:moveTo>
                    <a:pt x="345" y="206"/>
                  </a:moveTo>
                  <a:cubicBezTo>
                    <a:pt x="346" y="198"/>
                    <a:pt x="347" y="189"/>
                    <a:pt x="347" y="180"/>
                  </a:cubicBezTo>
                  <a:cubicBezTo>
                    <a:pt x="347" y="88"/>
                    <a:pt x="272" y="13"/>
                    <a:pt x="180" y="13"/>
                  </a:cubicBezTo>
                  <a:cubicBezTo>
                    <a:pt x="171" y="13"/>
                    <a:pt x="162" y="14"/>
                    <a:pt x="154" y="15"/>
                  </a:cubicBezTo>
                  <a:cubicBezTo>
                    <a:pt x="139" y="6"/>
                    <a:pt x="120" y="0"/>
                    <a:pt x="101" y="0"/>
                  </a:cubicBezTo>
                  <a:cubicBezTo>
                    <a:pt x="45" y="0"/>
                    <a:pt x="0" y="45"/>
                    <a:pt x="0" y="101"/>
                  </a:cubicBezTo>
                  <a:cubicBezTo>
                    <a:pt x="0" y="120"/>
                    <a:pt x="6" y="139"/>
                    <a:pt x="15" y="154"/>
                  </a:cubicBezTo>
                  <a:cubicBezTo>
                    <a:pt x="14" y="163"/>
                    <a:pt x="13" y="171"/>
                    <a:pt x="13" y="180"/>
                  </a:cubicBezTo>
                  <a:cubicBezTo>
                    <a:pt x="13" y="272"/>
                    <a:pt x="88" y="347"/>
                    <a:pt x="180" y="347"/>
                  </a:cubicBezTo>
                  <a:cubicBezTo>
                    <a:pt x="189" y="347"/>
                    <a:pt x="198" y="346"/>
                    <a:pt x="206" y="345"/>
                  </a:cubicBezTo>
                  <a:cubicBezTo>
                    <a:pt x="221" y="355"/>
                    <a:pt x="240" y="360"/>
                    <a:pt x="259" y="360"/>
                  </a:cubicBezTo>
                  <a:cubicBezTo>
                    <a:pt x="315" y="360"/>
                    <a:pt x="360" y="315"/>
                    <a:pt x="360" y="259"/>
                  </a:cubicBezTo>
                  <a:cubicBezTo>
                    <a:pt x="360" y="240"/>
                    <a:pt x="355" y="222"/>
                    <a:pt x="345" y="206"/>
                  </a:cubicBezTo>
                  <a:close/>
                  <a:moveTo>
                    <a:pt x="259" y="256"/>
                  </a:moveTo>
                  <a:cubicBezTo>
                    <a:pt x="252" y="266"/>
                    <a:pt x="242" y="274"/>
                    <a:pt x="228" y="280"/>
                  </a:cubicBezTo>
                  <a:cubicBezTo>
                    <a:pt x="215" y="286"/>
                    <a:pt x="199" y="288"/>
                    <a:pt x="180" y="288"/>
                  </a:cubicBezTo>
                  <a:cubicBezTo>
                    <a:pt x="158" y="288"/>
                    <a:pt x="139" y="285"/>
                    <a:pt x="125" y="277"/>
                  </a:cubicBezTo>
                  <a:cubicBezTo>
                    <a:pt x="115" y="271"/>
                    <a:pt x="106" y="264"/>
                    <a:pt x="100" y="254"/>
                  </a:cubicBezTo>
                  <a:cubicBezTo>
                    <a:pt x="93" y="245"/>
                    <a:pt x="90" y="236"/>
                    <a:pt x="90" y="227"/>
                  </a:cubicBezTo>
                  <a:cubicBezTo>
                    <a:pt x="90" y="221"/>
                    <a:pt x="92" y="217"/>
                    <a:pt x="96" y="213"/>
                  </a:cubicBezTo>
                  <a:cubicBezTo>
                    <a:pt x="100" y="209"/>
                    <a:pt x="105" y="207"/>
                    <a:pt x="111" y="207"/>
                  </a:cubicBezTo>
                  <a:cubicBezTo>
                    <a:pt x="116" y="207"/>
                    <a:pt x="120" y="209"/>
                    <a:pt x="124" y="212"/>
                  </a:cubicBezTo>
                  <a:cubicBezTo>
                    <a:pt x="127" y="215"/>
                    <a:pt x="130" y="219"/>
                    <a:pt x="133" y="225"/>
                  </a:cubicBezTo>
                  <a:cubicBezTo>
                    <a:pt x="135" y="231"/>
                    <a:pt x="138" y="237"/>
                    <a:pt x="142" y="241"/>
                  </a:cubicBezTo>
                  <a:cubicBezTo>
                    <a:pt x="145" y="245"/>
                    <a:pt x="150" y="249"/>
                    <a:pt x="155" y="252"/>
                  </a:cubicBezTo>
                  <a:cubicBezTo>
                    <a:pt x="161" y="255"/>
                    <a:pt x="169" y="256"/>
                    <a:pt x="179" y="256"/>
                  </a:cubicBezTo>
                  <a:cubicBezTo>
                    <a:pt x="192" y="256"/>
                    <a:pt x="203" y="253"/>
                    <a:pt x="211" y="247"/>
                  </a:cubicBezTo>
                  <a:cubicBezTo>
                    <a:pt x="220" y="242"/>
                    <a:pt x="224" y="235"/>
                    <a:pt x="224" y="226"/>
                  </a:cubicBezTo>
                  <a:cubicBezTo>
                    <a:pt x="224" y="219"/>
                    <a:pt x="221" y="214"/>
                    <a:pt x="217" y="210"/>
                  </a:cubicBezTo>
                  <a:cubicBezTo>
                    <a:pt x="213" y="206"/>
                    <a:pt x="207" y="203"/>
                    <a:pt x="200" y="200"/>
                  </a:cubicBezTo>
                  <a:cubicBezTo>
                    <a:pt x="193" y="198"/>
                    <a:pt x="183" y="196"/>
                    <a:pt x="171" y="193"/>
                  </a:cubicBezTo>
                  <a:cubicBezTo>
                    <a:pt x="155" y="190"/>
                    <a:pt x="141" y="185"/>
                    <a:pt x="130" y="181"/>
                  </a:cubicBezTo>
                  <a:cubicBezTo>
                    <a:pt x="119" y="176"/>
                    <a:pt x="111" y="170"/>
                    <a:pt x="104" y="161"/>
                  </a:cubicBezTo>
                  <a:cubicBezTo>
                    <a:pt x="98" y="153"/>
                    <a:pt x="94" y="143"/>
                    <a:pt x="94" y="131"/>
                  </a:cubicBezTo>
                  <a:cubicBezTo>
                    <a:pt x="94" y="119"/>
                    <a:pt x="98" y="109"/>
                    <a:pt x="105" y="100"/>
                  </a:cubicBezTo>
                  <a:cubicBezTo>
                    <a:pt x="111" y="91"/>
                    <a:pt x="121" y="84"/>
                    <a:pt x="134" y="79"/>
                  </a:cubicBezTo>
                  <a:cubicBezTo>
                    <a:pt x="147" y="74"/>
                    <a:pt x="162" y="72"/>
                    <a:pt x="179" y="72"/>
                  </a:cubicBezTo>
                  <a:cubicBezTo>
                    <a:pt x="193" y="72"/>
                    <a:pt x="205" y="73"/>
                    <a:pt x="215" y="77"/>
                  </a:cubicBezTo>
                  <a:cubicBezTo>
                    <a:pt x="226" y="80"/>
                    <a:pt x="234" y="84"/>
                    <a:pt x="241" y="89"/>
                  </a:cubicBezTo>
                  <a:cubicBezTo>
                    <a:pt x="247" y="95"/>
                    <a:pt x="252" y="100"/>
                    <a:pt x="255" y="106"/>
                  </a:cubicBezTo>
                  <a:cubicBezTo>
                    <a:pt x="259" y="112"/>
                    <a:pt x="260" y="118"/>
                    <a:pt x="260" y="123"/>
                  </a:cubicBezTo>
                  <a:cubicBezTo>
                    <a:pt x="260" y="129"/>
                    <a:pt x="258" y="133"/>
                    <a:pt x="254" y="137"/>
                  </a:cubicBezTo>
                  <a:cubicBezTo>
                    <a:pt x="250" y="142"/>
                    <a:pt x="245" y="144"/>
                    <a:pt x="239" y="144"/>
                  </a:cubicBezTo>
                  <a:cubicBezTo>
                    <a:pt x="234" y="144"/>
                    <a:pt x="230" y="142"/>
                    <a:pt x="227" y="140"/>
                  </a:cubicBezTo>
                  <a:cubicBezTo>
                    <a:pt x="224" y="137"/>
                    <a:pt x="221" y="133"/>
                    <a:pt x="218" y="128"/>
                  </a:cubicBezTo>
                  <a:cubicBezTo>
                    <a:pt x="214" y="120"/>
                    <a:pt x="209" y="114"/>
                    <a:pt x="203" y="110"/>
                  </a:cubicBezTo>
                  <a:cubicBezTo>
                    <a:pt x="198" y="105"/>
                    <a:pt x="189" y="103"/>
                    <a:pt x="176" y="103"/>
                  </a:cubicBezTo>
                  <a:cubicBezTo>
                    <a:pt x="165" y="103"/>
                    <a:pt x="155" y="106"/>
                    <a:pt x="148" y="110"/>
                  </a:cubicBezTo>
                  <a:cubicBezTo>
                    <a:pt x="141" y="115"/>
                    <a:pt x="138" y="120"/>
                    <a:pt x="138" y="127"/>
                  </a:cubicBezTo>
                  <a:cubicBezTo>
                    <a:pt x="138" y="131"/>
                    <a:pt x="139" y="134"/>
                    <a:pt x="141" y="137"/>
                  </a:cubicBezTo>
                  <a:cubicBezTo>
                    <a:pt x="144" y="140"/>
                    <a:pt x="147" y="143"/>
                    <a:pt x="151" y="145"/>
                  </a:cubicBezTo>
                  <a:cubicBezTo>
                    <a:pt x="156" y="147"/>
                    <a:pt x="160" y="149"/>
                    <a:pt x="164" y="150"/>
                  </a:cubicBezTo>
                  <a:cubicBezTo>
                    <a:pt x="169" y="151"/>
                    <a:pt x="176" y="153"/>
                    <a:pt x="186" y="155"/>
                  </a:cubicBezTo>
                  <a:cubicBezTo>
                    <a:pt x="199" y="158"/>
                    <a:pt x="210" y="161"/>
                    <a:pt x="220" y="164"/>
                  </a:cubicBezTo>
                  <a:cubicBezTo>
                    <a:pt x="231" y="168"/>
                    <a:pt x="239" y="172"/>
                    <a:pt x="247" y="176"/>
                  </a:cubicBezTo>
                  <a:cubicBezTo>
                    <a:pt x="254" y="181"/>
                    <a:pt x="260" y="187"/>
                    <a:pt x="264" y="195"/>
                  </a:cubicBezTo>
                  <a:cubicBezTo>
                    <a:pt x="268" y="202"/>
                    <a:pt x="270" y="211"/>
                    <a:pt x="270" y="222"/>
                  </a:cubicBezTo>
                  <a:cubicBezTo>
                    <a:pt x="270" y="234"/>
                    <a:pt x="266" y="246"/>
                    <a:pt x="259" y="2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326" name="Freeform 62"/>
            <p:cNvSpPr/>
            <p:nvPr/>
          </p:nvSpPr>
          <p:spPr bwMode="auto">
            <a:xfrm>
              <a:off x="3561059" y="2524094"/>
              <a:ext cx="197924" cy="171824"/>
            </a:xfrm>
            <a:custGeom>
              <a:gdLst>
                <a:gd name="T0" fmla="*/ 307 w 362"/>
                <a:gd name="T1" fmla="*/ 2 h 314"/>
                <a:gd name="T2" fmla="*/ 205 w 362"/>
                <a:gd name="T3" fmla="*/ 86 h 314"/>
                <a:gd name="T4" fmla="*/ 232 w 362"/>
                <a:gd name="T5" fmla="*/ 81 h 314"/>
                <a:gd name="T6" fmla="*/ 256 w 362"/>
                <a:gd name="T7" fmla="*/ 111 h 314"/>
                <a:gd name="T8" fmla="*/ 232 w 362"/>
                <a:gd name="T9" fmla="*/ 166 h 314"/>
                <a:gd name="T10" fmla="*/ 198 w 362"/>
                <a:gd name="T11" fmla="*/ 201 h 314"/>
                <a:gd name="T12" fmla="*/ 172 w 362"/>
                <a:gd name="T13" fmla="*/ 146 h 314"/>
                <a:gd name="T14" fmla="*/ 157 w 362"/>
                <a:gd name="T15" fmla="*/ 64 h 314"/>
                <a:gd name="T16" fmla="*/ 105 w 362"/>
                <a:gd name="T17" fmla="*/ 6 h 314"/>
                <a:gd name="T18" fmla="*/ 52 w 362"/>
                <a:gd name="T19" fmla="*/ 39 h 314"/>
                <a:gd name="T20" fmla="*/ 0 w 362"/>
                <a:gd name="T21" fmla="*/ 86 h 314"/>
                <a:gd name="T22" fmla="*/ 17 w 362"/>
                <a:gd name="T23" fmla="*/ 107 h 314"/>
                <a:gd name="T24" fmla="*/ 45 w 362"/>
                <a:gd name="T25" fmla="*/ 90 h 314"/>
                <a:gd name="T26" fmla="*/ 80 w 362"/>
                <a:gd name="T27" fmla="*/ 149 h 314"/>
                <a:gd name="T28" fmla="*/ 109 w 362"/>
                <a:gd name="T29" fmla="*/ 256 h 314"/>
                <a:gd name="T30" fmla="*/ 162 w 362"/>
                <a:gd name="T31" fmla="*/ 314 h 314"/>
                <a:gd name="T32" fmla="*/ 286 w 362"/>
                <a:gd name="T33" fmla="*/ 218 h 314"/>
                <a:gd name="T34" fmla="*/ 360 w 362"/>
                <a:gd name="T35" fmla="*/ 74 h 314"/>
                <a:gd name="T36" fmla="*/ 307 w 362"/>
                <a:gd name="T37" fmla="*/ 2 h 3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2" h="314">
                  <a:moveTo>
                    <a:pt x="307" y="2"/>
                  </a:moveTo>
                  <a:cubicBezTo>
                    <a:pt x="257" y="0"/>
                    <a:pt x="223" y="29"/>
                    <a:pt x="205" y="86"/>
                  </a:cubicBezTo>
                  <a:cubicBezTo>
                    <a:pt x="215" y="83"/>
                    <a:pt x="223" y="81"/>
                    <a:pt x="232" y="81"/>
                  </a:cubicBezTo>
                  <a:cubicBezTo>
                    <a:pt x="250" y="81"/>
                    <a:pt x="258" y="91"/>
                    <a:pt x="256" y="111"/>
                  </a:cubicBezTo>
                  <a:cubicBezTo>
                    <a:pt x="255" y="124"/>
                    <a:pt x="247" y="142"/>
                    <a:pt x="232" y="166"/>
                  </a:cubicBezTo>
                  <a:cubicBezTo>
                    <a:pt x="217" y="190"/>
                    <a:pt x="206" y="201"/>
                    <a:pt x="198" y="201"/>
                  </a:cubicBezTo>
                  <a:cubicBezTo>
                    <a:pt x="188" y="201"/>
                    <a:pt x="180" y="183"/>
                    <a:pt x="172" y="146"/>
                  </a:cubicBezTo>
                  <a:cubicBezTo>
                    <a:pt x="169" y="135"/>
                    <a:pt x="164" y="108"/>
                    <a:pt x="157" y="64"/>
                  </a:cubicBezTo>
                  <a:cubicBezTo>
                    <a:pt x="151" y="23"/>
                    <a:pt x="133" y="3"/>
                    <a:pt x="105" y="6"/>
                  </a:cubicBezTo>
                  <a:cubicBezTo>
                    <a:pt x="94" y="7"/>
                    <a:pt x="76" y="18"/>
                    <a:pt x="52" y="39"/>
                  </a:cubicBezTo>
                  <a:cubicBezTo>
                    <a:pt x="35" y="54"/>
                    <a:pt x="17" y="70"/>
                    <a:pt x="0" y="86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33" y="96"/>
                    <a:pt x="42" y="90"/>
                    <a:pt x="45" y="90"/>
                  </a:cubicBezTo>
                  <a:cubicBezTo>
                    <a:pt x="57" y="90"/>
                    <a:pt x="69" y="110"/>
                    <a:pt x="80" y="149"/>
                  </a:cubicBezTo>
                  <a:cubicBezTo>
                    <a:pt x="89" y="184"/>
                    <a:pt x="99" y="220"/>
                    <a:pt x="109" y="256"/>
                  </a:cubicBezTo>
                  <a:cubicBezTo>
                    <a:pt x="123" y="295"/>
                    <a:pt x="141" y="314"/>
                    <a:pt x="162" y="314"/>
                  </a:cubicBezTo>
                  <a:cubicBezTo>
                    <a:pt x="196" y="314"/>
                    <a:pt x="237" y="282"/>
                    <a:pt x="286" y="218"/>
                  </a:cubicBezTo>
                  <a:cubicBezTo>
                    <a:pt x="333" y="157"/>
                    <a:pt x="358" y="109"/>
                    <a:pt x="360" y="74"/>
                  </a:cubicBezTo>
                  <a:cubicBezTo>
                    <a:pt x="362" y="27"/>
                    <a:pt x="344" y="3"/>
                    <a:pt x="307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329" name="Freeform 66"/>
            <p:cNvSpPr>
              <a:spLocks noEditPoints="1"/>
            </p:cNvSpPr>
            <p:nvPr/>
          </p:nvSpPr>
          <p:spPr bwMode="auto">
            <a:xfrm>
              <a:off x="1786498" y="1927505"/>
              <a:ext cx="195749" cy="196836"/>
            </a:xfrm>
            <a:custGeom>
              <a:gdLst>
                <a:gd name="T0" fmla="*/ 333 w 360"/>
                <a:gd name="T1" fmla="*/ 0 h 360"/>
                <a:gd name="T2" fmla="*/ 26 w 360"/>
                <a:gd name="T3" fmla="*/ 0 h 360"/>
                <a:gd name="T4" fmla="*/ 0 w 360"/>
                <a:gd name="T5" fmla="*/ 25 h 360"/>
                <a:gd name="T6" fmla="*/ 0 w 360"/>
                <a:gd name="T7" fmla="*/ 334 h 360"/>
                <a:gd name="T8" fmla="*/ 26 w 360"/>
                <a:gd name="T9" fmla="*/ 360 h 360"/>
                <a:gd name="T10" fmla="*/ 333 w 360"/>
                <a:gd name="T11" fmla="*/ 360 h 360"/>
                <a:gd name="T12" fmla="*/ 360 w 360"/>
                <a:gd name="T13" fmla="*/ 334 h 360"/>
                <a:gd name="T14" fmla="*/ 360 w 360"/>
                <a:gd name="T15" fmla="*/ 25 h 360"/>
                <a:gd name="T16" fmla="*/ 333 w 360"/>
                <a:gd name="T17" fmla="*/ 0 h 360"/>
                <a:gd name="T18" fmla="*/ 109 w 360"/>
                <a:gd name="T19" fmla="*/ 301 h 360"/>
                <a:gd name="T20" fmla="*/ 54 w 360"/>
                <a:gd name="T21" fmla="*/ 301 h 360"/>
                <a:gd name="T22" fmla="*/ 54 w 360"/>
                <a:gd name="T23" fmla="*/ 138 h 360"/>
                <a:gd name="T24" fmla="*/ 109 w 360"/>
                <a:gd name="T25" fmla="*/ 138 h 360"/>
                <a:gd name="T26" fmla="*/ 109 w 360"/>
                <a:gd name="T27" fmla="*/ 301 h 360"/>
                <a:gd name="T28" fmla="*/ 82 w 360"/>
                <a:gd name="T29" fmla="*/ 116 h 360"/>
                <a:gd name="T30" fmla="*/ 81 w 360"/>
                <a:gd name="T31" fmla="*/ 116 h 360"/>
                <a:gd name="T32" fmla="*/ 51 w 360"/>
                <a:gd name="T33" fmla="*/ 88 h 360"/>
                <a:gd name="T34" fmla="*/ 82 w 360"/>
                <a:gd name="T35" fmla="*/ 60 h 360"/>
                <a:gd name="T36" fmla="*/ 112 w 360"/>
                <a:gd name="T37" fmla="*/ 88 h 360"/>
                <a:gd name="T38" fmla="*/ 82 w 360"/>
                <a:gd name="T39" fmla="*/ 116 h 360"/>
                <a:gd name="T40" fmla="*/ 305 w 360"/>
                <a:gd name="T41" fmla="*/ 301 h 360"/>
                <a:gd name="T42" fmla="*/ 251 w 360"/>
                <a:gd name="T43" fmla="*/ 301 h 360"/>
                <a:gd name="T44" fmla="*/ 251 w 360"/>
                <a:gd name="T45" fmla="*/ 214 h 360"/>
                <a:gd name="T46" fmla="*/ 223 w 360"/>
                <a:gd name="T47" fmla="*/ 177 h 360"/>
                <a:gd name="T48" fmla="*/ 195 w 360"/>
                <a:gd name="T49" fmla="*/ 197 h 360"/>
                <a:gd name="T50" fmla="*/ 193 w 360"/>
                <a:gd name="T51" fmla="*/ 210 h 360"/>
                <a:gd name="T52" fmla="*/ 193 w 360"/>
                <a:gd name="T53" fmla="*/ 301 h 360"/>
                <a:gd name="T54" fmla="*/ 139 w 360"/>
                <a:gd name="T55" fmla="*/ 301 h 360"/>
                <a:gd name="T56" fmla="*/ 139 w 360"/>
                <a:gd name="T57" fmla="*/ 138 h 360"/>
                <a:gd name="T58" fmla="*/ 193 w 360"/>
                <a:gd name="T59" fmla="*/ 138 h 360"/>
                <a:gd name="T60" fmla="*/ 193 w 360"/>
                <a:gd name="T61" fmla="*/ 161 h 360"/>
                <a:gd name="T62" fmla="*/ 242 w 360"/>
                <a:gd name="T63" fmla="*/ 135 h 360"/>
                <a:gd name="T64" fmla="*/ 305 w 360"/>
                <a:gd name="T65" fmla="*/ 208 h 360"/>
                <a:gd name="T66" fmla="*/ 305 w 360"/>
                <a:gd name="T67" fmla="*/ 301 h 360"/>
                <a:gd name="T68" fmla="*/ 193 w 360"/>
                <a:gd name="T69" fmla="*/ 162 h 360"/>
                <a:gd name="T70" fmla="*/ 193 w 360"/>
                <a:gd name="T71" fmla="*/ 161 h 360"/>
                <a:gd name="T72" fmla="*/ 193 w 360"/>
                <a:gd name="T73" fmla="*/ 162 h 3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0" h="360">
                  <a:moveTo>
                    <a:pt x="333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48"/>
                    <a:pt x="12" y="360"/>
                    <a:pt x="26" y="360"/>
                  </a:cubicBezTo>
                  <a:cubicBezTo>
                    <a:pt x="333" y="360"/>
                    <a:pt x="333" y="360"/>
                    <a:pt x="333" y="360"/>
                  </a:cubicBezTo>
                  <a:cubicBezTo>
                    <a:pt x="348" y="360"/>
                    <a:pt x="360" y="348"/>
                    <a:pt x="360" y="334"/>
                  </a:cubicBezTo>
                  <a:cubicBezTo>
                    <a:pt x="360" y="25"/>
                    <a:pt x="360" y="25"/>
                    <a:pt x="360" y="25"/>
                  </a:cubicBezTo>
                  <a:cubicBezTo>
                    <a:pt x="360" y="11"/>
                    <a:pt x="348" y="0"/>
                    <a:pt x="333" y="0"/>
                  </a:cubicBezTo>
                  <a:close/>
                  <a:moveTo>
                    <a:pt x="109" y="301"/>
                  </a:moveTo>
                  <a:cubicBezTo>
                    <a:pt x="54" y="301"/>
                    <a:pt x="54" y="301"/>
                    <a:pt x="54" y="301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109" y="138"/>
                    <a:pt x="109" y="138"/>
                    <a:pt x="109" y="138"/>
                  </a:cubicBezTo>
                  <a:lnTo>
                    <a:pt x="109" y="301"/>
                  </a:lnTo>
                  <a:close/>
                  <a:moveTo>
                    <a:pt x="82" y="116"/>
                  </a:moveTo>
                  <a:cubicBezTo>
                    <a:pt x="81" y="116"/>
                    <a:pt x="81" y="116"/>
                    <a:pt x="81" y="116"/>
                  </a:cubicBezTo>
                  <a:cubicBezTo>
                    <a:pt x="63" y="116"/>
                    <a:pt x="51" y="104"/>
                    <a:pt x="51" y="88"/>
                  </a:cubicBezTo>
                  <a:cubicBezTo>
                    <a:pt x="51" y="72"/>
                    <a:pt x="63" y="60"/>
                    <a:pt x="82" y="60"/>
                  </a:cubicBezTo>
                  <a:cubicBezTo>
                    <a:pt x="101" y="60"/>
                    <a:pt x="112" y="72"/>
                    <a:pt x="112" y="88"/>
                  </a:cubicBezTo>
                  <a:cubicBezTo>
                    <a:pt x="112" y="104"/>
                    <a:pt x="101" y="116"/>
                    <a:pt x="82" y="116"/>
                  </a:cubicBezTo>
                  <a:close/>
                  <a:moveTo>
                    <a:pt x="305" y="301"/>
                  </a:moveTo>
                  <a:cubicBezTo>
                    <a:pt x="251" y="301"/>
                    <a:pt x="251" y="301"/>
                    <a:pt x="251" y="301"/>
                  </a:cubicBezTo>
                  <a:cubicBezTo>
                    <a:pt x="251" y="214"/>
                    <a:pt x="251" y="214"/>
                    <a:pt x="251" y="214"/>
                  </a:cubicBezTo>
                  <a:cubicBezTo>
                    <a:pt x="251" y="192"/>
                    <a:pt x="243" y="177"/>
                    <a:pt x="223" y="177"/>
                  </a:cubicBezTo>
                  <a:cubicBezTo>
                    <a:pt x="208" y="177"/>
                    <a:pt x="199" y="187"/>
                    <a:pt x="195" y="197"/>
                  </a:cubicBezTo>
                  <a:cubicBezTo>
                    <a:pt x="194" y="200"/>
                    <a:pt x="193" y="205"/>
                    <a:pt x="193" y="210"/>
                  </a:cubicBezTo>
                  <a:cubicBezTo>
                    <a:pt x="193" y="301"/>
                    <a:pt x="193" y="301"/>
                    <a:pt x="193" y="301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39" y="301"/>
                    <a:pt x="140" y="154"/>
                    <a:pt x="139" y="138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3" y="161"/>
                    <a:pt x="193" y="161"/>
                    <a:pt x="193" y="161"/>
                  </a:cubicBezTo>
                  <a:cubicBezTo>
                    <a:pt x="201" y="150"/>
                    <a:pt x="213" y="135"/>
                    <a:pt x="242" y="135"/>
                  </a:cubicBezTo>
                  <a:cubicBezTo>
                    <a:pt x="278" y="135"/>
                    <a:pt x="305" y="158"/>
                    <a:pt x="305" y="208"/>
                  </a:cubicBezTo>
                  <a:lnTo>
                    <a:pt x="305" y="301"/>
                  </a:lnTo>
                  <a:close/>
                  <a:moveTo>
                    <a:pt x="193" y="162"/>
                  </a:moveTo>
                  <a:cubicBezTo>
                    <a:pt x="193" y="162"/>
                    <a:pt x="193" y="162"/>
                    <a:pt x="193" y="161"/>
                  </a:cubicBezTo>
                  <a:cubicBezTo>
                    <a:pt x="193" y="162"/>
                    <a:pt x="193" y="162"/>
                    <a:pt x="193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332" name="Freeform 70"/>
            <p:cNvSpPr>
              <a:spLocks noEditPoints="1"/>
            </p:cNvSpPr>
            <p:nvPr/>
          </p:nvSpPr>
          <p:spPr bwMode="auto">
            <a:xfrm>
              <a:off x="5544755" y="2010095"/>
              <a:ext cx="196837" cy="118537"/>
            </a:xfrm>
            <a:custGeom>
              <a:gdLst>
                <a:gd name="T0" fmla="*/ 290 w 360"/>
                <a:gd name="T1" fmla="*/ 53 h 216"/>
                <a:gd name="T2" fmla="*/ 195 w 360"/>
                <a:gd name="T3" fmla="*/ 134 h 216"/>
                <a:gd name="T4" fmla="*/ 197 w 360"/>
                <a:gd name="T5" fmla="*/ 198 h 216"/>
                <a:gd name="T6" fmla="*/ 247 w 360"/>
                <a:gd name="T7" fmla="*/ 199 h 216"/>
                <a:gd name="T8" fmla="*/ 247 w 360"/>
                <a:gd name="T9" fmla="*/ 215 h 216"/>
                <a:gd name="T10" fmla="*/ 163 w 360"/>
                <a:gd name="T11" fmla="*/ 215 h 216"/>
                <a:gd name="T12" fmla="*/ 90 w 360"/>
                <a:gd name="T13" fmla="*/ 216 h 216"/>
                <a:gd name="T14" fmla="*/ 92 w 360"/>
                <a:gd name="T15" fmla="*/ 201 h 216"/>
                <a:gd name="T16" fmla="*/ 139 w 360"/>
                <a:gd name="T17" fmla="*/ 195 h 216"/>
                <a:gd name="T18" fmla="*/ 140 w 360"/>
                <a:gd name="T19" fmla="*/ 134 h 216"/>
                <a:gd name="T20" fmla="*/ 48 w 360"/>
                <a:gd name="T21" fmla="*/ 22 h 216"/>
                <a:gd name="T22" fmla="*/ 0 w 360"/>
                <a:gd name="T23" fmla="*/ 22 h 216"/>
                <a:gd name="T24" fmla="*/ 0 w 360"/>
                <a:gd name="T25" fmla="*/ 0 h 216"/>
                <a:gd name="T26" fmla="*/ 161 w 360"/>
                <a:gd name="T27" fmla="*/ 0 h 216"/>
                <a:gd name="T28" fmla="*/ 161 w 360"/>
                <a:gd name="T29" fmla="*/ 2 h 216"/>
                <a:gd name="T30" fmla="*/ 161 w 360"/>
                <a:gd name="T31" fmla="*/ 2 h 216"/>
                <a:gd name="T32" fmla="*/ 161 w 360"/>
                <a:gd name="T33" fmla="*/ 5 h 216"/>
                <a:gd name="T34" fmla="*/ 161 w 360"/>
                <a:gd name="T35" fmla="*/ 22 h 216"/>
                <a:gd name="T36" fmla="*/ 112 w 360"/>
                <a:gd name="T37" fmla="*/ 22 h 216"/>
                <a:gd name="T38" fmla="*/ 178 w 360"/>
                <a:gd name="T39" fmla="*/ 110 h 216"/>
                <a:gd name="T40" fmla="*/ 242 w 360"/>
                <a:gd name="T41" fmla="*/ 52 h 216"/>
                <a:gd name="T42" fmla="*/ 204 w 360"/>
                <a:gd name="T43" fmla="*/ 52 h 216"/>
                <a:gd name="T44" fmla="*/ 199 w 360"/>
                <a:gd name="T45" fmla="*/ 29 h 216"/>
                <a:gd name="T46" fmla="*/ 339 w 360"/>
                <a:gd name="T47" fmla="*/ 29 h 216"/>
                <a:gd name="T48" fmla="*/ 338 w 360"/>
                <a:gd name="T49" fmla="*/ 31 h 216"/>
                <a:gd name="T50" fmla="*/ 339 w 360"/>
                <a:gd name="T51" fmla="*/ 31 h 216"/>
                <a:gd name="T52" fmla="*/ 329 w 360"/>
                <a:gd name="T53" fmla="*/ 46 h 216"/>
                <a:gd name="T54" fmla="*/ 328 w 360"/>
                <a:gd name="T55" fmla="*/ 46 h 216"/>
                <a:gd name="T56" fmla="*/ 324 w 360"/>
                <a:gd name="T57" fmla="*/ 52 h 216"/>
                <a:gd name="T58" fmla="*/ 298 w 360"/>
                <a:gd name="T59" fmla="*/ 52 h 216"/>
                <a:gd name="T60" fmla="*/ 290 w 360"/>
                <a:gd name="T61" fmla="*/ 53 h 216"/>
                <a:gd name="T62" fmla="*/ 336 w 360"/>
                <a:gd name="T63" fmla="*/ 193 h 216"/>
                <a:gd name="T64" fmla="*/ 324 w 360"/>
                <a:gd name="T65" fmla="*/ 192 h 216"/>
                <a:gd name="T66" fmla="*/ 310 w 360"/>
                <a:gd name="T67" fmla="*/ 190 h 216"/>
                <a:gd name="T68" fmla="*/ 310 w 360"/>
                <a:gd name="T69" fmla="*/ 214 h 216"/>
                <a:gd name="T70" fmla="*/ 321 w 360"/>
                <a:gd name="T71" fmla="*/ 215 h 216"/>
                <a:gd name="T72" fmla="*/ 333 w 360"/>
                <a:gd name="T73" fmla="*/ 216 h 216"/>
                <a:gd name="T74" fmla="*/ 336 w 360"/>
                <a:gd name="T75" fmla="*/ 193 h 216"/>
                <a:gd name="T76" fmla="*/ 360 w 360"/>
                <a:gd name="T77" fmla="*/ 79 h 216"/>
                <a:gd name="T78" fmla="*/ 313 w 360"/>
                <a:gd name="T79" fmla="*/ 74 h 216"/>
                <a:gd name="T80" fmla="*/ 313 w 360"/>
                <a:gd name="T81" fmla="*/ 175 h 216"/>
                <a:gd name="T82" fmla="*/ 335 w 360"/>
                <a:gd name="T83" fmla="*/ 177 h 216"/>
                <a:gd name="T84" fmla="*/ 360 w 360"/>
                <a:gd name="T85" fmla="*/ 79 h 2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0" h="216">
                  <a:moveTo>
                    <a:pt x="290" y="53"/>
                  </a:moveTo>
                  <a:cubicBezTo>
                    <a:pt x="281" y="56"/>
                    <a:pt x="201" y="118"/>
                    <a:pt x="195" y="134"/>
                  </a:cubicBezTo>
                  <a:cubicBezTo>
                    <a:pt x="194" y="139"/>
                    <a:pt x="195" y="190"/>
                    <a:pt x="197" y="198"/>
                  </a:cubicBezTo>
                  <a:cubicBezTo>
                    <a:pt x="202" y="199"/>
                    <a:pt x="240" y="198"/>
                    <a:pt x="247" y="199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0" y="215"/>
                    <a:pt x="191" y="215"/>
                    <a:pt x="163" y="215"/>
                  </a:cubicBezTo>
                  <a:cubicBezTo>
                    <a:pt x="149" y="215"/>
                    <a:pt x="104" y="216"/>
                    <a:pt x="90" y="216"/>
                  </a:cubicBezTo>
                  <a:cubicBezTo>
                    <a:pt x="92" y="201"/>
                    <a:pt x="92" y="201"/>
                    <a:pt x="92" y="201"/>
                  </a:cubicBezTo>
                  <a:cubicBezTo>
                    <a:pt x="100" y="200"/>
                    <a:pt x="132" y="202"/>
                    <a:pt x="139" y="195"/>
                  </a:cubicBezTo>
                  <a:cubicBezTo>
                    <a:pt x="142" y="191"/>
                    <a:pt x="141" y="142"/>
                    <a:pt x="140" y="134"/>
                  </a:cubicBezTo>
                  <a:cubicBezTo>
                    <a:pt x="137" y="125"/>
                    <a:pt x="66" y="37"/>
                    <a:pt x="48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1" y="22"/>
                    <a:pt x="161" y="22"/>
                    <a:pt x="161" y="22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34" y="54"/>
                    <a:pt x="165" y="92"/>
                    <a:pt x="178" y="110"/>
                  </a:cubicBezTo>
                  <a:cubicBezTo>
                    <a:pt x="242" y="52"/>
                    <a:pt x="242" y="52"/>
                    <a:pt x="242" y="52"/>
                  </a:cubicBezTo>
                  <a:cubicBezTo>
                    <a:pt x="204" y="52"/>
                    <a:pt x="204" y="52"/>
                    <a:pt x="204" y="52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339" y="29"/>
                    <a:pt x="339" y="29"/>
                    <a:pt x="339" y="29"/>
                  </a:cubicBezTo>
                  <a:cubicBezTo>
                    <a:pt x="338" y="31"/>
                    <a:pt x="338" y="31"/>
                    <a:pt x="338" y="31"/>
                  </a:cubicBezTo>
                  <a:cubicBezTo>
                    <a:pt x="338" y="31"/>
                    <a:pt x="339" y="31"/>
                    <a:pt x="339" y="31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29" y="46"/>
                    <a:pt x="328" y="46"/>
                    <a:pt x="328" y="46"/>
                  </a:cubicBezTo>
                  <a:cubicBezTo>
                    <a:pt x="324" y="52"/>
                    <a:pt x="324" y="52"/>
                    <a:pt x="324" y="52"/>
                  </a:cubicBezTo>
                  <a:cubicBezTo>
                    <a:pt x="298" y="52"/>
                    <a:pt x="298" y="52"/>
                    <a:pt x="298" y="52"/>
                  </a:cubicBezTo>
                  <a:cubicBezTo>
                    <a:pt x="295" y="52"/>
                    <a:pt x="292" y="53"/>
                    <a:pt x="290" y="53"/>
                  </a:cubicBezTo>
                  <a:close/>
                  <a:moveTo>
                    <a:pt x="336" y="193"/>
                  </a:moveTo>
                  <a:cubicBezTo>
                    <a:pt x="324" y="192"/>
                    <a:pt x="324" y="192"/>
                    <a:pt x="324" y="192"/>
                  </a:cubicBezTo>
                  <a:cubicBezTo>
                    <a:pt x="310" y="190"/>
                    <a:pt x="310" y="190"/>
                    <a:pt x="310" y="190"/>
                  </a:cubicBezTo>
                  <a:cubicBezTo>
                    <a:pt x="310" y="214"/>
                    <a:pt x="310" y="214"/>
                    <a:pt x="310" y="214"/>
                  </a:cubicBezTo>
                  <a:cubicBezTo>
                    <a:pt x="321" y="215"/>
                    <a:pt x="321" y="215"/>
                    <a:pt x="321" y="215"/>
                  </a:cubicBezTo>
                  <a:cubicBezTo>
                    <a:pt x="333" y="216"/>
                    <a:pt x="333" y="216"/>
                    <a:pt x="333" y="216"/>
                  </a:cubicBezTo>
                  <a:lnTo>
                    <a:pt x="336" y="193"/>
                  </a:lnTo>
                  <a:close/>
                  <a:moveTo>
                    <a:pt x="360" y="79"/>
                  </a:moveTo>
                  <a:cubicBezTo>
                    <a:pt x="356" y="79"/>
                    <a:pt x="318" y="75"/>
                    <a:pt x="313" y="74"/>
                  </a:cubicBezTo>
                  <a:cubicBezTo>
                    <a:pt x="313" y="175"/>
                    <a:pt x="313" y="175"/>
                    <a:pt x="313" y="175"/>
                  </a:cubicBezTo>
                  <a:cubicBezTo>
                    <a:pt x="335" y="177"/>
                    <a:pt x="335" y="177"/>
                    <a:pt x="335" y="177"/>
                  </a:cubicBezTo>
                  <a:lnTo>
                    <a:pt x="360" y="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335" name="Freeform 74"/>
            <p:cNvSpPr>
              <a:spLocks noEditPoints="1"/>
            </p:cNvSpPr>
            <p:nvPr/>
          </p:nvSpPr>
          <p:spPr bwMode="auto">
            <a:xfrm>
              <a:off x="1298298" y="2872045"/>
              <a:ext cx="195749" cy="196836"/>
            </a:xfrm>
            <a:custGeom>
              <a:gdLst>
                <a:gd name="T0" fmla="*/ 245 w 360"/>
                <a:gd name="T1" fmla="*/ 360 h 360"/>
                <a:gd name="T2" fmla="*/ 359 w 360"/>
                <a:gd name="T3" fmla="*/ 246 h 360"/>
                <a:gd name="T4" fmla="*/ 360 w 360"/>
                <a:gd name="T5" fmla="*/ 155 h 360"/>
                <a:gd name="T6" fmla="*/ 359 w 360"/>
                <a:gd name="T7" fmla="*/ 150 h 360"/>
                <a:gd name="T8" fmla="*/ 356 w 360"/>
                <a:gd name="T9" fmla="*/ 143 h 360"/>
                <a:gd name="T10" fmla="*/ 351 w 360"/>
                <a:gd name="T11" fmla="*/ 139 h 360"/>
                <a:gd name="T12" fmla="*/ 302 w 360"/>
                <a:gd name="T13" fmla="*/ 131 h 360"/>
                <a:gd name="T14" fmla="*/ 292 w 360"/>
                <a:gd name="T15" fmla="*/ 101 h 360"/>
                <a:gd name="T16" fmla="*/ 282 w 360"/>
                <a:gd name="T17" fmla="*/ 62 h 360"/>
                <a:gd name="T18" fmla="*/ 194 w 360"/>
                <a:gd name="T19" fmla="*/ 0 h 360"/>
                <a:gd name="T20" fmla="*/ 114 w 360"/>
                <a:gd name="T21" fmla="*/ 0 h 360"/>
                <a:gd name="T22" fmla="*/ 0 w 360"/>
                <a:gd name="T23" fmla="*/ 114 h 360"/>
                <a:gd name="T24" fmla="*/ 0 w 360"/>
                <a:gd name="T25" fmla="*/ 246 h 360"/>
                <a:gd name="T26" fmla="*/ 114 w 360"/>
                <a:gd name="T27" fmla="*/ 360 h 360"/>
                <a:gd name="T28" fmla="*/ 245 w 360"/>
                <a:gd name="T29" fmla="*/ 360 h 360"/>
                <a:gd name="T30" fmla="*/ 116 w 360"/>
                <a:gd name="T31" fmla="*/ 93 h 360"/>
                <a:gd name="T32" fmla="*/ 179 w 360"/>
                <a:gd name="T33" fmla="*/ 93 h 360"/>
                <a:gd name="T34" fmla="*/ 201 w 360"/>
                <a:gd name="T35" fmla="*/ 115 h 360"/>
                <a:gd name="T36" fmla="*/ 179 w 360"/>
                <a:gd name="T37" fmla="*/ 136 h 360"/>
                <a:gd name="T38" fmla="*/ 116 w 360"/>
                <a:gd name="T39" fmla="*/ 136 h 360"/>
                <a:gd name="T40" fmla="*/ 94 w 360"/>
                <a:gd name="T41" fmla="*/ 115 h 360"/>
                <a:gd name="T42" fmla="*/ 116 w 360"/>
                <a:gd name="T43" fmla="*/ 93 h 360"/>
                <a:gd name="T44" fmla="*/ 94 w 360"/>
                <a:gd name="T45" fmla="*/ 245 h 360"/>
                <a:gd name="T46" fmla="*/ 116 w 360"/>
                <a:gd name="T47" fmla="*/ 223 h 360"/>
                <a:gd name="T48" fmla="*/ 244 w 360"/>
                <a:gd name="T49" fmla="*/ 223 h 360"/>
                <a:gd name="T50" fmla="*/ 266 w 360"/>
                <a:gd name="T51" fmla="*/ 245 h 360"/>
                <a:gd name="T52" fmla="*/ 244 w 360"/>
                <a:gd name="T53" fmla="*/ 266 h 360"/>
                <a:gd name="T54" fmla="*/ 116 w 360"/>
                <a:gd name="T55" fmla="*/ 266 h 360"/>
                <a:gd name="T56" fmla="*/ 94 w 360"/>
                <a:gd name="T57" fmla="*/ 245 h 3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0" h="360">
                  <a:moveTo>
                    <a:pt x="245" y="360"/>
                  </a:moveTo>
                  <a:cubicBezTo>
                    <a:pt x="308" y="360"/>
                    <a:pt x="359" y="309"/>
                    <a:pt x="359" y="246"/>
                  </a:cubicBezTo>
                  <a:cubicBezTo>
                    <a:pt x="360" y="155"/>
                    <a:pt x="360" y="155"/>
                    <a:pt x="360" y="155"/>
                  </a:cubicBezTo>
                  <a:cubicBezTo>
                    <a:pt x="359" y="150"/>
                    <a:pt x="359" y="150"/>
                    <a:pt x="359" y="150"/>
                  </a:cubicBezTo>
                  <a:cubicBezTo>
                    <a:pt x="356" y="143"/>
                    <a:pt x="356" y="143"/>
                    <a:pt x="356" y="143"/>
                  </a:cubicBezTo>
                  <a:cubicBezTo>
                    <a:pt x="351" y="139"/>
                    <a:pt x="351" y="139"/>
                    <a:pt x="351" y="139"/>
                  </a:cubicBezTo>
                  <a:cubicBezTo>
                    <a:pt x="344" y="134"/>
                    <a:pt x="311" y="140"/>
                    <a:pt x="302" y="131"/>
                  </a:cubicBezTo>
                  <a:cubicBezTo>
                    <a:pt x="295" y="126"/>
                    <a:pt x="294" y="115"/>
                    <a:pt x="292" y="101"/>
                  </a:cubicBezTo>
                  <a:cubicBezTo>
                    <a:pt x="289" y="73"/>
                    <a:pt x="286" y="71"/>
                    <a:pt x="282" y="62"/>
                  </a:cubicBezTo>
                  <a:cubicBezTo>
                    <a:pt x="266" y="29"/>
                    <a:pt x="223" y="3"/>
                    <a:pt x="19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51" y="0"/>
                    <a:pt x="0" y="51"/>
                    <a:pt x="0" y="114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309"/>
                    <a:pt x="51" y="360"/>
                    <a:pt x="114" y="360"/>
                  </a:cubicBezTo>
                  <a:lnTo>
                    <a:pt x="245" y="360"/>
                  </a:lnTo>
                  <a:close/>
                  <a:moveTo>
                    <a:pt x="116" y="93"/>
                  </a:moveTo>
                  <a:cubicBezTo>
                    <a:pt x="179" y="93"/>
                    <a:pt x="179" y="93"/>
                    <a:pt x="179" y="93"/>
                  </a:cubicBezTo>
                  <a:cubicBezTo>
                    <a:pt x="191" y="93"/>
                    <a:pt x="201" y="103"/>
                    <a:pt x="201" y="115"/>
                  </a:cubicBezTo>
                  <a:cubicBezTo>
                    <a:pt x="201" y="127"/>
                    <a:pt x="191" y="136"/>
                    <a:pt x="179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03" y="136"/>
                    <a:pt x="94" y="127"/>
                    <a:pt x="94" y="115"/>
                  </a:cubicBezTo>
                  <a:cubicBezTo>
                    <a:pt x="94" y="103"/>
                    <a:pt x="103" y="93"/>
                    <a:pt x="116" y="93"/>
                  </a:cubicBezTo>
                  <a:close/>
                  <a:moveTo>
                    <a:pt x="94" y="245"/>
                  </a:moveTo>
                  <a:cubicBezTo>
                    <a:pt x="94" y="233"/>
                    <a:pt x="103" y="223"/>
                    <a:pt x="116" y="223"/>
                  </a:cubicBezTo>
                  <a:cubicBezTo>
                    <a:pt x="244" y="223"/>
                    <a:pt x="244" y="223"/>
                    <a:pt x="244" y="223"/>
                  </a:cubicBezTo>
                  <a:cubicBezTo>
                    <a:pt x="256" y="223"/>
                    <a:pt x="266" y="233"/>
                    <a:pt x="266" y="245"/>
                  </a:cubicBezTo>
                  <a:cubicBezTo>
                    <a:pt x="266" y="257"/>
                    <a:pt x="256" y="266"/>
                    <a:pt x="244" y="266"/>
                  </a:cubicBezTo>
                  <a:cubicBezTo>
                    <a:pt x="116" y="266"/>
                    <a:pt x="116" y="266"/>
                    <a:pt x="116" y="266"/>
                  </a:cubicBezTo>
                  <a:cubicBezTo>
                    <a:pt x="103" y="266"/>
                    <a:pt x="94" y="257"/>
                    <a:pt x="94" y="2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338" name="Freeform 78"/>
            <p:cNvSpPr>
              <a:spLocks noEditPoints="1"/>
            </p:cNvSpPr>
            <p:nvPr/>
          </p:nvSpPr>
          <p:spPr bwMode="auto">
            <a:xfrm>
              <a:off x="4553225" y="2508952"/>
              <a:ext cx="196837" cy="185962"/>
            </a:xfrm>
            <a:custGeom>
              <a:gdLst>
                <a:gd name="T0" fmla="*/ 61 w 363"/>
                <a:gd name="T1" fmla="*/ 2 h 341"/>
                <a:gd name="T2" fmla="*/ 112 w 363"/>
                <a:gd name="T3" fmla="*/ 1 h 341"/>
                <a:gd name="T4" fmla="*/ 77 w 363"/>
                <a:gd name="T5" fmla="*/ 75 h 341"/>
                <a:gd name="T6" fmla="*/ 128 w 363"/>
                <a:gd name="T7" fmla="*/ 187 h 341"/>
                <a:gd name="T8" fmla="*/ 133 w 363"/>
                <a:gd name="T9" fmla="*/ 211 h 341"/>
                <a:gd name="T10" fmla="*/ 126 w 363"/>
                <a:gd name="T11" fmla="*/ 273 h 341"/>
                <a:gd name="T12" fmla="*/ 202 w 363"/>
                <a:gd name="T13" fmla="*/ 224 h 341"/>
                <a:gd name="T14" fmla="*/ 362 w 363"/>
                <a:gd name="T15" fmla="*/ 198 h 341"/>
                <a:gd name="T16" fmla="*/ 362 w 363"/>
                <a:gd name="T17" fmla="*/ 270 h 341"/>
                <a:gd name="T18" fmla="*/ 321 w 363"/>
                <a:gd name="T19" fmla="*/ 334 h 341"/>
                <a:gd name="T20" fmla="*/ 284 w 363"/>
                <a:gd name="T21" fmla="*/ 341 h 341"/>
                <a:gd name="T22" fmla="*/ 69 w 363"/>
                <a:gd name="T23" fmla="*/ 341 h 341"/>
                <a:gd name="T24" fmla="*/ 2 w 363"/>
                <a:gd name="T25" fmla="*/ 273 h 341"/>
                <a:gd name="T26" fmla="*/ 2 w 363"/>
                <a:gd name="T27" fmla="*/ 75 h 341"/>
                <a:gd name="T28" fmla="*/ 61 w 363"/>
                <a:gd name="T29" fmla="*/ 2 h 341"/>
                <a:gd name="T30" fmla="*/ 155 w 363"/>
                <a:gd name="T31" fmla="*/ 48 h 341"/>
                <a:gd name="T32" fmla="*/ 134 w 363"/>
                <a:gd name="T33" fmla="*/ 95 h 341"/>
                <a:gd name="T34" fmla="*/ 165 w 363"/>
                <a:gd name="T35" fmla="*/ 156 h 341"/>
                <a:gd name="T36" fmla="*/ 304 w 363"/>
                <a:gd name="T37" fmla="*/ 164 h 341"/>
                <a:gd name="T38" fmla="*/ 348 w 363"/>
                <a:gd name="T39" fmla="*/ 99 h 341"/>
                <a:gd name="T40" fmla="*/ 314 w 363"/>
                <a:gd name="T41" fmla="*/ 37 h 341"/>
                <a:gd name="T42" fmla="*/ 237 w 363"/>
                <a:gd name="T43" fmla="*/ 14 h 341"/>
                <a:gd name="T44" fmla="*/ 155 w 363"/>
                <a:gd name="T45" fmla="*/ 48 h 3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341">
                  <a:moveTo>
                    <a:pt x="61" y="2"/>
                  </a:moveTo>
                  <a:cubicBezTo>
                    <a:pt x="78" y="0"/>
                    <a:pt x="95" y="1"/>
                    <a:pt x="112" y="1"/>
                  </a:cubicBezTo>
                  <a:cubicBezTo>
                    <a:pt x="94" y="23"/>
                    <a:pt x="79" y="47"/>
                    <a:pt x="77" y="75"/>
                  </a:cubicBezTo>
                  <a:cubicBezTo>
                    <a:pt x="72" y="118"/>
                    <a:pt x="94" y="161"/>
                    <a:pt x="128" y="187"/>
                  </a:cubicBezTo>
                  <a:cubicBezTo>
                    <a:pt x="136" y="192"/>
                    <a:pt x="133" y="203"/>
                    <a:pt x="133" y="211"/>
                  </a:cubicBezTo>
                  <a:cubicBezTo>
                    <a:pt x="131" y="232"/>
                    <a:pt x="128" y="252"/>
                    <a:pt x="126" y="273"/>
                  </a:cubicBezTo>
                  <a:cubicBezTo>
                    <a:pt x="152" y="258"/>
                    <a:pt x="176" y="238"/>
                    <a:pt x="202" y="224"/>
                  </a:cubicBezTo>
                  <a:cubicBezTo>
                    <a:pt x="256" y="235"/>
                    <a:pt x="315" y="228"/>
                    <a:pt x="362" y="198"/>
                  </a:cubicBezTo>
                  <a:cubicBezTo>
                    <a:pt x="362" y="222"/>
                    <a:pt x="362" y="246"/>
                    <a:pt x="362" y="270"/>
                  </a:cubicBezTo>
                  <a:cubicBezTo>
                    <a:pt x="363" y="297"/>
                    <a:pt x="346" y="323"/>
                    <a:pt x="321" y="334"/>
                  </a:cubicBezTo>
                  <a:cubicBezTo>
                    <a:pt x="310" y="340"/>
                    <a:pt x="296" y="341"/>
                    <a:pt x="284" y="341"/>
                  </a:cubicBezTo>
                  <a:cubicBezTo>
                    <a:pt x="212" y="341"/>
                    <a:pt x="141" y="341"/>
                    <a:pt x="69" y="341"/>
                  </a:cubicBezTo>
                  <a:cubicBezTo>
                    <a:pt x="34" y="341"/>
                    <a:pt x="2" y="308"/>
                    <a:pt x="2" y="273"/>
                  </a:cubicBezTo>
                  <a:cubicBezTo>
                    <a:pt x="2" y="207"/>
                    <a:pt x="2" y="141"/>
                    <a:pt x="2" y="75"/>
                  </a:cubicBezTo>
                  <a:cubicBezTo>
                    <a:pt x="0" y="41"/>
                    <a:pt x="27" y="8"/>
                    <a:pt x="61" y="2"/>
                  </a:cubicBezTo>
                  <a:close/>
                  <a:moveTo>
                    <a:pt x="155" y="48"/>
                  </a:moveTo>
                  <a:cubicBezTo>
                    <a:pt x="143" y="61"/>
                    <a:pt x="134" y="77"/>
                    <a:pt x="134" y="95"/>
                  </a:cubicBezTo>
                  <a:cubicBezTo>
                    <a:pt x="133" y="119"/>
                    <a:pt x="146" y="142"/>
                    <a:pt x="165" y="156"/>
                  </a:cubicBezTo>
                  <a:cubicBezTo>
                    <a:pt x="204" y="186"/>
                    <a:pt x="262" y="188"/>
                    <a:pt x="304" y="164"/>
                  </a:cubicBezTo>
                  <a:cubicBezTo>
                    <a:pt x="328" y="151"/>
                    <a:pt x="347" y="127"/>
                    <a:pt x="348" y="99"/>
                  </a:cubicBezTo>
                  <a:cubicBezTo>
                    <a:pt x="349" y="74"/>
                    <a:pt x="334" y="51"/>
                    <a:pt x="314" y="37"/>
                  </a:cubicBezTo>
                  <a:cubicBezTo>
                    <a:pt x="292" y="20"/>
                    <a:pt x="264" y="13"/>
                    <a:pt x="237" y="14"/>
                  </a:cubicBezTo>
                  <a:cubicBezTo>
                    <a:pt x="207" y="15"/>
                    <a:pt x="176" y="26"/>
                    <a:pt x="155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341" name="Freeform 82"/>
            <p:cNvSpPr/>
            <p:nvPr/>
          </p:nvSpPr>
          <p:spPr bwMode="auto">
            <a:xfrm>
              <a:off x="6716947" y="3898128"/>
              <a:ext cx="270417" cy="225598"/>
            </a:xfrm>
            <a:custGeom>
              <a:gdLst>
                <a:gd name="T0" fmla="*/ 320 w 360"/>
                <a:gd name="T1" fmla="*/ 110 h 300"/>
                <a:gd name="T2" fmla="*/ 359 w 360"/>
                <a:gd name="T3" fmla="*/ 87 h 300"/>
                <a:gd name="T4" fmla="*/ 316 w 360"/>
                <a:gd name="T5" fmla="*/ 92 h 300"/>
                <a:gd name="T6" fmla="*/ 314 w 360"/>
                <a:gd name="T7" fmla="*/ 83 h 300"/>
                <a:gd name="T8" fmla="*/ 238 w 360"/>
                <a:gd name="T9" fmla="*/ 24 h 300"/>
                <a:gd name="T10" fmla="*/ 247 w 360"/>
                <a:gd name="T11" fmla="*/ 21 h 300"/>
                <a:gd name="T12" fmla="*/ 269 w 360"/>
                <a:gd name="T13" fmla="*/ 8 h 300"/>
                <a:gd name="T14" fmla="*/ 234 w 360"/>
                <a:gd name="T15" fmla="*/ 15 h 300"/>
                <a:gd name="T16" fmla="*/ 253 w 360"/>
                <a:gd name="T17" fmla="*/ 0 h 300"/>
                <a:gd name="T18" fmla="*/ 225 w 360"/>
                <a:gd name="T19" fmla="*/ 13 h 300"/>
                <a:gd name="T20" fmla="*/ 230 w 360"/>
                <a:gd name="T21" fmla="*/ 3 h 300"/>
                <a:gd name="T22" fmla="*/ 174 w 360"/>
                <a:gd name="T23" fmla="*/ 90 h 300"/>
                <a:gd name="T24" fmla="*/ 147 w 360"/>
                <a:gd name="T25" fmla="*/ 68 h 300"/>
                <a:gd name="T26" fmla="*/ 54 w 360"/>
                <a:gd name="T27" fmla="*/ 27 h 300"/>
                <a:gd name="T28" fmla="*/ 85 w 360"/>
                <a:gd name="T29" fmla="*/ 72 h 300"/>
                <a:gd name="T30" fmla="*/ 63 w 360"/>
                <a:gd name="T31" fmla="*/ 75 h 300"/>
                <a:gd name="T32" fmla="*/ 103 w 360"/>
                <a:gd name="T33" fmla="*/ 111 h 300"/>
                <a:gd name="T34" fmla="*/ 78 w 360"/>
                <a:gd name="T35" fmla="*/ 121 h 300"/>
                <a:gd name="T36" fmla="*/ 123 w 360"/>
                <a:gd name="T37" fmla="*/ 142 h 300"/>
                <a:gd name="T38" fmla="*/ 134 w 360"/>
                <a:gd name="T39" fmla="*/ 173 h 300"/>
                <a:gd name="T40" fmla="*/ 0 w 360"/>
                <a:gd name="T41" fmla="*/ 177 h 300"/>
                <a:gd name="T42" fmla="*/ 317 w 360"/>
                <a:gd name="T43" fmla="*/ 131 h 300"/>
                <a:gd name="T44" fmla="*/ 360 w 360"/>
                <a:gd name="T45" fmla="*/ 114 h 300"/>
                <a:gd name="T46" fmla="*/ 320 w 360"/>
                <a:gd name="T47" fmla="*/ 110 h 3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0" h="300">
                  <a:moveTo>
                    <a:pt x="320" y="110"/>
                  </a:moveTo>
                  <a:cubicBezTo>
                    <a:pt x="340" y="109"/>
                    <a:pt x="354" y="99"/>
                    <a:pt x="359" y="87"/>
                  </a:cubicBezTo>
                  <a:cubicBezTo>
                    <a:pt x="352" y="91"/>
                    <a:pt x="329" y="96"/>
                    <a:pt x="316" y="92"/>
                  </a:cubicBezTo>
                  <a:cubicBezTo>
                    <a:pt x="316" y="89"/>
                    <a:pt x="315" y="86"/>
                    <a:pt x="314" y="83"/>
                  </a:cubicBezTo>
                  <a:cubicBezTo>
                    <a:pt x="305" y="48"/>
                    <a:pt x="272" y="20"/>
                    <a:pt x="238" y="24"/>
                  </a:cubicBezTo>
                  <a:cubicBezTo>
                    <a:pt x="241" y="23"/>
                    <a:pt x="244" y="21"/>
                    <a:pt x="247" y="21"/>
                  </a:cubicBezTo>
                  <a:cubicBezTo>
                    <a:pt x="250" y="19"/>
                    <a:pt x="272" y="16"/>
                    <a:pt x="269" y="8"/>
                  </a:cubicBezTo>
                  <a:cubicBezTo>
                    <a:pt x="266" y="1"/>
                    <a:pt x="239" y="13"/>
                    <a:pt x="234" y="15"/>
                  </a:cubicBezTo>
                  <a:cubicBezTo>
                    <a:pt x="241" y="12"/>
                    <a:pt x="252" y="8"/>
                    <a:pt x="253" y="0"/>
                  </a:cubicBezTo>
                  <a:cubicBezTo>
                    <a:pt x="243" y="1"/>
                    <a:pt x="233" y="6"/>
                    <a:pt x="225" y="13"/>
                  </a:cubicBezTo>
                  <a:cubicBezTo>
                    <a:pt x="228" y="10"/>
                    <a:pt x="230" y="7"/>
                    <a:pt x="230" y="3"/>
                  </a:cubicBezTo>
                  <a:cubicBezTo>
                    <a:pt x="203" y="20"/>
                    <a:pt x="187" y="55"/>
                    <a:pt x="174" y="90"/>
                  </a:cubicBezTo>
                  <a:cubicBezTo>
                    <a:pt x="164" y="80"/>
                    <a:pt x="155" y="72"/>
                    <a:pt x="147" y="68"/>
                  </a:cubicBezTo>
                  <a:cubicBezTo>
                    <a:pt x="124" y="56"/>
                    <a:pt x="97" y="43"/>
                    <a:pt x="54" y="27"/>
                  </a:cubicBezTo>
                  <a:cubicBezTo>
                    <a:pt x="53" y="41"/>
                    <a:pt x="61" y="60"/>
                    <a:pt x="85" y="72"/>
                  </a:cubicBezTo>
                  <a:cubicBezTo>
                    <a:pt x="80" y="72"/>
                    <a:pt x="70" y="73"/>
                    <a:pt x="63" y="75"/>
                  </a:cubicBezTo>
                  <a:cubicBezTo>
                    <a:pt x="66" y="91"/>
                    <a:pt x="76" y="104"/>
                    <a:pt x="103" y="111"/>
                  </a:cubicBezTo>
                  <a:cubicBezTo>
                    <a:pt x="91" y="112"/>
                    <a:pt x="84" y="114"/>
                    <a:pt x="78" y="121"/>
                  </a:cubicBezTo>
                  <a:cubicBezTo>
                    <a:pt x="84" y="132"/>
                    <a:pt x="98" y="145"/>
                    <a:pt x="123" y="142"/>
                  </a:cubicBezTo>
                  <a:cubicBezTo>
                    <a:pt x="95" y="154"/>
                    <a:pt x="111" y="176"/>
                    <a:pt x="134" y="173"/>
                  </a:cubicBezTo>
                  <a:cubicBezTo>
                    <a:pt x="96" y="213"/>
                    <a:pt x="35" y="210"/>
                    <a:pt x="0" y="177"/>
                  </a:cubicBezTo>
                  <a:cubicBezTo>
                    <a:pt x="91" y="300"/>
                    <a:pt x="288" y="250"/>
                    <a:pt x="317" y="131"/>
                  </a:cubicBezTo>
                  <a:cubicBezTo>
                    <a:pt x="339" y="131"/>
                    <a:pt x="352" y="123"/>
                    <a:pt x="360" y="114"/>
                  </a:cubicBezTo>
                  <a:cubicBezTo>
                    <a:pt x="348" y="117"/>
                    <a:pt x="329" y="114"/>
                    <a:pt x="320" y="1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+mn-ea"/>
              </a:endParaRPr>
            </a:p>
          </p:txBody>
        </p:sp>
      </p:grpSp>
      <p:sp>
        <p:nvSpPr>
          <p:cNvPr id="24" name="文本占位符 2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en-US" altLang="zh-CN"/>
          </a:p>
        </p:txBody>
      </p:sp>
      <p:sp>
        <p:nvSpPr>
          <p:cNvPr id="117" name="文本框 116"/>
          <p:cNvSpPr txBox="1"/>
          <p:nvPr/>
        </p:nvSpPr>
        <p:spPr>
          <a:xfrm>
            <a:off x="7460421" y="2810115"/>
            <a:ext cx="42496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600">
                <a:solidFill>
                  <a:schemeClr val="bg1"/>
                </a:solidFill>
                <a:latin typeface="+mn-ea"/>
              </a:rPr>
              <a:t>专注于专业精致的</a:t>
            </a:r>
            <a:r>
              <a:rPr lang="en-US" altLang="zh-CN" sz="160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1600">
                <a:solidFill>
                  <a:schemeClr val="bg1"/>
                </a:solidFill>
                <a:latin typeface="+mn-ea"/>
              </a:rPr>
              <a:t>设计与制作</a:t>
            </a:r>
            <a:endParaRPr lang="en-US" altLang="zh-CN" sz="1600">
              <a:solidFill>
                <a:schemeClr val="bg1"/>
              </a:solidFill>
              <a:latin typeface="+mn-ea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600">
                <a:solidFill>
                  <a:schemeClr val="bg1"/>
                </a:solidFill>
                <a:latin typeface="+mn-ea"/>
              </a:rPr>
              <a:t>我们拥有优秀的专业设计团队</a:t>
            </a:r>
            <a:endParaRPr lang="en-US" altLang="zh-CN" sz="1600">
              <a:solidFill>
                <a:schemeClr val="bg1"/>
              </a:solidFill>
              <a:latin typeface="+mn-ea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600">
                <a:solidFill>
                  <a:schemeClr val="bg1"/>
                </a:solidFill>
                <a:latin typeface="+mn-ea"/>
              </a:rPr>
              <a:t>严谨的逻辑思维、创意的图示化表达</a:t>
            </a:r>
            <a:endParaRPr lang="en-US" altLang="zh-CN" sz="1600">
              <a:solidFill>
                <a:schemeClr val="bg1"/>
              </a:solidFill>
              <a:latin typeface="+mn-ea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600">
                <a:solidFill>
                  <a:schemeClr val="bg1"/>
                </a:solidFill>
                <a:latin typeface="+mn-ea"/>
              </a:rPr>
              <a:t>精美、创意、动感、形象的全新</a:t>
            </a:r>
            <a:r>
              <a:rPr lang="en-US" altLang="zh-CN" sz="160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1600">
                <a:solidFill>
                  <a:schemeClr val="bg1"/>
                </a:solidFill>
                <a:latin typeface="+mn-ea"/>
              </a:rPr>
              <a:t>体验</a:t>
            </a:r>
            <a:endParaRPr lang="zh-CN" altLang="en-US" sz="160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108200" y="1"/>
            <a:ext cx="2781300" cy="4231552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895962" y="1997936"/>
            <a:ext cx="120577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800" b="1" spc="300">
                <a:solidFill>
                  <a:srgbClr val="16B277"/>
                </a:solidFill>
                <a:latin typeface="+mn-ea"/>
              </a:rPr>
              <a:t>4</a:t>
            </a:r>
            <a:endParaRPr lang="zh-CN" altLang="en-US" sz="13800" b="1" spc="300">
              <a:solidFill>
                <a:srgbClr val="16B277"/>
              </a:solidFill>
              <a:latin typeface="+mn-ea"/>
            </a:endParaRPr>
          </a:p>
        </p:txBody>
      </p:sp>
      <p:sp>
        <p:nvSpPr>
          <p:cNvPr id="5" name="文本框 21"/>
          <p:cNvSpPr txBox="1">
            <a:spLocks noChangeArrowheads="1"/>
          </p:cNvSpPr>
          <p:nvPr/>
        </p:nvSpPr>
        <p:spPr bwMode="auto">
          <a:xfrm>
            <a:off x="5201314" y="2359709"/>
            <a:ext cx="26260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0" normalizeH="0" baseline="0" noProof="0">
                <a:ln>
                  <a:noFill/>
                </a:ln>
                <a:solidFill>
                  <a:srgbClr val="16B277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Arial" panose="020b0604020202020204" pitchFamily="34" charset="0"/>
              </a:rPr>
              <a:t>PART FOUR</a:t>
            </a:r>
            <a:endParaRPr kumimoji="0" lang="zh-CN" altLang="en-US" sz="3600" b="1" i="0" u="none" strike="noStrike" kern="0" cap="none" spc="0" normalizeH="0" baseline="0" noProof="0">
              <a:ln>
                <a:noFill/>
              </a:ln>
              <a:solidFill>
                <a:srgbClr val="16B277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文本框 25"/>
          <p:cNvSpPr txBox="1">
            <a:spLocks noChangeArrowheads="1"/>
          </p:cNvSpPr>
          <p:nvPr/>
        </p:nvSpPr>
        <p:spPr bwMode="auto">
          <a:xfrm>
            <a:off x="5201314" y="3006040"/>
            <a:ext cx="57246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请在此处添加标题</a:t>
            </a:r>
            <a:endParaRPr kumimoji="0" lang="zh-CN" altLang="en-US" sz="5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文本框 25"/>
          <p:cNvSpPr txBox="1">
            <a:spLocks noChangeArrowheads="1"/>
          </p:cNvSpPr>
          <p:nvPr/>
        </p:nvSpPr>
        <p:spPr bwMode="auto">
          <a:xfrm>
            <a:off x="5201314" y="3929370"/>
            <a:ext cx="55579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>
                <a:ln>
                  <a:noFill/>
                </a:ln>
                <a:solidFill>
                  <a:srgbClr val="16B277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Thought for customer service is the sacred mission of design.</a:t>
            </a:r>
            <a:endParaRPr kumimoji="0" lang="en-US" altLang="zh-CN" sz="1600" b="0" i="0" u="none" strike="noStrike" kern="0" cap="none" spc="0" normalizeH="0" baseline="0" noProof="0">
              <a:ln>
                <a:noFill/>
              </a:ln>
              <a:solidFill>
                <a:srgbClr val="16B277"/>
              </a:solidFill>
              <a:effectLst/>
              <a:uLnTx/>
              <a:uFillTx/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1946593"/>
            <a:ext cx="7327900" cy="285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pic>
        <p:nvPicPr>
          <p:cNvPr id="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4"/>
          <a:stretch>
            <a:fillRect/>
          </a:stretch>
        </p:blipFill>
        <p:spPr bwMode="auto">
          <a:xfrm>
            <a:off x="7327900" y="1946593"/>
            <a:ext cx="48641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6870700" y="2916555"/>
            <a:ext cx="914400" cy="914400"/>
            <a:chOff x="6870700" y="2733675"/>
            <a:chExt cx="914400" cy="914400"/>
          </a:xfrm>
          <a:solidFill>
            <a:schemeClr val="bg1"/>
          </a:solidFill>
        </p:grpSpPr>
        <p:sp>
          <p:nvSpPr>
            <p:cNvPr id="6" name="椭圆 5"/>
            <p:cNvSpPr/>
            <p:nvPr/>
          </p:nvSpPr>
          <p:spPr>
            <a:xfrm>
              <a:off x="6870700" y="2733675"/>
              <a:ext cx="914400" cy="914400"/>
            </a:xfrm>
            <a:prstGeom prst="ellipse">
              <a:avLst/>
            </a:prstGeom>
            <a:solidFill>
              <a:srgbClr val="16B2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charset="-122"/>
                  <a:cs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charset="-122"/>
                  <a:cs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charset="-122"/>
                  <a:cs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charset="-122"/>
                  <a:cs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charset="-122"/>
                  <a:cs typeface="微软雅黑" panose="020b0503020204020204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KSO_Shape"/>
            <p:cNvSpPr/>
            <p:nvPr/>
          </p:nvSpPr>
          <p:spPr>
            <a:xfrm>
              <a:off x="7107238" y="3032125"/>
              <a:ext cx="441325" cy="317500"/>
            </a:xfrm>
            <a:custGeom>
              <a:gdLst>
                <a:gd name="connsiteX0" fmla="*/ 880442 w 1224136"/>
                <a:gd name="connsiteY0" fmla="*/ 361080 h 883138"/>
                <a:gd name="connsiteX1" fmla="*/ 1006456 w 1224136"/>
                <a:gd name="connsiteY1" fmla="*/ 487094 h 883138"/>
                <a:gd name="connsiteX2" fmla="*/ 880442 w 1224136"/>
                <a:gd name="connsiteY2" fmla="*/ 613108 h 883138"/>
                <a:gd name="connsiteX3" fmla="*/ 754428 w 1224136"/>
                <a:gd name="connsiteY3" fmla="*/ 487094 h 883138"/>
                <a:gd name="connsiteX4" fmla="*/ 880442 w 1224136"/>
                <a:gd name="connsiteY4" fmla="*/ 361080 h 883138"/>
                <a:gd name="connsiteX5" fmla="*/ 880442 w 1224136"/>
                <a:gd name="connsiteY5" fmla="*/ 235066 h 883138"/>
                <a:gd name="connsiteX6" fmla="*/ 628414 w 1224136"/>
                <a:gd name="connsiteY6" fmla="*/ 487094 h 883138"/>
                <a:gd name="connsiteX7" fmla="*/ 880442 w 1224136"/>
                <a:gd name="connsiteY7" fmla="*/ 739122 h 883138"/>
                <a:gd name="connsiteX8" fmla="*/ 1132470 w 1224136"/>
                <a:gd name="connsiteY8" fmla="*/ 487094 h 883138"/>
                <a:gd name="connsiteX9" fmla="*/ 880442 w 1224136"/>
                <a:gd name="connsiteY9" fmla="*/ 235066 h 883138"/>
                <a:gd name="connsiteX10" fmla="*/ 132017 w 1224136"/>
                <a:gd name="connsiteY10" fmla="*/ 91050 h 883138"/>
                <a:gd name="connsiteX11" fmla="*/ 1092119 w 1224136"/>
                <a:gd name="connsiteY11" fmla="*/ 91050 h 883138"/>
                <a:gd name="connsiteX12" fmla="*/ 1224136 w 1224136"/>
                <a:gd name="connsiteY12" fmla="*/ 223067 h 883138"/>
                <a:gd name="connsiteX13" fmla="*/ 1224136 w 1224136"/>
                <a:gd name="connsiteY13" fmla="*/ 751121 h 883138"/>
                <a:gd name="connsiteX14" fmla="*/ 1092119 w 1224136"/>
                <a:gd name="connsiteY14" fmla="*/ 883138 h 883138"/>
                <a:gd name="connsiteX15" fmla="*/ 132017 w 1224136"/>
                <a:gd name="connsiteY15" fmla="*/ 883138 h 883138"/>
                <a:gd name="connsiteX16" fmla="*/ 0 w 1224136"/>
                <a:gd name="connsiteY16" fmla="*/ 751121 h 883138"/>
                <a:gd name="connsiteX17" fmla="*/ 0 w 1224136"/>
                <a:gd name="connsiteY17" fmla="*/ 223067 h 883138"/>
                <a:gd name="connsiteX18" fmla="*/ 132017 w 1224136"/>
                <a:gd name="connsiteY18" fmla="*/ 91050 h 883138"/>
                <a:gd name="connsiteX19" fmla="*/ 156016 w 1224136"/>
                <a:gd name="connsiteY19" fmla="*/ 0 h 883138"/>
                <a:gd name="connsiteX20" fmla="*/ 348040 w 1224136"/>
                <a:gd name="connsiteY20" fmla="*/ 0 h 883138"/>
                <a:gd name="connsiteX21" fmla="*/ 360040 w 1224136"/>
                <a:gd name="connsiteY21" fmla="*/ 12000 h 883138"/>
                <a:gd name="connsiteX22" fmla="*/ 360040 w 1224136"/>
                <a:gd name="connsiteY22" fmla="*/ 60000 h 883138"/>
                <a:gd name="connsiteX23" fmla="*/ 348040 w 1224136"/>
                <a:gd name="connsiteY23" fmla="*/ 72000 h 883138"/>
                <a:gd name="connsiteX24" fmla="*/ 156016 w 1224136"/>
                <a:gd name="connsiteY24" fmla="*/ 72000 h 883138"/>
                <a:gd name="connsiteX25" fmla="*/ 144016 w 1224136"/>
                <a:gd name="connsiteY25" fmla="*/ 60000 h 883138"/>
                <a:gd name="connsiteX26" fmla="*/ 144016 w 1224136"/>
                <a:gd name="connsiteY26" fmla="*/ 12000 h 883138"/>
                <a:gd name="connsiteX27" fmla="*/ 156016 w 1224136"/>
                <a:gd name="connsiteY27" fmla="*/ 0 h 8831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24136" h="883138">
                  <a:moveTo>
                    <a:pt x="880442" y="361080"/>
                  </a:moveTo>
                  <a:cubicBezTo>
                    <a:pt x="950038" y="361080"/>
                    <a:pt x="1006456" y="417498"/>
                    <a:pt x="1006456" y="487094"/>
                  </a:cubicBezTo>
                  <a:cubicBezTo>
                    <a:pt x="1006456" y="556690"/>
                    <a:pt x="950038" y="613108"/>
                    <a:pt x="880442" y="613108"/>
                  </a:cubicBezTo>
                  <a:cubicBezTo>
                    <a:pt x="810846" y="613108"/>
                    <a:pt x="754428" y="556690"/>
                    <a:pt x="754428" y="487094"/>
                  </a:cubicBezTo>
                  <a:cubicBezTo>
                    <a:pt x="754428" y="417498"/>
                    <a:pt x="810846" y="361080"/>
                    <a:pt x="880442" y="361080"/>
                  </a:cubicBezTo>
                  <a:close/>
                  <a:moveTo>
                    <a:pt x="880442" y="235066"/>
                  </a:moveTo>
                  <a:cubicBezTo>
                    <a:pt x="741251" y="235066"/>
                    <a:pt x="628414" y="347903"/>
                    <a:pt x="628414" y="487094"/>
                  </a:cubicBezTo>
                  <a:cubicBezTo>
                    <a:pt x="628414" y="626285"/>
                    <a:pt x="741251" y="739122"/>
                    <a:pt x="880442" y="739122"/>
                  </a:cubicBezTo>
                  <a:cubicBezTo>
                    <a:pt x="1019633" y="739122"/>
                    <a:pt x="1132470" y="626285"/>
                    <a:pt x="1132470" y="487094"/>
                  </a:cubicBezTo>
                  <a:cubicBezTo>
                    <a:pt x="1132470" y="347903"/>
                    <a:pt x="1019633" y="235066"/>
                    <a:pt x="880442" y="235066"/>
                  </a:cubicBezTo>
                  <a:close/>
                  <a:moveTo>
                    <a:pt x="132017" y="91050"/>
                  </a:moveTo>
                  <a:lnTo>
                    <a:pt x="1092119" y="91050"/>
                  </a:lnTo>
                  <a:cubicBezTo>
                    <a:pt x="1165030" y="91050"/>
                    <a:pt x="1224136" y="150156"/>
                    <a:pt x="1224136" y="223067"/>
                  </a:cubicBezTo>
                  <a:lnTo>
                    <a:pt x="1224136" y="751121"/>
                  </a:lnTo>
                  <a:cubicBezTo>
                    <a:pt x="1224136" y="824032"/>
                    <a:pt x="1165030" y="883138"/>
                    <a:pt x="1092119" y="883138"/>
                  </a:cubicBezTo>
                  <a:lnTo>
                    <a:pt x="132017" y="883138"/>
                  </a:lnTo>
                  <a:cubicBezTo>
                    <a:pt x="59106" y="883138"/>
                    <a:pt x="0" y="824032"/>
                    <a:pt x="0" y="751121"/>
                  </a:cubicBezTo>
                  <a:lnTo>
                    <a:pt x="0" y="223067"/>
                  </a:lnTo>
                  <a:cubicBezTo>
                    <a:pt x="0" y="150156"/>
                    <a:pt x="59106" y="91050"/>
                    <a:pt x="132017" y="91050"/>
                  </a:cubicBezTo>
                  <a:close/>
                  <a:moveTo>
                    <a:pt x="156016" y="0"/>
                  </a:moveTo>
                  <a:lnTo>
                    <a:pt x="348040" y="0"/>
                  </a:lnTo>
                  <a:cubicBezTo>
                    <a:pt x="354667" y="0"/>
                    <a:pt x="360040" y="5373"/>
                    <a:pt x="360040" y="12000"/>
                  </a:cubicBezTo>
                  <a:lnTo>
                    <a:pt x="360040" y="60000"/>
                  </a:lnTo>
                  <a:cubicBezTo>
                    <a:pt x="360040" y="66627"/>
                    <a:pt x="354667" y="72000"/>
                    <a:pt x="348040" y="72000"/>
                  </a:cubicBezTo>
                  <a:lnTo>
                    <a:pt x="156016" y="72000"/>
                  </a:lnTo>
                  <a:cubicBezTo>
                    <a:pt x="149389" y="72000"/>
                    <a:pt x="144016" y="66627"/>
                    <a:pt x="144016" y="60000"/>
                  </a:cubicBezTo>
                  <a:lnTo>
                    <a:pt x="144016" y="12000"/>
                  </a:lnTo>
                  <a:cubicBezTo>
                    <a:pt x="144016" y="5373"/>
                    <a:pt x="149389" y="0"/>
                    <a:pt x="1560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45331" y="2627025"/>
            <a:ext cx="5837237" cy="424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/>
              <a:t>请输入内容</a:t>
            </a:r>
            <a:endParaRPr lang="zh-CN" altLang="en-US" sz="1600"/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745332" y="2165360"/>
            <a:ext cx="2646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16B277"/>
                </a:solidFill>
                <a:latin typeface="+mn-ea"/>
                <a:sym typeface="Arial" panose="020b0604020202020204" pitchFamily="34" charset="0"/>
              </a:rPr>
              <a:t>请在此处添加标题</a:t>
            </a:r>
            <a:endParaRPr lang="zh-CN" altLang="en-US" sz="2400" b="1">
              <a:solidFill>
                <a:srgbClr val="16B277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rot="16200000" flipV="1">
            <a:off x="852058" y="4340186"/>
            <a:ext cx="282044" cy="267200"/>
          </a:xfrm>
          <a:prstGeom prst="triangle">
            <a:avLst/>
          </a:prstGeom>
          <a:solidFill>
            <a:srgbClr val="16B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1" name="等腰三角形 10"/>
          <p:cNvSpPr/>
          <p:nvPr/>
        </p:nvSpPr>
        <p:spPr bwMode="auto">
          <a:xfrm rot="16200000" flipV="1">
            <a:off x="1206320" y="4340186"/>
            <a:ext cx="282044" cy="267200"/>
          </a:xfrm>
          <a:prstGeom prst="triangle">
            <a:avLst/>
          </a:prstGeom>
          <a:solidFill>
            <a:srgbClr val="16B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228390" y="5173424"/>
            <a:ext cx="9574295" cy="424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</a:rPr>
              <a:t>请输入内容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en-US" altLang="zh-CN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 animBg="1"/>
      <p:bldP spid="11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6" name="Group 75"/>
          <p:cNvGrpSpPr/>
          <p:nvPr/>
        </p:nvGrpSpPr>
        <p:grpSpPr>
          <a:xfrm>
            <a:off x="7448646" y="1886444"/>
            <a:ext cx="2909868" cy="4132498"/>
            <a:chOff x="8099434" y="2121218"/>
            <a:chExt cx="1322388" cy="1878013"/>
          </a:xfrm>
        </p:grpSpPr>
        <p:sp>
          <p:nvSpPr>
            <p:cNvPr id="77" name="Freeform 33"/>
            <p:cNvSpPr/>
            <p:nvPr/>
          </p:nvSpPr>
          <p:spPr bwMode="auto">
            <a:xfrm>
              <a:off x="8099434" y="2121218"/>
              <a:ext cx="1322388" cy="1878013"/>
            </a:xfrm>
            <a:custGeom>
              <a:gdLst>
                <a:gd name="T0" fmla="*/ 834 w 834"/>
                <a:gd name="T1" fmla="*/ 1133 h 1183"/>
                <a:gd name="T2" fmla="*/ 785 w 834"/>
                <a:gd name="T3" fmla="*/ 1183 h 1183"/>
                <a:gd name="T4" fmla="*/ 50 w 834"/>
                <a:gd name="T5" fmla="*/ 1183 h 1183"/>
                <a:gd name="T6" fmla="*/ 0 w 834"/>
                <a:gd name="T7" fmla="*/ 1133 h 1183"/>
                <a:gd name="T8" fmla="*/ 0 w 834"/>
                <a:gd name="T9" fmla="*/ 49 h 1183"/>
                <a:gd name="T10" fmla="*/ 50 w 834"/>
                <a:gd name="T11" fmla="*/ 0 h 1183"/>
                <a:gd name="T12" fmla="*/ 785 w 834"/>
                <a:gd name="T13" fmla="*/ 0 h 1183"/>
                <a:gd name="T14" fmla="*/ 834 w 834"/>
                <a:gd name="T15" fmla="*/ 49 h 1183"/>
                <a:gd name="T16" fmla="*/ 834 w 834"/>
                <a:gd name="T17" fmla="*/ 1133 h 11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1183">
                  <a:moveTo>
                    <a:pt x="834" y="1133"/>
                  </a:moveTo>
                  <a:cubicBezTo>
                    <a:pt x="834" y="1160"/>
                    <a:pt x="812" y="1183"/>
                    <a:pt x="785" y="1183"/>
                  </a:cubicBezTo>
                  <a:cubicBezTo>
                    <a:pt x="50" y="1183"/>
                    <a:pt x="50" y="1183"/>
                    <a:pt x="50" y="1183"/>
                  </a:cubicBezTo>
                  <a:cubicBezTo>
                    <a:pt x="22" y="1183"/>
                    <a:pt x="0" y="1160"/>
                    <a:pt x="0" y="113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785" y="0"/>
                    <a:pt x="785" y="0"/>
                    <a:pt x="785" y="0"/>
                  </a:cubicBezTo>
                  <a:cubicBezTo>
                    <a:pt x="812" y="0"/>
                    <a:pt x="834" y="22"/>
                    <a:pt x="834" y="49"/>
                  </a:cubicBezTo>
                  <a:cubicBezTo>
                    <a:pt x="834" y="1133"/>
                    <a:pt x="834" y="1133"/>
                    <a:pt x="834" y="113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8" name="Freeform 34"/>
            <p:cNvSpPr/>
            <p:nvPr/>
          </p:nvSpPr>
          <p:spPr bwMode="auto">
            <a:xfrm>
              <a:off x="8107372" y="2127568"/>
              <a:ext cx="1308100" cy="1863725"/>
            </a:xfrm>
            <a:custGeom>
              <a:gdLst>
                <a:gd name="T0" fmla="*/ 45 w 825"/>
                <a:gd name="T1" fmla="*/ 1174 h 1174"/>
                <a:gd name="T2" fmla="*/ 0 w 825"/>
                <a:gd name="T3" fmla="*/ 1129 h 1174"/>
                <a:gd name="T4" fmla="*/ 0 w 825"/>
                <a:gd name="T5" fmla="*/ 45 h 1174"/>
                <a:gd name="T6" fmla="*/ 45 w 825"/>
                <a:gd name="T7" fmla="*/ 0 h 1174"/>
                <a:gd name="T8" fmla="*/ 780 w 825"/>
                <a:gd name="T9" fmla="*/ 0 h 1174"/>
                <a:gd name="T10" fmla="*/ 825 w 825"/>
                <a:gd name="T11" fmla="*/ 45 h 1174"/>
                <a:gd name="T12" fmla="*/ 825 w 825"/>
                <a:gd name="T13" fmla="*/ 1129 h 1174"/>
                <a:gd name="T14" fmla="*/ 780 w 825"/>
                <a:gd name="T15" fmla="*/ 1174 h 1174"/>
                <a:gd name="T16" fmla="*/ 45 w 825"/>
                <a:gd name="T17" fmla="*/ 1174 h 11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5" h="1174">
                  <a:moveTo>
                    <a:pt x="45" y="1174"/>
                  </a:moveTo>
                  <a:cubicBezTo>
                    <a:pt x="20" y="1174"/>
                    <a:pt x="0" y="1154"/>
                    <a:pt x="0" y="112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805" y="0"/>
                    <a:pt x="825" y="21"/>
                    <a:pt x="825" y="45"/>
                  </a:cubicBezTo>
                  <a:cubicBezTo>
                    <a:pt x="825" y="1129"/>
                    <a:pt x="825" y="1129"/>
                    <a:pt x="825" y="1129"/>
                  </a:cubicBezTo>
                  <a:cubicBezTo>
                    <a:pt x="825" y="1154"/>
                    <a:pt x="805" y="1174"/>
                    <a:pt x="780" y="1174"/>
                  </a:cubicBezTo>
                  <a:cubicBezTo>
                    <a:pt x="45" y="1174"/>
                    <a:pt x="45" y="1174"/>
                    <a:pt x="45" y="1174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9" name="Oval 35"/>
            <p:cNvSpPr>
              <a:spLocks noChangeArrowheads="1"/>
            </p:cNvSpPr>
            <p:nvPr/>
          </p:nvSpPr>
          <p:spPr bwMode="auto">
            <a:xfrm>
              <a:off x="8748722" y="2197418"/>
              <a:ext cx="23813" cy="238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0" name="Oval 36"/>
            <p:cNvSpPr>
              <a:spLocks noChangeArrowheads="1"/>
            </p:cNvSpPr>
            <p:nvPr/>
          </p:nvSpPr>
          <p:spPr bwMode="auto">
            <a:xfrm>
              <a:off x="8748722" y="2195831"/>
              <a:ext cx="23813" cy="238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1" name="Oval 37"/>
            <p:cNvSpPr>
              <a:spLocks noChangeArrowheads="1"/>
            </p:cNvSpPr>
            <p:nvPr/>
          </p:nvSpPr>
          <p:spPr bwMode="auto">
            <a:xfrm>
              <a:off x="8753484" y="2200593"/>
              <a:ext cx="14288" cy="142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2" name="Oval 38"/>
            <p:cNvSpPr>
              <a:spLocks noChangeArrowheads="1"/>
            </p:cNvSpPr>
            <p:nvPr/>
          </p:nvSpPr>
          <p:spPr bwMode="auto">
            <a:xfrm>
              <a:off x="8756659" y="2203768"/>
              <a:ext cx="7938" cy="7938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3" name="Freeform 39"/>
            <p:cNvSpPr/>
            <p:nvPr/>
          </p:nvSpPr>
          <p:spPr bwMode="auto">
            <a:xfrm>
              <a:off x="8759834" y="2206943"/>
              <a:ext cx="1588" cy="1588"/>
            </a:xfrm>
            <a:custGeom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4" name="Rectangle 40"/>
            <p:cNvSpPr>
              <a:spLocks noChangeArrowheads="1"/>
            </p:cNvSpPr>
            <p:nvPr/>
          </p:nvSpPr>
          <p:spPr bwMode="auto">
            <a:xfrm>
              <a:off x="8723322" y="2203768"/>
              <a:ext cx="11113" cy="11113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5" name="Rectangle 41"/>
            <p:cNvSpPr>
              <a:spLocks noChangeArrowheads="1"/>
            </p:cNvSpPr>
            <p:nvPr/>
          </p:nvSpPr>
          <p:spPr bwMode="auto">
            <a:xfrm>
              <a:off x="8178809" y="2278381"/>
              <a:ext cx="1165225" cy="1554163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6" name="Rectangle 42"/>
            <p:cNvSpPr>
              <a:spLocks noChangeArrowheads="1"/>
            </p:cNvSpPr>
            <p:nvPr/>
          </p:nvSpPr>
          <p:spPr bwMode="auto">
            <a:xfrm>
              <a:off x="8185160" y="2284731"/>
              <a:ext cx="1152525" cy="154146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7" name="Oval 43"/>
            <p:cNvSpPr>
              <a:spLocks noChangeArrowheads="1"/>
            </p:cNvSpPr>
            <p:nvPr/>
          </p:nvSpPr>
          <p:spPr bwMode="auto">
            <a:xfrm>
              <a:off x="8712209" y="3865881"/>
              <a:ext cx="98425" cy="10001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8" name="Freeform 44"/>
            <p:cNvSpPr/>
            <p:nvPr/>
          </p:nvSpPr>
          <p:spPr bwMode="auto">
            <a:xfrm>
              <a:off x="8736022" y="3889693"/>
              <a:ext cx="50800" cy="50800"/>
            </a:xfrm>
            <a:custGeom>
              <a:gdLst>
                <a:gd name="T0" fmla="*/ 30 w 32"/>
                <a:gd name="T1" fmla="*/ 21 h 32"/>
                <a:gd name="T2" fmla="*/ 28 w 32"/>
                <a:gd name="T3" fmla="*/ 21 h 32"/>
                <a:gd name="T4" fmla="*/ 21 w 32"/>
                <a:gd name="T5" fmla="*/ 28 h 32"/>
                <a:gd name="T6" fmla="*/ 11 w 32"/>
                <a:gd name="T7" fmla="*/ 28 h 32"/>
                <a:gd name="T8" fmla="*/ 4 w 32"/>
                <a:gd name="T9" fmla="*/ 21 h 32"/>
                <a:gd name="T10" fmla="*/ 4 w 32"/>
                <a:gd name="T11" fmla="*/ 11 h 32"/>
                <a:gd name="T12" fmla="*/ 11 w 32"/>
                <a:gd name="T13" fmla="*/ 4 h 32"/>
                <a:gd name="T14" fmla="*/ 21 w 32"/>
                <a:gd name="T15" fmla="*/ 4 h 32"/>
                <a:gd name="T16" fmla="*/ 28 w 32"/>
                <a:gd name="T17" fmla="*/ 11 h 32"/>
                <a:gd name="T18" fmla="*/ 28 w 32"/>
                <a:gd name="T19" fmla="*/ 21 h 32"/>
                <a:gd name="T20" fmla="*/ 30 w 32"/>
                <a:gd name="T21" fmla="*/ 21 h 32"/>
                <a:gd name="T22" fmla="*/ 32 w 32"/>
                <a:gd name="T23" fmla="*/ 21 h 32"/>
                <a:gd name="T24" fmla="*/ 32 w 32"/>
                <a:gd name="T25" fmla="*/ 11 h 32"/>
                <a:gd name="T26" fmla="*/ 21 w 32"/>
                <a:gd name="T27" fmla="*/ 0 h 32"/>
                <a:gd name="T28" fmla="*/ 11 w 32"/>
                <a:gd name="T29" fmla="*/ 0 h 32"/>
                <a:gd name="T30" fmla="*/ 0 w 32"/>
                <a:gd name="T31" fmla="*/ 11 h 32"/>
                <a:gd name="T32" fmla="*/ 0 w 32"/>
                <a:gd name="T33" fmla="*/ 21 h 32"/>
                <a:gd name="T34" fmla="*/ 11 w 32"/>
                <a:gd name="T35" fmla="*/ 32 h 32"/>
                <a:gd name="T36" fmla="*/ 21 w 32"/>
                <a:gd name="T37" fmla="*/ 32 h 32"/>
                <a:gd name="T38" fmla="*/ 32 w 32"/>
                <a:gd name="T39" fmla="*/ 21 h 32"/>
                <a:gd name="T40" fmla="*/ 30 w 32"/>
                <a:gd name="T41" fmla="*/ 21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32">
                  <a:moveTo>
                    <a:pt x="30" y="21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8" y="25"/>
                    <a:pt x="25" y="28"/>
                    <a:pt x="2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7" y="28"/>
                    <a:pt x="4" y="25"/>
                    <a:pt x="4" y="2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5" y="4"/>
                    <a:pt x="28" y="7"/>
                    <a:pt x="28" y="1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5"/>
                    <a:pt x="28" y="0"/>
                    <a:pt x="2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8"/>
                    <a:pt x="5" y="32"/>
                    <a:pt x="1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8" y="32"/>
                    <a:pt x="32" y="28"/>
                    <a:pt x="32" y="21"/>
                  </a:cubicBezTo>
                  <a:lnTo>
                    <a:pt x="30" y="21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en-US" altLang="zh-CN"/>
          </a:p>
        </p:txBody>
      </p:sp>
      <p:sp>
        <p:nvSpPr>
          <p:cNvPr id="105" name="Text Placeholder 33"/>
          <p:cNvSpPr txBox="1"/>
          <p:nvPr/>
        </p:nvSpPr>
        <p:spPr>
          <a:xfrm>
            <a:off x="1525702" y="4703175"/>
            <a:ext cx="8915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AU">
                <a:solidFill>
                  <a:srgbClr val="16B277"/>
                </a:solidFill>
              </a:rPr>
              <a:t>Creative</a:t>
            </a:r>
            <a:endParaRPr lang="en-AU">
              <a:solidFill>
                <a:srgbClr val="16B277"/>
              </a:solidFill>
            </a:endParaRPr>
          </a:p>
        </p:txBody>
      </p:sp>
      <p:sp>
        <p:nvSpPr>
          <p:cNvPr id="107" name="Text Placeholder 33"/>
          <p:cNvSpPr txBox="1"/>
          <p:nvPr/>
        </p:nvSpPr>
        <p:spPr>
          <a:xfrm>
            <a:off x="2834615" y="4709246"/>
            <a:ext cx="9396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AU">
                <a:solidFill>
                  <a:srgbClr val="16B277"/>
                </a:solidFill>
              </a:rPr>
              <a:t>Message</a:t>
            </a:r>
            <a:endParaRPr lang="en-AU">
              <a:solidFill>
                <a:srgbClr val="16B277"/>
              </a:solidFill>
            </a:endParaRPr>
          </a:p>
        </p:txBody>
      </p:sp>
      <p:sp>
        <p:nvSpPr>
          <p:cNvPr id="109" name="Text Placeholder 33"/>
          <p:cNvSpPr txBox="1"/>
          <p:nvPr/>
        </p:nvSpPr>
        <p:spPr>
          <a:xfrm>
            <a:off x="3998457" y="4703174"/>
            <a:ext cx="12779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AU">
                <a:solidFill>
                  <a:srgbClr val="16B277"/>
                </a:solidFill>
              </a:rPr>
              <a:t>Management</a:t>
            </a:r>
            <a:endParaRPr lang="en-AU">
              <a:solidFill>
                <a:srgbClr val="16B277"/>
              </a:solidFill>
            </a:endParaRPr>
          </a:p>
        </p:txBody>
      </p:sp>
      <p:sp>
        <p:nvSpPr>
          <p:cNvPr id="111" name="Text Placeholder 33"/>
          <p:cNvSpPr txBox="1"/>
          <p:nvPr/>
        </p:nvSpPr>
        <p:spPr>
          <a:xfrm>
            <a:off x="5455646" y="4703174"/>
            <a:ext cx="10294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AU">
                <a:solidFill>
                  <a:srgbClr val="16B277"/>
                </a:solidFill>
              </a:rPr>
              <a:t>Marketing</a:t>
            </a:r>
            <a:endParaRPr lang="en-AU">
              <a:solidFill>
                <a:srgbClr val="16B277"/>
              </a:solidFill>
            </a:endParaRPr>
          </a:p>
        </p:txBody>
      </p:sp>
      <p:pic>
        <p:nvPicPr>
          <p:cNvPr id="29" name="图片占位符 28" descr="shutterstock_126022040.jpg"/>
          <p:cNvPicPr>
            <a:picLocks noChangeAspect="1"/>
          </p:cNvPicPr>
          <p:nvPr/>
        </p:nvPicPr>
        <p:blipFill>
          <a:blip r:embed="rId3"/>
          <a:srcRect l="9990" r="9990"/>
          <a:stretch>
            <a:fillRect/>
          </a:stretch>
        </p:blipFill>
        <p:spPr>
          <a:xfrm>
            <a:off x="7637281" y="2232275"/>
            <a:ext cx="2551856" cy="3399488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1570443" y="1860055"/>
            <a:ext cx="45356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400">
                <a:solidFill>
                  <a:schemeClr val="bg1"/>
                </a:solidFill>
              </a:rPr>
              <a:t>专注于专业精致的</a:t>
            </a:r>
            <a:r>
              <a:rPr lang="en-US" altLang="zh-CN" sz="1400">
                <a:solidFill>
                  <a:schemeClr val="bg1"/>
                </a:solidFill>
              </a:rPr>
              <a:t>PPT</a:t>
            </a:r>
            <a:r>
              <a:rPr lang="zh-CN" altLang="en-US" sz="1400">
                <a:solidFill>
                  <a:schemeClr val="bg1"/>
                </a:solidFill>
              </a:rPr>
              <a:t>设计与制作</a:t>
            </a:r>
            <a:endParaRPr lang="en-US" altLang="zh-CN" sz="140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400">
                <a:solidFill>
                  <a:schemeClr val="bg1"/>
                </a:solidFill>
              </a:rPr>
              <a:t>我们拥有优秀的专业设计团队</a:t>
            </a:r>
            <a:endParaRPr lang="en-US" altLang="zh-CN" sz="140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400">
                <a:solidFill>
                  <a:schemeClr val="bg1"/>
                </a:solidFill>
              </a:rPr>
              <a:t>严谨的逻辑思维、创意的图示化表达</a:t>
            </a:r>
            <a:endParaRPr lang="en-US" altLang="zh-CN" sz="140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400">
                <a:solidFill>
                  <a:schemeClr val="bg1"/>
                </a:solidFill>
              </a:rPr>
              <a:t>带来精美、创意、动感、形象、时尚的全新</a:t>
            </a:r>
            <a:r>
              <a:rPr lang="en-US" altLang="zh-CN" sz="1400">
                <a:solidFill>
                  <a:schemeClr val="bg1"/>
                </a:solidFill>
              </a:rPr>
              <a:t>PPT</a:t>
            </a:r>
            <a:r>
              <a:rPr lang="zh-CN" altLang="en-US" sz="1400">
                <a:solidFill>
                  <a:schemeClr val="bg1"/>
                </a:solidFill>
              </a:rPr>
              <a:t>体验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525702" y="5196196"/>
            <a:ext cx="4959393" cy="382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</a:rPr>
              <a:t>请输入内容</a:t>
            </a:r>
            <a:endParaRPr lang="zh-CN" altLang="en-US" sz="1400">
              <a:solidFill>
                <a:schemeClr val="bg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11563" y="4019405"/>
            <a:ext cx="585787" cy="585787"/>
            <a:chOff x="3011563" y="4019405"/>
            <a:chExt cx="585787" cy="585787"/>
          </a:xfrm>
          <a:solidFill>
            <a:schemeClr val="bg1"/>
          </a:solidFill>
        </p:grpSpPr>
        <p:sp>
          <p:nvSpPr>
            <p:cNvPr id="106" name="Oval 105"/>
            <p:cNvSpPr/>
            <p:nvPr/>
          </p:nvSpPr>
          <p:spPr>
            <a:xfrm>
              <a:off x="3011563" y="4019405"/>
              <a:ext cx="585787" cy="585787"/>
            </a:xfrm>
            <a:prstGeom prst="ellipse">
              <a:avLst/>
            </a:prstGeom>
            <a:solidFill>
              <a:srgbClr val="16B2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00">
                <a:solidFill>
                  <a:schemeClr val="bg1"/>
                </a:solidFill>
              </a:endParaRPr>
            </a:p>
          </p:txBody>
        </p:sp>
        <p:sp>
          <p:nvSpPr>
            <p:cNvPr id="33" name="Freeform 132"/>
            <p:cNvSpPr>
              <a:spLocks noEditPoints="1"/>
            </p:cNvSpPr>
            <p:nvPr/>
          </p:nvSpPr>
          <p:spPr bwMode="auto">
            <a:xfrm>
              <a:off x="3140175" y="4196681"/>
              <a:ext cx="328563" cy="231234"/>
            </a:xfrm>
            <a:custGeom>
              <a:gdLst>
                <a:gd name="T0" fmla="*/ 0 w 530"/>
                <a:gd name="T1" fmla="*/ 373 h 373"/>
                <a:gd name="T2" fmla="*/ 530 w 530"/>
                <a:gd name="T3" fmla="*/ 373 h 373"/>
                <a:gd name="T4" fmla="*/ 530 w 530"/>
                <a:gd name="T5" fmla="*/ 0 h 373"/>
                <a:gd name="T6" fmla="*/ 0 w 530"/>
                <a:gd name="T7" fmla="*/ 0 h 373"/>
                <a:gd name="T8" fmla="*/ 0 w 530"/>
                <a:gd name="T9" fmla="*/ 373 h 373"/>
                <a:gd name="T10" fmla="*/ 510 w 530"/>
                <a:gd name="T11" fmla="*/ 36 h 373"/>
                <a:gd name="T12" fmla="*/ 343 w 530"/>
                <a:gd name="T13" fmla="*/ 183 h 373"/>
                <a:gd name="T14" fmla="*/ 510 w 530"/>
                <a:gd name="T15" fmla="*/ 337 h 373"/>
                <a:gd name="T16" fmla="*/ 510 w 530"/>
                <a:gd name="T17" fmla="*/ 354 h 373"/>
                <a:gd name="T18" fmla="*/ 321 w 530"/>
                <a:gd name="T19" fmla="*/ 200 h 373"/>
                <a:gd name="T20" fmla="*/ 264 w 530"/>
                <a:gd name="T21" fmla="*/ 248 h 373"/>
                <a:gd name="T22" fmla="*/ 206 w 530"/>
                <a:gd name="T23" fmla="*/ 200 h 373"/>
                <a:gd name="T24" fmla="*/ 17 w 530"/>
                <a:gd name="T25" fmla="*/ 354 h 373"/>
                <a:gd name="T26" fmla="*/ 17 w 530"/>
                <a:gd name="T27" fmla="*/ 337 h 373"/>
                <a:gd name="T28" fmla="*/ 187 w 530"/>
                <a:gd name="T29" fmla="*/ 183 h 373"/>
                <a:gd name="T30" fmla="*/ 17 w 530"/>
                <a:gd name="T31" fmla="*/ 36 h 373"/>
                <a:gd name="T32" fmla="*/ 17 w 530"/>
                <a:gd name="T33" fmla="*/ 19 h 373"/>
                <a:gd name="T34" fmla="*/ 264 w 530"/>
                <a:gd name="T35" fmla="*/ 195 h 373"/>
                <a:gd name="T36" fmla="*/ 510 w 530"/>
                <a:gd name="T37" fmla="*/ 19 h 373"/>
                <a:gd name="T38" fmla="*/ 510 w 530"/>
                <a:gd name="T39" fmla="*/ 36 h 3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0" h="373">
                  <a:moveTo>
                    <a:pt x="0" y="373"/>
                  </a:moveTo>
                  <a:lnTo>
                    <a:pt x="530" y="373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73"/>
                  </a:lnTo>
                  <a:close/>
                  <a:moveTo>
                    <a:pt x="510" y="36"/>
                  </a:moveTo>
                  <a:lnTo>
                    <a:pt x="343" y="183"/>
                  </a:lnTo>
                  <a:lnTo>
                    <a:pt x="510" y="337"/>
                  </a:lnTo>
                  <a:lnTo>
                    <a:pt x="510" y="354"/>
                  </a:lnTo>
                  <a:lnTo>
                    <a:pt x="321" y="200"/>
                  </a:lnTo>
                  <a:lnTo>
                    <a:pt x="264" y="248"/>
                  </a:lnTo>
                  <a:lnTo>
                    <a:pt x="206" y="200"/>
                  </a:lnTo>
                  <a:lnTo>
                    <a:pt x="17" y="354"/>
                  </a:lnTo>
                  <a:lnTo>
                    <a:pt x="17" y="337"/>
                  </a:lnTo>
                  <a:lnTo>
                    <a:pt x="187" y="183"/>
                  </a:lnTo>
                  <a:lnTo>
                    <a:pt x="17" y="36"/>
                  </a:lnTo>
                  <a:lnTo>
                    <a:pt x="17" y="19"/>
                  </a:lnTo>
                  <a:lnTo>
                    <a:pt x="264" y="195"/>
                  </a:lnTo>
                  <a:lnTo>
                    <a:pt x="510" y="19"/>
                  </a:lnTo>
                  <a:lnTo>
                    <a:pt x="510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678605" y="4013334"/>
            <a:ext cx="585787" cy="585787"/>
            <a:chOff x="1678605" y="4013334"/>
            <a:chExt cx="585787" cy="585787"/>
          </a:xfrm>
          <a:solidFill>
            <a:schemeClr val="bg1"/>
          </a:solidFill>
        </p:grpSpPr>
        <p:sp>
          <p:nvSpPr>
            <p:cNvPr id="104" name="Oval 103"/>
            <p:cNvSpPr/>
            <p:nvPr/>
          </p:nvSpPr>
          <p:spPr>
            <a:xfrm>
              <a:off x="1678605" y="4013334"/>
              <a:ext cx="585787" cy="585787"/>
            </a:xfrm>
            <a:prstGeom prst="ellipse">
              <a:avLst/>
            </a:prstGeom>
            <a:solidFill>
              <a:srgbClr val="16B2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34" name="Freeform 133"/>
            <p:cNvSpPr>
              <a:spLocks noEditPoints="1"/>
            </p:cNvSpPr>
            <p:nvPr/>
          </p:nvSpPr>
          <p:spPr bwMode="auto">
            <a:xfrm>
              <a:off x="1800676" y="4135724"/>
              <a:ext cx="341645" cy="341007"/>
            </a:xfrm>
            <a:custGeom>
              <a:gdLst>
                <a:gd name="T0" fmla="*/ 120 w 223"/>
                <a:gd name="T1" fmla="*/ 86 h 223"/>
                <a:gd name="T2" fmla="*/ 120 w 223"/>
                <a:gd name="T3" fmla="*/ 69 h 223"/>
                <a:gd name="T4" fmla="*/ 163 w 223"/>
                <a:gd name="T5" fmla="*/ 69 h 223"/>
                <a:gd name="T6" fmla="*/ 163 w 223"/>
                <a:gd name="T7" fmla="*/ 0 h 223"/>
                <a:gd name="T8" fmla="*/ 60 w 223"/>
                <a:gd name="T9" fmla="*/ 0 h 223"/>
                <a:gd name="T10" fmla="*/ 60 w 223"/>
                <a:gd name="T11" fmla="*/ 69 h 223"/>
                <a:gd name="T12" fmla="*/ 103 w 223"/>
                <a:gd name="T13" fmla="*/ 69 h 223"/>
                <a:gd name="T14" fmla="*/ 103 w 223"/>
                <a:gd name="T15" fmla="*/ 86 h 223"/>
                <a:gd name="T16" fmla="*/ 43 w 223"/>
                <a:gd name="T17" fmla="*/ 86 h 223"/>
                <a:gd name="T18" fmla="*/ 43 w 223"/>
                <a:gd name="T19" fmla="*/ 78 h 223"/>
                <a:gd name="T20" fmla="*/ 18 w 223"/>
                <a:gd name="T21" fmla="*/ 78 h 223"/>
                <a:gd name="T22" fmla="*/ 18 w 223"/>
                <a:gd name="T23" fmla="*/ 86 h 223"/>
                <a:gd name="T24" fmla="*/ 0 w 223"/>
                <a:gd name="T25" fmla="*/ 86 h 223"/>
                <a:gd name="T26" fmla="*/ 0 w 223"/>
                <a:gd name="T27" fmla="*/ 223 h 223"/>
                <a:gd name="T28" fmla="*/ 223 w 223"/>
                <a:gd name="T29" fmla="*/ 223 h 223"/>
                <a:gd name="T30" fmla="*/ 223 w 223"/>
                <a:gd name="T31" fmla="*/ 86 h 223"/>
                <a:gd name="T32" fmla="*/ 120 w 223"/>
                <a:gd name="T33" fmla="*/ 86 h 223"/>
                <a:gd name="T34" fmla="*/ 69 w 223"/>
                <a:gd name="T35" fmla="*/ 9 h 223"/>
                <a:gd name="T36" fmla="*/ 155 w 223"/>
                <a:gd name="T37" fmla="*/ 9 h 223"/>
                <a:gd name="T38" fmla="*/ 155 w 223"/>
                <a:gd name="T39" fmla="*/ 60 h 223"/>
                <a:gd name="T40" fmla="*/ 69 w 223"/>
                <a:gd name="T41" fmla="*/ 60 h 223"/>
                <a:gd name="T42" fmla="*/ 69 w 223"/>
                <a:gd name="T43" fmla="*/ 9 h 223"/>
                <a:gd name="T44" fmla="*/ 112 w 223"/>
                <a:gd name="T45" fmla="*/ 198 h 223"/>
                <a:gd name="T46" fmla="*/ 69 w 223"/>
                <a:gd name="T47" fmla="*/ 155 h 223"/>
                <a:gd name="T48" fmla="*/ 112 w 223"/>
                <a:gd name="T49" fmla="*/ 112 h 223"/>
                <a:gd name="T50" fmla="*/ 155 w 223"/>
                <a:gd name="T51" fmla="*/ 155 h 223"/>
                <a:gd name="T52" fmla="*/ 112 w 223"/>
                <a:gd name="T53" fmla="*/ 198 h 223"/>
                <a:gd name="T54" fmla="*/ 206 w 223"/>
                <a:gd name="T55" fmla="*/ 112 h 223"/>
                <a:gd name="T56" fmla="*/ 180 w 223"/>
                <a:gd name="T57" fmla="*/ 112 h 223"/>
                <a:gd name="T58" fmla="*/ 180 w 223"/>
                <a:gd name="T59" fmla="*/ 103 h 223"/>
                <a:gd name="T60" fmla="*/ 206 w 223"/>
                <a:gd name="T61" fmla="*/ 103 h 223"/>
                <a:gd name="T62" fmla="*/ 206 w 223"/>
                <a:gd name="T63" fmla="*/ 112 h 2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3" h="223">
                  <a:moveTo>
                    <a:pt x="120" y="86"/>
                  </a:moveTo>
                  <a:cubicBezTo>
                    <a:pt x="120" y="69"/>
                    <a:pt x="120" y="69"/>
                    <a:pt x="120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3" y="223"/>
                    <a:pt x="223" y="223"/>
                    <a:pt x="223" y="223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120" y="86"/>
                    <a:pt x="120" y="86"/>
                    <a:pt x="120" y="86"/>
                  </a:cubicBezTo>
                  <a:moveTo>
                    <a:pt x="69" y="9"/>
                  </a:moveTo>
                  <a:cubicBezTo>
                    <a:pt x="155" y="9"/>
                    <a:pt x="155" y="9"/>
                    <a:pt x="155" y="9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69" y="60"/>
                    <a:pt x="69" y="60"/>
                    <a:pt x="69" y="60"/>
                  </a:cubicBezTo>
                  <a:lnTo>
                    <a:pt x="69" y="9"/>
                  </a:lnTo>
                  <a:close/>
                  <a:moveTo>
                    <a:pt x="112" y="198"/>
                  </a:moveTo>
                  <a:cubicBezTo>
                    <a:pt x="88" y="198"/>
                    <a:pt x="69" y="178"/>
                    <a:pt x="69" y="155"/>
                  </a:cubicBezTo>
                  <a:cubicBezTo>
                    <a:pt x="69" y="131"/>
                    <a:pt x="88" y="112"/>
                    <a:pt x="112" y="112"/>
                  </a:cubicBezTo>
                  <a:cubicBezTo>
                    <a:pt x="136" y="112"/>
                    <a:pt x="155" y="131"/>
                    <a:pt x="155" y="155"/>
                  </a:cubicBezTo>
                  <a:cubicBezTo>
                    <a:pt x="155" y="178"/>
                    <a:pt x="136" y="198"/>
                    <a:pt x="112" y="198"/>
                  </a:cubicBezTo>
                  <a:moveTo>
                    <a:pt x="206" y="112"/>
                  </a:moveTo>
                  <a:cubicBezTo>
                    <a:pt x="180" y="112"/>
                    <a:pt x="180" y="112"/>
                    <a:pt x="180" y="112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206" y="103"/>
                    <a:pt x="206" y="103"/>
                    <a:pt x="206" y="103"/>
                  </a:cubicBezTo>
                  <a:lnTo>
                    <a:pt x="206" y="1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344521" y="4013333"/>
            <a:ext cx="585787" cy="585787"/>
            <a:chOff x="4344521" y="4013333"/>
            <a:chExt cx="585787" cy="585787"/>
          </a:xfrm>
          <a:solidFill>
            <a:schemeClr val="bg1"/>
          </a:solidFill>
        </p:grpSpPr>
        <p:sp>
          <p:nvSpPr>
            <p:cNvPr id="108" name="Oval 107"/>
            <p:cNvSpPr/>
            <p:nvPr/>
          </p:nvSpPr>
          <p:spPr>
            <a:xfrm>
              <a:off x="4344521" y="4013333"/>
              <a:ext cx="585787" cy="585787"/>
            </a:xfrm>
            <a:prstGeom prst="ellipse">
              <a:avLst/>
            </a:prstGeom>
            <a:solidFill>
              <a:srgbClr val="16B2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00">
                <a:solidFill>
                  <a:schemeClr val="bg1"/>
                </a:solidFill>
              </a:endParaRPr>
            </a:p>
          </p:txBody>
        </p:sp>
        <p:grpSp>
          <p:nvGrpSpPr>
            <p:cNvPr id="35" name="Group 134"/>
            <p:cNvGrpSpPr/>
            <p:nvPr/>
          </p:nvGrpSpPr>
          <p:grpSpPr>
            <a:xfrm>
              <a:off x="4502580" y="4094183"/>
              <a:ext cx="269668" cy="424087"/>
              <a:chOff x="871537" y="574552"/>
              <a:chExt cx="568325" cy="893763"/>
            </a:xfrm>
            <a:grpFill/>
          </p:grpSpPr>
          <p:sp>
            <p:nvSpPr>
              <p:cNvPr id="36" name="Freeform 135"/>
              <p:cNvSpPr>
                <a:spLocks noEditPoints="1"/>
              </p:cNvSpPr>
              <p:nvPr/>
            </p:nvSpPr>
            <p:spPr bwMode="auto">
              <a:xfrm>
                <a:off x="871537" y="574552"/>
                <a:ext cx="568325" cy="893763"/>
              </a:xfrm>
              <a:custGeom>
                <a:gdLst>
                  <a:gd name="T0" fmla="*/ 141 w 148"/>
                  <a:gd name="T1" fmla="*/ 39 h 235"/>
                  <a:gd name="T2" fmla="*/ 92 w 148"/>
                  <a:gd name="T3" fmla="*/ 5 h 235"/>
                  <a:gd name="T4" fmla="*/ 30 w 148"/>
                  <a:gd name="T5" fmla="*/ 15 h 235"/>
                  <a:gd name="T6" fmla="*/ 14 w 148"/>
                  <a:gd name="T7" fmla="*/ 108 h 235"/>
                  <a:gd name="T8" fmla="*/ 13 w 148"/>
                  <a:gd name="T9" fmla="*/ 178 h 235"/>
                  <a:gd name="T10" fmla="*/ 41 w 148"/>
                  <a:gd name="T11" fmla="*/ 223 h 235"/>
                  <a:gd name="T12" fmla="*/ 122 w 148"/>
                  <a:gd name="T13" fmla="*/ 217 h 235"/>
                  <a:gd name="T14" fmla="*/ 141 w 148"/>
                  <a:gd name="T15" fmla="*/ 164 h 235"/>
                  <a:gd name="T16" fmla="*/ 143 w 148"/>
                  <a:gd name="T17" fmla="*/ 109 h 235"/>
                  <a:gd name="T18" fmla="*/ 141 w 148"/>
                  <a:gd name="T19" fmla="*/ 39 h 235"/>
                  <a:gd name="T20" fmla="*/ 96 w 148"/>
                  <a:gd name="T21" fmla="*/ 68 h 235"/>
                  <a:gd name="T22" fmla="*/ 79 w 148"/>
                  <a:gd name="T23" fmla="*/ 101 h 235"/>
                  <a:gd name="T24" fmla="*/ 64 w 148"/>
                  <a:gd name="T25" fmla="*/ 82 h 235"/>
                  <a:gd name="T26" fmla="*/ 72 w 148"/>
                  <a:gd name="T27" fmla="*/ 15 h 235"/>
                  <a:gd name="T28" fmla="*/ 81 w 148"/>
                  <a:gd name="T29" fmla="*/ 14 h 235"/>
                  <a:gd name="T30" fmla="*/ 96 w 148"/>
                  <a:gd name="T31" fmla="*/ 68 h 2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8" h="235">
                    <a:moveTo>
                      <a:pt x="141" y="39"/>
                    </a:moveTo>
                    <a:cubicBezTo>
                      <a:pt x="138" y="20"/>
                      <a:pt x="120" y="11"/>
                      <a:pt x="92" y="5"/>
                    </a:cubicBezTo>
                    <a:cubicBezTo>
                      <a:pt x="64" y="0"/>
                      <a:pt x="30" y="15"/>
                      <a:pt x="30" y="15"/>
                    </a:cubicBezTo>
                    <a:cubicBezTo>
                      <a:pt x="0" y="31"/>
                      <a:pt x="14" y="103"/>
                      <a:pt x="14" y="108"/>
                    </a:cubicBezTo>
                    <a:cubicBezTo>
                      <a:pt x="15" y="113"/>
                      <a:pt x="13" y="172"/>
                      <a:pt x="13" y="178"/>
                    </a:cubicBezTo>
                    <a:cubicBezTo>
                      <a:pt x="13" y="185"/>
                      <a:pt x="20" y="211"/>
                      <a:pt x="41" y="223"/>
                    </a:cubicBezTo>
                    <a:cubicBezTo>
                      <a:pt x="62" y="235"/>
                      <a:pt x="101" y="235"/>
                      <a:pt x="122" y="217"/>
                    </a:cubicBezTo>
                    <a:cubicBezTo>
                      <a:pt x="144" y="199"/>
                      <a:pt x="141" y="166"/>
                      <a:pt x="141" y="164"/>
                    </a:cubicBezTo>
                    <a:cubicBezTo>
                      <a:pt x="142" y="162"/>
                      <a:pt x="138" y="127"/>
                      <a:pt x="143" y="109"/>
                    </a:cubicBezTo>
                    <a:cubicBezTo>
                      <a:pt x="148" y="92"/>
                      <a:pt x="144" y="58"/>
                      <a:pt x="141" y="39"/>
                    </a:cubicBezTo>
                    <a:moveTo>
                      <a:pt x="96" y="68"/>
                    </a:moveTo>
                    <a:cubicBezTo>
                      <a:pt x="94" y="90"/>
                      <a:pt x="87" y="100"/>
                      <a:pt x="79" y="101"/>
                    </a:cubicBezTo>
                    <a:cubicBezTo>
                      <a:pt x="70" y="103"/>
                      <a:pt x="64" y="82"/>
                      <a:pt x="64" y="82"/>
                    </a:cubicBezTo>
                    <a:cubicBezTo>
                      <a:pt x="54" y="33"/>
                      <a:pt x="69" y="19"/>
                      <a:pt x="72" y="15"/>
                    </a:cubicBezTo>
                    <a:cubicBezTo>
                      <a:pt x="75" y="11"/>
                      <a:pt x="81" y="14"/>
                      <a:pt x="81" y="14"/>
                    </a:cubicBezTo>
                    <a:cubicBezTo>
                      <a:pt x="96" y="25"/>
                      <a:pt x="98" y="46"/>
                      <a:pt x="96" y="6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136"/>
              <p:cNvSpPr/>
              <p:nvPr/>
            </p:nvSpPr>
            <p:spPr bwMode="auto">
              <a:xfrm>
                <a:off x="1139825" y="666627"/>
                <a:ext cx="69850" cy="155575"/>
              </a:xfrm>
              <a:custGeom>
                <a:gdLst>
                  <a:gd name="T0" fmla="*/ 9 w 18"/>
                  <a:gd name="T1" fmla="*/ 2 h 41"/>
                  <a:gd name="T2" fmla="*/ 0 w 18"/>
                  <a:gd name="T3" fmla="*/ 12 h 41"/>
                  <a:gd name="T4" fmla="*/ 7 w 18"/>
                  <a:gd name="T5" fmla="*/ 41 h 41"/>
                  <a:gd name="T6" fmla="*/ 18 w 18"/>
                  <a:gd name="T7" fmla="*/ 21 h 41"/>
                  <a:gd name="T8" fmla="*/ 9 w 18"/>
                  <a:gd name="T9" fmla="*/ 2 h 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1">
                    <a:moveTo>
                      <a:pt x="9" y="2"/>
                    </a:moveTo>
                    <a:cubicBezTo>
                      <a:pt x="9" y="2"/>
                      <a:pt x="1" y="0"/>
                      <a:pt x="0" y="12"/>
                    </a:cubicBezTo>
                    <a:cubicBezTo>
                      <a:pt x="0" y="23"/>
                      <a:pt x="0" y="40"/>
                      <a:pt x="7" y="41"/>
                    </a:cubicBezTo>
                    <a:cubicBezTo>
                      <a:pt x="15" y="41"/>
                      <a:pt x="18" y="34"/>
                      <a:pt x="18" y="21"/>
                    </a:cubicBezTo>
                    <a:cubicBezTo>
                      <a:pt x="17" y="8"/>
                      <a:pt x="14" y="4"/>
                      <a:pt x="9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5677478" y="4013333"/>
            <a:ext cx="585787" cy="585787"/>
            <a:chOff x="5677478" y="4013333"/>
            <a:chExt cx="585787" cy="585787"/>
          </a:xfrm>
          <a:solidFill>
            <a:schemeClr val="bg1"/>
          </a:solidFill>
        </p:grpSpPr>
        <p:sp>
          <p:nvSpPr>
            <p:cNvPr id="110" name="Oval 109"/>
            <p:cNvSpPr/>
            <p:nvPr/>
          </p:nvSpPr>
          <p:spPr>
            <a:xfrm>
              <a:off x="5677478" y="4013333"/>
              <a:ext cx="585787" cy="585787"/>
            </a:xfrm>
            <a:prstGeom prst="ellipse">
              <a:avLst/>
            </a:prstGeom>
            <a:solidFill>
              <a:srgbClr val="16B2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grpSp>
          <p:nvGrpSpPr>
            <p:cNvPr id="38" name="Group 137"/>
            <p:cNvGrpSpPr/>
            <p:nvPr/>
          </p:nvGrpSpPr>
          <p:grpSpPr>
            <a:xfrm>
              <a:off x="5801261" y="4134715"/>
              <a:ext cx="338220" cy="343023"/>
              <a:chOff x="1909763" y="950913"/>
              <a:chExt cx="782637" cy="793750"/>
            </a:xfrm>
            <a:grpFill/>
          </p:grpSpPr>
          <p:sp>
            <p:nvSpPr>
              <p:cNvPr id="39" name="Freeform 59"/>
              <p:cNvSpPr>
                <a:spLocks noEditPoints="1"/>
              </p:cNvSpPr>
              <p:nvPr/>
            </p:nvSpPr>
            <p:spPr bwMode="auto">
              <a:xfrm>
                <a:off x="1909763" y="1204912"/>
                <a:ext cx="539749" cy="539751"/>
              </a:xfrm>
              <a:custGeom>
                <a:gdLst>
                  <a:gd name="T0" fmla="*/ 0 w 340"/>
                  <a:gd name="T1" fmla="*/ 340 h 340"/>
                  <a:gd name="T2" fmla="*/ 340 w 340"/>
                  <a:gd name="T3" fmla="*/ 340 h 340"/>
                  <a:gd name="T4" fmla="*/ 340 w 340"/>
                  <a:gd name="T5" fmla="*/ 0 h 340"/>
                  <a:gd name="T6" fmla="*/ 0 w 340"/>
                  <a:gd name="T7" fmla="*/ 0 h 340"/>
                  <a:gd name="T8" fmla="*/ 0 w 340"/>
                  <a:gd name="T9" fmla="*/ 340 h 340"/>
                  <a:gd name="T10" fmla="*/ 304 w 340"/>
                  <a:gd name="T11" fmla="*/ 251 h 340"/>
                  <a:gd name="T12" fmla="*/ 35 w 340"/>
                  <a:gd name="T13" fmla="*/ 251 h 340"/>
                  <a:gd name="T14" fmla="*/ 35 w 340"/>
                  <a:gd name="T15" fmla="*/ 36 h 340"/>
                  <a:gd name="T16" fmla="*/ 304 w 340"/>
                  <a:gd name="T17" fmla="*/ 36 h 340"/>
                  <a:gd name="T18" fmla="*/ 304 w 340"/>
                  <a:gd name="T19" fmla="*/ 251 h 34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0" h="340">
                    <a:moveTo>
                      <a:pt x="0" y="340"/>
                    </a:moveTo>
                    <a:lnTo>
                      <a:pt x="340" y="340"/>
                    </a:lnTo>
                    <a:lnTo>
                      <a:pt x="3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  <a:moveTo>
                      <a:pt x="304" y="251"/>
                    </a:moveTo>
                    <a:lnTo>
                      <a:pt x="35" y="251"/>
                    </a:lnTo>
                    <a:lnTo>
                      <a:pt x="35" y="36"/>
                    </a:lnTo>
                    <a:lnTo>
                      <a:pt x="304" y="36"/>
                    </a:lnTo>
                    <a:lnTo>
                      <a:pt x="304" y="2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60"/>
              <p:cNvSpPr/>
              <p:nvPr/>
            </p:nvSpPr>
            <p:spPr bwMode="auto">
              <a:xfrm>
                <a:off x="2060575" y="950913"/>
                <a:ext cx="631825" cy="569914"/>
              </a:xfrm>
              <a:custGeom>
                <a:gdLst>
                  <a:gd name="T0" fmla="*/ 334 w 398"/>
                  <a:gd name="T1" fmla="*/ 0 h 359"/>
                  <a:gd name="T2" fmla="*/ 0 w 398"/>
                  <a:gd name="T3" fmla="*/ 64 h 359"/>
                  <a:gd name="T4" fmla="*/ 15 w 398"/>
                  <a:gd name="T5" fmla="*/ 143 h 359"/>
                  <a:gd name="T6" fmla="*/ 51 w 398"/>
                  <a:gd name="T7" fmla="*/ 143 h 359"/>
                  <a:gd name="T8" fmla="*/ 41 w 398"/>
                  <a:gd name="T9" fmla="*/ 93 h 359"/>
                  <a:gd name="T10" fmla="*/ 305 w 398"/>
                  <a:gd name="T11" fmla="*/ 40 h 359"/>
                  <a:gd name="T12" fmla="*/ 346 w 398"/>
                  <a:gd name="T13" fmla="*/ 251 h 359"/>
                  <a:gd name="T14" fmla="*/ 262 w 398"/>
                  <a:gd name="T15" fmla="*/ 268 h 359"/>
                  <a:gd name="T16" fmla="*/ 262 w 398"/>
                  <a:gd name="T17" fmla="*/ 359 h 359"/>
                  <a:gd name="T18" fmla="*/ 398 w 398"/>
                  <a:gd name="T19" fmla="*/ 332 h 359"/>
                  <a:gd name="T20" fmla="*/ 334 w 398"/>
                  <a:gd name="T21" fmla="*/ 0 h 3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8" h="359">
                    <a:moveTo>
                      <a:pt x="334" y="0"/>
                    </a:moveTo>
                    <a:lnTo>
                      <a:pt x="0" y="64"/>
                    </a:lnTo>
                    <a:lnTo>
                      <a:pt x="15" y="143"/>
                    </a:lnTo>
                    <a:lnTo>
                      <a:pt x="51" y="143"/>
                    </a:lnTo>
                    <a:lnTo>
                      <a:pt x="41" y="93"/>
                    </a:lnTo>
                    <a:lnTo>
                      <a:pt x="305" y="40"/>
                    </a:lnTo>
                    <a:lnTo>
                      <a:pt x="346" y="251"/>
                    </a:lnTo>
                    <a:lnTo>
                      <a:pt x="262" y="268"/>
                    </a:lnTo>
                    <a:lnTo>
                      <a:pt x="262" y="359"/>
                    </a:lnTo>
                    <a:lnTo>
                      <a:pt x="398" y="332"/>
                    </a:lnTo>
                    <a:lnTo>
                      <a:pt x="33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7" grpId="0"/>
      <p:bldP spid="109" grpId="0"/>
      <p:bldP spid="111" grpId="0"/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50"/>
          <p:cNvGrpSpPr>
            <a:grpSpLocks noChangeAspect="1"/>
          </p:cNvGrpSpPr>
          <p:nvPr/>
        </p:nvGrpSpPr>
        <p:grpSpPr>
          <a:xfrm>
            <a:off x="858253" y="2089868"/>
            <a:ext cx="5389563" cy="3717926"/>
            <a:chOff x="940378" y="1114345"/>
            <a:chExt cx="7056438" cy="4867276"/>
          </a:xfrm>
        </p:grpSpPr>
        <p:sp>
          <p:nvSpPr>
            <p:cNvPr id="52" name="Arc 682"/>
            <p:cNvSpPr/>
            <p:nvPr/>
          </p:nvSpPr>
          <p:spPr bwMode="auto">
            <a:xfrm rot="18746404">
              <a:off x="3554121" y="1119487"/>
              <a:ext cx="1014189" cy="1003906"/>
            </a:xfrm>
            <a:custGeom>
              <a:gdLst>
                <a:gd name="T0" fmla="*/ 2147483647 w 21600"/>
                <a:gd name="T1" fmla="*/ 0 h 21356"/>
                <a:gd name="T2" fmla="*/ 2147483647 w 21600"/>
                <a:gd name="T3" fmla="*/ 2147483647 h 21356"/>
                <a:gd name="T4" fmla="*/ 0 w 21600"/>
                <a:gd name="T5" fmla="*/ 2147483647 h 213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56"/>
                <a:gd name="T11" fmla="*/ 21600 w 21600"/>
                <a:gd name="T12" fmla="*/ 21356 h 21356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56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</a:path>
                <a:path w="21600" h="21356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38100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1" lang="zh-CN" altLang="en-US" kern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3984" name="Freeform 673"/>
            <p:cNvSpPr>
              <a:spLocks noEditPoints="1"/>
            </p:cNvSpPr>
            <p:nvPr/>
          </p:nvSpPr>
          <p:spPr bwMode="auto">
            <a:xfrm rot="21275256">
              <a:off x="4204278" y="1579484"/>
              <a:ext cx="2628900" cy="2630486"/>
            </a:xfrm>
            <a:custGeom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5" h="1815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rgbClr val="80808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83985" name="Freeform 675"/>
            <p:cNvSpPr>
              <a:spLocks noEditPoints="1"/>
            </p:cNvSpPr>
            <p:nvPr/>
          </p:nvSpPr>
          <p:spPr bwMode="auto">
            <a:xfrm rot="21275256">
              <a:off x="940378" y="1649334"/>
              <a:ext cx="3429000" cy="3429000"/>
            </a:xfrm>
            <a:custGeom>
              <a:gdLst>
                <a:gd name="T0" fmla="*/ 2147483647 w 2622"/>
                <a:gd name="T1" fmla="*/ 2147483647 h 2622"/>
                <a:gd name="T2" fmla="*/ 2147483647 w 2622"/>
                <a:gd name="T3" fmla="*/ 2147483647 h 2622"/>
                <a:gd name="T4" fmla="*/ 2147483647 w 2622"/>
                <a:gd name="T5" fmla="*/ 2147483647 h 2622"/>
                <a:gd name="T6" fmla="*/ 2147483647 w 2622"/>
                <a:gd name="T7" fmla="*/ 2147483647 h 2622"/>
                <a:gd name="T8" fmla="*/ 2147483647 w 2622"/>
                <a:gd name="T9" fmla="*/ 2147483647 h 2622"/>
                <a:gd name="T10" fmla="*/ 2147483647 w 2622"/>
                <a:gd name="T11" fmla="*/ 2147483647 h 2622"/>
                <a:gd name="T12" fmla="*/ 2147483647 w 2622"/>
                <a:gd name="T13" fmla="*/ 2147483647 h 2622"/>
                <a:gd name="T14" fmla="*/ 2147483647 w 2622"/>
                <a:gd name="T15" fmla="*/ 2147483647 h 2622"/>
                <a:gd name="T16" fmla="*/ 2147483647 w 2622"/>
                <a:gd name="T17" fmla="*/ 2147483647 h 2622"/>
                <a:gd name="T18" fmla="*/ 2147483647 w 2622"/>
                <a:gd name="T19" fmla="*/ 2147483647 h 2622"/>
                <a:gd name="T20" fmla="*/ 2147483647 w 2622"/>
                <a:gd name="T21" fmla="*/ 2147483647 h 2622"/>
                <a:gd name="T22" fmla="*/ 2147483647 w 2622"/>
                <a:gd name="T23" fmla="*/ 2147483647 h 2622"/>
                <a:gd name="T24" fmla="*/ 2147483647 w 2622"/>
                <a:gd name="T25" fmla="*/ 2147483647 h 2622"/>
                <a:gd name="T26" fmla="*/ 2147483647 w 2622"/>
                <a:gd name="T27" fmla="*/ 2147483647 h 2622"/>
                <a:gd name="T28" fmla="*/ 2147483647 w 2622"/>
                <a:gd name="T29" fmla="*/ 2147483647 h 2622"/>
                <a:gd name="T30" fmla="*/ 2147483647 w 2622"/>
                <a:gd name="T31" fmla="*/ 2147483647 h 2622"/>
                <a:gd name="T32" fmla="*/ 2147483647 w 2622"/>
                <a:gd name="T33" fmla="*/ 2147483647 h 2622"/>
                <a:gd name="T34" fmla="*/ 2147483647 w 2622"/>
                <a:gd name="T35" fmla="*/ 2147483647 h 2622"/>
                <a:gd name="T36" fmla="*/ 2147483647 w 2622"/>
                <a:gd name="T37" fmla="*/ 2147483647 h 2622"/>
                <a:gd name="T38" fmla="*/ 2147483647 w 2622"/>
                <a:gd name="T39" fmla="*/ 2147483647 h 2622"/>
                <a:gd name="T40" fmla="*/ 2147483647 w 2622"/>
                <a:gd name="T41" fmla="*/ 2147483647 h 2622"/>
                <a:gd name="T42" fmla="*/ 2147483647 w 2622"/>
                <a:gd name="T43" fmla="*/ 2147483647 h 2622"/>
                <a:gd name="T44" fmla="*/ 2147483647 w 2622"/>
                <a:gd name="T45" fmla="*/ 2147483647 h 2622"/>
                <a:gd name="T46" fmla="*/ 2147483647 w 2622"/>
                <a:gd name="T47" fmla="*/ 2147483647 h 2622"/>
                <a:gd name="T48" fmla="*/ 2147483647 w 2622"/>
                <a:gd name="T49" fmla="*/ 2147483647 h 2622"/>
                <a:gd name="T50" fmla="*/ 2147483647 w 2622"/>
                <a:gd name="T51" fmla="*/ 2147483647 h 2622"/>
                <a:gd name="T52" fmla="*/ 2147483647 w 2622"/>
                <a:gd name="T53" fmla="*/ 2147483647 h 2622"/>
                <a:gd name="T54" fmla="*/ 2147483647 w 2622"/>
                <a:gd name="T55" fmla="*/ 2147483647 h 2622"/>
                <a:gd name="T56" fmla="*/ 2147483647 w 2622"/>
                <a:gd name="T57" fmla="*/ 2147483647 h 2622"/>
                <a:gd name="T58" fmla="*/ 2147483647 w 2622"/>
                <a:gd name="T59" fmla="*/ 2147483647 h 2622"/>
                <a:gd name="T60" fmla="*/ 2147483647 w 2622"/>
                <a:gd name="T61" fmla="*/ 2147483647 h 2622"/>
                <a:gd name="T62" fmla="*/ 2147483647 w 2622"/>
                <a:gd name="T63" fmla="*/ 2147483647 h 2622"/>
                <a:gd name="T64" fmla="*/ 2147483647 w 2622"/>
                <a:gd name="T65" fmla="*/ 2147483647 h 2622"/>
                <a:gd name="T66" fmla="*/ 2147483647 w 2622"/>
                <a:gd name="T67" fmla="*/ 2147483647 h 2622"/>
                <a:gd name="T68" fmla="*/ 2147483647 w 2622"/>
                <a:gd name="T69" fmla="*/ 2147483647 h 2622"/>
                <a:gd name="T70" fmla="*/ 2147483647 w 2622"/>
                <a:gd name="T71" fmla="*/ 2147483647 h 2622"/>
                <a:gd name="T72" fmla="*/ 2147483647 w 2622"/>
                <a:gd name="T73" fmla="*/ 2147483647 h 2622"/>
                <a:gd name="T74" fmla="*/ 2147483647 w 2622"/>
                <a:gd name="T75" fmla="*/ 2147483647 h 2622"/>
                <a:gd name="T76" fmla="*/ 2147483647 w 2622"/>
                <a:gd name="T77" fmla="*/ 2147483647 h 2622"/>
                <a:gd name="T78" fmla="*/ 2147483647 w 2622"/>
                <a:gd name="T79" fmla="*/ 2147483647 h 2622"/>
                <a:gd name="T80" fmla="*/ 2147483647 w 2622"/>
                <a:gd name="T81" fmla="*/ 2147483647 h 2622"/>
                <a:gd name="T82" fmla="*/ 2147483647 w 2622"/>
                <a:gd name="T83" fmla="*/ 2147483647 h 2622"/>
                <a:gd name="T84" fmla="*/ 2147483647 w 2622"/>
                <a:gd name="T85" fmla="*/ 2147483647 h 2622"/>
                <a:gd name="T86" fmla="*/ 2147483647 w 2622"/>
                <a:gd name="T87" fmla="*/ 2147483647 h 2622"/>
                <a:gd name="T88" fmla="*/ 2147483647 w 2622"/>
                <a:gd name="T89" fmla="*/ 2147483647 h 2622"/>
                <a:gd name="T90" fmla="*/ 2147483647 w 2622"/>
                <a:gd name="T91" fmla="*/ 2147483647 h 2622"/>
                <a:gd name="T92" fmla="*/ 2147483647 w 2622"/>
                <a:gd name="T93" fmla="*/ 2147483647 h 2622"/>
                <a:gd name="T94" fmla="*/ 2147483647 w 2622"/>
                <a:gd name="T95" fmla="*/ 2147483647 h 2622"/>
                <a:gd name="T96" fmla="*/ 2147483647 w 2622"/>
                <a:gd name="T97" fmla="*/ 2147483647 h 2622"/>
                <a:gd name="T98" fmla="*/ 2147483647 w 2622"/>
                <a:gd name="T99" fmla="*/ 2147483647 h 2622"/>
                <a:gd name="T100" fmla="*/ 2147483647 w 2622"/>
                <a:gd name="T101" fmla="*/ 2147483647 h 2622"/>
                <a:gd name="T102" fmla="*/ 2147483647 w 2622"/>
                <a:gd name="T103" fmla="*/ 2147483647 h 2622"/>
                <a:gd name="T104" fmla="*/ 2147483647 w 2622"/>
                <a:gd name="T105" fmla="*/ 2147483647 h 2622"/>
                <a:gd name="T106" fmla="*/ 2147483647 w 2622"/>
                <a:gd name="T107" fmla="*/ 2147483647 h 26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22"/>
                <a:gd name="T163" fmla="*/ 0 h 2622"/>
                <a:gd name="T164" fmla="*/ 2622 w 2622"/>
                <a:gd name="T165" fmla="*/ 2622 h 2622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22" h="2622">
                  <a:moveTo>
                    <a:pt x="2622" y="1382"/>
                  </a:moveTo>
                  <a:lnTo>
                    <a:pt x="2622" y="1240"/>
                  </a:lnTo>
                  <a:lnTo>
                    <a:pt x="2520" y="1240"/>
                  </a:lnTo>
                  <a:lnTo>
                    <a:pt x="2516" y="1196"/>
                  </a:lnTo>
                  <a:lnTo>
                    <a:pt x="2512" y="1152"/>
                  </a:lnTo>
                  <a:lnTo>
                    <a:pt x="2506" y="1110"/>
                  </a:lnTo>
                  <a:lnTo>
                    <a:pt x="2498" y="1068"/>
                  </a:lnTo>
                  <a:lnTo>
                    <a:pt x="2596" y="1040"/>
                  </a:lnTo>
                  <a:lnTo>
                    <a:pt x="2560" y="904"/>
                  </a:lnTo>
                  <a:lnTo>
                    <a:pt x="2460" y="930"/>
                  </a:lnTo>
                  <a:lnTo>
                    <a:pt x="2446" y="888"/>
                  </a:lnTo>
                  <a:lnTo>
                    <a:pt x="2430" y="848"/>
                  </a:lnTo>
                  <a:lnTo>
                    <a:pt x="2412" y="808"/>
                  </a:lnTo>
                  <a:lnTo>
                    <a:pt x="2394" y="768"/>
                  </a:lnTo>
                  <a:lnTo>
                    <a:pt x="2482" y="718"/>
                  </a:lnTo>
                  <a:lnTo>
                    <a:pt x="2412" y="594"/>
                  </a:lnTo>
                  <a:lnTo>
                    <a:pt x="2322" y="646"/>
                  </a:lnTo>
                  <a:lnTo>
                    <a:pt x="2298" y="610"/>
                  </a:lnTo>
                  <a:lnTo>
                    <a:pt x="2272" y="574"/>
                  </a:lnTo>
                  <a:lnTo>
                    <a:pt x="2244" y="540"/>
                  </a:lnTo>
                  <a:lnTo>
                    <a:pt x="2216" y="508"/>
                  </a:lnTo>
                  <a:lnTo>
                    <a:pt x="2290" y="434"/>
                  </a:lnTo>
                  <a:lnTo>
                    <a:pt x="2188" y="334"/>
                  </a:lnTo>
                  <a:lnTo>
                    <a:pt x="2116" y="406"/>
                  </a:lnTo>
                  <a:lnTo>
                    <a:pt x="2082" y="378"/>
                  </a:lnTo>
                  <a:lnTo>
                    <a:pt x="2048" y="352"/>
                  </a:lnTo>
                  <a:lnTo>
                    <a:pt x="2014" y="326"/>
                  </a:lnTo>
                  <a:lnTo>
                    <a:pt x="1978" y="300"/>
                  </a:lnTo>
                  <a:lnTo>
                    <a:pt x="2028" y="212"/>
                  </a:lnTo>
                  <a:lnTo>
                    <a:pt x="1906" y="140"/>
                  </a:lnTo>
                  <a:lnTo>
                    <a:pt x="1854" y="230"/>
                  </a:lnTo>
                  <a:lnTo>
                    <a:pt x="1816" y="210"/>
                  </a:lnTo>
                  <a:lnTo>
                    <a:pt x="1776" y="194"/>
                  </a:lnTo>
                  <a:lnTo>
                    <a:pt x="1734" y="178"/>
                  </a:lnTo>
                  <a:lnTo>
                    <a:pt x="1694" y="162"/>
                  </a:lnTo>
                  <a:lnTo>
                    <a:pt x="1720" y="64"/>
                  </a:lnTo>
                  <a:lnTo>
                    <a:pt x="1582" y="26"/>
                  </a:lnTo>
                  <a:lnTo>
                    <a:pt x="1556" y="126"/>
                  </a:lnTo>
                  <a:lnTo>
                    <a:pt x="1514" y="118"/>
                  </a:lnTo>
                  <a:lnTo>
                    <a:pt x="1470" y="112"/>
                  </a:lnTo>
                  <a:lnTo>
                    <a:pt x="1426" y="106"/>
                  </a:lnTo>
                  <a:lnTo>
                    <a:pt x="1382" y="104"/>
                  </a:lnTo>
                  <a:lnTo>
                    <a:pt x="1382" y="0"/>
                  </a:lnTo>
                  <a:lnTo>
                    <a:pt x="1240" y="0"/>
                  </a:lnTo>
                  <a:lnTo>
                    <a:pt x="1240" y="104"/>
                  </a:lnTo>
                  <a:lnTo>
                    <a:pt x="1196" y="106"/>
                  </a:lnTo>
                  <a:lnTo>
                    <a:pt x="1154" y="112"/>
                  </a:lnTo>
                  <a:lnTo>
                    <a:pt x="1110" y="118"/>
                  </a:lnTo>
                  <a:lnTo>
                    <a:pt x="1068" y="126"/>
                  </a:lnTo>
                  <a:lnTo>
                    <a:pt x="1042" y="26"/>
                  </a:lnTo>
                  <a:lnTo>
                    <a:pt x="904" y="64"/>
                  </a:lnTo>
                  <a:lnTo>
                    <a:pt x="930" y="162"/>
                  </a:lnTo>
                  <a:lnTo>
                    <a:pt x="890" y="178"/>
                  </a:lnTo>
                  <a:lnTo>
                    <a:pt x="848" y="194"/>
                  </a:lnTo>
                  <a:lnTo>
                    <a:pt x="808" y="210"/>
                  </a:lnTo>
                  <a:lnTo>
                    <a:pt x="770" y="230"/>
                  </a:lnTo>
                  <a:lnTo>
                    <a:pt x="718" y="140"/>
                  </a:lnTo>
                  <a:lnTo>
                    <a:pt x="594" y="212"/>
                  </a:lnTo>
                  <a:lnTo>
                    <a:pt x="646" y="300"/>
                  </a:lnTo>
                  <a:lnTo>
                    <a:pt x="610" y="326"/>
                  </a:lnTo>
                  <a:lnTo>
                    <a:pt x="576" y="352"/>
                  </a:lnTo>
                  <a:lnTo>
                    <a:pt x="542" y="378"/>
                  </a:lnTo>
                  <a:lnTo>
                    <a:pt x="508" y="406"/>
                  </a:lnTo>
                  <a:lnTo>
                    <a:pt x="436" y="334"/>
                  </a:lnTo>
                  <a:lnTo>
                    <a:pt x="334" y="434"/>
                  </a:lnTo>
                  <a:lnTo>
                    <a:pt x="408" y="508"/>
                  </a:lnTo>
                  <a:lnTo>
                    <a:pt x="378" y="540"/>
                  </a:lnTo>
                  <a:lnTo>
                    <a:pt x="352" y="574"/>
                  </a:lnTo>
                  <a:lnTo>
                    <a:pt x="326" y="610"/>
                  </a:lnTo>
                  <a:lnTo>
                    <a:pt x="302" y="646"/>
                  </a:lnTo>
                  <a:lnTo>
                    <a:pt x="212" y="594"/>
                  </a:lnTo>
                  <a:lnTo>
                    <a:pt x="140" y="718"/>
                  </a:lnTo>
                  <a:lnTo>
                    <a:pt x="230" y="768"/>
                  </a:lnTo>
                  <a:lnTo>
                    <a:pt x="212" y="808"/>
                  </a:lnTo>
                  <a:lnTo>
                    <a:pt x="194" y="848"/>
                  </a:lnTo>
                  <a:lnTo>
                    <a:pt x="178" y="888"/>
                  </a:lnTo>
                  <a:lnTo>
                    <a:pt x="164" y="930"/>
                  </a:lnTo>
                  <a:lnTo>
                    <a:pt x="64" y="904"/>
                  </a:lnTo>
                  <a:lnTo>
                    <a:pt x="26" y="1040"/>
                  </a:lnTo>
                  <a:lnTo>
                    <a:pt x="126" y="1068"/>
                  </a:lnTo>
                  <a:lnTo>
                    <a:pt x="118" y="1110"/>
                  </a:lnTo>
                  <a:lnTo>
                    <a:pt x="112" y="1152"/>
                  </a:lnTo>
                  <a:lnTo>
                    <a:pt x="108" y="1196"/>
                  </a:lnTo>
                  <a:lnTo>
                    <a:pt x="104" y="1240"/>
                  </a:lnTo>
                  <a:lnTo>
                    <a:pt x="0" y="1240"/>
                  </a:lnTo>
                  <a:lnTo>
                    <a:pt x="0" y="1382"/>
                  </a:lnTo>
                  <a:lnTo>
                    <a:pt x="104" y="1382"/>
                  </a:lnTo>
                  <a:lnTo>
                    <a:pt x="108" y="1426"/>
                  </a:lnTo>
                  <a:lnTo>
                    <a:pt x="112" y="1470"/>
                  </a:lnTo>
                  <a:lnTo>
                    <a:pt x="118" y="1512"/>
                  </a:lnTo>
                  <a:lnTo>
                    <a:pt x="126" y="1556"/>
                  </a:lnTo>
                  <a:lnTo>
                    <a:pt x="26" y="1582"/>
                  </a:lnTo>
                  <a:lnTo>
                    <a:pt x="64" y="1720"/>
                  </a:lnTo>
                  <a:lnTo>
                    <a:pt x="164" y="1692"/>
                  </a:lnTo>
                  <a:lnTo>
                    <a:pt x="178" y="1734"/>
                  </a:lnTo>
                  <a:lnTo>
                    <a:pt x="194" y="1774"/>
                  </a:lnTo>
                  <a:lnTo>
                    <a:pt x="212" y="1814"/>
                  </a:lnTo>
                  <a:lnTo>
                    <a:pt x="230" y="1854"/>
                  </a:lnTo>
                  <a:lnTo>
                    <a:pt x="140" y="1906"/>
                  </a:lnTo>
                  <a:lnTo>
                    <a:pt x="212" y="2028"/>
                  </a:lnTo>
                  <a:lnTo>
                    <a:pt x="302" y="1978"/>
                  </a:lnTo>
                  <a:lnTo>
                    <a:pt x="326" y="2014"/>
                  </a:lnTo>
                  <a:lnTo>
                    <a:pt x="352" y="2048"/>
                  </a:lnTo>
                  <a:lnTo>
                    <a:pt x="378" y="2082"/>
                  </a:lnTo>
                  <a:lnTo>
                    <a:pt x="408" y="2116"/>
                  </a:lnTo>
                  <a:lnTo>
                    <a:pt x="334" y="2188"/>
                  </a:lnTo>
                  <a:lnTo>
                    <a:pt x="436" y="2288"/>
                  </a:lnTo>
                  <a:lnTo>
                    <a:pt x="508" y="2216"/>
                  </a:lnTo>
                  <a:lnTo>
                    <a:pt x="542" y="2244"/>
                  </a:lnTo>
                  <a:lnTo>
                    <a:pt x="576" y="2272"/>
                  </a:lnTo>
                  <a:lnTo>
                    <a:pt x="610" y="2298"/>
                  </a:lnTo>
                  <a:lnTo>
                    <a:pt x="646" y="2322"/>
                  </a:lnTo>
                  <a:lnTo>
                    <a:pt x="594" y="2412"/>
                  </a:lnTo>
                  <a:lnTo>
                    <a:pt x="718" y="2482"/>
                  </a:lnTo>
                  <a:lnTo>
                    <a:pt x="770" y="2394"/>
                  </a:lnTo>
                  <a:lnTo>
                    <a:pt x="808" y="2412"/>
                  </a:lnTo>
                  <a:lnTo>
                    <a:pt x="848" y="2430"/>
                  </a:lnTo>
                  <a:lnTo>
                    <a:pt x="890" y="2446"/>
                  </a:lnTo>
                  <a:lnTo>
                    <a:pt x="930" y="2460"/>
                  </a:lnTo>
                  <a:lnTo>
                    <a:pt x="904" y="2560"/>
                  </a:lnTo>
                  <a:lnTo>
                    <a:pt x="1042" y="2596"/>
                  </a:lnTo>
                  <a:lnTo>
                    <a:pt x="1068" y="2498"/>
                  </a:lnTo>
                  <a:lnTo>
                    <a:pt x="1110" y="2504"/>
                  </a:lnTo>
                  <a:lnTo>
                    <a:pt x="1154" y="2512"/>
                  </a:lnTo>
                  <a:lnTo>
                    <a:pt x="1196" y="2516"/>
                  </a:lnTo>
                  <a:lnTo>
                    <a:pt x="1240" y="2520"/>
                  </a:lnTo>
                  <a:lnTo>
                    <a:pt x="1240" y="2622"/>
                  </a:lnTo>
                  <a:lnTo>
                    <a:pt x="1382" y="2622"/>
                  </a:lnTo>
                  <a:lnTo>
                    <a:pt x="1382" y="2520"/>
                  </a:lnTo>
                  <a:lnTo>
                    <a:pt x="1426" y="2516"/>
                  </a:lnTo>
                  <a:lnTo>
                    <a:pt x="1470" y="2512"/>
                  </a:lnTo>
                  <a:lnTo>
                    <a:pt x="1514" y="2504"/>
                  </a:lnTo>
                  <a:lnTo>
                    <a:pt x="1556" y="2498"/>
                  </a:lnTo>
                  <a:lnTo>
                    <a:pt x="1582" y="2596"/>
                  </a:lnTo>
                  <a:lnTo>
                    <a:pt x="1720" y="2560"/>
                  </a:lnTo>
                  <a:lnTo>
                    <a:pt x="1694" y="2460"/>
                  </a:lnTo>
                  <a:lnTo>
                    <a:pt x="1734" y="2446"/>
                  </a:lnTo>
                  <a:lnTo>
                    <a:pt x="1776" y="2430"/>
                  </a:lnTo>
                  <a:lnTo>
                    <a:pt x="1816" y="2412"/>
                  </a:lnTo>
                  <a:lnTo>
                    <a:pt x="1854" y="2394"/>
                  </a:lnTo>
                  <a:lnTo>
                    <a:pt x="1906" y="2482"/>
                  </a:lnTo>
                  <a:lnTo>
                    <a:pt x="2028" y="2412"/>
                  </a:lnTo>
                  <a:lnTo>
                    <a:pt x="1978" y="2322"/>
                  </a:lnTo>
                  <a:lnTo>
                    <a:pt x="2014" y="2298"/>
                  </a:lnTo>
                  <a:lnTo>
                    <a:pt x="2048" y="2272"/>
                  </a:lnTo>
                  <a:lnTo>
                    <a:pt x="2082" y="2244"/>
                  </a:lnTo>
                  <a:lnTo>
                    <a:pt x="2116" y="2216"/>
                  </a:lnTo>
                  <a:lnTo>
                    <a:pt x="2188" y="2288"/>
                  </a:lnTo>
                  <a:lnTo>
                    <a:pt x="2290" y="2188"/>
                  </a:lnTo>
                  <a:lnTo>
                    <a:pt x="2216" y="2116"/>
                  </a:lnTo>
                  <a:lnTo>
                    <a:pt x="2244" y="2082"/>
                  </a:lnTo>
                  <a:lnTo>
                    <a:pt x="2272" y="2048"/>
                  </a:lnTo>
                  <a:lnTo>
                    <a:pt x="2298" y="2014"/>
                  </a:lnTo>
                  <a:lnTo>
                    <a:pt x="2322" y="1978"/>
                  </a:lnTo>
                  <a:lnTo>
                    <a:pt x="2412" y="2028"/>
                  </a:lnTo>
                  <a:lnTo>
                    <a:pt x="2482" y="1906"/>
                  </a:lnTo>
                  <a:lnTo>
                    <a:pt x="2394" y="1854"/>
                  </a:lnTo>
                  <a:lnTo>
                    <a:pt x="2412" y="1814"/>
                  </a:lnTo>
                  <a:lnTo>
                    <a:pt x="2430" y="1774"/>
                  </a:lnTo>
                  <a:lnTo>
                    <a:pt x="2446" y="1734"/>
                  </a:lnTo>
                  <a:lnTo>
                    <a:pt x="2460" y="1692"/>
                  </a:lnTo>
                  <a:lnTo>
                    <a:pt x="2560" y="1720"/>
                  </a:lnTo>
                  <a:lnTo>
                    <a:pt x="2596" y="1582"/>
                  </a:lnTo>
                  <a:lnTo>
                    <a:pt x="2498" y="1556"/>
                  </a:lnTo>
                  <a:lnTo>
                    <a:pt x="2506" y="1512"/>
                  </a:lnTo>
                  <a:lnTo>
                    <a:pt x="2512" y="1470"/>
                  </a:lnTo>
                  <a:lnTo>
                    <a:pt x="2516" y="1426"/>
                  </a:lnTo>
                  <a:lnTo>
                    <a:pt x="2520" y="1382"/>
                  </a:lnTo>
                  <a:lnTo>
                    <a:pt x="2622" y="1382"/>
                  </a:lnTo>
                  <a:close/>
                  <a:moveTo>
                    <a:pt x="1312" y="2420"/>
                  </a:moveTo>
                  <a:lnTo>
                    <a:pt x="1312" y="2420"/>
                  </a:lnTo>
                  <a:lnTo>
                    <a:pt x="1254" y="2420"/>
                  </a:lnTo>
                  <a:lnTo>
                    <a:pt x="1198" y="2416"/>
                  </a:lnTo>
                  <a:lnTo>
                    <a:pt x="1142" y="2408"/>
                  </a:lnTo>
                  <a:lnTo>
                    <a:pt x="1088" y="2398"/>
                  </a:lnTo>
                  <a:lnTo>
                    <a:pt x="1034" y="2386"/>
                  </a:lnTo>
                  <a:lnTo>
                    <a:pt x="982" y="2370"/>
                  </a:lnTo>
                  <a:lnTo>
                    <a:pt x="930" y="2354"/>
                  </a:lnTo>
                  <a:lnTo>
                    <a:pt x="880" y="2334"/>
                  </a:lnTo>
                  <a:lnTo>
                    <a:pt x="830" y="2312"/>
                  </a:lnTo>
                  <a:lnTo>
                    <a:pt x="782" y="2286"/>
                  </a:lnTo>
                  <a:lnTo>
                    <a:pt x="736" y="2260"/>
                  </a:lnTo>
                  <a:lnTo>
                    <a:pt x="692" y="2232"/>
                  </a:lnTo>
                  <a:lnTo>
                    <a:pt x="648" y="2200"/>
                  </a:lnTo>
                  <a:lnTo>
                    <a:pt x="606" y="2168"/>
                  </a:lnTo>
                  <a:lnTo>
                    <a:pt x="566" y="2132"/>
                  </a:lnTo>
                  <a:lnTo>
                    <a:pt x="528" y="2096"/>
                  </a:lnTo>
                  <a:lnTo>
                    <a:pt x="490" y="2058"/>
                  </a:lnTo>
                  <a:lnTo>
                    <a:pt x="456" y="2018"/>
                  </a:lnTo>
                  <a:lnTo>
                    <a:pt x="422" y="1976"/>
                  </a:lnTo>
                  <a:lnTo>
                    <a:pt x="392" y="1932"/>
                  </a:lnTo>
                  <a:lnTo>
                    <a:pt x="362" y="1886"/>
                  </a:lnTo>
                  <a:lnTo>
                    <a:pt x="336" y="1840"/>
                  </a:lnTo>
                  <a:lnTo>
                    <a:pt x="312" y="1792"/>
                  </a:lnTo>
                  <a:lnTo>
                    <a:pt x="290" y="1744"/>
                  </a:lnTo>
                  <a:lnTo>
                    <a:pt x="270" y="1692"/>
                  </a:lnTo>
                  <a:lnTo>
                    <a:pt x="252" y="1642"/>
                  </a:lnTo>
                  <a:lnTo>
                    <a:pt x="238" y="1588"/>
                  </a:lnTo>
                  <a:lnTo>
                    <a:pt x="224" y="1534"/>
                  </a:lnTo>
                  <a:lnTo>
                    <a:pt x="216" y="1480"/>
                  </a:lnTo>
                  <a:lnTo>
                    <a:pt x="208" y="1424"/>
                  </a:lnTo>
                  <a:lnTo>
                    <a:pt x="204" y="1368"/>
                  </a:lnTo>
                  <a:lnTo>
                    <a:pt x="202" y="1312"/>
                  </a:lnTo>
                  <a:lnTo>
                    <a:pt x="204" y="1254"/>
                  </a:lnTo>
                  <a:lnTo>
                    <a:pt x="208" y="1198"/>
                  </a:lnTo>
                  <a:lnTo>
                    <a:pt x="216" y="1142"/>
                  </a:lnTo>
                  <a:lnTo>
                    <a:pt x="224" y="1088"/>
                  </a:lnTo>
                  <a:lnTo>
                    <a:pt x="238" y="1034"/>
                  </a:lnTo>
                  <a:lnTo>
                    <a:pt x="252" y="982"/>
                  </a:lnTo>
                  <a:lnTo>
                    <a:pt x="270" y="930"/>
                  </a:lnTo>
                  <a:lnTo>
                    <a:pt x="290" y="880"/>
                  </a:lnTo>
                  <a:lnTo>
                    <a:pt x="312" y="830"/>
                  </a:lnTo>
                  <a:lnTo>
                    <a:pt x="336" y="782"/>
                  </a:lnTo>
                  <a:lnTo>
                    <a:pt x="362" y="736"/>
                  </a:lnTo>
                  <a:lnTo>
                    <a:pt x="392" y="692"/>
                  </a:lnTo>
                  <a:lnTo>
                    <a:pt x="422" y="648"/>
                  </a:lnTo>
                  <a:lnTo>
                    <a:pt x="456" y="606"/>
                  </a:lnTo>
                  <a:lnTo>
                    <a:pt x="490" y="566"/>
                  </a:lnTo>
                  <a:lnTo>
                    <a:pt x="528" y="526"/>
                  </a:lnTo>
                  <a:lnTo>
                    <a:pt x="566" y="490"/>
                  </a:lnTo>
                  <a:lnTo>
                    <a:pt x="606" y="456"/>
                  </a:lnTo>
                  <a:lnTo>
                    <a:pt x="648" y="422"/>
                  </a:lnTo>
                  <a:lnTo>
                    <a:pt x="692" y="392"/>
                  </a:lnTo>
                  <a:lnTo>
                    <a:pt x="736" y="362"/>
                  </a:lnTo>
                  <a:lnTo>
                    <a:pt x="782" y="336"/>
                  </a:lnTo>
                  <a:lnTo>
                    <a:pt x="830" y="312"/>
                  </a:lnTo>
                  <a:lnTo>
                    <a:pt x="880" y="290"/>
                  </a:lnTo>
                  <a:lnTo>
                    <a:pt x="930" y="270"/>
                  </a:lnTo>
                  <a:lnTo>
                    <a:pt x="982" y="252"/>
                  </a:lnTo>
                  <a:lnTo>
                    <a:pt x="1034" y="236"/>
                  </a:lnTo>
                  <a:lnTo>
                    <a:pt x="1088" y="224"/>
                  </a:lnTo>
                  <a:lnTo>
                    <a:pt x="1142" y="214"/>
                  </a:lnTo>
                  <a:lnTo>
                    <a:pt x="1198" y="208"/>
                  </a:lnTo>
                  <a:lnTo>
                    <a:pt x="1254" y="204"/>
                  </a:lnTo>
                  <a:lnTo>
                    <a:pt x="1312" y="202"/>
                  </a:lnTo>
                  <a:lnTo>
                    <a:pt x="1368" y="204"/>
                  </a:lnTo>
                  <a:lnTo>
                    <a:pt x="1426" y="208"/>
                  </a:lnTo>
                  <a:lnTo>
                    <a:pt x="1480" y="214"/>
                  </a:lnTo>
                  <a:lnTo>
                    <a:pt x="1536" y="224"/>
                  </a:lnTo>
                  <a:lnTo>
                    <a:pt x="1588" y="236"/>
                  </a:lnTo>
                  <a:lnTo>
                    <a:pt x="1642" y="252"/>
                  </a:lnTo>
                  <a:lnTo>
                    <a:pt x="1694" y="270"/>
                  </a:lnTo>
                  <a:lnTo>
                    <a:pt x="1744" y="290"/>
                  </a:lnTo>
                  <a:lnTo>
                    <a:pt x="1792" y="312"/>
                  </a:lnTo>
                  <a:lnTo>
                    <a:pt x="1840" y="336"/>
                  </a:lnTo>
                  <a:lnTo>
                    <a:pt x="1886" y="362"/>
                  </a:lnTo>
                  <a:lnTo>
                    <a:pt x="1932" y="392"/>
                  </a:lnTo>
                  <a:lnTo>
                    <a:pt x="1976" y="422"/>
                  </a:lnTo>
                  <a:lnTo>
                    <a:pt x="2018" y="456"/>
                  </a:lnTo>
                  <a:lnTo>
                    <a:pt x="2058" y="490"/>
                  </a:lnTo>
                  <a:lnTo>
                    <a:pt x="2096" y="526"/>
                  </a:lnTo>
                  <a:lnTo>
                    <a:pt x="2132" y="566"/>
                  </a:lnTo>
                  <a:lnTo>
                    <a:pt x="2168" y="606"/>
                  </a:lnTo>
                  <a:lnTo>
                    <a:pt x="2200" y="648"/>
                  </a:lnTo>
                  <a:lnTo>
                    <a:pt x="2232" y="692"/>
                  </a:lnTo>
                  <a:lnTo>
                    <a:pt x="2260" y="736"/>
                  </a:lnTo>
                  <a:lnTo>
                    <a:pt x="2288" y="782"/>
                  </a:lnTo>
                  <a:lnTo>
                    <a:pt x="2312" y="830"/>
                  </a:lnTo>
                  <a:lnTo>
                    <a:pt x="2334" y="880"/>
                  </a:lnTo>
                  <a:lnTo>
                    <a:pt x="2354" y="930"/>
                  </a:lnTo>
                  <a:lnTo>
                    <a:pt x="2372" y="982"/>
                  </a:lnTo>
                  <a:lnTo>
                    <a:pt x="2386" y="1034"/>
                  </a:lnTo>
                  <a:lnTo>
                    <a:pt x="2398" y="1088"/>
                  </a:lnTo>
                  <a:lnTo>
                    <a:pt x="2408" y="1142"/>
                  </a:lnTo>
                  <a:lnTo>
                    <a:pt x="2416" y="1198"/>
                  </a:lnTo>
                  <a:lnTo>
                    <a:pt x="2420" y="1254"/>
                  </a:lnTo>
                  <a:lnTo>
                    <a:pt x="2422" y="1312"/>
                  </a:lnTo>
                  <a:lnTo>
                    <a:pt x="2420" y="1368"/>
                  </a:lnTo>
                  <a:lnTo>
                    <a:pt x="2416" y="1424"/>
                  </a:lnTo>
                  <a:lnTo>
                    <a:pt x="2408" y="1480"/>
                  </a:lnTo>
                  <a:lnTo>
                    <a:pt x="2398" y="1534"/>
                  </a:lnTo>
                  <a:lnTo>
                    <a:pt x="2386" y="1588"/>
                  </a:lnTo>
                  <a:lnTo>
                    <a:pt x="2372" y="1642"/>
                  </a:lnTo>
                  <a:lnTo>
                    <a:pt x="2354" y="1692"/>
                  </a:lnTo>
                  <a:lnTo>
                    <a:pt x="2334" y="1744"/>
                  </a:lnTo>
                  <a:lnTo>
                    <a:pt x="2312" y="1792"/>
                  </a:lnTo>
                  <a:lnTo>
                    <a:pt x="2288" y="1840"/>
                  </a:lnTo>
                  <a:lnTo>
                    <a:pt x="2260" y="1886"/>
                  </a:lnTo>
                  <a:lnTo>
                    <a:pt x="2232" y="1932"/>
                  </a:lnTo>
                  <a:lnTo>
                    <a:pt x="2200" y="1976"/>
                  </a:lnTo>
                  <a:lnTo>
                    <a:pt x="2168" y="2018"/>
                  </a:lnTo>
                  <a:lnTo>
                    <a:pt x="2132" y="2058"/>
                  </a:lnTo>
                  <a:lnTo>
                    <a:pt x="2096" y="2096"/>
                  </a:lnTo>
                  <a:lnTo>
                    <a:pt x="2058" y="2132"/>
                  </a:lnTo>
                  <a:lnTo>
                    <a:pt x="2018" y="2168"/>
                  </a:lnTo>
                  <a:lnTo>
                    <a:pt x="1976" y="2200"/>
                  </a:lnTo>
                  <a:lnTo>
                    <a:pt x="1932" y="2232"/>
                  </a:lnTo>
                  <a:lnTo>
                    <a:pt x="1886" y="2260"/>
                  </a:lnTo>
                  <a:lnTo>
                    <a:pt x="1840" y="2286"/>
                  </a:lnTo>
                  <a:lnTo>
                    <a:pt x="1792" y="2312"/>
                  </a:lnTo>
                  <a:lnTo>
                    <a:pt x="1744" y="2334"/>
                  </a:lnTo>
                  <a:lnTo>
                    <a:pt x="1694" y="2354"/>
                  </a:lnTo>
                  <a:lnTo>
                    <a:pt x="1642" y="2370"/>
                  </a:lnTo>
                  <a:lnTo>
                    <a:pt x="1588" y="2386"/>
                  </a:lnTo>
                  <a:lnTo>
                    <a:pt x="1536" y="2398"/>
                  </a:lnTo>
                  <a:lnTo>
                    <a:pt x="1480" y="2408"/>
                  </a:lnTo>
                  <a:lnTo>
                    <a:pt x="1426" y="2416"/>
                  </a:lnTo>
                  <a:lnTo>
                    <a:pt x="1368" y="2420"/>
                  </a:lnTo>
                  <a:lnTo>
                    <a:pt x="1312" y="2420"/>
                  </a:lnTo>
                  <a:close/>
                </a:path>
              </a:pathLst>
            </a:custGeom>
            <a:solidFill>
              <a:srgbClr val="80808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83986" name="Oval 676"/>
            <p:cNvSpPr>
              <a:spLocks noChangeArrowheads="1"/>
            </p:cNvSpPr>
            <p:nvPr/>
          </p:nvSpPr>
          <p:spPr bwMode="auto">
            <a:xfrm>
              <a:off x="1307091" y="2016046"/>
              <a:ext cx="2695575" cy="2693987"/>
            </a:xfrm>
            <a:prstGeom prst="ellipse">
              <a:avLst/>
            </a:prstGeom>
            <a:solidFill>
              <a:srgbClr val="16B2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endParaRPr kumimoji="1" lang="ko-KR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3987" name="Oval 677"/>
            <p:cNvSpPr>
              <a:spLocks noChangeArrowheads="1"/>
            </p:cNvSpPr>
            <p:nvPr/>
          </p:nvSpPr>
          <p:spPr bwMode="auto">
            <a:xfrm>
              <a:off x="4617028" y="1993821"/>
              <a:ext cx="1801813" cy="1801813"/>
            </a:xfrm>
            <a:prstGeom prst="ellipse">
              <a:avLst/>
            </a:prstGeom>
            <a:solidFill>
              <a:srgbClr val="129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endParaRPr kumimoji="1" lang="ko-KR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3988" name="Freeform 679"/>
            <p:cNvSpPr>
              <a:spLocks noEditPoints="1"/>
            </p:cNvSpPr>
            <p:nvPr/>
          </p:nvSpPr>
          <p:spPr bwMode="auto">
            <a:xfrm rot="21275256">
              <a:off x="5693353" y="3676570"/>
              <a:ext cx="2303463" cy="2305051"/>
            </a:xfrm>
            <a:custGeom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5" h="1815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rgbClr val="80808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58" name="Oval 680"/>
            <p:cNvSpPr>
              <a:spLocks noChangeArrowheads="1"/>
            </p:cNvSpPr>
            <p:nvPr/>
          </p:nvSpPr>
          <p:spPr bwMode="auto">
            <a:xfrm>
              <a:off x="6055516" y="4040530"/>
              <a:ext cx="1577565" cy="15773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1" lang="ko-KR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59" name="Arc 681"/>
            <p:cNvSpPr/>
            <p:nvPr/>
          </p:nvSpPr>
          <p:spPr bwMode="auto">
            <a:xfrm rot="7501686">
              <a:off x="4141339" y="3608170"/>
              <a:ext cx="1907839" cy="1550546"/>
            </a:xfrm>
            <a:custGeom>
              <a:gdLst>
                <a:gd name="T0" fmla="*/ 2147483647 w 21600"/>
                <a:gd name="T1" fmla="*/ 0 h 15695"/>
                <a:gd name="T2" fmla="*/ 2147483647 w 21600"/>
                <a:gd name="T3" fmla="*/ 2147483647 h 15695"/>
                <a:gd name="T4" fmla="*/ 0 w 21600"/>
                <a:gd name="T5" fmla="*/ 2147483647 h 156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695"/>
                <a:gd name="T11" fmla="*/ 21600 w 21600"/>
                <a:gd name="T12" fmla="*/ 15695 h 15695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695" fill="none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</a:path>
                <a:path w="21600" h="15695" stroke="0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  <a:lnTo>
                    <a:pt x="0" y="15695"/>
                  </a:lnTo>
                  <a:lnTo>
                    <a:pt x="14840" y="-1"/>
                  </a:lnTo>
                  <a:close/>
                </a:path>
              </a:pathLst>
            </a:custGeom>
            <a:noFill/>
            <a:ln w="38100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1" lang="zh-CN" altLang="en-US" kern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0" name="Arc 683"/>
            <p:cNvSpPr/>
            <p:nvPr/>
          </p:nvSpPr>
          <p:spPr bwMode="auto">
            <a:xfrm rot="256945">
              <a:off x="7019931" y="2743699"/>
              <a:ext cx="619387" cy="899884"/>
            </a:xfrm>
            <a:custGeom>
              <a:gdLst>
                <a:gd name="T0" fmla="*/ 2147483647 w 21600"/>
                <a:gd name="T1" fmla="*/ 0 h 31203"/>
                <a:gd name="T2" fmla="*/ 2147483647 w 21600"/>
                <a:gd name="T3" fmla="*/ 2147483647 h 31203"/>
                <a:gd name="T4" fmla="*/ 0 w 21600"/>
                <a:gd name="T5" fmla="*/ 2147483647 h 312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203"/>
                <a:gd name="T11" fmla="*/ 21600 w 21600"/>
                <a:gd name="T12" fmla="*/ 31203 h 31203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203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</a:path>
                <a:path w="21600" h="31203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38100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1" lang="zh-CN" altLang="en-US" kern="0">
                <a:solidFill>
                  <a:srgbClr val="000000"/>
                </a:solidFill>
                <a:latin typeface="+mn-ea"/>
              </a:endParaRPr>
            </a:p>
          </p:txBody>
        </p:sp>
      </p:grpSp>
      <p:sp>
        <p:nvSpPr>
          <p:cNvPr id="61" name="Content Placeholder 2"/>
          <p:cNvSpPr txBox="1"/>
          <p:nvPr/>
        </p:nvSpPr>
        <p:spPr bwMode="auto">
          <a:xfrm>
            <a:off x="2932050" y="2375619"/>
            <a:ext cx="7938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sz="1800">
                <a:solidFill>
                  <a:srgbClr val="16B277"/>
                </a:solidFill>
              </a:rPr>
              <a:t>Video</a:t>
            </a:r>
            <a:endParaRPr lang="en-US" altLang="zh-CN" sz="1800">
              <a:solidFill>
                <a:srgbClr val="16B277"/>
              </a:solidFill>
            </a:endParaRPr>
          </a:p>
        </p:txBody>
      </p:sp>
      <p:sp>
        <p:nvSpPr>
          <p:cNvPr id="62" name="Content Placeholder 2"/>
          <p:cNvSpPr txBox="1"/>
          <p:nvPr/>
        </p:nvSpPr>
        <p:spPr bwMode="auto">
          <a:xfrm>
            <a:off x="5261430" y="3483989"/>
            <a:ext cx="6703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id-ID" altLang="zh-CN" sz="1800">
                <a:solidFill>
                  <a:srgbClr val="16B277"/>
                </a:solidFill>
              </a:rPr>
              <a:t>Web</a:t>
            </a:r>
            <a:endParaRPr lang="en-US" altLang="zh-CN" sz="1800">
              <a:solidFill>
                <a:srgbClr val="16B277"/>
              </a:solidFill>
            </a:endParaRPr>
          </a:p>
        </p:txBody>
      </p:sp>
      <p:sp>
        <p:nvSpPr>
          <p:cNvPr id="63" name="Content Placeholder 2"/>
          <p:cNvSpPr txBox="1"/>
          <p:nvPr/>
        </p:nvSpPr>
        <p:spPr bwMode="auto">
          <a:xfrm>
            <a:off x="3397031" y="4691781"/>
            <a:ext cx="9941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id-ID" altLang="zh-CN" sz="1800">
                <a:solidFill>
                  <a:srgbClr val="16B277"/>
                </a:solidFill>
              </a:rPr>
              <a:t>Graphic</a:t>
            </a:r>
            <a:endParaRPr lang="en-US" altLang="zh-CN" sz="1800">
              <a:solidFill>
                <a:srgbClr val="16B277"/>
              </a:solidFill>
            </a:endParaRPr>
          </a:p>
        </p:txBody>
      </p:sp>
      <p:grpSp>
        <p:nvGrpSpPr>
          <p:cNvPr id="4" name="Group 63"/>
          <p:cNvGrpSpPr/>
          <p:nvPr/>
        </p:nvGrpSpPr>
        <p:grpSpPr>
          <a:xfrm>
            <a:off x="5069721" y="4629752"/>
            <a:ext cx="596024" cy="596022"/>
            <a:chOff x="5607375" y="3562825"/>
            <a:chExt cx="587140" cy="587140"/>
          </a:xfrm>
          <a:solidFill>
            <a:srgbClr val="16B277"/>
          </a:solidFill>
        </p:grpSpPr>
        <p:sp>
          <p:nvSpPr>
            <p:cNvPr id="65" name="Freeform 15"/>
            <p:cNvSpPr>
              <a:spLocks noEditPoints="1"/>
            </p:cNvSpPr>
            <p:nvPr/>
          </p:nvSpPr>
          <p:spPr bwMode="auto">
            <a:xfrm>
              <a:off x="5746497" y="3702123"/>
              <a:ext cx="308897" cy="308544"/>
            </a:xfrm>
            <a:custGeom>
              <a:gdLst>
                <a:gd name="T0" fmla="*/ 183 w 371"/>
                <a:gd name="T1" fmla="*/ 1 h 370"/>
                <a:gd name="T2" fmla="*/ 2 w 371"/>
                <a:gd name="T3" fmla="*/ 187 h 370"/>
                <a:gd name="T4" fmla="*/ 188 w 371"/>
                <a:gd name="T5" fmla="*/ 369 h 370"/>
                <a:gd name="T6" fmla="*/ 370 w 371"/>
                <a:gd name="T7" fmla="*/ 182 h 370"/>
                <a:gd name="T8" fmla="*/ 183 w 371"/>
                <a:gd name="T9" fmla="*/ 1 h 370"/>
                <a:gd name="T10" fmla="*/ 184 w 371"/>
                <a:gd name="T11" fmla="*/ 25 h 370"/>
                <a:gd name="T12" fmla="*/ 260 w 371"/>
                <a:gd name="T13" fmla="*/ 43 h 370"/>
                <a:gd name="T14" fmla="*/ 235 w 371"/>
                <a:gd name="T15" fmla="*/ 84 h 370"/>
                <a:gd name="T16" fmla="*/ 186 w 371"/>
                <a:gd name="T17" fmla="*/ 73 h 370"/>
                <a:gd name="T18" fmla="*/ 137 w 371"/>
                <a:gd name="T19" fmla="*/ 84 h 370"/>
                <a:gd name="T20" fmla="*/ 112 w 371"/>
                <a:gd name="T21" fmla="*/ 43 h 370"/>
                <a:gd name="T22" fmla="*/ 184 w 371"/>
                <a:gd name="T23" fmla="*/ 25 h 370"/>
                <a:gd name="T24" fmla="*/ 85 w 371"/>
                <a:gd name="T25" fmla="*/ 234 h 370"/>
                <a:gd name="T26" fmla="*/ 44 w 371"/>
                <a:gd name="T27" fmla="*/ 259 h 370"/>
                <a:gd name="T28" fmla="*/ 26 w 371"/>
                <a:gd name="T29" fmla="*/ 187 h 370"/>
                <a:gd name="T30" fmla="*/ 44 w 371"/>
                <a:gd name="T31" fmla="*/ 111 h 370"/>
                <a:gd name="T32" fmla="*/ 85 w 371"/>
                <a:gd name="T33" fmla="*/ 136 h 370"/>
                <a:gd name="T34" fmla="*/ 74 w 371"/>
                <a:gd name="T35" fmla="*/ 185 h 370"/>
                <a:gd name="T36" fmla="*/ 85 w 371"/>
                <a:gd name="T37" fmla="*/ 234 h 370"/>
                <a:gd name="T38" fmla="*/ 188 w 371"/>
                <a:gd name="T39" fmla="*/ 345 h 370"/>
                <a:gd name="T40" fmla="*/ 112 w 371"/>
                <a:gd name="T41" fmla="*/ 327 h 370"/>
                <a:gd name="T42" fmla="*/ 137 w 371"/>
                <a:gd name="T43" fmla="*/ 286 h 370"/>
                <a:gd name="T44" fmla="*/ 186 w 371"/>
                <a:gd name="T45" fmla="*/ 297 h 370"/>
                <a:gd name="T46" fmla="*/ 235 w 371"/>
                <a:gd name="T47" fmla="*/ 286 h 370"/>
                <a:gd name="T48" fmla="*/ 260 w 371"/>
                <a:gd name="T49" fmla="*/ 327 h 370"/>
                <a:gd name="T50" fmla="*/ 188 w 371"/>
                <a:gd name="T51" fmla="*/ 345 h 370"/>
                <a:gd name="T52" fmla="*/ 186 w 371"/>
                <a:gd name="T53" fmla="*/ 273 h 370"/>
                <a:gd name="T54" fmla="*/ 98 w 371"/>
                <a:gd name="T55" fmla="*/ 185 h 370"/>
                <a:gd name="T56" fmla="*/ 186 w 371"/>
                <a:gd name="T57" fmla="*/ 97 h 370"/>
                <a:gd name="T58" fmla="*/ 274 w 371"/>
                <a:gd name="T59" fmla="*/ 185 h 370"/>
                <a:gd name="T60" fmla="*/ 186 w 371"/>
                <a:gd name="T61" fmla="*/ 273 h 370"/>
                <a:gd name="T62" fmla="*/ 286 w 371"/>
                <a:gd name="T63" fmla="*/ 234 h 370"/>
                <a:gd name="T64" fmla="*/ 298 w 371"/>
                <a:gd name="T65" fmla="*/ 185 h 370"/>
                <a:gd name="T66" fmla="*/ 286 w 371"/>
                <a:gd name="T67" fmla="*/ 136 h 370"/>
                <a:gd name="T68" fmla="*/ 328 w 371"/>
                <a:gd name="T69" fmla="*/ 111 h 370"/>
                <a:gd name="T70" fmla="*/ 346 w 371"/>
                <a:gd name="T71" fmla="*/ 183 h 370"/>
                <a:gd name="T72" fmla="*/ 328 w 371"/>
                <a:gd name="T73" fmla="*/ 259 h 370"/>
                <a:gd name="T74" fmla="*/ 286 w 371"/>
                <a:gd name="T75" fmla="*/ 234 h 3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latin typeface="+mn-ea"/>
              </a:endParaRPr>
            </a:p>
          </p:txBody>
        </p:sp>
        <p:sp>
          <p:nvSpPr>
            <p:cNvPr id="66" name="Freeform 23"/>
            <p:cNvSpPr>
              <a:spLocks noEditPoints="1"/>
            </p:cNvSpPr>
            <p:nvPr/>
          </p:nvSpPr>
          <p:spPr bwMode="auto">
            <a:xfrm>
              <a:off x="5607375" y="3562825"/>
              <a:ext cx="587140" cy="587140"/>
            </a:xfrm>
            <a:custGeom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latin typeface="+mn-ea"/>
              </a:endParaRPr>
            </a:p>
          </p:txBody>
        </p:sp>
      </p:grpSp>
      <p:grpSp>
        <p:nvGrpSpPr>
          <p:cNvPr id="5" name="Group 66"/>
          <p:cNvGrpSpPr/>
          <p:nvPr/>
        </p:nvGrpSpPr>
        <p:grpSpPr>
          <a:xfrm>
            <a:off x="1640260" y="3314180"/>
            <a:ext cx="1025938" cy="1025938"/>
            <a:chOff x="6665323" y="3562825"/>
            <a:chExt cx="587140" cy="587140"/>
          </a:xfrm>
          <a:noFill/>
        </p:grpSpPr>
        <p:sp>
          <p:nvSpPr>
            <p:cNvPr id="68" name="Freeform 19"/>
            <p:cNvSpPr>
              <a:spLocks noEditPoints="1"/>
            </p:cNvSpPr>
            <p:nvPr/>
          </p:nvSpPr>
          <p:spPr bwMode="auto">
            <a:xfrm>
              <a:off x="6808144" y="3735126"/>
              <a:ext cx="301499" cy="242538"/>
            </a:xfrm>
            <a:custGeom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latin typeface="+mn-ea"/>
              </a:endParaRPr>
            </a:p>
          </p:txBody>
        </p:sp>
        <p:sp>
          <p:nvSpPr>
            <p:cNvPr id="69" name="Freeform 23"/>
            <p:cNvSpPr>
              <a:spLocks noEditPoints="1"/>
            </p:cNvSpPr>
            <p:nvPr/>
          </p:nvSpPr>
          <p:spPr bwMode="auto">
            <a:xfrm>
              <a:off x="6665323" y="3562825"/>
              <a:ext cx="587140" cy="587140"/>
            </a:xfrm>
            <a:custGeom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latin typeface="+mn-ea"/>
              </a:endParaRPr>
            </a:p>
          </p:txBody>
        </p:sp>
      </p:grpSp>
      <p:grpSp>
        <p:nvGrpSpPr>
          <p:cNvPr id="6" name="Group 69"/>
          <p:cNvGrpSpPr/>
          <p:nvPr/>
        </p:nvGrpSpPr>
        <p:grpSpPr>
          <a:xfrm>
            <a:off x="4028618" y="3125652"/>
            <a:ext cx="630010" cy="630006"/>
            <a:chOff x="7740352" y="3562825"/>
            <a:chExt cx="587140" cy="587140"/>
          </a:xfrm>
          <a:noFill/>
        </p:grpSpPr>
        <p:sp>
          <p:nvSpPr>
            <p:cNvPr id="71" name="Freeform 70"/>
            <p:cNvSpPr>
              <a:spLocks noEditPoints="1"/>
            </p:cNvSpPr>
            <p:nvPr/>
          </p:nvSpPr>
          <p:spPr bwMode="auto">
            <a:xfrm>
              <a:off x="7740352" y="3562825"/>
              <a:ext cx="587140" cy="587140"/>
            </a:xfrm>
            <a:custGeom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latin typeface="+mn-ea"/>
              </a:endParaRPr>
            </a:p>
          </p:txBody>
        </p:sp>
        <p:sp>
          <p:nvSpPr>
            <p:cNvPr id="72" name="Freeform 27"/>
            <p:cNvSpPr>
              <a:spLocks noEditPoints="1"/>
            </p:cNvSpPr>
            <p:nvPr/>
          </p:nvSpPr>
          <p:spPr bwMode="auto">
            <a:xfrm>
              <a:off x="7931746" y="3722078"/>
              <a:ext cx="204352" cy="268635"/>
            </a:xfrm>
            <a:custGeom>
              <a:gdLst>
                <a:gd name="T0" fmla="*/ 96 w 256"/>
                <a:gd name="T1" fmla="*/ 48 h 336"/>
                <a:gd name="T2" fmla="*/ 48 w 256"/>
                <a:gd name="T3" fmla="*/ 0 h 336"/>
                <a:gd name="T4" fmla="*/ 0 w 256"/>
                <a:gd name="T5" fmla="*/ 48 h 336"/>
                <a:gd name="T6" fmla="*/ 29 w 256"/>
                <a:gd name="T7" fmla="*/ 92 h 336"/>
                <a:gd name="T8" fmla="*/ 29 w 256"/>
                <a:gd name="T9" fmla="*/ 244 h 336"/>
                <a:gd name="T10" fmla="*/ 0 w 256"/>
                <a:gd name="T11" fmla="*/ 288 h 336"/>
                <a:gd name="T12" fmla="*/ 48 w 256"/>
                <a:gd name="T13" fmla="*/ 336 h 336"/>
                <a:gd name="T14" fmla="*/ 96 w 256"/>
                <a:gd name="T15" fmla="*/ 288 h 336"/>
                <a:gd name="T16" fmla="*/ 67 w 256"/>
                <a:gd name="T17" fmla="*/ 244 h 336"/>
                <a:gd name="T18" fmla="*/ 67 w 256"/>
                <a:gd name="T19" fmla="*/ 92 h 336"/>
                <a:gd name="T20" fmla="*/ 96 w 256"/>
                <a:gd name="T21" fmla="*/ 48 h 336"/>
                <a:gd name="T22" fmla="*/ 75 w 256"/>
                <a:gd name="T23" fmla="*/ 288 h 336"/>
                <a:gd name="T24" fmla="*/ 48 w 256"/>
                <a:gd name="T25" fmla="*/ 316 h 336"/>
                <a:gd name="T26" fmla="*/ 20 w 256"/>
                <a:gd name="T27" fmla="*/ 288 h 336"/>
                <a:gd name="T28" fmla="*/ 48 w 256"/>
                <a:gd name="T29" fmla="*/ 260 h 336"/>
                <a:gd name="T30" fmla="*/ 75 w 256"/>
                <a:gd name="T31" fmla="*/ 288 h 336"/>
                <a:gd name="T32" fmla="*/ 48 w 256"/>
                <a:gd name="T33" fmla="*/ 76 h 336"/>
                <a:gd name="T34" fmla="*/ 20 w 256"/>
                <a:gd name="T35" fmla="*/ 48 h 336"/>
                <a:gd name="T36" fmla="*/ 48 w 256"/>
                <a:gd name="T37" fmla="*/ 20 h 336"/>
                <a:gd name="T38" fmla="*/ 75 w 256"/>
                <a:gd name="T39" fmla="*/ 48 h 336"/>
                <a:gd name="T40" fmla="*/ 48 w 256"/>
                <a:gd name="T41" fmla="*/ 76 h 336"/>
                <a:gd name="T42" fmla="*/ 227 w 256"/>
                <a:gd name="T43" fmla="*/ 244 h 336"/>
                <a:gd name="T44" fmla="*/ 227 w 256"/>
                <a:gd name="T45" fmla="*/ 92 h 336"/>
                <a:gd name="T46" fmla="*/ 256 w 256"/>
                <a:gd name="T47" fmla="*/ 48 h 336"/>
                <a:gd name="T48" fmla="*/ 208 w 256"/>
                <a:gd name="T49" fmla="*/ 0 h 336"/>
                <a:gd name="T50" fmla="*/ 160 w 256"/>
                <a:gd name="T51" fmla="*/ 48 h 336"/>
                <a:gd name="T52" fmla="*/ 189 w 256"/>
                <a:gd name="T53" fmla="*/ 92 h 336"/>
                <a:gd name="T54" fmla="*/ 189 w 256"/>
                <a:gd name="T55" fmla="*/ 244 h 336"/>
                <a:gd name="T56" fmla="*/ 160 w 256"/>
                <a:gd name="T57" fmla="*/ 288 h 336"/>
                <a:gd name="T58" fmla="*/ 208 w 256"/>
                <a:gd name="T59" fmla="*/ 336 h 336"/>
                <a:gd name="T60" fmla="*/ 256 w 256"/>
                <a:gd name="T61" fmla="*/ 288 h 336"/>
                <a:gd name="T62" fmla="*/ 227 w 256"/>
                <a:gd name="T63" fmla="*/ 244 h 336"/>
                <a:gd name="T64" fmla="*/ 180 w 256"/>
                <a:gd name="T65" fmla="*/ 48 h 336"/>
                <a:gd name="T66" fmla="*/ 208 w 256"/>
                <a:gd name="T67" fmla="*/ 20 h 336"/>
                <a:gd name="T68" fmla="*/ 235 w 256"/>
                <a:gd name="T69" fmla="*/ 48 h 336"/>
                <a:gd name="T70" fmla="*/ 208 w 256"/>
                <a:gd name="T71" fmla="*/ 76 h 336"/>
                <a:gd name="T72" fmla="*/ 180 w 256"/>
                <a:gd name="T73" fmla="*/ 48 h 336"/>
                <a:gd name="T74" fmla="*/ 208 w 256"/>
                <a:gd name="T75" fmla="*/ 316 h 336"/>
                <a:gd name="T76" fmla="*/ 180 w 256"/>
                <a:gd name="T77" fmla="*/ 288 h 336"/>
                <a:gd name="T78" fmla="*/ 208 w 256"/>
                <a:gd name="T79" fmla="*/ 260 h 336"/>
                <a:gd name="T80" fmla="*/ 235 w 256"/>
                <a:gd name="T81" fmla="*/ 288 h 336"/>
                <a:gd name="T82" fmla="*/ 208 w 256"/>
                <a:gd name="T83" fmla="*/ 316 h 3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336">
                  <a:moveTo>
                    <a:pt x="96" y="48"/>
                  </a:moveTo>
                  <a:cubicBezTo>
                    <a:pt x="96" y="21"/>
                    <a:pt x="74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68"/>
                    <a:pt x="12" y="85"/>
                    <a:pt x="29" y="92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12" y="251"/>
                    <a:pt x="0" y="268"/>
                    <a:pt x="0" y="288"/>
                  </a:cubicBezTo>
                  <a:cubicBezTo>
                    <a:pt x="0" y="314"/>
                    <a:pt x="21" y="336"/>
                    <a:pt x="48" y="336"/>
                  </a:cubicBezTo>
                  <a:cubicBezTo>
                    <a:pt x="74" y="336"/>
                    <a:pt x="96" y="314"/>
                    <a:pt x="96" y="288"/>
                  </a:cubicBezTo>
                  <a:cubicBezTo>
                    <a:pt x="96" y="268"/>
                    <a:pt x="84" y="251"/>
                    <a:pt x="67" y="24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4" y="85"/>
                    <a:pt x="96" y="68"/>
                    <a:pt x="96" y="48"/>
                  </a:cubicBezTo>
                  <a:close/>
                  <a:moveTo>
                    <a:pt x="75" y="288"/>
                  </a:moveTo>
                  <a:cubicBezTo>
                    <a:pt x="75" y="303"/>
                    <a:pt x="63" y="316"/>
                    <a:pt x="48" y="316"/>
                  </a:cubicBezTo>
                  <a:cubicBezTo>
                    <a:pt x="32" y="316"/>
                    <a:pt x="20" y="303"/>
                    <a:pt x="20" y="288"/>
                  </a:cubicBezTo>
                  <a:cubicBezTo>
                    <a:pt x="20" y="273"/>
                    <a:pt x="32" y="260"/>
                    <a:pt x="48" y="260"/>
                  </a:cubicBezTo>
                  <a:cubicBezTo>
                    <a:pt x="63" y="260"/>
                    <a:pt x="75" y="273"/>
                    <a:pt x="75" y="288"/>
                  </a:cubicBezTo>
                  <a:close/>
                  <a:moveTo>
                    <a:pt x="48" y="76"/>
                  </a:moveTo>
                  <a:cubicBezTo>
                    <a:pt x="32" y="76"/>
                    <a:pt x="20" y="63"/>
                    <a:pt x="20" y="48"/>
                  </a:cubicBezTo>
                  <a:cubicBezTo>
                    <a:pt x="20" y="33"/>
                    <a:pt x="32" y="20"/>
                    <a:pt x="48" y="20"/>
                  </a:cubicBezTo>
                  <a:cubicBezTo>
                    <a:pt x="63" y="20"/>
                    <a:pt x="75" y="33"/>
                    <a:pt x="75" y="48"/>
                  </a:cubicBezTo>
                  <a:cubicBezTo>
                    <a:pt x="75" y="63"/>
                    <a:pt x="63" y="76"/>
                    <a:pt x="48" y="76"/>
                  </a:cubicBezTo>
                  <a:close/>
                  <a:moveTo>
                    <a:pt x="227" y="244"/>
                  </a:moveTo>
                  <a:cubicBezTo>
                    <a:pt x="227" y="92"/>
                    <a:pt x="227" y="92"/>
                    <a:pt x="227" y="92"/>
                  </a:cubicBezTo>
                  <a:cubicBezTo>
                    <a:pt x="244" y="85"/>
                    <a:pt x="256" y="68"/>
                    <a:pt x="256" y="48"/>
                  </a:cubicBezTo>
                  <a:cubicBezTo>
                    <a:pt x="256" y="21"/>
                    <a:pt x="234" y="0"/>
                    <a:pt x="208" y="0"/>
                  </a:cubicBezTo>
                  <a:cubicBezTo>
                    <a:pt x="181" y="0"/>
                    <a:pt x="160" y="21"/>
                    <a:pt x="160" y="48"/>
                  </a:cubicBezTo>
                  <a:cubicBezTo>
                    <a:pt x="160" y="68"/>
                    <a:pt x="172" y="85"/>
                    <a:pt x="189" y="92"/>
                  </a:cubicBezTo>
                  <a:cubicBezTo>
                    <a:pt x="189" y="244"/>
                    <a:pt x="189" y="244"/>
                    <a:pt x="189" y="244"/>
                  </a:cubicBezTo>
                  <a:cubicBezTo>
                    <a:pt x="172" y="251"/>
                    <a:pt x="160" y="268"/>
                    <a:pt x="160" y="288"/>
                  </a:cubicBezTo>
                  <a:cubicBezTo>
                    <a:pt x="160" y="314"/>
                    <a:pt x="181" y="336"/>
                    <a:pt x="208" y="336"/>
                  </a:cubicBezTo>
                  <a:cubicBezTo>
                    <a:pt x="234" y="336"/>
                    <a:pt x="256" y="314"/>
                    <a:pt x="256" y="288"/>
                  </a:cubicBezTo>
                  <a:cubicBezTo>
                    <a:pt x="256" y="268"/>
                    <a:pt x="244" y="251"/>
                    <a:pt x="227" y="244"/>
                  </a:cubicBezTo>
                  <a:close/>
                  <a:moveTo>
                    <a:pt x="180" y="48"/>
                  </a:moveTo>
                  <a:cubicBezTo>
                    <a:pt x="180" y="33"/>
                    <a:pt x="192" y="20"/>
                    <a:pt x="208" y="20"/>
                  </a:cubicBezTo>
                  <a:cubicBezTo>
                    <a:pt x="223" y="20"/>
                    <a:pt x="235" y="33"/>
                    <a:pt x="235" y="48"/>
                  </a:cubicBezTo>
                  <a:cubicBezTo>
                    <a:pt x="235" y="63"/>
                    <a:pt x="223" y="76"/>
                    <a:pt x="208" y="76"/>
                  </a:cubicBezTo>
                  <a:cubicBezTo>
                    <a:pt x="192" y="76"/>
                    <a:pt x="180" y="63"/>
                    <a:pt x="180" y="48"/>
                  </a:cubicBezTo>
                  <a:close/>
                  <a:moveTo>
                    <a:pt x="208" y="316"/>
                  </a:moveTo>
                  <a:cubicBezTo>
                    <a:pt x="192" y="316"/>
                    <a:pt x="180" y="303"/>
                    <a:pt x="180" y="288"/>
                  </a:cubicBezTo>
                  <a:cubicBezTo>
                    <a:pt x="180" y="273"/>
                    <a:pt x="192" y="260"/>
                    <a:pt x="208" y="260"/>
                  </a:cubicBezTo>
                  <a:cubicBezTo>
                    <a:pt x="223" y="260"/>
                    <a:pt x="235" y="273"/>
                    <a:pt x="235" y="288"/>
                  </a:cubicBezTo>
                  <a:cubicBezTo>
                    <a:pt x="235" y="303"/>
                    <a:pt x="223" y="316"/>
                    <a:pt x="208" y="316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latin typeface="+mn-ea"/>
              </a:endParaRPr>
            </a:p>
          </p:txBody>
        </p:sp>
      </p:grp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en-US" altLang="zh-CN"/>
          </a:p>
        </p:txBody>
      </p:sp>
      <p:sp>
        <p:nvSpPr>
          <p:cNvPr id="29" name="文本框 28"/>
          <p:cNvSpPr txBox="1"/>
          <p:nvPr/>
        </p:nvSpPr>
        <p:spPr>
          <a:xfrm>
            <a:off x="6973638" y="2375619"/>
            <a:ext cx="3905760" cy="350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</a:rPr>
              <a:t>请输入内容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6973638" y="1975509"/>
            <a:ext cx="1499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16B277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2000" b="1">
              <a:solidFill>
                <a:srgbClr val="16B277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973638" y="3754458"/>
            <a:ext cx="3905760" cy="350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</a:rPr>
              <a:t>请输入内容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32" name="Rectangle 36"/>
          <p:cNvSpPr>
            <a:spLocks noChangeArrowheads="1"/>
          </p:cNvSpPr>
          <p:nvPr/>
        </p:nvSpPr>
        <p:spPr bwMode="auto">
          <a:xfrm>
            <a:off x="6973638" y="3354348"/>
            <a:ext cx="1499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16B277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2000" b="1">
              <a:solidFill>
                <a:srgbClr val="16B277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973638" y="5133297"/>
            <a:ext cx="3905760" cy="350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</a:rPr>
              <a:t>请输入内容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6973638" y="4733187"/>
            <a:ext cx="1499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16B277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2000" b="1">
              <a:solidFill>
                <a:srgbClr val="16B277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 1"/>
          <p:cNvSpPr/>
          <p:nvPr/>
        </p:nvSpPr>
        <p:spPr>
          <a:xfrm>
            <a:off x="2712361" y="1646138"/>
            <a:ext cx="7955639" cy="2099286"/>
          </a:xfrm>
          <a:custGeom>
            <a:gdLst>
              <a:gd name="connsiteX0" fmla="*/ 0 w 9751861"/>
              <a:gd name="connsiteY0" fmla="*/ 0 h 2340000"/>
              <a:gd name="connsiteX1" fmla="*/ 8581861 w 9751861"/>
              <a:gd name="connsiteY1" fmla="*/ 0 h 2340000"/>
              <a:gd name="connsiteX2" fmla="*/ 9751861 w 9751861"/>
              <a:gd name="connsiteY2" fmla="*/ 1170000 h 2340000"/>
              <a:gd name="connsiteX3" fmla="*/ 8581861 w 9751861"/>
              <a:gd name="connsiteY3" fmla="*/ 2340000 h 2340000"/>
              <a:gd name="connsiteX4" fmla="*/ 40 w 9751861"/>
              <a:gd name="connsiteY4" fmla="*/ 2340000 h 2340000"/>
              <a:gd name="connsiteX5" fmla="*/ 106682 w 9751861"/>
              <a:gd name="connsiteY5" fmla="*/ 2334615 h 2340000"/>
              <a:gd name="connsiteX6" fmla="*/ 1157647 w 9751861"/>
              <a:gd name="connsiteY6" fmla="*/ 1170001 h 2340000"/>
              <a:gd name="connsiteX7" fmla="*/ 106682 w 9751861"/>
              <a:gd name="connsiteY7" fmla="*/ 5387 h 234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51861" h="2340000">
                <a:moveTo>
                  <a:pt x="0" y="0"/>
                </a:moveTo>
                <a:lnTo>
                  <a:pt x="8581861" y="0"/>
                </a:lnTo>
                <a:cubicBezTo>
                  <a:pt x="9228034" y="0"/>
                  <a:pt x="9751861" y="523827"/>
                  <a:pt x="9751861" y="1170000"/>
                </a:cubicBezTo>
                <a:cubicBezTo>
                  <a:pt x="9751861" y="1816173"/>
                  <a:pt x="9228034" y="2340000"/>
                  <a:pt x="8581861" y="2340000"/>
                </a:cubicBezTo>
                <a:lnTo>
                  <a:pt x="40" y="2340000"/>
                </a:lnTo>
                <a:lnTo>
                  <a:pt x="106682" y="2334615"/>
                </a:lnTo>
                <a:cubicBezTo>
                  <a:pt x="696994" y="2274666"/>
                  <a:pt x="1157647" y="1776130"/>
                  <a:pt x="1157647" y="1170001"/>
                </a:cubicBezTo>
                <a:cubicBezTo>
                  <a:pt x="1157647" y="563873"/>
                  <a:pt x="696994" y="65336"/>
                  <a:pt x="106682" y="5387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529556" y="1645426"/>
            <a:ext cx="2100711" cy="2100710"/>
            <a:chOff x="1529556" y="1147539"/>
            <a:chExt cx="2100711" cy="2100710"/>
          </a:xfrm>
        </p:grpSpPr>
        <p:sp>
          <p:nvSpPr>
            <p:cNvPr id="3" name="流程图: 联系 10"/>
            <p:cNvSpPr/>
            <p:nvPr/>
          </p:nvSpPr>
          <p:spPr>
            <a:xfrm>
              <a:off x="1529556" y="1147539"/>
              <a:ext cx="2100711" cy="210071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16B27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4" name="KSO_Shape"/>
            <p:cNvSpPr/>
            <p:nvPr/>
          </p:nvSpPr>
          <p:spPr>
            <a:xfrm>
              <a:off x="2137694" y="1343368"/>
              <a:ext cx="883010" cy="1709053"/>
            </a:xfrm>
            <a:custGeom>
              <a:rect l="l" t="t" r="r" b="b"/>
              <a:pathLst>
                <a:path w="987289" h="1912712">
                  <a:moveTo>
                    <a:pt x="287267" y="357754"/>
                  </a:moveTo>
                  <a:lnTo>
                    <a:pt x="696037" y="357754"/>
                  </a:lnTo>
                  <a:cubicBezTo>
                    <a:pt x="751531" y="357754"/>
                    <a:pt x="799531" y="389836"/>
                    <a:pt x="821308" y="437053"/>
                  </a:cubicBezTo>
                  <a:cubicBezTo>
                    <a:pt x="828839" y="444251"/>
                    <a:pt x="834170" y="453657"/>
                    <a:pt x="837118" y="464360"/>
                  </a:cubicBezTo>
                  <a:lnTo>
                    <a:pt x="984815" y="1000638"/>
                  </a:lnTo>
                  <a:cubicBezTo>
                    <a:pt x="994856" y="1037095"/>
                    <a:pt x="973441" y="1074789"/>
                    <a:pt x="936984" y="1084830"/>
                  </a:cubicBezTo>
                  <a:lnTo>
                    <a:pt x="936986" y="1084831"/>
                  </a:lnTo>
                  <a:cubicBezTo>
                    <a:pt x="901976" y="1094473"/>
                    <a:pt x="865826" y="1075107"/>
                    <a:pt x="854828" y="1041024"/>
                  </a:cubicBezTo>
                  <a:lnTo>
                    <a:pt x="726065" y="573497"/>
                  </a:lnTo>
                  <a:cubicBezTo>
                    <a:pt x="721080" y="555394"/>
                    <a:pt x="702362" y="544760"/>
                    <a:pt x="684259" y="549746"/>
                  </a:cubicBezTo>
                  <a:cubicBezTo>
                    <a:pt x="666156" y="554732"/>
                    <a:pt x="655522" y="573449"/>
                    <a:pt x="660508" y="591552"/>
                  </a:cubicBezTo>
                  <a:lnTo>
                    <a:pt x="852387" y="1288247"/>
                  </a:lnTo>
                  <a:lnTo>
                    <a:pt x="863126" y="1336447"/>
                  </a:lnTo>
                  <a:lnTo>
                    <a:pt x="679772" y="1336447"/>
                  </a:lnTo>
                  <a:lnTo>
                    <a:pt x="679772" y="1834130"/>
                  </a:lnTo>
                  <a:cubicBezTo>
                    <a:pt x="679772" y="1877529"/>
                    <a:pt x="644590" y="1912711"/>
                    <a:pt x="601191" y="1912711"/>
                  </a:cubicBezTo>
                  <a:cubicBezTo>
                    <a:pt x="557792" y="1912711"/>
                    <a:pt x="522610" y="1877529"/>
                    <a:pt x="522610" y="1834130"/>
                  </a:cubicBezTo>
                  <a:lnTo>
                    <a:pt x="522610" y="1336447"/>
                  </a:lnTo>
                  <a:lnTo>
                    <a:pt x="467841" y="1336447"/>
                  </a:lnTo>
                  <a:cubicBezTo>
                    <a:pt x="467841" y="1502738"/>
                    <a:pt x="467840" y="1669030"/>
                    <a:pt x="467840" y="1835321"/>
                  </a:cubicBezTo>
                  <a:cubicBezTo>
                    <a:pt x="467840" y="1878063"/>
                    <a:pt x="433191" y="1912712"/>
                    <a:pt x="390449" y="1912712"/>
                  </a:cubicBezTo>
                  <a:lnTo>
                    <a:pt x="390450" y="1912711"/>
                  </a:lnTo>
                  <a:cubicBezTo>
                    <a:pt x="347708" y="1912711"/>
                    <a:pt x="313059" y="1878062"/>
                    <a:pt x="313059" y="1835320"/>
                  </a:cubicBezTo>
                  <a:lnTo>
                    <a:pt x="313059" y="1336447"/>
                  </a:lnTo>
                  <a:lnTo>
                    <a:pt x="122692" y="1336447"/>
                  </a:lnTo>
                  <a:lnTo>
                    <a:pt x="327846" y="591552"/>
                  </a:lnTo>
                  <a:cubicBezTo>
                    <a:pt x="332832" y="573449"/>
                    <a:pt x="322198" y="554732"/>
                    <a:pt x="304095" y="549746"/>
                  </a:cubicBezTo>
                  <a:cubicBezTo>
                    <a:pt x="285992" y="544760"/>
                    <a:pt x="267275" y="555394"/>
                    <a:pt x="262289" y="573497"/>
                  </a:cubicBezTo>
                  <a:lnTo>
                    <a:pt x="176423" y="885270"/>
                  </a:lnTo>
                  <a:lnTo>
                    <a:pt x="176320" y="885144"/>
                  </a:lnTo>
                  <a:cubicBezTo>
                    <a:pt x="162379" y="935763"/>
                    <a:pt x="148437" y="986382"/>
                    <a:pt x="134496" y="1037001"/>
                  </a:cubicBezTo>
                  <a:cubicBezTo>
                    <a:pt x="124456" y="1073457"/>
                    <a:pt x="86761" y="1094872"/>
                    <a:pt x="50304" y="1084832"/>
                  </a:cubicBezTo>
                  <a:lnTo>
                    <a:pt x="50306" y="1084831"/>
                  </a:lnTo>
                  <a:cubicBezTo>
                    <a:pt x="13849" y="1074790"/>
                    <a:pt x="-7566" y="1037096"/>
                    <a:pt x="2475" y="1000639"/>
                  </a:cubicBezTo>
                  <a:lnTo>
                    <a:pt x="150173" y="464361"/>
                  </a:lnTo>
                  <a:lnTo>
                    <a:pt x="155370" y="454078"/>
                  </a:lnTo>
                  <a:cubicBezTo>
                    <a:pt x="172562" y="397845"/>
                    <a:pt x="225232" y="357754"/>
                    <a:pt x="287267" y="357754"/>
                  </a:cubicBezTo>
                  <a:close/>
                  <a:moveTo>
                    <a:pt x="494320" y="0"/>
                  </a:moveTo>
                  <a:cubicBezTo>
                    <a:pt x="581276" y="0"/>
                    <a:pt x="651767" y="70491"/>
                    <a:pt x="651767" y="157447"/>
                  </a:cubicBezTo>
                  <a:cubicBezTo>
                    <a:pt x="651767" y="244403"/>
                    <a:pt x="581276" y="314894"/>
                    <a:pt x="494320" y="314894"/>
                  </a:cubicBezTo>
                  <a:cubicBezTo>
                    <a:pt x="407364" y="314894"/>
                    <a:pt x="336873" y="244403"/>
                    <a:pt x="336873" y="157447"/>
                  </a:cubicBezTo>
                  <a:cubicBezTo>
                    <a:pt x="336873" y="70491"/>
                    <a:pt x="407364" y="0"/>
                    <a:pt x="494320" y="0"/>
                  </a:cubicBezTo>
                  <a:close/>
                </a:path>
              </a:pathLst>
            </a:custGeom>
            <a:solidFill>
              <a:srgbClr val="16B2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7030A0"/>
                </a:solidFill>
                <a:latin typeface="+mn-ea"/>
              </a:endParaRPr>
            </a:p>
          </p:txBody>
        </p:sp>
      </p:grpSp>
      <p:sp>
        <p:nvSpPr>
          <p:cNvPr id="5" name="任意多边形 4"/>
          <p:cNvSpPr/>
          <p:nvPr/>
        </p:nvSpPr>
        <p:spPr>
          <a:xfrm>
            <a:off x="2585607" y="4062825"/>
            <a:ext cx="8082395" cy="2099286"/>
          </a:xfrm>
          <a:custGeom>
            <a:gdLst>
              <a:gd name="connsiteX0" fmla="*/ 0 w 9751861"/>
              <a:gd name="connsiteY0" fmla="*/ 0 h 2340000"/>
              <a:gd name="connsiteX1" fmla="*/ 8581861 w 9751861"/>
              <a:gd name="connsiteY1" fmla="*/ 0 h 2340000"/>
              <a:gd name="connsiteX2" fmla="*/ 9751861 w 9751861"/>
              <a:gd name="connsiteY2" fmla="*/ 1170000 h 2340000"/>
              <a:gd name="connsiteX3" fmla="*/ 8581861 w 9751861"/>
              <a:gd name="connsiteY3" fmla="*/ 2340000 h 2340000"/>
              <a:gd name="connsiteX4" fmla="*/ 40 w 9751861"/>
              <a:gd name="connsiteY4" fmla="*/ 2340000 h 2340000"/>
              <a:gd name="connsiteX5" fmla="*/ 106682 w 9751861"/>
              <a:gd name="connsiteY5" fmla="*/ 2334615 h 2340000"/>
              <a:gd name="connsiteX6" fmla="*/ 1157647 w 9751861"/>
              <a:gd name="connsiteY6" fmla="*/ 1170001 h 2340000"/>
              <a:gd name="connsiteX7" fmla="*/ 106682 w 9751861"/>
              <a:gd name="connsiteY7" fmla="*/ 5387 h 234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51861" h="2340000">
                <a:moveTo>
                  <a:pt x="0" y="0"/>
                </a:moveTo>
                <a:lnTo>
                  <a:pt x="8581861" y="0"/>
                </a:lnTo>
                <a:cubicBezTo>
                  <a:pt x="9228034" y="0"/>
                  <a:pt x="9751861" y="523827"/>
                  <a:pt x="9751861" y="1170000"/>
                </a:cubicBezTo>
                <a:cubicBezTo>
                  <a:pt x="9751861" y="1816173"/>
                  <a:pt x="9228034" y="2340000"/>
                  <a:pt x="8581861" y="2340000"/>
                </a:cubicBezTo>
                <a:lnTo>
                  <a:pt x="40" y="2340000"/>
                </a:lnTo>
                <a:lnTo>
                  <a:pt x="106682" y="2334615"/>
                </a:lnTo>
                <a:cubicBezTo>
                  <a:pt x="696994" y="2274666"/>
                  <a:pt x="1157647" y="1776130"/>
                  <a:pt x="1157647" y="1170001"/>
                </a:cubicBezTo>
                <a:cubicBezTo>
                  <a:pt x="1157647" y="563873"/>
                  <a:pt x="696994" y="65336"/>
                  <a:pt x="106682" y="5387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529556" y="4062113"/>
            <a:ext cx="2100710" cy="2100710"/>
            <a:chOff x="1529556" y="3793901"/>
            <a:chExt cx="2100710" cy="2100710"/>
          </a:xfrm>
        </p:grpSpPr>
        <p:sp>
          <p:nvSpPr>
            <p:cNvPr id="6" name="流程图: 联系 13"/>
            <p:cNvSpPr/>
            <p:nvPr/>
          </p:nvSpPr>
          <p:spPr>
            <a:xfrm>
              <a:off x="1529556" y="3793901"/>
              <a:ext cx="2100710" cy="210071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16B27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7" name="KSO_Shape"/>
            <p:cNvSpPr/>
            <p:nvPr/>
          </p:nvSpPr>
          <p:spPr>
            <a:xfrm>
              <a:off x="2234540" y="3989730"/>
              <a:ext cx="689318" cy="1709053"/>
            </a:xfrm>
            <a:custGeom>
              <a:rect l="l" t="t" r="r" b="b"/>
              <a:pathLst>
                <a:path w="771525" h="1912712">
                  <a:moveTo>
                    <a:pt x="143272" y="357755"/>
                  </a:moveTo>
                  <a:lnTo>
                    <a:pt x="628253" y="357755"/>
                  </a:lnTo>
                  <a:cubicBezTo>
                    <a:pt x="707380" y="357755"/>
                    <a:pt x="771525" y="421900"/>
                    <a:pt x="771525" y="501027"/>
                  </a:cubicBezTo>
                  <a:lnTo>
                    <a:pt x="771525" y="659703"/>
                  </a:lnTo>
                  <a:lnTo>
                    <a:pt x="771525" y="802652"/>
                  </a:lnTo>
                  <a:lnTo>
                    <a:pt x="771525" y="1017361"/>
                  </a:lnTo>
                  <a:cubicBezTo>
                    <a:pt x="771525" y="1058130"/>
                    <a:pt x="738475" y="1091180"/>
                    <a:pt x="697706" y="1091180"/>
                  </a:cubicBezTo>
                  <a:cubicBezTo>
                    <a:pt x="656937" y="1091180"/>
                    <a:pt x="623887" y="1058130"/>
                    <a:pt x="623887" y="1017361"/>
                  </a:cubicBezTo>
                  <a:lnTo>
                    <a:pt x="623887" y="659703"/>
                  </a:lnTo>
                  <a:lnTo>
                    <a:pt x="623888" y="659698"/>
                  </a:lnTo>
                  <a:lnTo>
                    <a:pt x="623888" y="571551"/>
                  </a:lnTo>
                  <a:cubicBezTo>
                    <a:pt x="623888" y="556427"/>
                    <a:pt x="611628" y="544167"/>
                    <a:pt x="596504" y="544167"/>
                  </a:cubicBezTo>
                  <a:cubicBezTo>
                    <a:pt x="581380" y="544167"/>
                    <a:pt x="569120" y="556427"/>
                    <a:pt x="569120" y="571551"/>
                  </a:cubicBezTo>
                  <a:lnTo>
                    <a:pt x="569120" y="945924"/>
                  </a:lnTo>
                  <a:lnTo>
                    <a:pt x="569119" y="945924"/>
                  </a:lnTo>
                  <a:lnTo>
                    <a:pt x="569119" y="1168521"/>
                  </a:lnTo>
                  <a:lnTo>
                    <a:pt x="569119" y="1172836"/>
                  </a:lnTo>
                  <a:lnTo>
                    <a:pt x="569119" y="1834131"/>
                  </a:lnTo>
                  <a:cubicBezTo>
                    <a:pt x="569119" y="1877530"/>
                    <a:pt x="533937" y="1912712"/>
                    <a:pt x="490538" y="1912712"/>
                  </a:cubicBezTo>
                  <a:cubicBezTo>
                    <a:pt x="447139" y="1912712"/>
                    <a:pt x="411957" y="1877530"/>
                    <a:pt x="411957" y="1834131"/>
                  </a:cubicBezTo>
                  <a:lnTo>
                    <a:pt x="411957" y="1233956"/>
                  </a:lnTo>
                  <a:lnTo>
                    <a:pt x="411957" y="1175047"/>
                  </a:lnTo>
                  <a:cubicBezTo>
                    <a:pt x="411957" y="1159923"/>
                    <a:pt x="399696" y="1147662"/>
                    <a:pt x="384572" y="1147662"/>
                  </a:cubicBezTo>
                  <a:cubicBezTo>
                    <a:pt x="369449" y="1147662"/>
                    <a:pt x="357188" y="1159922"/>
                    <a:pt x="357188" y="1175045"/>
                  </a:cubicBezTo>
                  <a:cubicBezTo>
                    <a:pt x="357188" y="1395138"/>
                    <a:pt x="357187" y="1615229"/>
                    <a:pt x="357187" y="1835322"/>
                  </a:cubicBezTo>
                  <a:cubicBezTo>
                    <a:pt x="357187" y="1878064"/>
                    <a:pt x="322538" y="1912713"/>
                    <a:pt x="279796" y="1912713"/>
                  </a:cubicBezTo>
                  <a:lnTo>
                    <a:pt x="279797" y="1912712"/>
                  </a:lnTo>
                  <a:cubicBezTo>
                    <a:pt x="237055" y="1912712"/>
                    <a:pt x="202406" y="1878063"/>
                    <a:pt x="202406" y="1835321"/>
                  </a:cubicBezTo>
                  <a:lnTo>
                    <a:pt x="202406" y="1167331"/>
                  </a:lnTo>
                  <a:lnTo>
                    <a:pt x="202407" y="1167326"/>
                  </a:lnTo>
                  <a:lnTo>
                    <a:pt x="202407" y="945924"/>
                  </a:lnTo>
                  <a:lnTo>
                    <a:pt x="202406" y="945924"/>
                  </a:lnTo>
                  <a:lnTo>
                    <a:pt x="202406" y="571551"/>
                  </a:lnTo>
                  <a:cubicBezTo>
                    <a:pt x="202406" y="556427"/>
                    <a:pt x="190146" y="544167"/>
                    <a:pt x="175022" y="544167"/>
                  </a:cubicBezTo>
                  <a:cubicBezTo>
                    <a:pt x="159898" y="544167"/>
                    <a:pt x="147638" y="556427"/>
                    <a:pt x="147638" y="571551"/>
                  </a:cubicBezTo>
                  <a:lnTo>
                    <a:pt x="147638" y="659703"/>
                  </a:lnTo>
                  <a:lnTo>
                    <a:pt x="147638" y="945924"/>
                  </a:lnTo>
                  <a:lnTo>
                    <a:pt x="147638" y="1017361"/>
                  </a:lnTo>
                  <a:cubicBezTo>
                    <a:pt x="147638" y="1058130"/>
                    <a:pt x="114588" y="1091180"/>
                    <a:pt x="73819" y="1091180"/>
                  </a:cubicBezTo>
                  <a:cubicBezTo>
                    <a:pt x="33050" y="1091180"/>
                    <a:pt x="0" y="1058130"/>
                    <a:pt x="0" y="1017361"/>
                  </a:cubicBezTo>
                  <a:lnTo>
                    <a:pt x="0" y="802652"/>
                  </a:lnTo>
                  <a:lnTo>
                    <a:pt x="0" y="659703"/>
                  </a:lnTo>
                  <a:lnTo>
                    <a:pt x="0" y="501027"/>
                  </a:lnTo>
                  <a:cubicBezTo>
                    <a:pt x="0" y="421900"/>
                    <a:pt x="64145" y="357755"/>
                    <a:pt x="143272" y="357755"/>
                  </a:cubicBezTo>
                  <a:close/>
                  <a:moveTo>
                    <a:pt x="383667" y="0"/>
                  </a:moveTo>
                  <a:cubicBezTo>
                    <a:pt x="470623" y="0"/>
                    <a:pt x="541114" y="70491"/>
                    <a:pt x="541114" y="157447"/>
                  </a:cubicBezTo>
                  <a:cubicBezTo>
                    <a:pt x="541114" y="244403"/>
                    <a:pt x="470623" y="314894"/>
                    <a:pt x="383667" y="314894"/>
                  </a:cubicBezTo>
                  <a:cubicBezTo>
                    <a:pt x="296711" y="314894"/>
                    <a:pt x="226220" y="244403"/>
                    <a:pt x="226220" y="157447"/>
                  </a:cubicBezTo>
                  <a:cubicBezTo>
                    <a:pt x="226220" y="70491"/>
                    <a:pt x="296711" y="0"/>
                    <a:pt x="383667" y="0"/>
                  </a:cubicBezTo>
                  <a:close/>
                </a:path>
              </a:pathLst>
            </a:custGeom>
            <a:solidFill>
              <a:srgbClr val="16B2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7030A0"/>
                </a:solidFill>
                <a:latin typeface="+mn-ea"/>
              </a:endParaRPr>
            </a:p>
          </p:txBody>
        </p:sp>
      </p:grpSp>
      <p:cxnSp>
        <p:nvCxnSpPr>
          <p:cNvPr id="8" name="直接连接符 7"/>
          <p:cNvCxnSpPr/>
          <p:nvPr/>
        </p:nvCxnSpPr>
        <p:spPr>
          <a:xfrm flipH="1">
            <a:off x="8936038" y="2024269"/>
            <a:ext cx="0" cy="1343025"/>
          </a:xfrm>
          <a:prstGeom prst="line">
            <a:avLst/>
          </a:prstGeom>
          <a:ln>
            <a:solidFill>
              <a:srgbClr val="16B2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8936038" y="4440956"/>
            <a:ext cx="0" cy="1343025"/>
          </a:xfrm>
          <a:prstGeom prst="line">
            <a:avLst/>
          </a:prstGeom>
          <a:ln>
            <a:solidFill>
              <a:srgbClr val="16B2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17"/>
          <p:cNvSpPr txBox="1">
            <a:spLocks noChangeArrowheads="1"/>
          </p:cNvSpPr>
          <p:nvPr/>
        </p:nvSpPr>
        <p:spPr bwMode="auto">
          <a:xfrm>
            <a:off x="3805238" y="4389362"/>
            <a:ext cx="13890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solidFill>
                  <a:srgbClr val="16B277"/>
                </a:solidFill>
                <a:latin typeface="+mn-ea"/>
                <a:ea typeface="+mn-ea"/>
              </a:rPr>
              <a:t>添加标题</a:t>
            </a:r>
            <a:endParaRPr lang="zh-CN" altLang="en-US" sz="4400" b="1">
              <a:solidFill>
                <a:srgbClr val="16B277"/>
              </a:solidFill>
              <a:latin typeface="+mn-ea"/>
              <a:ea typeface="+mn-ea"/>
            </a:endParaRPr>
          </a:p>
        </p:txBody>
      </p:sp>
      <p:sp>
        <p:nvSpPr>
          <p:cNvPr id="12" name="文本框 20"/>
          <p:cNvSpPr txBox="1">
            <a:spLocks noChangeArrowheads="1"/>
          </p:cNvSpPr>
          <p:nvPr/>
        </p:nvSpPr>
        <p:spPr bwMode="auto">
          <a:xfrm>
            <a:off x="3770313" y="1972675"/>
            <a:ext cx="13890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solidFill>
                  <a:srgbClr val="16B277"/>
                </a:solidFill>
                <a:latin typeface="+mn-ea"/>
                <a:ea typeface="+mn-ea"/>
              </a:rPr>
              <a:t>添加标题</a:t>
            </a:r>
            <a:endParaRPr lang="zh-CN" altLang="en-US" sz="4400" b="1">
              <a:solidFill>
                <a:srgbClr val="16B277"/>
              </a:solidFill>
              <a:latin typeface="+mn-ea"/>
              <a:ea typeface="+mn-ea"/>
            </a:endParaRPr>
          </a:p>
        </p:txBody>
      </p:sp>
      <p:sp>
        <p:nvSpPr>
          <p:cNvPr id="14" name="文本框 22"/>
          <p:cNvSpPr txBox="1">
            <a:spLocks noChangeArrowheads="1"/>
          </p:cNvSpPr>
          <p:nvPr/>
        </p:nvSpPr>
        <p:spPr bwMode="auto">
          <a:xfrm>
            <a:off x="9090025" y="2311606"/>
            <a:ext cx="15398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>
                <a:solidFill>
                  <a:srgbClr val="16B277"/>
                </a:solidFill>
                <a:latin typeface="+mn-ea"/>
                <a:ea typeface="+mn-ea"/>
              </a:rPr>
              <a:t>95%</a:t>
            </a:r>
            <a:endParaRPr lang="zh-CN" altLang="en-US" sz="4400" b="1">
              <a:solidFill>
                <a:srgbClr val="16B277"/>
              </a:solidFill>
              <a:latin typeface="+mn-ea"/>
              <a:ea typeface="+mn-ea"/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/>
        </p:nvSpPr>
        <p:spPr bwMode="auto">
          <a:xfrm>
            <a:off x="9090025" y="4727499"/>
            <a:ext cx="15398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>
                <a:solidFill>
                  <a:srgbClr val="16B277"/>
                </a:solidFill>
                <a:latin typeface="+mn-ea"/>
                <a:ea typeface="+mn-ea"/>
              </a:rPr>
              <a:t>75%</a:t>
            </a:r>
            <a:endParaRPr lang="zh-CN" altLang="en-US" sz="4400" b="1">
              <a:solidFill>
                <a:srgbClr val="16B277"/>
              </a:solidFill>
              <a:latin typeface="+mn-ea"/>
              <a:ea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21286" y="1910951"/>
            <a:ext cx="3425825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+mn-ea"/>
              </a:rPr>
              <a:t>我们拥有优秀的专业设计团队，请输入内容</a:t>
            </a:r>
            <a:endParaRPr lang="zh-CN" altLang="en-US" sz="16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21286" y="4327638"/>
            <a:ext cx="3425825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+mn-ea"/>
              </a:rPr>
              <a:t>我们拥有优秀的专业设计团队，请输入内容</a:t>
            </a:r>
            <a:endParaRPr lang="zh-CN" altLang="en-US" sz="16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en-US" altLang="zh-CN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4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4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/>
      <p:bldP spid="12" grpId="0"/>
      <p:bldP spid="14" grpId="0"/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7579784" y="2735793"/>
            <a:ext cx="4612216" cy="2224617"/>
          </a:xfrm>
          <a:prstGeom prst="rect">
            <a:avLst/>
          </a:prstGeom>
          <a:solidFill>
            <a:srgbClr val="16B277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2400"/>
          </a:p>
        </p:txBody>
      </p:sp>
      <p:grpSp>
        <p:nvGrpSpPr>
          <p:cNvPr id="29706" name="Group 10"/>
          <p:cNvGrpSpPr/>
          <p:nvPr/>
        </p:nvGrpSpPr>
        <p:grpSpPr>
          <a:xfrm>
            <a:off x="3588556" y="2564343"/>
            <a:ext cx="4900084" cy="3299883"/>
            <a:chExt cx="2724" cy="1835"/>
          </a:xfrm>
        </p:grpSpPr>
        <p:sp>
          <p:nvSpPr>
            <p:cNvPr id="29707" name="Oval 11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/>
            </a:p>
          </p:txBody>
        </p:sp>
        <p:grpSp>
          <p:nvGrpSpPr>
            <p:cNvPr id="29708" name="Group 12"/>
            <p:cNvGrpSpPr/>
            <p:nvPr/>
          </p:nvGrpSpPr>
          <p:grpSpPr>
            <a:xfrm>
              <a:off x="240" y="0"/>
              <a:ext cx="2246" cy="1810"/>
              <a:chExt cx="2556" cy="1958"/>
            </a:xfrm>
          </p:grpSpPr>
          <p:pic>
            <p:nvPicPr>
              <p:cNvPr id="29709" name="Picture 13" descr="apple icon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10" name="Rectangle 14" descr="Money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4"/>
                <a:stretch>
                  <a:fillRect b="-16791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820213" y="2251076"/>
            <a:ext cx="592667" cy="592667"/>
            <a:chOff x="709084" y="2251076"/>
            <a:chExt cx="592667" cy="592667"/>
          </a:xfrm>
          <a:solidFill>
            <a:srgbClr val="16B277"/>
          </a:solidFill>
        </p:grpSpPr>
        <p:sp>
          <p:nvSpPr>
            <p:cNvPr id="29727" name="Oval 31"/>
            <p:cNvSpPr>
              <a:spLocks noChangeArrowheads="1"/>
            </p:cNvSpPr>
            <p:nvPr/>
          </p:nvSpPr>
          <p:spPr bwMode="auto">
            <a:xfrm>
              <a:off x="709084" y="2251076"/>
              <a:ext cx="592667" cy="5926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  <p:grpSp>
          <p:nvGrpSpPr>
            <p:cNvPr id="29712" name="Group 16"/>
            <p:cNvGrpSpPr/>
            <p:nvPr/>
          </p:nvGrpSpPr>
          <p:grpSpPr>
            <a:xfrm>
              <a:off x="891117" y="2403476"/>
              <a:ext cx="228600" cy="296333"/>
              <a:chExt cx="184" cy="236"/>
            </a:xfrm>
            <a:grpFill/>
          </p:grpSpPr>
          <p:sp>
            <p:nvSpPr>
              <p:cNvPr id="29713" name="Freeform 17"/>
              <p:cNvSpPr/>
              <p:nvPr/>
            </p:nvSpPr>
            <p:spPr bwMode="auto">
              <a:xfrm>
                <a:off x="0" y="0"/>
                <a:ext cx="184" cy="236"/>
              </a:xfrm>
              <a:custGeom>
                <a:gdLst>
                  <a:gd name="T0" fmla="*/ 19 w 84"/>
                  <a:gd name="T1" fmla="*/ 98 h 108"/>
                  <a:gd name="T2" fmla="*/ 10 w 84"/>
                  <a:gd name="T3" fmla="*/ 98 h 108"/>
                  <a:gd name="T4" fmla="*/ 10 w 84"/>
                  <a:gd name="T5" fmla="*/ 9 h 108"/>
                  <a:gd name="T6" fmla="*/ 79 w 84"/>
                  <a:gd name="T7" fmla="*/ 9 h 108"/>
                  <a:gd name="T8" fmla="*/ 84 w 84"/>
                  <a:gd name="T9" fmla="*/ 5 h 108"/>
                  <a:gd name="T10" fmla="*/ 79 w 84"/>
                  <a:gd name="T11" fmla="*/ 0 h 108"/>
                  <a:gd name="T12" fmla="*/ 5 w 84"/>
                  <a:gd name="T13" fmla="*/ 0 h 108"/>
                  <a:gd name="T14" fmla="*/ 0 w 84"/>
                  <a:gd name="T15" fmla="*/ 5 h 108"/>
                  <a:gd name="T16" fmla="*/ 0 w 84"/>
                  <a:gd name="T17" fmla="*/ 103 h 108"/>
                  <a:gd name="T18" fmla="*/ 5 w 84"/>
                  <a:gd name="T19" fmla="*/ 108 h 108"/>
                  <a:gd name="T20" fmla="*/ 19 w 84"/>
                  <a:gd name="T21" fmla="*/ 108 h 108"/>
                  <a:gd name="T22" fmla="*/ 23 w 84"/>
                  <a:gd name="T23" fmla="*/ 103 h 108"/>
                  <a:gd name="T24" fmla="*/ 19 w 84"/>
                  <a:gd name="T25" fmla="*/ 98 h 10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" h="108">
                    <a:moveTo>
                      <a:pt x="19" y="98"/>
                    </a:moveTo>
                    <a:cubicBezTo>
                      <a:pt x="10" y="98"/>
                      <a:pt x="10" y="98"/>
                      <a:pt x="10" y="98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79" y="9"/>
                      <a:pt x="79" y="9"/>
                      <a:pt x="79" y="9"/>
                    </a:cubicBezTo>
                    <a:cubicBezTo>
                      <a:pt x="82" y="9"/>
                      <a:pt x="84" y="7"/>
                      <a:pt x="84" y="5"/>
                    </a:cubicBezTo>
                    <a:cubicBezTo>
                      <a:pt x="84" y="2"/>
                      <a:pt x="82" y="0"/>
                      <a:pt x="7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6"/>
                      <a:pt x="3" y="108"/>
                      <a:pt x="5" y="108"/>
                    </a:cubicBezTo>
                    <a:cubicBezTo>
                      <a:pt x="19" y="108"/>
                      <a:pt x="19" y="108"/>
                      <a:pt x="19" y="108"/>
                    </a:cubicBezTo>
                    <a:cubicBezTo>
                      <a:pt x="21" y="108"/>
                      <a:pt x="23" y="106"/>
                      <a:pt x="23" y="103"/>
                    </a:cubicBezTo>
                    <a:cubicBezTo>
                      <a:pt x="23" y="100"/>
                      <a:pt x="21" y="98"/>
                      <a:pt x="19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9714" name="Freeform 18"/>
              <p:cNvSpPr/>
              <p:nvPr/>
            </p:nvSpPr>
            <p:spPr bwMode="auto">
              <a:xfrm>
                <a:off x="116" y="138"/>
                <a:ext cx="68" cy="98"/>
              </a:xfrm>
              <a:custGeom>
                <a:gdLst>
                  <a:gd name="T0" fmla="*/ 26 w 31"/>
                  <a:gd name="T1" fmla="*/ 0 h 45"/>
                  <a:gd name="T2" fmla="*/ 21 w 31"/>
                  <a:gd name="T3" fmla="*/ 5 h 45"/>
                  <a:gd name="T4" fmla="*/ 21 w 31"/>
                  <a:gd name="T5" fmla="*/ 35 h 45"/>
                  <a:gd name="T6" fmla="*/ 4 w 31"/>
                  <a:gd name="T7" fmla="*/ 35 h 45"/>
                  <a:gd name="T8" fmla="*/ 0 w 31"/>
                  <a:gd name="T9" fmla="*/ 40 h 45"/>
                  <a:gd name="T10" fmla="*/ 4 w 31"/>
                  <a:gd name="T11" fmla="*/ 45 h 45"/>
                  <a:gd name="T12" fmla="*/ 26 w 31"/>
                  <a:gd name="T13" fmla="*/ 45 h 45"/>
                  <a:gd name="T14" fmla="*/ 29 w 31"/>
                  <a:gd name="T15" fmla="*/ 43 h 45"/>
                  <a:gd name="T16" fmla="*/ 31 w 31"/>
                  <a:gd name="T17" fmla="*/ 40 h 45"/>
                  <a:gd name="T18" fmla="*/ 31 w 31"/>
                  <a:gd name="T19" fmla="*/ 5 h 45"/>
                  <a:gd name="T20" fmla="*/ 26 w 31"/>
                  <a:gd name="T21" fmla="*/ 0 h 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45">
                    <a:moveTo>
                      <a:pt x="26" y="0"/>
                    </a:moveTo>
                    <a:cubicBezTo>
                      <a:pt x="23" y="0"/>
                      <a:pt x="21" y="2"/>
                      <a:pt x="21" y="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40"/>
                    </a:cubicBezTo>
                    <a:cubicBezTo>
                      <a:pt x="0" y="43"/>
                      <a:pt x="2" y="45"/>
                      <a:pt x="4" y="45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7" y="45"/>
                      <a:pt x="28" y="44"/>
                      <a:pt x="29" y="43"/>
                    </a:cubicBezTo>
                    <a:cubicBezTo>
                      <a:pt x="30" y="42"/>
                      <a:pt x="31" y="41"/>
                      <a:pt x="31" y="40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2"/>
                      <a:pt x="29" y="0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9715" name="Freeform 19"/>
              <p:cNvSpPr>
                <a:spLocks noEditPoints="1"/>
              </p:cNvSpPr>
              <p:nvPr/>
            </p:nvSpPr>
            <p:spPr bwMode="auto">
              <a:xfrm>
                <a:off x="66" y="51"/>
                <a:ext cx="113" cy="163"/>
              </a:xfrm>
              <a:custGeom>
                <a:gdLst>
                  <a:gd name="T0" fmla="*/ 45 w 52"/>
                  <a:gd name="T1" fmla="*/ 1 h 75"/>
                  <a:gd name="T2" fmla="*/ 40 w 52"/>
                  <a:gd name="T3" fmla="*/ 0 h 75"/>
                  <a:gd name="T4" fmla="*/ 30 w 52"/>
                  <a:gd name="T5" fmla="*/ 5 h 75"/>
                  <a:gd name="T6" fmla="*/ 1 w 52"/>
                  <a:gd name="T7" fmla="*/ 57 h 75"/>
                  <a:gd name="T8" fmla="*/ 0 w 52"/>
                  <a:gd name="T9" fmla="*/ 59 h 75"/>
                  <a:gd name="T10" fmla="*/ 0 w 52"/>
                  <a:gd name="T11" fmla="*/ 71 h 75"/>
                  <a:gd name="T12" fmla="*/ 3 w 52"/>
                  <a:gd name="T13" fmla="*/ 75 h 75"/>
                  <a:gd name="T14" fmla="*/ 5 w 52"/>
                  <a:gd name="T15" fmla="*/ 75 h 75"/>
                  <a:gd name="T16" fmla="*/ 7 w 52"/>
                  <a:gd name="T17" fmla="*/ 75 h 75"/>
                  <a:gd name="T18" fmla="*/ 18 w 52"/>
                  <a:gd name="T19" fmla="*/ 69 h 75"/>
                  <a:gd name="T20" fmla="*/ 19 w 52"/>
                  <a:gd name="T21" fmla="*/ 67 h 75"/>
                  <a:gd name="T22" fmla="*/ 49 w 52"/>
                  <a:gd name="T23" fmla="*/ 16 h 75"/>
                  <a:gd name="T24" fmla="*/ 45 w 52"/>
                  <a:gd name="T25" fmla="*/ 1 h 75"/>
                  <a:gd name="T26" fmla="*/ 41 w 52"/>
                  <a:gd name="T27" fmla="*/ 11 h 75"/>
                  <a:gd name="T28" fmla="*/ 12 w 52"/>
                  <a:gd name="T29" fmla="*/ 62 h 75"/>
                  <a:gd name="T30" fmla="*/ 9 w 52"/>
                  <a:gd name="T31" fmla="*/ 63 h 75"/>
                  <a:gd name="T32" fmla="*/ 9 w 52"/>
                  <a:gd name="T33" fmla="*/ 60 h 75"/>
                  <a:gd name="T34" fmla="*/ 38 w 52"/>
                  <a:gd name="T35" fmla="*/ 10 h 75"/>
                  <a:gd name="T36" fmla="*/ 41 w 52"/>
                  <a:gd name="T37" fmla="*/ 9 h 75"/>
                  <a:gd name="T38" fmla="*/ 41 w 52"/>
                  <a:gd name="T39" fmla="*/ 11 h 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2" h="75">
                    <a:moveTo>
                      <a:pt x="45" y="1"/>
                    </a:moveTo>
                    <a:cubicBezTo>
                      <a:pt x="44" y="0"/>
                      <a:pt x="42" y="0"/>
                      <a:pt x="40" y="0"/>
                    </a:cubicBezTo>
                    <a:cubicBezTo>
                      <a:pt x="36" y="0"/>
                      <a:pt x="32" y="2"/>
                      <a:pt x="30" y="5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0" y="57"/>
                      <a:pt x="0" y="58"/>
                      <a:pt x="0" y="59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1" y="72"/>
                      <a:pt x="1" y="74"/>
                      <a:pt x="3" y="75"/>
                    </a:cubicBezTo>
                    <a:cubicBezTo>
                      <a:pt x="3" y="75"/>
                      <a:pt x="4" y="75"/>
                      <a:pt x="5" y="75"/>
                    </a:cubicBezTo>
                    <a:cubicBezTo>
                      <a:pt x="6" y="75"/>
                      <a:pt x="7" y="75"/>
                      <a:pt x="7" y="75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69"/>
                      <a:pt x="19" y="68"/>
                      <a:pt x="19" y="67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2" y="11"/>
                      <a:pt x="50" y="4"/>
                      <a:pt x="45" y="1"/>
                    </a:cubicBezTo>
                    <a:close/>
                    <a:moveTo>
                      <a:pt x="41" y="11"/>
                    </a:moveTo>
                    <a:cubicBezTo>
                      <a:pt x="12" y="62"/>
                      <a:pt x="12" y="62"/>
                      <a:pt x="12" y="62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9" y="9"/>
                      <a:pt x="40" y="9"/>
                      <a:pt x="41" y="9"/>
                    </a:cubicBezTo>
                    <a:cubicBezTo>
                      <a:pt x="41" y="10"/>
                      <a:pt x="42" y="11"/>
                      <a:pt x="4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9716" name="Freeform 20"/>
              <p:cNvSpPr/>
              <p:nvPr/>
            </p:nvSpPr>
            <p:spPr bwMode="auto">
              <a:xfrm>
                <a:off x="35" y="68"/>
                <a:ext cx="70" cy="20"/>
              </a:xfrm>
              <a:custGeom>
                <a:gdLst>
                  <a:gd name="T0" fmla="*/ 32 w 32"/>
                  <a:gd name="T1" fmla="*/ 4 h 9"/>
                  <a:gd name="T2" fmla="*/ 28 w 32"/>
                  <a:gd name="T3" fmla="*/ 0 h 9"/>
                  <a:gd name="T4" fmla="*/ 4 w 32"/>
                  <a:gd name="T5" fmla="*/ 0 h 9"/>
                  <a:gd name="T6" fmla="*/ 0 w 32"/>
                  <a:gd name="T7" fmla="*/ 4 h 9"/>
                  <a:gd name="T8" fmla="*/ 4 w 32"/>
                  <a:gd name="T9" fmla="*/ 9 h 9"/>
                  <a:gd name="T10" fmla="*/ 28 w 32"/>
                  <a:gd name="T11" fmla="*/ 9 h 9"/>
                  <a:gd name="T12" fmla="*/ 32 w 32"/>
                  <a:gd name="T13" fmla="*/ 4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32" y="4"/>
                    </a:moveTo>
                    <a:cubicBezTo>
                      <a:pt x="32" y="2"/>
                      <a:pt x="30" y="0"/>
                      <a:pt x="2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2" y="9"/>
                      <a:pt x="4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30" y="9"/>
                      <a:pt x="32" y="7"/>
                      <a:pt x="3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9717" name="Freeform 21"/>
              <p:cNvSpPr/>
              <p:nvPr/>
            </p:nvSpPr>
            <p:spPr bwMode="auto">
              <a:xfrm>
                <a:off x="35" y="107"/>
                <a:ext cx="46" cy="20"/>
              </a:xfrm>
              <a:custGeom>
                <a:gdLst>
                  <a:gd name="T0" fmla="*/ 4 w 21"/>
                  <a:gd name="T1" fmla="*/ 0 h 9"/>
                  <a:gd name="T2" fmla="*/ 0 w 21"/>
                  <a:gd name="T3" fmla="*/ 4 h 9"/>
                  <a:gd name="T4" fmla="*/ 4 w 21"/>
                  <a:gd name="T5" fmla="*/ 9 h 9"/>
                  <a:gd name="T6" fmla="*/ 16 w 21"/>
                  <a:gd name="T7" fmla="*/ 9 h 9"/>
                  <a:gd name="T8" fmla="*/ 21 w 21"/>
                  <a:gd name="T9" fmla="*/ 4 h 9"/>
                  <a:gd name="T10" fmla="*/ 16 w 21"/>
                  <a:gd name="T11" fmla="*/ 0 h 9"/>
                  <a:gd name="T12" fmla="*/ 4 w 21"/>
                  <a:gd name="T13" fmla="*/ 0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9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2" y="9"/>
                      <a:pt x="4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9" y="9"/>
                      <a:pt x="21" y="7"/>
                      <a:pt x="21" y="4"/>
                    </a:cubicBezTo>
                    <a:cubicBezTo>
                      <a:pt x="21" y="2"/>
                      <a:pt x="19" y="0"/>
                      <a:pt x="16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820213" y="4892676"/>
            <a:ext cx="592667" cy="592667"/>
            <a:chOff x="709084" y="4892676"/>
            <a:chExt cx="592667" cy="592667"/>
          </a:xfrm>
          <a:solidFill>
            <a:srgbClr val="16B277"/>
          </a:solidFill>
        </p:grpSpPr>
        <p:sp>
          <p:nvSpPr>
            <p:cNvPr id="29730" name="Oval 34"/>
            <p:cNvSpPr>
              <a:spLocks noChangeArrowheads="1"/>
            </p:cNvSpPr>
            <p:nvPr/>
          </p:nvSpPr>
          <p:spPr bwMode="auto">
            <a:xfrm>
              <a:off x="709084" y="4892676"/>
              <a:ext cx="592667" cy="5926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  <p:grpSp>
          <p:nvGrpSpPr>
            <p:cNvPr id="29718" name="Group 22"/>
            <p:cNvGrpSpPr/>
            <p:nvPr/>
          </p:nvGrpSpPr>
          <p:grpSpPr>
            <a:xfrm>
              <a:off x="857251" y="5045076"/>
              <a:ext cx="292100" cy="296333"/>
              <a:chExt cx="233" cy="236"/>
            </a:xfrm>
            <a:grpFill/>
          </p:grpSpPr>
          <p:sp>
            <p:nvSpPr>
              <p:cNvPr id="29719" name="Freeform 23"/>
              <p:cNvSpPr>
                <a:spLocks noEditPoints="1"/>
              </p:cNvSpPr>
              <p:nvPr/>
            </p:nvSpPr>
            <p:spPr bwMode="auto">
              <a:xfrm>
                <a:off x="0" y="0"/>
                <a:ext cx="233" cy="236"/>
              </a:xfrm>
              <a:custGeom>
                <a:gdLst>
                  <a:gd name="T0" fmla="*/ 103 w 107"/>
                  <a:gd name="T1" fmla="*/ 42 h 108"/>
                  <a:gd name="T2" fmla="*/ 93 w 107"/>
                  <a:gd name="T3" fmla="*/ 35 h 108"/>
                  <a:gd name="T4" fmla="*/ 97 w 107"/>
                  <a:gd name="T5" fmla="*/ 22 h 108"/>
                  <a:gd name="T6" fmla="*/ 80 w 107"/>
                  <a:gd name="T7" fmla="*/ 10 h 108"/>
                  <a:gd name="T8" fmla="*/ 68 w 107"/>
                  <a:gd name="T9" fmla="*/ 12 h 108"/>
                  <a:gd name="T10" fmla="*/ 62 w 107"/>
                  <a:gd name="T11" fmla="*/ 1 h 108"/>
                  <a:gd name="T12" fmla="*/ 42 w 107"/>
                  <a:gd name="T13" fmla="*/ 4 h 108"/>
                  <a:gd name="T14" fmla="*/ 34 w 107"/>
                  <a:gd name="T15" fmla="*/ 14 h 108"/>
                  <a:gd name="T16" fmla="*/ 22 w 107"/>
                  <a:gd name="T17" fmla="*/ 11 h 108"/>
                  <a:gd name="T18" fmla="*/ 10 w 107"/>
                  <a:gd name="T19" fmla="*/ 27 h 108"/>
                  <a:gd name="T20" fmla="*/ 12 w 107"/>
                  <a:gd name="T21" fmla="*/ 39 h 108"/>
                  <a:gd name="T22" fmla="*/ 0 w 107"/>
                  <a:gd name="T23" fmla="*/ 46 h 108"/>
                  <a:gd name="T24" fmla="*/ 0 w 107"/>
                  <a:gd name="T25" fmla="*/ 62 h 108"/>
                  <a:gd name="T26" fmla="*/ 12 w 107"/>
                  <a:gd name="T27" fmla="*/ 69 h 108"/>
                  <a:gd name="T28" fmla="*/ 10 w 107"/>
                  <a:gd name="T29" fmla="*/ 81 h 108"/>
                  <a:gd name="T30" fmla="*/ 22 w 107"/>
                  <a:gd name="T31" fmla="*/ 97 h 108"/>
                  <a:gd name="T32" fmla="*/ 34 w 107"/>
                  <a:gd name="T33" fmla="*/ 94 h 108"/>
                  <a:gd name="T34" fmla="*/ 42 w 107"/>
                  <a:gd name="T35" fmla="*/ 104 h 108"/>
                  <a:gd name="T36" fmla="*/ 53 w 107"/>
                  <a:gd name="T37" fmla="*/ 108 h 108"/>
                  <a:gd name="T38" fmla="*/ 65 w 107"/>
                  <a:gd name="T39" fmla="*/ 104 h 108"/>
                  <a:gd name="T40" fmla="*/ 72 w 107"/>
                  <a:gd name="T41" fmla="*/ 94 h 108"/>
                  <a:gd name="T42" fmla="*/ 85 w 107"/>
                  <a:gd name="T43" fmla="*/ 97 h 108"/>
                  <a:gd name="T44" fmla="*/ 97 w 107"/>
                  <a:gd name="T45" fmla="*/ 81 h 108"/>
                  <a:gd name="T46" fmla="*/ 95 w 107"/>
                  <a:gd name="T47" fmla="*/ 69 h 108"/>
                  <a:gd name="T48" fmla="*/ 106 w 107"/>
                  <a:gd name="T49" fmla="*/ 62 h 108"/>
                  <a:gd name="T50" fmla="*/ 106 w 107"/>
                  <a:gd name="T51" fmla="*/ 46 h 108"/>
                  <a:gd name="T52" fmla="*/ 90 w 107"/>
                  <a:gd name="T53" fmla="*/ 61 h 108"/>
                  <a:gd name="T54" fmla="*/ 84 w 107"/>
                  <a:gd name="T55" fmla="*/ 71 h 108"/>
                  <a:gd name="T56" fmla="*/ 88 w 107"/>
                  <a:gd name="T57" fmla="*/ 82 h 108"/>
                  <a:gd name="T58" fmla="*/ 74 w 107"/>
                  <a:gd name="T59" fmla="*/ 84 h 108"/>
                  <a:gd name="T60" fmla="*/ 63 w 107"/>
                  <a:gd name="T61" fmla="*/ 87 h 108"/>
                  <a:gd name="T62" fmla="*/ 57 w 107"/>
                  <a:gd name="T63" fmla="*/ 98 h 108"/>
                  <a:gd name="T64" fmla="*/ 47 w 107"/>
                  <a:gd name="T65" fmla="*/ 90 h 108"/>
                  <a:gd name="T66" fmla="*/ 37 w 107"/>
                  <a:gd name="T67" fmla="*/ 85 h 108"/>
                  <a:gd name="T68" fmla="*/ 25 w 107"/>
                  <a:gd name="T69" fmla="*/ 88 h 108"/>
                  <a:gd name="T70" fmla="*/ 23 w 107"/>
                  <a:gd name="T71" fmla="*/ 75 h 108"/>
                  <a:gd name="T72" fmla="*/ 20 w 107"/>
                  <a:gd name="T73" fmla="*/ 64 h 108"/>
                  <a:gd name="T74" fmla="*/ 9 w 107"/>
                  <a:gd name="T75" fmla="*/ 58 h 108"/>
                  <a:gd name="T76" fmla="*/ 9 w 107"/>
                  <a:gd name="T77" fmla="*/ 50 h 108"/>
                  <a:gd name="T78" fmla="*/ 20 w 107"/>
                  <a:gd name="T79" fmla="*/ 44 h 108"/>
                  <a:gd name="T80" fmla="*/ 23 w 107"/>
                  <a:gd name="T81" fmla="*/ 33 h 108"/>
                  <a:gd name="T82" fmla="*/ 25 w 107"/>
                  <a:gd name="T83" fmla="*/ 20 h 108"/>
                  <a:gd name="T84" fmla="*/ 37 w 107"/>
                  <a:gd name="T85" fmla="*/ 23 h 108"/>
                  <a:gd name="T86" fmla="*/ 47 w 107"/>
                  <a:gd name="T87" fmla="*/ 18 h 108"/>
                  <a:gd name="T88" fmla="*/ 57 w 107"/>
                  <a:gd name="T89" fmla="*/ 10 h 108"/>
                  <a:gd name="T90" fmla="*/ 63 w 107"/>
                  <a:gd name="T91" fmla="*/ 21 h 108"/>
                  <a:gd name="T92" fmla="*/ 74 w 107"/>
                  <a:gd name="T93" fmla="*/ 23 h 108"/>
                  <a:gd name="T94" fmla="*/ 88 w 107"/>
                  <a:gd name="T95" fmla="*/ 26 h 108"/>
                  <a:gd name="T96" fmla="*/ 84 w 107"/>
                  <a:gd name="T97" fmla="*/ 37 h 108"/>
                  <a:gd name="T98" fmla="*/ 90 w 107"/>
                  <a:gd name="T99" fmla="*/ 47 h 108"/>
                  <a:gd name="T100" fmla="*/ 98 w 107"/>
                  <a:gd name="T101" fmla="*/ 54 h 10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7" h="108">
                    <a:moveTo>
                      <a:pt x="106" y="46"/>
                    </a:moveTo>
                    <a:cubicBezTo>
                      <a:pt x="106" y="44"/>
                      <a:pt x="105" y="43"/>
                      <a:pt x="103" y="42"/>
                    </a:cubicBezTo>
                    <a:cubicBezTo>
                      <a:pt x="95" y="39"/>
                      <a:pt x="95" y="39"/>
                      <a:pt x="95" y="39"/>
                    </a:cubicBezTo>
                    <a:cubicBezTo>
                      <a:pt x="94" y="38"/>
                      <a:pt x="94" y="36"/>
                      <a:pt x="93" y="35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8" y="25"/>
                      <a:pt x="98" y="24"/>
                      <a:pt x="97" y="22"/>
                    </a:cubicBezTo>
                    <a:cubicBezTo>
                      <a:pt x="93" y="18"/>
                      <a:pt x="89" y="14"/>
                      <a:pt x="85" y="11"/>
                    </a:cubicBezTo>
                    <a:cubicBezTo>
                      <a:pt x="84" y="10"/>
                      <a:pt x="82" y="10"/>
                      <a:pt x="80" y="10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71" y="14"/>
                      <a:pt x="70" y="13"/>
                      <a:pt x="68" y="12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5" y="2"/>
                      <a:pt x="63" y="1"/>
                      <a:pt x="62" y="1"/>
                    </a:cubicBezTo>
                    <a:cubicBezTo>
                      <a:pt x="56" y="0"/>
                      <a:pt x="51" y="0"/>
                      <a:pt x="45" y="1"/>
                    </a:cubicBezTo>
                    <a:cubicBezTo>
                      <a:pt x="44" y="1"/>
                      <a:pt x="42" y="2"/>
                      <a:pt x="42" y="4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7" y="13"/>
                      <a:pt x="36" y="14"/>
                      <a:pt x="34" y="14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5" y="10"/>
                      <a:pt x="23" y="10"/>
                      <a:pt x="22" y="11"/>
                    </a:cubicBezTo>
                    <a:cubicBezTo>
                      <a:pt x="17" y="14"/>
                      <a:pt x="13" y="18"/>
                      <a:pt x="10" y="22"/>
                    </a:cubicBezTo>
                    <a:cubicBezTo>
                      <a:pt x="9" y="24"/>
                      <a:pt x="9" y="25"/>
                      <a:pt x="10" y="27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3" y="36"/>
                      <a:pt x="12" y="38"/>
                      <a:pt x="12" y="39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2" y="43"/>
                      <a:pt x="1" y="44"/>
                      <a:pt x="0" y="46"/>
                    </a:cubicBezTo>
                    <a:cubicBezTo>
                      <a:pt x="0" y="49"/>
                      <a:pt x="0" y="51"/>
                      <a:pt x="0" y="54"/>
                    </a:cubicBezTo>
                    <a:cubicBezTo>
                      <a:pt x="0" y="56"/>
                      <a:pt x="0" y="59"/>
                      <a:pt x="0" y="62"/>
                    </a:cubicBezTo>
                    <a:cubicBezTo>
                      <a:pt x="1" y="64"/>
                      <a:pt x="2" y="65"/>
                      <a:pt x="3" y="66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2" y="70"/>
                      <a:pt x="13" y="72"/>
                      <a:pt x="14" y="73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9" y="82"/>
                      <a:pt x="9" y="84"/>
                      <a:pt x="10" y="86"/>
                    </a:cubicBezTo>
                    <a:cubicBezTo>
                      <a:pt x="13" y="90"/>
                      <a:pt x="17" y="94"/>
                      <a:pt x="22" y="97"/>
                    </a:cubicBezTo>
                    <a:cubicBezTo>
                      <a:pt x="23" y="98"/>
                      <a:pt x="25" y="98"/>
                      <a:pt x="26" y="98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36" y="94"/>
                      <a:pt x="37" y="95"/>
                      <a:pt x="39" y="95"/>
                    </a:cubicBezTo>
                    <a:cubicBezTo>
                      <a:pt x="42" y="104"/>
                      <a:pt x="42" y="104"/>
                      <a:pt x="42" y="104"/>
                    </a:cubicBezTo>
                    <a:cubicBezTo>
                      <a:pt x="42" y="106"/>
                      <a:pt x="44" y="107"/>
                      <a:pt x="45" y="107"/>
                    </a:cubicBezTo>
                    <a:cubicBezTo>
                      <a:pt x="48" y="107"/>
                      <a:pt x="51" y="108"/>
                      <a:pt x="53" y="108"/>
                    </a:cubicBezTo>
                    <a:cubicBezTo>
                      <a:pt x="56" y="108"/>
                      <a:pt x="59" y="107"/>
                      <a:pt x="62" y="107"/>
                    </a:cubicBezTo>
                    <a:cubicBezTo>
                      <a:pt x="63" y="107"/>
                      <a:pt x="65" y="106"/>
                      <a:pt x="65" y="104"/>
                    </a:cubicBezTo>
                    <a:cubicBezTo>
                      <a:pt x="68" y="95"/>
                      <a:pt x="68" y="95"/>
                      <a:pt x="68" y="95"/>
                    </a:cubicBezTo>
                    <a:cubicBezTo>
                      <a:pt x="70" y="95"/>
                      <a:pt x="71" y="94"/>
                      <a:pt x="72" y="94"/>
                    </a:cubicBezTo>
                    <a:cubicBezTo>
                      <a:pt x="80" y="98"/>
                      <a:pt x="80" y="98"/>
                      <a:pt x="80" y="98"/>
                    </a:cubicBezTo>
                    <a:cubicBezTo>
                      <a:pt x="82" y="98"/>
                      <a:pt x="84" y="98"/>
                      <a:pt x="85" y="97"/>
                    </a:cubicBezTo>
                    <a:cubicBezTo>
                      <a:pt x="89" y="94"/>
                      <a:pt x="93" y="90"/>
                      <a:pt x="97" y="86"/>
                    </a:cubicBezTo>
                    <a:cubicBezTo>
                      <a:pt x="98" y="84"/>
                      <a:pt x="98" y="82"/>
                      <a:pt x="97" y="81"/>
                    </a:cubicBezTo>
                    <a:cubicBezTo>
                      <a:pt x="93" y="73"/>
                      <a:pt x="93" y="73"/>
                      <a:pt x="93" y="73"/>
                    </a:cubicBezTo>
                    <a:cubicBezTo>
                      <a:pt x="94" y="72"/>
                      <a:pt x="94" y="70"/>
                      <a:pt x="95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5" y="65"/>
                      <a:pt x="106" y="64"/>
                      <a:pt x="106" y="62"/>
                    </a:cubicBezTo>
                    <a:cubicBezTo>
                      <a:pt x="107" y="59"/>
                      <a:pt x="107" y="56"/>
                      <a:pt x="107" y="54"/>
                    </a:cubicBezTo>
                    <a:cubicBezTo>
                      <a:pt x="107" y="51"/>
                      <a:pt x="107" y="49"/>
                      <a:pt x="106" y="46"/>
                    </a:cubicBezTo>
                    <a:close/>
                    <a:moveTo>
                      <a:pt x="98" y="58"/>
                    </a:moveTo>
                    <a:cubicBezTo>
                      <a:pt x="90" y="61"/>
                      <a:pt x="90" y="61"/>
                      <a:pt x="90" y="61"/>
                    </a:cubicBezTo>
                    <a:cubicBezTo>
                      <a:pt x="88" y="61"/>
                      <a:pt x="87" y="62"/>
                      <a:pt x="87" y="64"/>
                    </a:cubicBezTo>
                    <a:cubicBezTo>
                      <a:pt x="86" y="66"/>
                      <a:pt x="85" y="69"/>
                      <a:pt x="84" y="71"/>
                    </a:cubicBezTo>
                    <a:cubicBezTo>
                      <a:pt x="83" y="72"/>
                      <a:pt x="83" y="73"/>
                      <a:pt x="84" y="75"/>
                    </a:cubicBezTo>
                    <a:cubicBezTo>
                      <a:pt x="88" y="82"/>
                      <a:pt x="88" y="82"/>
                      <a:pt x="88" y="82"/>
                    </a:cubicBezTo>
                    <a:cubicBezTo>
                      <a:pt x="86" y="84"/>
                      <a:pt x="84" y="86"/>
                      <a:pt x="82" y="88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3" y="84"/>
                      <a:pt x="71" y="84"/>
                      <a:pt x="70" y="85"/>
                    </a:cubicBezTo>
                    <a:cubicBezTo>
                      <a:pt x="68" y="86"/>
                      <a:pt x="66" y="87"/>
                      <a:pt x="63" y="87"/>
                    </a:cubicBezTo>
                    <a:cubicBezTo>
                      <a:pt x="62" y="88"/>
                      <a:pt x="61" y="89"/>
                      <a:pt x="60" y="90"/>
                    </a:cubicBezTo>
                    <a:cubicBezTo>
                      <a:pt x="57" y="98"/>
                      <a:pt x="57" y="98"/>
                      <a:pt x="57" y="98"/>
                    </a:cubicBezTo>
                    <a:cubicBezTo>
                      <a:pt x="55" y="98"/>
                      <a:pt x="52" y="98"/>
                      <a:pt x="49" y="98"/>
                    </a:cubicBezTo>
                    <a:cubicBezTo>
                      <a:pt x="47" y="90"/>
                      <a:pt x="47" y="90"/>
                      <a:pt x="47" y="90"/>
                    </a:cubicBezTo>
                    <a:cubicBezTo>
                      <a:pt x="46" y="89"/>
                      <a:pt x="45" y="88"/>
                      <a:pt x="43" y="87"/>
                    </a:cubicBezTo>
                    <a:cubicBezTo>
                      <a:pt x="41" y="87"/>
                      <a:pt x="39" y="86"/>
                      <a:pt x="37" y="85"/>
                    </a:cubicBezTo>
                    <a:cubicBezTo>
                      <a:pt x="35" y="84"/>
                      <a:pt x="34" y="84"/>
                      <a:pt x="33" y="84"/>
                    </a:cubicBezTo>
                    <a:cubicBezTo>
                      <a:pt x="25" y="88"/>
                      <a:pt x="25" y="88"/>
                      <a:pt x="25" y="88"/>
                    </a:cubicBezTo>
                    <a:cubicBezTo>
                      <a:pt x="23" y="86"/>
                      <a:pt x="21" y="84"/>
                      <a:pt x="19" y="82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2" y="69"/>
                      <a:pt x="21" y="66"/>
                      <a:pt x="20" y="64"/>
                    </a:cubicBezTo>
                    <a:cubicBezTo>
                      <a:pt x="20" y="62"/>
                      <a:pt x="18" y="61"/>
                      <a:pt x="17" y="61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57"/>
                      <a:pt x="9" y="55"/>
                      <a:pt x="9" y="54"/>
                    </a:cubicBezTo>
                    <a:cubicBezTo>
                      <a:pt x="9" y="53"/>
                      <a:pt x="9" y="51"/>
                      <a:pt x="9" y="50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8" y="47"/>
                      <a:pt x="20" y="45"/>
                      <a:pt x="20" y="44"/>
                    </a:cubicBezTo>
                    <a:cubicBezTo>
                      <a:pt x="21" y="42"/>
                      <a:pt x="22" y="39"/>
                      <a:pt x="23" y="37"/>
                    </a:cubicBezTo>
                    <a:cubicBezTo>
                      <a:pt x="23" y="36"/>
                      <a:pt x="23" y="34"/>
                      <a:pt x="23" y="33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1" y="23"/>
                      <a:pt x="23" y="22"/>
                      <a:pt x="25" y="20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4" y="24"/>
                      <a:pt x="35" y="24"/>
                      <a:pt x="37" y="23"/>
                    </a:cubicBezTo>
                    <a:cubicBezTo>
                      <a:pt x="39" y="22"/>
                      <a:pt x="41" y="21"/>
                      <a:pt x="43" y="21"/>
                    </a:cubicBezTo>
                    <a:cubicBezTo>
                      <a:pt x="45" y="20"/>
                      <a:pt x="46" y="19"/>
                      <a:pt x="47" y="18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52" y="9"/>
                      <a:pt x="55" y="9"/>
                      <a:pt x="57" y="10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1" y="19"/>
                      <a:pt x="62" y="20"/>
                      <a:pt x="63" y="21"/>
                    </a:cubicBezTo>
                    <a:cubicBezTo>
                      <a:pt x="66" y="21"/>
                      <a:pt x="68" y="22"/>
                      <a:pt x="70" y="23"/>
                    </a:cubicBezTo>
                    <a:cubicBezTo>
                      <a:pt x="71" y="24"/>
                      <a:pt x="73" y="24"/>
                      <a:pt x="74" y="23"/>
                    </a:cubicBezTo>
                    <a:cubicBezTo>
                      <a:pt x="82" y="20"/>
                      <a:pt x="82" y="20"/>
                      <a:pt x="82" y="20"/>
                    </a:cubicBezTo>
                    <a:cubicBezTo>
                      <a:pt x="84" y="22"/>
                      <a:pt x="86" y="23"/>
                      <a:pt x="88" y="26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3" y="34"/>
                      <a:pt x="83" y="36"/>
                      <a:pt x="84" y="37"/>
                    </a:cubicBezTo>
                    <a:cubicBezTo>
                      <a:pt x="85" y="39"/>
                      <a:pt x="86" y="42"/>
                      <a:pt x="87" y="44"/>
                    </a:cubicBezTo>
                    <a:cubicBezTo>
                      <a:pt x="87" y="45"/>
                      <a:pt x="88" y="47"/>
                      <a:pt x="90" y="47"/>
                    </a:cubicBezTo>
                    <a:cubicBezTo>
                      <a:pt x="98" y="50"/>
                      <a:pt x="98" y="50"/>
                      <a:pt x="98" y="50"/>
                    </a:cubicBezTo>
                    <a:cubicBezTo>
                      <a:pt x="98" y="51"/>
                      <a:pt x="98" y="53"/>
                      <a:pt x="98" y="54"/>
                    </a:cubicBezTo>
                    <a:cubicBezTo>
                      <a:pt x="98" y="55"/>
                      <a:pt x="98" y="57"/>
                      <a:pt x="98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9720" name="Freeform 24"/>
              <p:cNvSpPr>
                <a:spLocks noEditPoints="1"/>
              </p:cNvSpPr>
              <p:nvPr/>
            </p:nvSpPr>
            <p:spPr bwMode="auto">
              <a:xfrm>
                <a:off x="70" y="70"/>
                <a:ext cx="93" cy="92"/>
              </a:xfrm>
              <a:custGeom>
                <a:gdLst>
                  <a:gd name="T0" fmla="*/ 21 w 43"/>
                  <a:gd name="T1" fmla="*/ 0 h 42"/>
                  <a:gd name="T2" fmla="*/ 0 w 43"/>
                  <a:gd name="T3" fmla="*/ 21 h 42"/>
                  <a:gd name="T4" fmla="*/ 21 w 43"/>
                  <a:gd name="T5" fmla="*/ 42 h 42"/>
                  <a:gd name="T6" fmla="*/ 43 w 43"/>
                  <a:gd name="T7" fmla="*/ 21 h 42"/>
                  <a:gd name="T8" fmla="*/ 21 w 43"/>
                  <a:gd name="T9" fmla="*/ 0 h 42"/>
                  <a:gd name="T10" fmla="*/ 21 w 43"/>
                  <a:gd name="T11" fmla="*/ 33 h 42"/>
                  <a:gd name="T12" fmla="*/ 9 w 43"/>
                  <a:gd name="T13" fmla="*/ 21 h 42"/>
                  <a:gd name="T14" fmla="*/ 21 w 43"/>
                  <a:gd name="T15" fmla="*/ 9 h 42"/>
                  <a:gd name="T16" fmla="*/ 33 w 43"/>
                  <a:gd name="T17" fmla="*/ 21 h 42"/>
                  <a:gd name="T18" fmla="*/ 21 w 43"/>
                  <a:gd name="T19" fmla="*/ 33 h 4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2">
                    <a:moveTo>
                      <a:pt x="21" y="0"/>
                    </a:moveTo>
                    <a:cubicBezTo>
                      <a:pt x="10" y="0"/>
                      <a:pt x="0" y="9"/>
                      <a:pt x="0" y="21"/>
                    </a:cubicBezTo>
                    <a:cubicBezTo>
                      <a:pt x="0" y="33"/>
                      <a:pt x="10" y="42"/>
                      <a:pt x="21" y="42"/>
                    </a:cubicBezTo>
                    <a:cubicBezTo>
                      <a:pt x="33" y="42"/>
                      <a:pt x="43" y="33"/>
                      <a:pt x="43" y="21"/>
                    </a:cubicBezTo>
                    <a:cubicBezTo>
                      <a:pt x="43" y="9"/>
                      <a:pt x="33" y="0"/>
                      <a:pt x="21" y="0"/>
                    </a:cubicBezTo>
                    <a:close/>
                    <a:moveTo>
                      <a:pt x="21" y="33"/>
                    </a:moveTo>
                    <a:cubicBezTo>
                      <a:pt x="15" y="33"/>
                      <a:pt x="9" y="28"/>
                      <a:pt x="9" y="21"/>
                    </a:cubicBezTo>
                    <a:cubicBezTo>
                      <a:pt x="9" y="14"/>
                      <a:pt x="15" y="9"/>
                      <a:pt x="21" y="9"/>
                    </a:cubicBezTo>
                    <a:cubicBezTo>
                      <a:pt x="28" y="9"/>
                      <a:pt x="33" y="14"/>
                      <a:pt x="33" y="21"/>
                    </a:cubicBezTo>
                    <a:cubicBezTo>
                      <a:pt x="33" y="28"/>
                      <a:pt x="28" y="33"/>
                      <a:pt x="21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820213" y="3980392"/>
            <a:ext cx="592667" cy="592667"/>
            <a:chOff x="709084" y="3980392"/>
            <a:chExt cx="592667" cy="592667"/>
          </a:xfrm>
          <a:solidFill>
            <a:srgbClr val="16B277"/>
          </a:solidFill>
        </p:grpSpPr>
        <p:sp>
          <p:nvSpPr>
            <p:cNvPr id="29729" name="Oval 33"/>
            <p:cNvSpPr>
              <a:spLocks noChangeArrowheads="1"/>
            </p:cNvSpPr>
            <p:nvPr/>
          </p:nvSpPr>
          <p:spPr bwMode="auto">
            <a:xfrm>
              <a:off x="709084" y="3980392"/>
              <a:ext cx="592667" cy="5926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  <p:grpSp>
          <p:nvGrpSpPr>
            <p:cNvPr id="29721" name="Group 25"/>
            <p:cNvGrpSpPr/>
            <p:nvPr/>
          </p:nvGrpSpPr>
          <p:grpSpPr>
            <a:xfrm>
              <a:off x="861484" y="4137026"/>
              <a:ext cx="287867" cy="296333"/>
              <a:chExt cx="232" cy="236"/>
            </a:xfrm>
            <a:grpFill/>
          </p:grpSpPr>
          <p:sp>
            <p:nvSpPr>
              <p:cNvPr id="29722" name="Freeform 26"/>
              <p:cNvSpPr/>
              <p:nvPr/>
            </p:nvSpPr>
            <p:spPr bwMode="auto">
              <a:xfrm>
                <a:off x="0" y="0"/>
                <a:ext cx="232" cy="168"/>
              </a:xfrm>
              <a:custGeom>
                <a:gdLst>
                  <a:gd name="T0" fmla="*/ 82 w 106"/>
                  <a:gd name="T1" fmla="*/ 28 h 77"/>
                  <a:gd name="T2" fmla="*/ 77 w 106"/>
                  <a:gd name="T3" fmla="*/ 29 h 77"/>
                  <a:gd name="T4" fmla="*/ 77 w 106"/>
                  <a:gd name="T5" fmla="*/ 27 h 77"/>
                  <a:gd name="T6" fmla="*/ 50 w 106"/>
                  <a:gd name="T7" fmla="*/ 0 h 77"/>
                  <a:gd name="T8" fmla="*/ 25 w 106"/>
                  <a:gd name="T9" fmla="*/ 22 h 77"/>
                  <a:gd name="T10" fmla="*/ 17 w 106"/>
                  <a:gd name="T11" fmla="*/ 23 h 77"/>
                  <a:gd name="T12" fmla="*/ 17 w 106"/>
                  <a:gd name="T13" fmla="*/ 23 h 77"/>
                  <a:gd name="T14" fmla="*/ 6 w 106"/>
                  <a:gd name="T15" fmla="*/ 39 h 77"/>
                  <a:gd name="T16" fmla="*/ 8 w 106"/>
                  <a:gd name="T17" fmla="*/ 46 h 77"/>
                  <a:gd name="T18" fmla="*/ 0 w 106"/>
                  <a:gd name="T19" fmla="*/ 60 h 77"/>
                  <a:gd name="T20" fmla="*/ 17 w 106"/>
                  <a:gd name="T21" fmla="*/ 77 h 77"/>
                  <a:gd name="T22" fmla="*/ 35 w 106"/>
                  <a:gd name="T23" fmla="*/ 77 h 77"/>
                  <a:gd name="T24" fmla="*/ 39 w 106"/>
                  <a:gd name="T25" fmla="*/ 73 h 77"/>
                  <a:gd name="T26" fmla="*/ 35 w 106"/>
                  <a:gd name="T27" fmla="*/ 68 h 77"/>
                  <a:gd name="T28" fmla="*/ 17 w 106"/>
                  <a:gd name="T29" fmla="*/ 68 h 77"/>
                  <a:gd name="T30" fmla="*/ 9 w 106"/>
                  <a:gd name="T31" fmla="*/ 60 h 77"/>
                  <a:gd name="T32" fmla="*/ 16 w 106"/>
                  <a:gd name="T33" fmla="*/ 53 h 77"/>
                  <a:gd name="T34" fmla="*/ 20 w 106"/>
                  <a:gd name="T35" fmla="*/ 50 h 77"/>
                  <a:gd name="T36" fmla="*/ 18 w 106"/>
                  <a:gd name="T37" fmla="*/ 45 h 77"/>
                  <a:gd name="T38" fmla="*/ 15 w 106"/>
                  <a:gd name="T39" fmla="*/ 39 h 77"/>
                  <a:gd name="T40" fmla="*/ 20 w 106"/>
                  <a:gd name="T41" fmla="*/ 32 h 77"/>
                  <a:gd name="T42" fmla="*/ 20 w 106"/>
                  <a:gd name="T43" fmla="*/ 32 h 77"/>
                  <a:gd name="T44" fmla="*/ 27 w 106"/>
                  <a:gd name="T45" fmla="*/ 32 h 77"/>
                  <a:gd name="T46" fmla="*/ 31 w 106"/>
                  <a:gd name="T47" fmla="*/ 32 h 77"/>
                  <a:gd name="T48" fmla="*/ 34 w 106"/>
                  <a:gd name="T49" fmla="*/ 28 h 77"/>
                  <a:gd name="T50" fmla="*/ 33 w 106"/>
                  <a:gd name="T51" fmla="*/ 27 h 77"/>
                  <a:gd name="T52" fmla="*/ 33 w 106"/>
                  <a:gd name="T53" fmla="*/ 27 h 77"/>
                  <a:gd name="T54" fmla="*/ 50 w 106"/>
                  <a:gd name="T55" fmla="*/ 9 h 77"/>
                  <a:gd name="T56" fmla="*/ 67 w 106"/>
                  <a:gd name="T57" fmla="*/ 27 h 77"/>
                  <a:gd name="T58" fmla="*/ 65 w 106"/>
                  <a:gd name="T59" fmla="*/ 35 h 77"/>
                  <a:gd name="T60" fmla="*/ 66 w 106"/>
                  <a:gd name="T61" fmla="*/ 41 h 77"/>
                  <a:gd name="T62" fmla="*/ 72 w 106"/>
                  <a:gd name="T63" fmla="*/ 41 h 77"/>
                  <a:gd name="T64" fmla="*/ 82 w 106"/>
                  <a:gd name="T65" fmla="*/ 38 h 77"/>
                  <a:gd name="T66" fmla="*/ 97 w 106"/>
                  <a:gd name="T67" fmla="*/ 53 h 77"/>
                  <a:gd name="T68" fmla="*/ 82 w 106"/>
                  <a:gd name="T69" fmla="*/ 68 h 77"/>
                  <a:gd name="T70" fmla="*/ 71 w 106"/>
                  <a:gd name="T71" fmla="*/ 68 h 77"/>
                  <a:gd name="T72" fmla="*/ 67 w 106"/>
                  <a:gd name="T73" fmla="*/ 73 h 77"/>
                  <a:gd name="T74" fmla="*/ 71 w 106"/>
                  <a:gd name="T75" fmla="*/ 77 h 77"/>
                  <a:gd name="T76" fmla="*/ 82 w 106"/>
                  <a:gd name="T77" fmla="*/ 77 h 77"/>
                  <a:gd name="T78" fmla="*/ 106 w 106"/>
                  <a:gd name="T79" fmla="*/ 53 h 77"/>
                  <a:gd name="T80" fmla="*/ 82 w 106"/>
                  <a:gd name="T81" fmla="*/ 28 h 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5" h="77">
                    <a:moveTo>
                      <a:pt x="82" y="28"/>
                    </a:moveTo>
                    <a:cubicBezTo>
                      <a:pt x="80" y="28"/>
                      <a:pt x="78" y="29"/>
                      <a:pt x="77" y="29"/>
                    </a:cubicBezTo>
                    <a:cubicBezTo>
                      <a:pt x="77" y="28"/>
                      <a:pt x="77" y="27"/>
                      <a:pt x="77" y="27"/>
                    </a:cubicBezTo>
                    <a:cubicBezTo>
                      <a:pt x="77" y="12"/>
                      <a:pt x="65" y="0"/>
                      <a:pt x="50" y="0"/>
                    </a:cubicBezTo>
                    <a:cubicBezTo>
                      <a:pt x="37" y="0"/>
                      <a:pt x="27" y="10"/>
                      <a:pt x="25" y="22"/>
                    </a:cubicBezTo>
                    <a:cubicBezTo>
                      <a:pt x="22" y="22"/>
                      <a:pt x="19" y="22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0" y="26"/>
                      <a:pt x="6" y="32"/>
                      <a:pt x="6" y="39"/>
                    </a:cubicBezTo>
                    <a:cubicBezTo>
                      <a:pt x="6" y="41"/>
                      <a:pt x="7" y="44"/>
                      <a:pt x="8" y="46"/>
                    </a:cubicBezTo>
                    <a:cubicBezTo>
                      <a:pt x="3" y="49"/>
                      <a:pt x="0" y="55"/>
                      <a:pt x="0" y="60"/>
                    </a:cubicBezTo>
                    <a:cubicBezTo>
                      <a:pt x="0" y="70"/>
                      <a:pt x="8" y="77"/>
                      <a:pt x="17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7" y="77"/>
                      <a:pt x="39" y="75"/>
                      <a:pt x="39" y="73"/>
                    </a:cubicBezTo>
                    <a:cubicBezTo>
                      <a:pt x="39" y="70"/>
                      <a:pt x="37" y="68"/>
                      <a:pt x="35" y="68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3" y="68"/>
                      <a:pt x="9" y="65"/>
                      <a:pt x="9" y="60"/>
                    </a:cubicBezTo>
                    <a:cubicBezTo>
                      <a:pt x="9" y="57"/>
                      <a:pt x="12" y="53"/>
                      <a:pt x="16" y="53"/>
                    </a:cubicBezTo>
                    <a:cubicBezTo>
                      <a:pt x="18" y="53"/>
                      <a:pt x="19" y="51"/>
                      <a:pt x="20" y="50"/>
                    </a:cubicBezTo>
                    <a:cubicBezTo>
                      <a:pt x="20" y="48"/>
                      <a:pt x="20" y="46"/>
                      <a:pt x="18" y="45"/>
                    </a:cubicBezTo>
                    <a:cubicBezTo>
                      <a:pt x="16" y="43"/>
                      <a:pt x="15" y="41"/>
                      <a:pt x="15" y="39"/>
                    </a:cubicBezTo>
                    <a:cubicBezTo>
                      <a:pt x="15" y="36"/>
                      <a:pt x="17" y="33"/>
                      <a:pt x="20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2" y="31"/>
                      <a:pt x="25" y="31"/>
                      <a:pt x="27" y="32"/>
                    </a:cubicBezTo>
                    <a:cubicBezTo>
                      <a:pt x="28" y="33"/>
                      <a:pt x="30" y="33"/>
                      <a:pt x="31" y="32"/>
                    </a:cubicBezTo>
                    <a:cubicBezTo>
                      <a:pt x="33" y="31"/>
                      <a:pt x="34" y="30"/>
                      <a:pt x="34" y="28"/>
                    </a:cubicBezTo>
                    <a:cubicBezTo>
                      <a:pt x="33" y="28"/>
                      <a:pt x="33" y="27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17"/>
                      <a:pt x="41" y="9"/>
                      <a:pt x="50" y="9"/>
                    </a:cubicBezTo>
                    <a:cubicBezTo>
                      <a:pt x="60" y="9"/>
                      <a:pt x="67" y="17"/>
                      <a:pt x="67" y="27"/>
                    </a:cubicBezTo>
                    <a:cubicBezTo>
                      <a:pt x="67" y="30"/>
                      <a:pt x="67" y="33"/>
                      <a:pt x="65" y="35"/>
                    </a:cubicBezTo>
                    <a:cubicBezTo>
                      <a:pt x="64" y="37"/>
                      <a:pt x="64" y="40"/>
                      <a:pt x="66" y="41"/>
                    </a:cubicBezTo>
                    <a:cubicBezTo>
                      <a:pt x="68" y="43"/>
                      <a:pt x="70" y="43"/>
                      <a:pt x="72" y="41"/>
                    </a:cubicBezTo>
                    <a:cubicBezTo>
                      <a:pt x="74" y="40"/>
                      <a:pt x="77" y="38"/>
                      <a:pt x="82" y="38"/>
                    </a:cubicBezTo>
                    <a:cubicBezTo>
                      <a:pt x="90" y="38"/>
                      <a:pt x="97" y="44"/>
                      <a:pt x="97" y="53"/>
                    </a:cubicBezTo>
                    <a:cubicBezTo>
                      <a:pt x="97" y="61"/>
                      <a:pt x="90" y="68"/>
                      <a:pt x="82" y="68"/>
                    </a:cubicBezTo>
                    <a:cubicBezTo>
                      <a:pt x="71" y="68"/>
                      <a:pt x="71" y="68"/>
                      <a:pt x="71" y="68"/>
                    </a:cubicBezTo>
                    <a:cubicBezTo>
                      <a:pt x="69" y="68"/>
                      <a:pt x="67" y="70"/>
                      <a:pt x="67" y="73"/>
                    </a:cubicBezTo>
                    <a:cubicBezTo>
                      <a:pt x="67" y="75"/>
                      <a:pt x="69" y="77"/>
                      <a:pt x="71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95" y="77"/>
                      <a:pt x="106" y="66"/>
                      <a:pt x="106" y="53"/>
                    </a:cubicBezTo>
                    <a:cubicBezTo>
                      <a:pt x="106" y="39"/>
                      <a:pt x="95" y="28"/>
                      <a:pt x="82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9723" name="Freeform 27"/>
              <p:cNvSpPr/>
              <p:nvPr/>
            </p:nvSpPr>
            <p:spPr bwMode="auto">
              <a:xfrm>
                <a:off x="70" y="94"/>
                <a:ext cx="92" cy="142"/>
              </a:xfrm>
              <a:custGeom>
                <a:gdLst>
                  <a:gd name="T0" fmla="*/ 33 w 42"/>
                  <a:gd name="T1" fmla="*/ 41 h 65"/>
                  <a:gd name="T2" fmla="*/ 26 w 42"/>
                  <a:gd name="T3" fmla="*/ 49 h 65"/>
                  <a:gd name="T4" fmla="*/ 26 w 42"/>
                  <a:gd name="T5" fmla="*/ 5 h 65"/>
                  <a:gd name="T6" fmla="*/ 21 w 42"/>
                  <a:gd name="T7" fmla="*/ 0 h 65"/>
                  <a:gd name="T8" fmla="*/ 16 w 42"/>
                  <a:gd name="T9" fmla="*/ 5 h 65"/>
                  <a:gd name="T10" fmla="*/ 16 w 42"/>
                  <a:gd name="T11" fmla="*/ 49 h 65"/>
                  <a:gd name="T12" fmla="*/ 9 w 42"/>
                  <a:gd name="T13" fmla="*/ 41 h 65"/>
                  <a:gd name="T14" fmla="*/ 2 w 42"/>
                  <a:gd name="T15" fmla="*/ 41 h 65"/>
                  <a:gd name="T16" fmla="*/ 2 w 42"/>
                  <a:gd name="T17" fmla="*/ 48 h 65"/>
                  <a:gd name="T18" fmla="*/ 18 w 42"/>
                  <a:gd name="T19" fmla="*/ 63 h 65"/>
                  <a:gd name="T20" fmla="*/ 21 w 42"/>
                  <a:gd name="T21" fmla="*/ 65 h 65"/>
                  <a:gd name="T22" fmla="*/ 24 w 42"/>
                  <a:gd name="T23" fmla="*/ 63 h 65"/>
                  <a:gd name="T24" fmla="*/ 40 w 42"/>
                  <a:gd name="T25" fmla="*/ 48 h 65"/>
                  <a:gd name="T26" fmla="*/ 40 w 42"/>
                  <a:gd name="T27" fmla="*/ 41 h 65"/>
                  <a:gd name="T28" fmla="*/ 33 w 42"/>
                  <a:gd name="T29" fmla="*/ 41 h 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65">
                    <a:moveTo>
                      <a:pt x="33" y="41"/>
                    </a:move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3"/>
                      <a:pt x="24" y="0"/>
                      <a:pt x="21" y="0"/>
                    </a:cubicBezTo>
                    <a:cubicBezTo>
                      <a:pt x="18" y="0"/>
                      <a:pt x="16" y="3"/>
                      <a:pt x="16" y="5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7" y="39"/>
                      <a:pt x="4" y="39"/>
                      <a:pt x="2" y="41"/>
                    </a:cubicBezTo>
                    <a:cubicBezTo>
                      <a:pt x="0" y="43"/>
                      <a:pt x="0" y="46"/>
                      <a:pt x="2" y="48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19" y="64"/>
                      <a:pt x="20" y="65"/>
                      <a:pt x="21" y="65"/>
                    </a:cubicBezTo>
                    <a:cubicBezTo>
                      <a:pt x="22" y="65"/>
                      <a:pt x="23" y="64"/>
                      <a:pt x="24" y="63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2" y="46"/>
                      <a:pt x="42" y="43"/>
                      <a:pt x="40" y="41"/>
                    </a:cubicBezTo>
                    <a:cubicBezTo>
                      <a:pt x="38" y="39"/>
                      <a:pt x="35" y="39"/>
                      <a:pt x="33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820213" y="3116792"/>
            <a:ext cx="592667" cy="592667"/>
            <a:chOff x="709084" y="3116792"/>
            <a:chExt cx="592667" cy="592667"/>
          </a:xfrm>
          <a:solidFill>
            <a:srgbClr val="16B277"/>
          </a:solidFill>
        </p:grpSpPr>
        <p:sp>
          <p:nvSpPr>
            <p:cNvPr id="29728" name="Oval 32"/>
            <p:cNvSpPr>
              <a:spLocks noChangeArrowheads="1"/>
            </p:cNvSpPr>
            <p:nvPr/>
          </p:nvSpPr>
          <p:spPr bwMode="auto">
            <a:xfrm>
              <a:off x="709084" y="3116792"/>
              <a:ext cx="592667" cy="5926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  <p:grpSp>
          <p:nvGrpSpPr>
            <p:cNvPr id="29724" name="Group 28"/>
            <p:cNvGrpSpPr/>
            <p:nvPr/>
          </p:nvGrpSpPr>
          <p:grpSpPr>
            <a:xfrm>
              <a:off x="855134" y="3271310"/>
              <a:ext cx="296333" cy="249767"/>
              <a:chExt cx="235" cy="200"/>
            </a:xfrm>
            <a:grpFill/>
          </p:grpSpPr>
          <p:sp>
            <p:nvSpPr>
              <p:cNvPr id="29725" name="Freeform 29"/>
              <p:cNvSpPr>
                <a:spLocks noEditPoints="1"/>
              </p:cNvSpPr>
              <p:nvPr/>
            </p:nvSpPr>
            <p:spPr bwMode="auto">
              <a:xfrm>
                <a:off x="0" y="0"/>
                <a:ext cx="235" cy="200"/>
              </a:xfrm>
              <a:custGeom>
                <a:gdLst>
                  <a:gd name="T0" fmla="*/ 94 w 108"/>
                  <a:gd name="T1" fmla="*/ 15 h 92"/>
                  <a:gd name="T2" fmla="*/ 77 w 108"/>
                  <a:gd name="T3" fmla="*/ 15 h 92"/>
                  <a:gd name="T4" fmla="*/ 77 w 108"/>
                  <a:gd name="T5" fmla="*/ 14 h 92"/>
                  <a:gd name="T6" fmla="*/ 77 w 108"/>
                  <a:gd name="T7" fmla="*/ 11 h 92"/>
                  <a:gd name="T8" fmla="*/ 66 w 108"/>
                  <a:gd name="T9" fmla="*/ 0 h 92"/>
                  <a:gd name="T10" fmla="*/ 54 w 108"/>
                  <a:gd name="T11" fmla="*/ 0 h 92"/>
                  <a:gd name="T12" fmla="*/ 43 w 108"/>
                  <a:gd name="T13" fmla="*/ 11 h 92"/>
                  <a:gd name="T14" fmla="*/ 43 w 108"/>
                  <a:gd name="T15" fmla="*/ 15 h 92"/>
                  <a:gd name="T16" fmla="*/ 14 w 108"/>
                  <a:gd name="T17" fmla="*/ 15 h 92"/>
                  <a:gd name="T18" fmla="*/ 0 w 108"/>
                  <a:gd name="T19" fmla="*/ 29 h 92"/>
                  <a:gd name="T20" fmla="*/ 0 w 108"/>
                  <a:gd name="T21" fmla="*/ 78 h 92"/>
                  <a:gd name="T22" fmla="*/ 14 w 108"/>
                  <a:gd name="T23" fmla="*/ 92 h 92"/>
                  <a:gd name="T24" fmla="*/ 94 w 108"/>
                  <a:gd name="T25" fmla="*/ 92 h 92"/>
                  <a:gd name="T26" fmla="*/ 108 w 108"/>
                  <a:gd name="T27" fmla="*/ 78 h 92"/>
                  <a:gd name="T28" fmla="*/ 108 w 108"/>
                  <a:gd name="T29" fmla="*/ 29 h 92"/>
                  <a:gd name="T30" fmla="*/ 94 w 108"/>
                  <a:gd name="T31" fmla="*/ 15 h 92"/>
                  <a:gd name="T32" fmla="*/ 10 w 108"/>
                  <a:gd name="T33" fmla="*/ 78 h 92"/>
                  <a:gd name="T34" fmla="*/ 10 w 108"/>
                  <a:gd name="T35" fmla="*/ 29 h 92"/>
                  <a:gd name="T36" fmla="*/ 14 w 108"/>
                  <a:gd name="T37" fmla="*/ 24 h 92"/>
                  <a:gd name="T38" fmla="*/ 26 w 108"/>
                  <a:gd name="T39" fmla="*/ 24 h 92"/>
                  <a:gd name="T40" fmla="*/ 26 w 108"/>
                  <a:gd name="T41" fmla="*/ 83 h 92"/>
                  <a:gd name="T42" fmla="*/ 14 w 108"/>
                  <a:gd name="T43" fmla="*/ 83 h 92"/>
                  <a:gd name="T44" fmla="*/ 10 w 108"/>
                  <a:gd name="T45" fmla="*/ 78 h 92"/>
                  <a:gd name="T46" fmla="*/ 99 w 108"/>
                  <a:gd name="T47" fmla="*/ 78 h 92"/>
                  <a:gd name="T48" fmla="*/ 94 w 108"/>
                  <a:gd name="T49" fmla="*/ 83 h 92"/>
                  <a:gd name="T50" fmla="*/ 35 w 108"/>
                  <a:gd name="T51" fmla="*/ 83 h 92"/>
                  <a:gd name="T52" fmla="*/ 35 w 108"/>
                  <a:gd name="T53" fmla="*/ 24 h 92"/>
                  <a:gd name="T54" fmla="*/ 43 w 108"/>
                  <a:gd name="T55" fmla="*/ 24 h 92"/>
                  <a:gd name="T56" fmla="*/ 77 w 108"/>
                  <a:gd name="T57" fmla="*/ 24 h 92"/>
                  <a:gd name="T58" fmla="*/ 94 w 108"/>
                  <a:gd name="T59" fmla="*/ 24 h 92"/>
                  <a:gd name="T60" fmla="*/ 99 w 108"/>
                  <a:gd name="T61" fmla="*/ 29 h 92"/>
                  <a:gd name="T62" fmla="*/ 99 w 108"/>
                  <a:gd name="T63" fmla="*/ 78 h 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8" h="92">
                    <a:moveTo>
                      <a:pt x="94" y="15"/>
                    </a:moveTo>
                    <a:cubicBezTo>
                      <a:pt x="77" y="15"/>
                      <a:pt x="77" y="15"/>
                      <a:pt x="77" y="15"/>
                    </a:cubicBezTo>
                    <a:cubicBezTo>
                      <a:pt x="77" y="14"/>
                      <a:pt x="77" y="14"/>
                      <a:pt x="77" y="14"/>
                    </a:cubicBezTo>
                    <a:cubicBezTo>
                      <a:pt x="77" y="11"/>
                      <a:pt x="77" y="11"/>
                      <a:pt x="77" y="11"/>
                    </a:cubicBezTo>
                    <a:cubicBezTo>
                      <a:pt x="77" y="5"/>
                      <a:pt x="72" y="0"/>
                      <a:pt x="66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48" y="0"/>
                      <a:pt x="43" y="5"/>
                      <a:pt x="43" y="11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7" y="15"/>
                      <a:pt x="0" y="21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86"/>
                      <a:pt x="6" y="92"/>
                      <a:pt x="14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101" y="92"/>
                      <a:pt x="108" y="86"/>
                      <a:pt x="108" y="78"/>
                    </a:cubicBezTo>
                    <a:cubicBezTo>
                      <a:pt x="108" y="29"/>
                      <a:pt x="108" y="29"/>
                      <a:pt x="108" y="29"/>
                    </a:cubicBezTo>
                    <a:cubicBezTo>
                      <a:pt x="108" y="21"/>
                      <a:pt x="101" y="15"/>
                      <a:pt x="94" y="15"/>
                    </a:cubicBezTo>
                    <a:close/>
                    <a:moveTo>
                      <a:pt x="10" y="78"/>
                    </a:move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7"/>
                      <a:pt x="12" y="24"/>
                      <a:pt x="14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11" y="83"/>
                      <a:pt x="10" y="80"/>
                      <a:pt x="10" y="78"/>
                    </a:cubicBezTo>
                    <a:close/>
                    <a:moveTo>
                      <a:pt x="99" y="78"/>
                    </a:moveTo>
                    <a:cubicBezTo>
                      <a:pt x="99" y="80"/>
                      <a:pt x="96" y="83"/>
                      <a:pt x="94" y="83"/>
                    </a:cubicBezTo>
                    <a:cubicBezTo>
                      <a:pt x="35" y="83"/>
                      <a:pt x="35" y="83"/>
                      <a:pt x="35" y="83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6" y="24"/>
                      <a:pt x="99" y="27"/>
                      <a:pt x="99" y="29"/>
                    </a:cubicBezTo>
                    <a:lnTo>
                      <a:pt x="99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9726" name="Freeform 30"/>
              <p:cNvSpPr>
                <a:spLocks noEditPoints="1"/>
              </p:cNvSpPr>
              <p:nvPr/>
            </p:nvSpPr>
            <p:spPr bwMode="auto">
              <a:xfrm>
                <a:off x="93" y="83"/>
                <a:ext cx="74" cy="74"/>
              </a:xfrm>
              <a:custGeom>
                <a:gdLst>
                  <a:gd name="T0" fmla="*/ 17 w 34"/>
                  <a:gd name="T1" fmla="*/ 0 h 34"/>
                  <a:gd name="T2" fmla="*/ 0 w 34"/>
                  <a:gd name="T3" fmla="*/ 17 h 34"/>
                  <a:gd name="T4" fmla="*/ 17 w 34"/>
                  <a:gd name="T5" fmla="*/ 34 h 34"/>
                  <a:gd name="T6" fmla="*/ 34 w 34"/>
                  <a:gd name="T7" fmla="*/ 17 h 34"/>
                  <a:gd name="T8" fmla="*/ 17 w 34"/>
                  <a:gd name="T9" fmla="*/ 0 h 34"/>
                  <a:gd name="T10" fmla="*/ 17 w 34"/>
                  <a:gd name="T11" fmla="*/ 25 h 34"/>
                  <a:gd name="T12" fmla="*/ 9 w 34"/>
                  <a:gd name="T13" fmla="*/ 17 h 34"/>
                  <a:gd name="T14" fmla="*/ 17 w 34"/>
                  <a:gd name="T15" fmla="*/ 10 h 34"/>
                  <a:gd name="T16" fmla="*/ 25 w 34"/>
                  <a:gd name="T17" fmla="*/ 17 h 34"/>
                  <a:gd name="T18" fmla="*/ 17 w 34"/>
                  <a:gd name="T19" fmla="*/ 25 h 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4"/>
                      <a:pt x="17" y="34"/>
                    </a:cubicBezTo>
                    <a:cubicBezTo>
                      <a:pt x="26" y="34"/>
                      <a:pt x="34" y="27"/>
                      <a:pt x="34" y="17"/>
                    </a:cubicBezTo>
                    <a:cubicBezTo>
                      <a:pt x="34" y="8"/>
                      <a:pt x="26" y="0"/>
                      <a:pt x="17" y="0"/>
                    </a:cubicBezTo>
                    <a:close/>
                    <a:moveTo>
                      <a:pt x="17" y="25"/>
                    </a:moveTo>
                    <a:cubicBezTo>
                      <a:pt x="13" y="25"/>
                      <a:pt x="9" y="21"/>
                      <a:pt x="9" y="17"/>
                    </a:cubicBezTo>
                    <a:cubicBezTo>
                      <a:pt x="9" y="13"/>
                      <a:pt x="13" y="10"/>
                      <a:pt x="17" y="10"/>
                    </a:cubicBezTo>
                    <a:cubicBezTo>
                      <a:pt x="21" y="10"/>
                      <a:pt x="25" y="13"/>
                      <a:pt x="25" y="17"/>
                    </a:cubicBezTo>
                    <a:cubicBezTo>
                      <a:pt x="25" y="21"/>
                      <a:pt x="21" y="25"/>
                      <a:pt x="17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7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en-US" altLang="zh-CN"/>
          </a:p>
        </p:txBody>
      </p:sp>
      <p:sp>
        <p:nvSpPr>
          <p:cNvPr id="34" name="文本框 33"/>
          <p:cNvSpPr txBox="1"/>
          <p:nvPr/>
        </p:nvSpPr>
        <p:spPr>
          <a:xfrm>
            <a:off x="8344485" y="3374963"/>
            <a:ext cx="2962554" cy="705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</a:rPr>
              <a:t>我们拥有优秀的专业设计团队，请输入内容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8344485" y="2966540"/>
            <a:ext cx="1499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2000" b="1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494878" y="2268102"/>
            <a:ext cx="2011680" cy="313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+mn-ea"/>
              </a:rPr>
              <a:t>请输入内容</a:t>
            </a:r>
            <a:endParaRPr lang="zh-CN" altLang="en-US" sz="12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494878" y="3148635"/>
            <a:ext cx="2011680" cy="313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+mn-ea"/>
              </a:rPr>
              <a:t>请输入内容</a:t>
            </a:r>
            <a:endParaRPr lang="zh-CN" altLang="en-US" sz="12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94878" y="4029168"/>
            <a:ext cx="2011680" cy="313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+mn-ea"/>
              </a:rPr>
              <a:t>请输入内容</a:t>
            </a:r>
            <a:endParaRPr lang="zh-CN" altLang="en-US" sz="12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494878" y="4909702"/>
            <a:ext cx="2011680" cy="313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+mn-ea"/>
              </a:rPr>
              <a:t>请输入内容</a:t>
            </a:r>
            <a:endParaRPr lang="zh-CN" altLang="en-US" sz="120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34" grpId="0"/>
      <p:bldP spid="35" grpId="0"/>
      <p:bldP spid="40" grpId="0"/>
      <p:bldP spid="41" grpId="0"/>
      <p:bldP spid="42" grpId="0"/>
      <p:bldP spid="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/>
          <p:cNvSpPr/>
          <p:nvPr/>
        </p:nvSpPr>
        <p:spPr>
          <a:xfrm>
            <a:off x="-1" y="2339503"/>
            <a:ext cx="7859950" cy="2178995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496258" y="2443304"/>
            <a:ext cx="50064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800" spc="600">
                <a:solidFill>
                  <a:srgbClr val="16B277"/>
                </a:solidFill>
                <a:latin typeface="+mj-lt"/>
              </a:rPr>
              <a:t>谢谢观看</a:t>
            </a:r>
            <a:endParaRPr lang="zh-CN" altLang="en-US" sz="8800" spc="600">
              <a:solidFill>
                <a:srgbClr val="16B277"/>
              </a:solidFill>
              <a:latin typeface="+mj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598850" y="3705188"/>
            <a:ext cx="4801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spc="300">
                <a:solidFill>
                  <a:srgbClr val="16B277"/>
                </a:solidFill>
                <a:latin typeface="+mj-lt"/>
              </a:rPr>
              <a:t>THANKS FOR WATCHING</a:t>
            </a:r>
            <a:endParaRPr lang="zh-CN" altLang="en-US" sz="2800" spc="300">
              <a:solidFill>
                <a:srgbClr val="16B277"/>
              </a:solidFill>
              <a:latin typeface="+mj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3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52738" y="2223933"/>
            <a:ext cx="447475" cy="492699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94260" y="2226315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2" tIns="0" rIns="134932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71141" y="165150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52208" y="1647931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61166" y="2954649"/>
            <a:ext cx="6268204" cy="1268639"/>
          </a:xfrm>
          <a:prstGeom prst="rect">
            <a:avLst/>
          </a:prstGeom>
          <a:noFill/>
          <a:ln w="25400">
            <a:noFill/>
          </a:ln>
        </p:spPr>
        <p:txBody>
          <a:bodyPr lIns="91392" tIns="45694" rIns="91392" bIns="4569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667756" y="131755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wxewm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810125" y="3878580"/>
            <a:ext cx="2572385" cy="25723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40125" y="6450965"/>
            <a:ext cx="5113020" cy="25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扫描关注公众号“PPT汇”收藏网站防止遗忘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免费获取更多精选PPT模板下载资源</a:t>
            </a:r>
            <a:endParaRPr lang="zh-CN" altLang="en-US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108200" y="1"/>
            <a:ext cx="2781300" cy="4231552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895962" y="1997936"/>
            <a:ext cx="120577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800" b="1" spc="300">
                <a:solidFill>
                  <a:srgbClr val="16B277"/>
                </a:solidFill>
                <a:latin typeface="+mn-ea"/>
              </a:rPr>
              <a:t>1</a:t>
            </a:r>
            <a:endParaRPr lang="zh-CN" altLang="en-US" sz="13800" b="1" spc="300">
              <a:solidFill>
                <a:srgbClr val="16B277"/>
              </a:solidFill>
              <a:latin typeface="+mn-ea"/>
            </a:endParaRPr>
          </a:p>
        </p:txBody>
      </p:sp>
      <p:sp>
        <p:nvSpPr>
          <p:cNvPr id="5" name="文本框 21"/>
          <p:cNvSpPr txBox="1">
            <a:spLocks noChangeArrowheads="1"/>
          </p:cNvSpPr>
          <p:nvPr/>
        </p:nvSpPr>
        <p:spPr bwMode="auto">
          <a:xfrm>
            <a:off x="5201314" y="2359709"/>
            <a:ext cx="23743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0" normalizeH="0" baseline="0" noProof="0">
                <a:ln>
                  <a:noFill/>
                </a:ln>
                <a:solidFill>
                  <a:srgbClr val="16B277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Arial" panose="020b0604020202020204" pitchFamily="34" charset="0"/>
              </a:rPr>
              <a:t>PART ONE</a:t>
            </a:r>
            <a:endParaRPr kumimoji="0" lang="zh-CN" altLang="en-US" sz="3600" b="1" i="0" u="none" strike="noStrike" kern="0" cap="none" spc="0" normalizeH="0" baseline="0" noProof="0">
              <a:ln>
                <a:noFill/>
              </a:ln>
              <a:solidFill>
                <a:srgbClr val="16B277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文本框 25"/>
          <p:cNvSpPr txBox="1">
            <a:spLocks noChangeArrowheads="1"/>
          </p:cNvSpPr>
          <p:nvPr/>
        </p:nvSpPr>
        <p:spPr bwMode="auto">
          <a:xfrm>
            <a:off x="5201314" y="3006040"/>
            <a:ext cx="57246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请在此处添加标题</a:t>
            </a:r>
            <a:endParaRPr kumimoji="0" lang="zh-CN" altLang="en-US" sz="5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文本框 25"/>
          <p:cNvSpPr txBox="1">
            <a:spLocks noChangeArrowheads="1"/>
          </p:cNvSpPr>
          <p:nvPr/>
        </p:nvSpPr>
        <p:spPr bwMode="auto">
          <a:xfrm>
            <a:off x="5201314" y="3929370"/>
            <a:ext cx="55579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>
                <a:ln>
                  <a:noFill/>
                </a:ln>
                <a:solidFill>
                  <a:srgbClr val="16B277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Thought for customer service is the sacred mission of design.</a:t>
            </a:r>
            <a:endParaRPr kumimoji="0" lang="en-US" altLang="zh-CN" sz="1600" b="0" i="0" u="none" strike="noStrike" kern="0" cap="none" spc="0" normalizeH="0" baseline="0" noProof="0">
              <a:ln>
                <a:noFill/>
              </a:ln>
              <a:solidFill>
                <a:srgbClr val="16B277"/>
              </a:solidFill>
              <a:effectLst/>
              <a:uLnTx/>
              <a:uFillTx/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9" name="椭圆 8"/>
          <p:cNvSpPr>
            <a:spLocks noChangeArrowheads="1"/>
          </p:cNvSpPr>
          <p:nvPr/>
        </p:nvSpPr>
        <p:spPr bwMode="auto">
          <a:xfrm>
            <a:off x="1189899" y="2161246"/>
            <a:ext cx="3456000" cy="3454409"/>
          </a:xfrm>
          <a:prstGeom prst="ellipse">
            <a:avLst/>
          </a:prstGeom>
          <a:blipFill dpi="0" rotWithShape="1">
            <a:blip r:embed="rId3"/>
            <a:stretch>
              <a:fillRect l="-26426" r="-26426"/>
            </a:stretch>
          </a:blipFill>
          <a:ln w="73025">
            <a:solidFill>
              <a:srgbClr val="129464"/>
            </a:solidFill>
            <a:rou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89" name="矩形 264"/>
          <p:cNvSpPr>
            <a:spLocks noChangeArrowheads="1"/>
          </p:cNvSpPr>
          <p:nvPr/>
        </p:nvSpPr>
        <p:spPr bwMode="auto">
          <a:xfrm>
            <a:off x="5181866" y="2036937"/>
            <a:ext cx="46618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16B277"/>
                </a:solidFill>
                <a:latin typeface="+mn-ea"/>
                <a:sym typeface="Arial" panose="020b0604020202020204" pitchFamily="34" charset="0"/>
              </a:rPr>
              <a:t>MARKET ANALYSIS</a:t>
            </a:r>
            <a:endParaRPr lang="zh-CN" altLang="en-US" sz="4000" b="1">
              <a:solidFill>
                <a:srgbClr val="16B277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01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en-US" altLang="zh-CN"/>
          </a:p>
        </p:txBody>
      </p:sp>
      <p:sp>
        <p:nvSpPr>
          <p:cNvPr id="22" name="文本框 21"/>
          <p:cNvSpPr txBox="1"/>
          <p:nvPr/>
        </p:nvSpPr>
        <p:spPr>
          <a:xfrm>
            <a:off x="5181866" y="3458865"/>
            <a:ext cx="5616884" cy="387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</a:rPr>
              <a:t>拥有优秀的专业设计团队，请输入内容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5181866" y="2997200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>
                <a:solidFill>
                  <a:srgbClr val="16B277"/>
                </a:solidFill>
                <a:latin typeface="+mn-ea"/>
                <a:sym typeface="Arial" panose="020b0604020202020204" pitchFamily="34" charset="0"/>
              </a:rPr>
              <a:t>项目一</a:t>
            </a:r>
            <a:endParaRPr lang="zh-CN" altLang="en-US" sz="2400">
              <a:solidFill>
                <a:srgbClr val="16B277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181866" y="4883147"/>
            <a:ext cx="5616884" cy="387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</a:rPr>
              <a:t>拥有优秀的专业设计团队，请输入内容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5181866" y="4421482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>
                <a:solidFill>
                  <a:srgbClr val="16B277"/>
                </a:solidFill>
                <a:latin typeface="+mn-ea"/>
                <a:sym typeface="Arial" panose="020b0604020202020204" pitchFamily="34" charset="0"/>
              </a:rPr>
              <a:t>项目二</a:t>
            </a:r>
            <a:endParaRPr lang="zh-CN" altLang="en-US" sz="2400">
              <a:solidFill>
                <a:srgbClr val="16B277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13" dur="500"/>
                                        <p:tgtEl>
                                          <p:spTgt spid="8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 animBg="1"/>
      <p:bldP spid="8289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en-US" altLang="zh-CN"/>
          </a:p>
        </p:txBody>
      </p:sp>
      <p:grpSp>
        <p:nvGrpSpPr>
          <p:cNvPr id="43" name="Group 42"/>
          <p:cNvGrpSpPr/>
          <p:nvPr/>
        </p:nvGrpSpPr>
        <p:grpSpPr>
          <a:xfrm>
            <a:off x="2246685" y="3767047"/>
            <a:ext cx="858980" cy="301540"/>
            <a:chOff x="1652259" y="4256917"/>
            <a:chExt cx="1206254" cy="360191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 rot="10800000" flipH="1">
            <a:off x="3036248" y="2621935"/>
            <a:ext cx="1351169" cy="301540"/>
            <a:chOff x="1652259" y="4256917"/>
            <a:chExt cx="1206254" cy="360191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>
              <a:solidFill>
                <a:srgbClr val="A6A6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>
              <a:solidFill>
                <a:srgbClr val="A6A6A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 rot="16200000" flipH="1">
            <a:off x="7012637" y="1949724"/>
            <a:ext cx="320365" cy="750575"/>
            <a:chOff x="1652259" y="4256917"/>
            <a:chExt cx="1206254" cy="360191"/>
          </a:xfrm>
        </p:grpSpPr>
        <p:cxnSp>
          <p:nvCxnSpPr>
            <p:cNvPr id="50" name="Straight Connector 49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>
              <a:solidFill>
                <a:srgbClr val="A6A6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>
              <a:solidFill>
                <a:srgbClr val="A6A6A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 rot="16200000" flipH="1">
            <a:off x="8360314" y="2888696"/>
            <a:ext cx="364846" cy="548008"/>
            <a:chOff x="1652259" y="4256917"/>
            <a:chExt cx="1206254" cy="360191"/>
          </a:xfrm>
        </p:grpSpPr>
        <p:cxnSp>
          <p:nvCxnSpPr>
            <p:cNvPr id="53" name="Straight Connector 52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>
              <a:solidFill>
                <a:srgbClr val="A6A6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>
              <a:solidFill>
                <a:srgbClr val="A6A6A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 rot="16200000">
            <a:off x="7297880" y="4830019"/>
            <a:ext cx="593760" cy="621186"/>
            <a:chOff x="1652259" y="4256917"/>
            <a:chExt cx="1206254" cy="360191"/>
          </a:xfrm>
        </p:grpSpPr>
        <p:cxnSp>
          <p:nvCxnSpPr>
            <p:cNvPr id="56" name="Straight Connector 55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3600880" y="4563729"/>
            <a:ext cx="264102" cy="398909"/>
            <a:chOff x="1652259" y="4256917"/>
            <a:chExt cx="1206254" cy="360191"/>
          </a:xfrm>
        </p:grpSpPr>
        <p:cxnSp>
          <p:nvCxnSpPr>
            <p:cNvPr id="59" name="Straight Connector 58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文本框 60"/>
          <p:cNvSpPr txBox="1"/>
          <p:nvPr/>
        </p:nvSpPr>
        <p:spPr>
          <a:xfrm>
            <a:off x="2348537" y="1872081"/>
            <a:ext cx="2390911" cy="350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</a:rPr>
              <a:t>请输入内容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62" name="Rectangle 36"/>
          <p:cNvSpPr>
            <a:spLocks noChangeArrowheads="1"/>
          </p:cNvSpPr>
          <p:nvPr/>
        </p:nvSpPr>
        <p:spPr bwMode="auto">
          <a:xfrm>
            <a:off x="2348537" y="1605893"/>
            <a:ext cx="13388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b="1">
                <a:solidFill>
                  <a:srgbClr val="16B277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b="1">
              <a:solidFill>
                <a:srgbClr val="16B277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7621285" y="2087016"/>
            <a:ext cx="2390911" cy="350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</a:rPr>
              <a:t>请输入内容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64" name="Rectangle 36"/>
          <p:cNvSpPr>
            <a:spLocks noChangeArrowheads="1"/>
          </p:cNvSpPr>
          <p:nvPr/>
        </p:nvSpPr>
        <p:spPr bwMode="auto">
          <a:xfrm>
            <a:off x="7621286" y="1830397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b="1">
                <a:solidFill>
                  <a:srgbClr val="16B277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b="1">
              <a:solidFill>
                <a:srgbClr val="16B277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8944878" y="3109805"/>
            <a:ext cx="2390911" cy="350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</a:rPr>
              <a:t>请输入内容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66" name="Rectangle 36"/>
          <p:cNvSpPr>
            <a:spLocks noChangeArrowheads="1"/>
          </p:cNvSpPr>
          <p:nvPr/>
        </p:nvSpPr>
        <p:spPr bwMode="auto">
          <a:xfrm>
            <a:off x="8944878" y="2843617"/>
            <a:ext cx="13388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b="1">
                <a:solidFill>
                  <a:srgbClr val="16B277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b="1">
              <a:solidFill>
                <a:srgbClr val="16B277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1032228" y="4422575"/>
            <a:ext cx="2390911" cy="350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</a:rPr>
              <a:t>请输入内容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68" name="Rectangle 36"/>
          <p:cNvSpPr>
            <a:spLocks noChangeArrowheads="1"/>
          </p:cNvSpPr>
          <p:nvPr/>
        </p:nvSpPr>
        <p:spPr bwMode="auto">
          <a:xfrm>
            <a:off x="1032229" y="4165956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b="1">
                <a:solidFill>
                  <a:srgbClr val="16B277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b="1">
              <a:solidFill>
                <a:srgbClr val="16B277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3245715" y="5426159"/>
            <a:ext cx="2390911" cy="350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</a:rPr>
              <a:t>请输入内容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70" name="Rectangle 36"/>
          <p:cNvSpPr>
            <a:spLocks noChangeArrowheads="1"/>
          </p:cNvSpPr>
          <p:nvPr/>
        </p:nvSpPr>
        <p:spPr bwMode="auto">
          <a:xfrm>
            <a:off x="3245715" y="5159971"/>
            <a:ext cx="13388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b="1">
                <a:solidFill>
                  <a:srgbClr val="16B277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b="1">
              <a:solidFill>
                <a:srgbClr val="16B277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8054206" y="5203060"/>
            <a:ext cx="2390911" cy="350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</a:rPr>
              <a:t>请输入内容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72" name="Rectangle 36"/>
          <p:cNvSpPr>
            <a:spLocks noChangeArrowheads="1"/>
          </p:cNvSpPr>
          <p:nvPr/>
        </p:nvSpPr>
        <p:spPr bwMode="auto">
          <a:xfrm>
            <a:off x="8054206" y="4936872"/>
            <a:ext cx="13388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b="1">
                <a:solidFill>
                  <a:srgbClr val="16B277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b="1">
              <a:solidFill>
                <a:srgbClr val="16B277"/>
              </a:solidFill>
              <a:latin typeface="+mn-ea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503874" y="2280704"/>
            <a:ext cx="1550417" cy="1789536"/>
            <a:chOff x="4503874" y="2280704"/>
            <a:chExt cx="1550417" cy="1789536"/>
          </a:xfrm>
        </p:grpSpPr>
        <p:sp>
          <p:nvSpPr>
            <p:cNvPr id="25" name="Freeform 5"/>
            <p:cNvSpPr/>
            <p:nvPr/>
          </p:nvSpPr>
          <p:spPr bwMode="auto">
            <a:xfrm flipH="1">
              <a:off x="4503874" y="2280704"/>
              <a:ext cx="1550417" cy="1789536"/>
            </a:xfrm>
            <a:custGeom>
              <a:gdLst>
                <a:gd name="T0" fmla="*/ 2010 w 2010"/>
                <a:gd name="T1" fmla="*/ 1740 h 2320"/>
                <a:gd name="T2" fmla="*/ 1005 w 2010"/>
                <a:gd name="T3" fmla="*/ 2320 h 2320"/>
                <a:gd name="T4" fmla="*/ 0 w 2010"/>
                <a:gd name="T5" fmla="*/ 1740 h 2320"/>
                <a:gd name="T6" fmla="*/ 0 w 2010"/>
                <a:gd name="T7" fmla="*/ 581 h 2320"/>
                <a:gd name="T8" fmla="*/ 1005 w 2010"/>
                <a:gd name="T9" fmla="*/ 0 h 2320"/>
                <a:gd name="T10" fmla="*/ 2010 w 2010"/>
                <a:gd name="T11" fmla="*/ 581 h 2320"/>
                <a:gd name="T12" fmla="*/ 2010 w 2010"/>
                <a:gd name="T13" fmla="*/ 1740 h 23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9" h="2320">
                  <a:moveTo>
                    <a:pt x="2010" y="1740"/>
                  </a:moveTo>
                  <a:lnTo>
                    <a:pt x="1005" y="2320"/>
                  </a:lnTo>
                  <a:lnTo>
                    <a:pt x="0" y="1740"/>
                  </a:lnTo>
                  <a:lnTo>
                    <a:pt x="0" y="581"/>
                  </a:lnTo>
                  <a:lnTo>
                    <a:pt x="1005" y="0"/>
                  </a:lnTo>
                  <a:lnTo>
                    <a:pt x="2010" y="581"/>
                  </a:lnTo>
                  <a:lnTo>
                    <a:pt x="2010" y="1740"/>
                  </a:lnTo>
                  <a:close/>
                </a:path>
              </a:pathLst>
            </a:custGeom>
            <a:solidFill>
              <a:srgbClr val="16B277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lvl="0" algn="ctr"/>
              <a:endParaRPr lang="en-US" sz="54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73" name="Freeform 132"/>
            <p:cNvSpPr>
              <a:spLocks noEditPoints="1"/>
            </p:cNvSpPr>
            <p:nvPr/>
          </p:nvSpPr>
          <p:spPr bwMode="auto">
            <a:xfrm>
              <a:off x="4979318" y="2964506"/>
              <a:ext cx="599528" cy="421932"/>
            </a:xfrm>
            <a:custGeom>
              <a:gdLst>
                <a:gd name="T0" fmla="*/ 0 w 530"/>
                <a:gd name="T1" fmla="*/ 373 h 373"/>
                <a:gd name="T2" fmla="*/ 530 w 530"/>
                <a:gd name="T3" fmla="*/ 373 h 373"/>
                <a:gd name="T4" fmla="*/ 530 w 530"/>
                <a:gd name="T5" fmla="*/ 0 h 373"/>
                <a:gd name="T6" fmla="*/ 0 w 530"/>
                <a:gd name="T7" fmla="*/ 0 h 373"/>
                <a:gd name="T8" fmla="*/ 0 w 530"/>
                <a:gd name="T9" fmla="*/ 373 h 373"/>
                <a:gd name="T10" fmla="*/ 510 w 530"/>
                <a:gd name="T11" fmla="*/ 36 h 373"/>
                <a:gd name="T12" fmla="*/ 343 w 530"/>
                <a:gd name="T13" fmla="*/ 183 h 373"/>
                <a:gd name="T14" fmla="*/ 510 w 530"/>
                <a:gd name="T15" fmla="*/ 337 h 373"/>
                <a:gd name="T16" fmla="*/ 510 w 530"/>
                <a:gd name="T17" fmla="*/ 354 h 373"/>
                <a:gd name="T18" fmla="*/ 321 w 530"/>
                <a:gd name="T19" fmla="*/ 200 h 373"/>
                <a:gd name="T20" fmla="*/ 264 w 530"/>
                <a:gd name="T21" fmla="*/ 248 h 373"/>
                <a:gd name="T22" fmla="*/ 206 w 530"/>
                <a:gd name="T23" fmla="*/ 200 h 373"/>
                <a:gd name="T24" fmla="*/ 17 w 530"/>
                <a:gd name="T25" fmla="*/ 354 h 373"/>
                <a:gd name="T26" fmla="*/ 17 w 530"/>
                <a:gd name="T27" fmla="*/ 337 h 373"/>
                <a:gd name="T28" fmla="*/ 187 w 530"/>
                <a:gd name="T29" fmla="*/ 183 h 373"/>
                <a:gd name="T30" fmla="*/ 17 w 530"/>
                <a:gd name="T31" fmla="*/ 36 h 373"/>
                <a:gd name="T32" fmla="*/ 17 w 530"/>
                <a:gd name="T33" fmla="*/ 19 h 373"/>
                <a:gd name="T34" fmla="*/ 264 w 530"/>
                <a:gd name="T35" fmla="*/ 195 h 373"/>
                <a:gd name="T36" fmla="*/ 510 w 530"/>
                <a:gd name="T37" fmla="*/ 19 h 373"/>
                <a:gd name="T38" fmla="*/ 510 w 530"/>
                <a:gd name="T39" fmla="*/ 36 h 3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0" h="373">
                  <a:moveTo>
                    <a:pt x="0" y="373"/>
                  </a:moveTo>
                  <a:lnTo>
                    <a:pt x="530" y="373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73"/>
                  </a:lnTo>
                  <a:close/>
                  <a:moveTo>
                    <a:pt x="510" y="36"/>
                  </a:moveTo>
                  <a:lnTo>
                    <a:pt x="343" y="183"/>
                  </a:lnTo>
                  <a:lnTo>
                    <a:pt x="510" y="337"/>
                  </a:lnTo>
                  <a:lnTo>
                    <a:pt x="510" y="354"/>
                  </a:lnTo>
                  <a:lnTo>
                    <a:pt x="321" y="200"/>
                  </a:lnTo>
                  <a:lnTo>
                    <a:pt x="264" y="248"/>
                  </a:lnTo>
                  <a:lnTo>
                    <a:pt x="206" y="200"/>
                  </a:lnTo>
                  <a:lnTo>
                    <a:pt x="17" y="354"/>
                  </a:lnTo>
                  <a:lnTo>
                    <a:pt x="17" y="337"/>
                  </a:lnTo>
                  <a:lnTo>
                    <a:pt x="187" y="183"/>
                  </a:lnTo>
                  <a:lnTo>
                    <a:pt x="17" y="36"/>
                  </a:lnTo>
                  <a:lnTo>
                    <a:pt x="17" y="19"/>
                  </a:lnTo>
                  <a:lnTo>
                    <a:pt x="264" y="195"/>
                  </a:lnTo>
                  <a:lnTo>
                    <a:pt x="510" y="19"/>
                  </a:lnTo>
                  <a:lnTo>
                    <a:pt x="510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999848" y="3703460"/>
            <a:ext cx="987910" cy="1140274"/>
            <a:chOff x="3999848" y="3703460"/>
            <a:chExt cx="987910" cy="1140274"/>
          </a:xfrm>
        </p:grpSpPr>
        <p:sp>
          <p:nvSpPr>
            <p:cNvPr id="26" name="Freeform 5"/>
            <p:cNvSpPr/>
            <p:nvPr/>
          </p:nvSpPr>
          <p:spPr bwMode="auto">
            <a:xfrm flipH="1">
              <a:off x="3999848" y="3703460"/>
              <a:ext cx="987910" cy="1140274"/>
            </a:xfrm>
            <a:custGeom>
              <a:gdLst>
                <a:gd name="T0" fmla="*/ 2010 w 2010"/>
                <a:gd name="T1" fmla="*/ 1740 h 2320"/>
                <a:gd name="T2" fmla="*/ 1005 w 2010"/>
                <a:gd name="T3" fmla="*/ 2320 h 2320"/>
                <a:gd name="T4" fmla="*/ 0 w 2010"/>
                <a:gd name="T5" fmla="*/ 1740 h 2320"/>
                <a:gd name="T6" fmla="*/ 0 w 2010"/>
                <a:gd name="T7" fmla="*/ 581 h 2320"/>
                <a:gd name="T8" fmla="*/ 1005 w 2010"/>
                <a:gd name="T9" fmla="*/ 0 h 2320"/>
                <a:gd name="T10" fmla="*/ 2010 w 2010"/>
                <a:gd name="T11" fmla="*/ 581 h 2320"/>
                <a:gd name="T12" fmla="*/ 2010 w 2010"/>
                <a:gd name="T13" fmla="*/ 1740 h 23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9" h="2320">
                  <a:moveTo>
                    <a:pt x="2010" y="1740"/>
                  </a:moveTo>
                  <a:lnTo>
                    <a:pt x="1005" y="2320"/>
                  </a:lnTo>
                  <a:lnTo>
                    <a:pt x="0" y="1740"/>
                  </a:lnTo>
                  <a:lnTo>
                    <a:pt x="0" y="581"/>
                  </a:lnTo>
                  <a:lnTo>
                    <a:pt x="1005" y="0"/>
                  </a:lnTo>
                  <a:lnTo>
                    <a:pt x="2010" y="581"/>
                  </a:lnTo>
                  <a:lnTo>
                    <a:pt x="2010" y="1740"/>
                  </a:lnTo>
                  <a:close/>
                </a:path>
              </a:pathLst>
            </a:custGeom>
            <a:solidFill>
              <a:srgbClr val="129464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lvl="0" algn="ctr"/>
              <a:endParaRPr lang="en-US" sz="32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74" name="Freeform 133"/>
            <p:cNvSpPr>
              <a:spLocks noEditPoints="1"/>
            </p:cNvSpPr>
            <p:nvPr/>
          </p:nvSpPr>
          <p:spPr bwMode="auto">
            <a:xfrm>
              <a:off x="4311590" y="4091724"/>
              <a:ext cx="364427" cy="363746"/>
            </a:xfrm>
            <a:custGeom>
              <a:gdLst>
                <a:gd name="T0" fmla="*/ 120 w 223"/>
                <a:gd name="T1" fmla="*/ 86 h 223"/>
                <a:gd name="T2" fmla="*/ 120 w 223"/>
                <a:gd name="T3" fmla="*/ 69 h 223"/>
                <a:gd name="T4" fmla="*/ 163 w 223"/>
                <a:gd name="T5" fmla="*/ 69 h 223"/>
                <a:gd name="T6" fmla="*/ 163 w 223"/>
                <a:gd name="T7" fmla="*/ 0 h 223"/>
                <a:gd name="T8" fmla="*/ 60 w 223"/>
                <a:gd name="T9" fmla="*/ 0 h 223"/>
                <a:gd name="T10" fmla="*/ 60 w 223"/>
                <a:gd name="T11" fmla="*/ 69 h 223"/>
                <a:gd name="T12" fmla="*/ 103 w 223"/>
                <a:gd name="T13" fmla="*/ 69 h 223"/>
                <a:gd name="T14" fmla="*/ 103 w 223"/>
                <a:gd name="T15" fmla="*/ 86 h 223"/>
                <a:gd name="T16" fmla="*/ 43 w 223"/>
                <a:gd name="T17" fmla="*/ 86 h 223"/>
                <a:gd name="T18" fmla="*/ 43 w 223"/>
                <a:gd name="T19" fmla="*/ 78 h 223"/>
                <a:gd name="T20" fmla="*/ 18 w 223"/>
                <a:gd name="T21" fmla="*/ 78 h 223"/>
                <a:gd name="T22" fmla="*/ 18 w 223"/>
                <a:gd name="T23" fmla="*/ 86 h 223"/>
                <a:gd name="T24" fmla="*/ 0 w 223"/>
                <a:gd name="T25" fmla="*/ 86 h 223"/>
                <a:gd name="T26" fmla="*/ 0 w 223"/>
                <a:gd name="T27" fmla="*/ 223 h 223"/>
                <a:gd name="T28" fmla="*/ 223 w 223"/>
                <a:gd name="T29" fmla="*/ 223 h 223"/>
                <a:gd name="T30" fmla="*/ 223 w 223"/>
                <a:gd name="T31" fmla="*/ 86 h 223"/>
                <a:gd name="T32" fmla="*/ 120 w 223"/>
                <a:gd name="T33" fmla="*/ 86 h 223"/>
                <a:gd name="T34" fmla="*/ 69 w 223"/>
                <a:gd name="T35" fmla="*/ 9 h 223"/>
                <a:gd name="T36" fmla="*/ 155 w 223"/>
                <a:gd name="T37" fmla="*/ 9 h 223"/>
                <a:gd name="T38" fmla="*/ 155 w 223"/>
                <a:gd name="T39" fmla="*/ 60 h 223"/>
                <a:gd name="T40" fmla="*/ 69 w 223"/>
                <a:gd name="T41" fmla="*/ 60 h 223"/>
                <a:gd name="T42" fmla="*/ 69 w 223"/>
                <a:gd name="T43" fmla="*/ 9 h 223"/>
                <a:gd name="T44" fmla="*/ 112 w 223"/>
                <a:gd name="T45" fmla="*/ 198 h 223"/>
                <a:gd name="T46" fmla="*/ 69 w 223"/>
                <a:gd name="T47" fmla="*/ 155 h 223"/>
                <a:gd name="T48" fmla="*/ 112 w 223"/>
                <a:gd name="T49" fmla="*/ 112 h 223"/>
                <a:gd name="T50" fmla="*/ 155 w 223"/>
                <a:gd name="T51" fmla="*/ 155 h 223"/>
                <a:gd name="T52" fmla="*/ 112 w 223"/>
                <a:gd name="T53" fmla="*/ 198 h 223"/>
                <a:gd name="T54" fmla="*/ 206 w 223"/>
                <a:gd name="T55" fmla="*/ 112 h 223"/>
                <a:gd name="T56" fmla="*/ 180 w 223"/>
                <a:gd name="T57" fmla="*/ 112 h 223"/>
                <a:gd name="T58" fmla="*/ 180 w 223"/>
                <a:gd name="T59" fmla="*/ 103 h 223"/>
                <a:gd name="T60" fmla="*/ 206 w 223"/>
                <a:gd name="T61" fmla="*/ 103 h 223"/>
                <a:gd name="T62" fmla="*/ 206 w 223"/>
                <a:gd name="T63" fmla="*/ 112 h 2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3" h="223">
                  <a:moveTo>
                    <a:pt x="120" y="86"/>
                  </a:moveTo>
                  <a:cubicBezTo>
                    <a:pt x="120" y="69"/>
                    <a:pt x="120" y="69"/>
                    <a:pt x="120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3" y="223"/>
                    <a:pt x="223" y="223"/>
                    <a:pt x="223" y="223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120" y="86"/>
                    <a:pt x="120" y="86"/>
                    <a:pt x="120" y="86"/>
                  </a:cubicBezTo>
                  <a:moveTo>
                    <a:pt x="69" y="9"/>
                  </a:moveTo>
                  <a:cubicBezTo>
                    <a:pt x="155" y="9"/>
                    <a:pt x="155" y="9"/>
                    <a:pt x="155" y="9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69" y="60"/>
                    <a:pt x="69" y="60"/>
                    <a:pt x="69" y="60"/>
                  </a:cubicBezTo>
                  <a:lnTo>
                    <a:pt x="69" y="9"/>
                  </a:lnTo>
                  <a:close/>
                  <a:moveTo>
                    <a:pt x="112" y="198"/>
                  </a:moveTo>
                  <a:cubicBezTo>
                    <a:pt x="88" y="198"/>
                    <a:pt x="69" y="178"/>
                    <a:pt x="69" y="155"/>
                  </a:cubicBezTo>
                  <a:cubicBezTo>
                    <a:pt x="69" y="131"/>
                    <a:pt x="88" y="112"/>
                    <a:pt x="112" y="112"/>
                  </a:cubicBezTo>
                  <a:cubicBezTo>
                    <a:pt x="136" y="112"/>
                    <a:pt x="155" y="131"/>
                    <a:pt x="155" y="155"/>
                  </a:cubicBezTo>
                  <a:cubicBezTo>
                    <a:pt x="155" y="178"/>
                    <a:pt x="136" y="198"/>
                    <a:pt x="112" y="198"/>
                  </a:cubicBezTo>
                  <a:moveTo>
                    <a:pt x="206" y="112"/>
                  </a:moveTo>
                  <a:cubicBezTo>
                    <a:pt x="180" y="112"/>
                    <a:pt x="180" y="112"/>
                    <a:pt x="180" y="112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206" y="103"/>
                    <a:pt x="206" y="103"/>
                    <a:pt x="206" y="103"/>
                  </a:cubicBezTo>
                  <a:lnTo>
                    <a:pt x="206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194544" y="3318517"/>
            <a:ext cx="736569" cy="850170"/>
            <a:chOff x="3194544" y="3318517"/>
            <a:chExt cx="736569" cy="850170"/>
          </a:xfrm>
        </p:grpSpPr>
        <p:sp>
          <p:nvSpPr>
            <p:cNvPr id="30" name="Freeform 5"/>
            <p:cNvSpPr/>
            <p:nvPr/>
          </p:nvSpPr>
          <p:spPr bwMode="auto">
            <a:xfrm flipH="1">
              <a:off x="3194544" y="3318517"/>
              <a:ext cx="736569" cy="850170"/>
            </a:xfrm>
            <a:custGeom>
              <a:gdLst>
                <a:gd name="T0" fmla="*/ 2010 w 2010"/>
                <a:gd name="T1" fmla="*/ 1740 h 2320"/>
                <a:gd name="T2" fmla="*/ 1005 w 2010"/>
                <a:gd name="T3" fmla="*/ 2320 h 2320"/>
                <a:gd name="T4" fmla="*/ 0 w 2010"/>
                <a:gd name="T5" fmla="*/ 1740 h 2320"/>
                <a:gd name="T6" fmla="*/ 0 w 2010"/>
                <a:gd name="T7" fmla="*/ 581 h 2320"/>
                <a:gd name="T8" fmla="*/ 1005 w 2010"/>
                <a:gd name="T9" fmla="*/ 0 h 2320"/>
                <a:gd name="T10" fmla="*/ 2010 w 2010"/>
                <a:gd name="T11" fmla="*/ 581 h 2320"/>
                <a:gd name="T12" fmla="*/ 2010 w 2010"/>
                <a:gd name="T13" fmla="*/ 1740 h 23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9" h="2320">
                  <a:moveTo>
                    <a:pt x="2010" y="1740"/>
                  </a:moveTo>
                  <a:lnTo>
                    <a:pt x="1005" y="2320"/>
                  </a:lnTo>
                  <a:lnTo>
                    <a:pt x="0" y="1740"/>
                  </a:lnTo>
                  <a:lnTo>
                    <a:pt x="0" y="581"/>
                  </a:lnTo>
                  <a:lnTo>
                    <a:pt x="1005" y="0"/>
                  </a:lnTo>
                  <a:lnTo>
                    <a:pt x="2010" y="581"/>
                  </a:lnTo>
                  <a:lnTo>
                    <a:pt x="2010" y="17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lvl="0" algn="ctr"/>
              <a:endParaRPr lang="en-US" sz="240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75" name="Group 134"/>
            <p:cNvGrpSpPr/>
            <p:nvPr/>
          </p:nvGrpSpPr>
          <p:grpSpPr>
            <a:xfrm>
              <a:off x="3461933" y="3584932"/>
              <a:ext cx="201790" cy="317340"/>
              <a:chOff x="871537" y="574552"/>
              <a:chExt cx="568325" cy="893763"/>
            </a:xfrm>
            <a:solidFill>
              <a:schemeClr val="bg1"/>
            </a:solidFill>
          </p:grpSpPr>
          <p:sp>
            <p:nvSpPr>
              <p:cNvPr id="76" name="Freeform 135"/>
              <p:cNvSpPr>
                <a:spLocks noEditPoints="1"/>
              </p:cNvSpPr>
              <p:nvPr/>
            </p:nvSpPr>
            <p:spPr bwMode="auto">
              <a:xfrm>
                <a:off x="871537" y="574552"/>
                <a:ext cx="568325" cy="893763"/>
              </a:xfrm>
              <a:custGeom>
                <a:gdLst>
                  <a:gd name="T0" fmla="*/ 141 w 148"/>
                  <a:gd name="T1" fmla="*/ 39 h 235"/>
                  <a:gd name="T2" fmla="*/ 92 w 148"/>
                  <a:gd name="T3" fmla="*/ 5 h 235"/>
                  <a:gd name="T4" fmla="*/ 30 w 148"/>
                  <a:gd name="T5" fmla="*/ 15 h 235"/>
                  <a:gd name="T6" fmla="*/ 14 w 148"/>
                  <a:gd name="T7" fmla="*/ 108 h 235"/>
                  <a:gd name="T8" fmla="*/ 13 w 148"/>
                  <a:gd name="T9" fmla="*/ 178 h 235"/>
                  <a:gd name="T10" fmla="*/ 41 w 148"/>
                  <a:gd name="T11" fmla="*/ 223 h 235"/>
                  <a:gd name="T12" fmla="*/ 122 w 148"/>
                  <a:gd name="T13" fmla="*/ 217 h 235"/>
                  <a:gd name="T14" fmla="*/ 141 w 148"/>
                  <a:gd name="T15" fmla="*/ 164 h 235"/>
                  <a:gd name="T16" fmla="*/ 143 w 148"/>
                  <a:gd name="T17" fmla="*/ 109 h 235"/>
                  <a:gd name="T18" fmla="*/ 141 w 148"/>
                  <a:gd name="T19" fmla="*/ 39 h 235"/>
                  <a:gd name="T20" fmla="*/ 96 w 148"/>
                  <a:gd name="T21" fmla="*/ 68 h 235"/>
                  <a:gd name="T22" fmla="*/ 79 w 148"/>
                  <a:gd name="T23" fmla="*/ 101 h 235"/>
                  <a:gd name="T24" fmla="*/ 64 w 148"/>
                  <a:gd name="T25" fmla="*/ 82 h 235"/>
                  <a:gd name="T26" fmla="*/ 72 w 148"/>
                  <a:gd name="T27" fmla="*/ 15 h 235"/>
                  <a:gd name="T28" fmla="*/ 81 w 148"/>
                  <a:gd name="T29" fmla="*/ 14 h 235"/>
                  <a:gd name="T30" fmla="*/ 96 w 148"/>
                  <a:gd name="T31" fmla="*/ 68 h 2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8" h="235">
                    <a:moveTo>
                      <a:pt x="141" y="39"/>
                    </a:moveTo>
                    <a:cubicBezTo>
                      <a:pt x="138" y="20"/>
                      <a:pt x="120" y="11"/>
                      <a:pt x="92" y="5"/>
                    </a:cubicBezTo>
                    <a:cubicBezTo>
                      <a:pt x="64" y="0"/>
                      <a:pt x="30" y="15"/>
                      <a:pt x="30" y="15"/>
                    </a:cubicBezTo>
                    <a:cubicBezTo>
                      <a:pt x="0" y="31"/>
                      <a:pt x="14" y="103"/>
                      <a:pt x="14" y="108"/>
                    </a:cubicBezTo>
                    <a:cubicBezTo>
                      <a:pt x="15" y="113"/>
                      <a:pt x="13" y="172"/>
                      <a:pt x="13" y="178"/>
                    </a:cubicBezTo>
                    <a:cubicBezTo>
                      <a:pt x="13" y="185"/>
                      <a:pt x="20" y="211"/>
                      <a:pt x="41" y="223"/>
                    </a:cubicBezTo>
                    <a:cubicBezTo>
                      <a:pt x="62" y="235"/>
                      <a:pt x="101" y="235"/>
                      <a:pt x="122" y="217"/>
                    </a:cubicBezTo>
                    <a:cubicBezTo>
                      <a:pt x="144" y="199"/>
                      <a:pt x="141" y="166"/>
                      <a:pt x="141" y="164"/>
                    </a:cubicBezTo>
                    <a:cubicBezTo>
                      <a:pt x="142" y="162"/>
                      <a:pt x="138" y="127"/>
                      <a:pt x="143" y="109"/>
                    </a:cubicBezTo>
                    <a:cubicBezTo>
                      <a:pt x="148" y="92"/>
                      <a:pt x="144" y="58"/>
                      <a:pt x="141" y="39"/>
                    </a:cubicBezTo>
                    <a:moveTo>
                      <a:pt x="96" y="68"/>
                    </a:moveTo>
                    <a:cubicBezTo>
                      <a:pt x="94" y="90"/>
                      <a:pt x="87" y="100"/>
                      <a:pt x="79" y="101"/>
                    </a:cubicBezTo>
                    <a:cubicBezTo>
                      <a:pt x="70" y="103"/>
                      <a:pt x="64" y="82"/>
                      <a:pt x="64" y="82"/>
                    </a:cubicBezTo>
                    <a:cubicBezTo>
                      <a:pt x="54" y="33"/>
                      <a:pt x="69" y="19"/>
                      <a:pt x="72" y="15"/>
                    </a:cubicBezTo>
                    <a:cubicBezTo>
                      <a:pt x="75" y="11"/>
                      <a:pt x="81" y="14"/>
                      <a:pt x="81" y="14"/>
                    </a:cubicBezTo>
                    <a:cubicBezTo>
                      <a:pt x="96" y="25"/>
                      <a:pt x="98" y="46"/>
                      <a:pt x="96" y="68"/>
                    </a:cubicBezTo>
                  </a:path>
                </a:pathLst>
              </a:custGeom>
              <a:solidFill>
                <a:srgbClr val="16B2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Freeform 136"/>
              <p:cNvSpPr/>
              <p:nvPr/>
            </p:nvSpPr>
            <p:spPr bwMode="auto">
              <a:xfrm>
                <a:off x="1139825" y="666627"/>
                <a:ext cx="69850" cy="155575"/>
              </a:xfrm>
              <a:custGeom>
                <a:gdLst>
                  <a:gd name="T0" fmla="*/ 9 w 18"/>
                  <a:gd name="T1" fmla="*/ 2 h 41"/>
                  <a:gd name="T2" fmla="*/ 0 w 18"/>
                  <a:gd name="T3" fmla="*/ 12 h 41"/>
                  <a:gd name="T4" fmla="*/ 7 w 18"/>
                  <a:gd name="T5" fmla="*/ 41 h 41"/>
                  <a:gd name="T6" fmla="*/ 18 w 18"/>
                  <a:gd name="T7" fmla="*/ 21 h 41"/>
                  <a:gd name="T8" fmla="*/ 9 w 18"/>
                  <a:gd name="T9" fmla="*/ 2 h 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1">
                    <a:moveTo>
                      <a:pt x="9" y="2"/>
                    </a:moveTo>
                    <a:cubicBezTo>
                      <a:pt x="9" y="2"/>
                      <a:pt x="1" y="0"/>
                      <a:pt x="0" y="12"/>
                    </a:cubicBezTo>
                    <a:cubicBezTo>
                      <a:pt x="0" y="23"/>
                      <a:pt x="0" y="40"/>
                      <a:pt x="7" y="41"/>
                    </a:cubicBezTo>
                    <a:cubicBezTo>
                      <a:pt x="15" y="41"/>
                      <a:pt x="18" y="34"/>
                      <a:pt x="18" y="21"/>
                    </a:cubicBezTo>
                    <a:cubicBezTo>
                      <a:pt x="17" y="8"/>
                      <a:pt x="14" y="4"/>
                      <a:pt x="9" y="2"/>
                    </a:cubicBezTo>
                  </a:path>
                </a:pathLst>
              </a:custGeom>
              <a:solidFill>
                <a:srgbClr val="16B2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6134864" y="2485194"/>
            <a:ext cx="870582" cy="1004851"/>
            <a:chOff x="6134864" y="2485194"/>
            <a:chExt cx="870582" cy="1004851"/>
          </a:xfrm>
        </p:grpSpPr>
        <p:sp>
          <p:nvSpPr>
            <p:cNvPr id="27" name="Freeform 5"/>
            <p:cNvSpPr/>
            <p:nvPr/>
          </p:nvSpPr>
          <p:spPr bwMode="auto">
            <a:xfrm flipH="1">
              <a:off x="6134864" y="2485194"/>
              <a:ext cx="870582" cy="1004851"/>
            </a:xfrm>
            <a:custGeom>
              <a:gdLst>
                <a:gd name="T0" fmla="*/ 2010 w 2010"/>
                <a:gd name="T1" fmla="*/ 1740 h 2320"/>
                <a:gd name="T2" fmla="*/ 1005 w 2010"/>
                <a:gd name="T3" fmla="*/ 2320 h 2320"/>
                <a:gd name="T4" fmla="*/ 0 w 2010"/>
                <a:gd name="T5" fmla="*/ 1740 h 2320"/>
                <a:gd name="T6" fmla="*/ 0 w 2010"/>
                <a:gd name="T7" fmla="*/ 581 h 2320"/>
                <a:gd name="T8" fmla="*/ 1005 w 2010"/>
                <a:gd name="T9" fmla="*/ 0 h 2320"/>
                <a:gd name="T10" fmla="*/ 2010 w 2010"/>
                <a:gd name="T11" fmla="*/ 581 h 2320"/>
                <a:gd name="T12" fmla="*/ 2010 w 2010"/>
                <a:gd name="T13" fmla="*/ 1740 h 23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9" h="2320">
                  <a:moveTo>
                    <a:pt x="2010" y="1740"/>
                  </a:moveTo>
                  <a:lnTo>
                    <a:pt x="1005" y="2320"/>
                  </a:lnTo>
                  <a:lnTo>
                    <a:pt x="0" y="1740"/>
                  </a:lnTo>
                  <a:lnTo>
                    <a:pt x="0" y="581"/>
                  </a:lnTo>
                  <a:lnTo>
                    <a:pt x="1005" y="0"/>
                  </a:lnTo>
                  <a:lnTo>
                    <a:pt x="2010" y="581"/>
                  </a:lnTo>
                  <a:lnTo>
                    <a:pt x="2010" y="17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lvl="0" algn="ctr"/>
              <a:endParaRPr lang="en-US" sz="200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78" name="Group 137"/>
            <p:cNvGrpSpPr/>
            <p:nvPr/>
          </p:nvGrpSpPr>
          <p:grpSpPr>
            <a:xfrm>
              <a:off x="6389769" y="2804671"/>
              <a:ext cx="360773" cy="365897"/>
              <a:chOff x="1909763" y="950913"/>
              <a:chExt cx="782637" cy="793750"/>
            </a:xfrm>
            <a:solidFill>
              <a:schemeClr val="bg1"/>
            </a:solidFill>
          </p:grpSpPr>
          <p:sp>
            <p:nvSpPr>
              <p:cNvPr id="79" name="Freeform 59"/>
              <p:cNvSpPr>
                <a:spLocks noEditPoints="1"/>
              </p:cNvSpPr>
              <p:nvPr/>
            </p:nvSpPr>
            <p:spPr bwMode="auto">
              <a:xfrm>
                <a:off x="1909763" y="1204913"/>
                <a:ext cx="539750" cy="539750"/>
              </a:xfrm>
              <a:custGeom>
                <a:gdLst>
                  <a:gd name="T0" fmla="*/ 0 w 340"/>
                  <a:gd name="T1" fmla="*/ 340 h 340"/>
                  <a:gd name="T2" fmla="*/ 340 w 340"/>
                  <a:gd name="T3" fmla="*/ 340 h 340"/>
                  <a:gd name="T4" fmla="*/ 340 w 340"/>
                  <a:gd name="T5" fmla="*/ 0 h 340"/>
                  <a:gd name="T6" fmla="*/ 0 w 340"/>
                  <a:gd name="T7" fmla="*/ 0 h 340"/>
                  <a:gd name="T8" fmla="*/ 0 w 340"/>
                  <a:gd name="T9" fmla="*/ 340 h 340"/>
                  <a:gd name="T10" fmla="*/ 304 w 340"/>
                  <a:gd name="T11" fmla="*/ 251 h 340"/>
                  <a:gd name="T12" fmla="*/ 35 w 340"/>
                  <a:gd name="T13" fmla="*/ 251 h 340"/>
                  <a:gd name="T14" fmla="*/ 35 w 340"/>
                  <a:gd name="T15" fmla="*/ 36 h 340"/>
                  <a:gd name="T16" fmla="*/ 304 w 340"/>
                  <a:gd name="T17" fmla="*/ 36 h 340"/>
                  <a:gd name="T18" fmla="*/ 304 w 340"/>
                  <a:gd name="T19" fmla="*/ 251 h 34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0" h="340">
                    <a:moveTo>
                      <a:pt x="0" y="340"/>
                    </a:moveTo>
                    <a:lnTo>
                      <a:pt x="340" y="340"/>
                    </a:lnTo>
                    <a:lnTo>
                      <a:pt x="3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  <a:moveTo>
                      <a:pt x="304" y="251"/>
                    </a:moveTo>
                    <a:lnTo>
                      <a:pt x="35" y="251"/>
                    </a:lnTo>
                    <a:lnTo>
                      <a:pt x="35" y="36"/>
                    </a:lnTo>
                    <a:lnTo>
                      <a:pt x="304" y="36"/>
                    </a:lnTo>
                    <a:lnTo>
                      <a:pt x="304" y="251"/>
                    </a:lnTo>
                    <a:close/>
                  </a:path>
                </a:pathLst>
              </a:custGeom>
              <a:solidFill>
                <a:srgbClr val="16B2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Freeform 60"/>
              <p:cNvSpPr/>
              <p:nvPr/>
            </p:nvSpPr>
            <p:spPr bwMode="auto">
              <a:xfrm>
                <a:off x="2060575" y="950913"/>
                <a:ext cx="631825" cy="569913"/>
              </a:xfrm>
              <a:custGeom>
                <a:gdLst>
                  <a:gd name="T0" fmla="*/ 334 w 398"/>
                  <a:gd name="T1" fmla="*/ 0 h 359"/>
                  <a:gd name="T2" fmla="*/ 0 w 398"/>
                  <a:gd name="T3" fmla="*/ 64 h 359"/>
                  <a:gd name="T4" fmla="*/ 15 w 398"/>
                  <a:gd name="T5" fmla="*/ 143 h 359"/>
                  <a:gd name="T6" fmla="*/ 51 w 398"/>
                  <a:gd name="T7" fmla="*/ 143 h 359"/>
                  <a:gd name="T8" fmla="*/ 41 w 398"/>
                  <a:gd name="T9" fmla="*/ 93 h 359"/>
                  <a:gd name="T10" fmla="*/ 305 w 398"/>
                  <a:gd name="T11" fmla="*/ 40 h 359"/>
                  <a:gd name="T12" fmla="*/ 346 w 398"/>
                  <a:gd name="T13" fmla="*/ 251 h 359"/>
                  <a:gd name="T14" fmla="*/ 262 w 398"/>
                  <a:gd name="T15" fmla="*/ 268 h 359"/>
                  <a:gd name="T16" fmla="*/ 262 w 398"/>
                  <a:gd name="T17" fmla="*/ 359 h 359"/>
                  <a:gd name="T18" fmla="*/ 398 w 398"/>
                  <a:gd name="T19" fmla="*/ 332 h 359"/>
                  <a:gd name="T20" fmla="*/ 334 w 398"/>
                  <a:gd name="T21" fmla="*/ 0 h 3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8" h="359">
                    <a:moveTo>
                      <a:pt x="334" y="0"/>
                    </a:moveTo>
                    <a:lnTo>
                      <a:pt x="0" y="64"/>
                    </a:lnTo>
                    <a:lnTo>
                      <a:pt x="15" y="143"/>
                    </a:lnTo>
                    <a:lnTo>
                      <a:pt x="51" y="143"/>
                    </a:lnTo>
                    <a:lnTo>
                      <a:pt x="41" y="93"/>
                    </a:lnTo>
                    <a:lnTo>
                      <a:pt x="305" y="40"/>
                    </a:lnTo>
                    <a:lnTo>
                      <a:pt x="346" y="251"/>
                    </a:lnTo>
                    <a:lnTo>
                      <a:pt x="262" y="268"/>
                    </a:lnTo>
                    <a:lnTo>
                      <a:pt x="262" y="359"/>
                    </a:lnTo>
                    <a:lnTo>
                      <a:pt x="398" y="332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16B2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8054206" y="3345122"/>
            <a:ext cx="736569" cy="850170"/>
            <a:chOff x="8054206" y="3345122"/>
            <a:chExt cx="736569" cy="850170"/>
          </a:xfrm>
        </p:grpSpPr>
        <p:sp>
          <p:nvSpPr>
            <p:cNvPr id="29" name="Freeform 5"/>
            <p:cNvSpPr/>
            <p:nvPr/>
          </p:nvSpPr>
          <p:spPr bwMode="auto">
            <a:xfrm flipH="1">
              <a:off x="8054206" y="3345122"/>
              <a:ext cx="736569" cy="850170"/>
            </a:xfrm>
            <a:custGeom>
              <a:gdLst>
                <a:gd name="T0" fmla="*/ 2010 w 2010"/>
                <a:gd name="T1" fmla="*/ 1740 h 2320"/>
                <a:gd name="T2" fmla="*/ 1005 w 2010"/>
                <a:gd name="T3" fmla="*/ 2320 h 2320"/>
                <a:gd name="T4" fmla="*/ 0 w 2010"/>
                <a:gd name="T5" fmla="*/ 1740 h 2320"/>
                <a:gd name="T6" fmla="*/ 0 w 2010"/>
                <a:gd name="T7" fmla="*/ 581 h 2320"/>
                <a:gd name="T8" fmla="*/ 1005 w 2010"/>
                <a:gd name="T9" fmla="*/ 0 h 2320"/>
                <a:gd name="T10" fmla="*/ 2010 w 2010"/>
                <a:gd name="T11" fmla="*/ 581 h 2320"/>
                <a:gd name="T12" fmla="*/ 2010 w 2010"/>
                <a:gd name="T13" fmla="*/ 1740 h 23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9" h="2320">
                  <a:moveTo>
                    <a:pt x="2010" y="1740"/>
                  </a:moveTo>
                  <a:lnTo>
                    <a:pt x="1005" y="2320"/>
                  </a:lnTo>
                  <a:lnTo>
                    <a:pt x="0" y="1740"/>
                  </a:lnTo>
                  <a:lnTo>
                    <a:pt x="0" y="581"/>
                  </a:lnTo>
                  <a:lnTo>
                    <a:pt x="1005" y="0"/>
                  </a:lnTo>
                  <a:lnTo>
                    <a:pt x="2010" y="581"/>
                  </a:lnTo>
                  <a:lnTo>
                    <a:pt x="2010" y="1740"/>
                  </a:lnTo>
                  <a:close/>
                </a:path>
              </a:pathLst>
            </a:custGeom>
            <a:solidFill>
              <a:srgbClr val="16B277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lvl="0" algn="ctr"/>
              <a:endParaRPr lang="en-US" sz="24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81" name="Freeform 12"/>
            <p:cNvSpPr>
              <a:spLocks noEditPoints="1"/>
            </p:cNvSpPr>
            <p:nvPr/>
          </p:nvSpPr>
          <p:spPr bwMode="auto">
            <a:xfrm>
              <a:off x="8286659" y="3657600"/>
              <a:ext cx="271664" cy="225214"/>
            </a:xfrm>
            <a:custGeom>
              <a:gdLst>
                <a:gd name="T0" fmla="*/ 221 w 242"/>
                <a:gd name="T1" fmla="*/ 0 h 200"/>
                <a:gd name="T2" fmla="*/ 171 w 242"/>
                <a:gd name="T3" fmla="*/ 0 h 200"/>
                <a:gd name="T4" fmla="*/ 135 w 242"/>
                <a:gd name="T5" fmla="*/ 15 h 200"/>
                <a:gd name="T6" fmla="*/ 51 w 242"/>
                <a:gd name="T7" fmla="*/ 99 h 200"/>
                <a:gd name="T8" fmla="*/ 51 w 242"/>
                <a:gd name="T9" fmla="*/ 129 h 200"/>
                <a:gd name="T10" fmla="*/ 113 w 242"/>
                <a:gd name="T11" fmla="*/ 192 h 200"/>
                <a:gd name="T12" fmla="*/ 143 w 242"/>
                <a:gd name="T13" fmla="*/ 192 h 200"/>
                <a:gd name="T14" fmla="*/ 227 w 242"/>
                <a:gd name="T15" fmla="*/ 108 h 200"/>
                <a:gd name="T16" fmla="*/ 242 w 242"/>
                <a:gd name="T17" fmla="*/ 71 h 200"/>
                <a:gd name="T18" fmla="*/ 242 w 242"/>
                <a:gd name="T19" fmla="*/ 22 h 200"/>
                <a:gd name="T20" fmla="*/ 221 w 242"/>
                <a:gd name="T21" fmla="*/ 0 h 200"/>
                <a:gd name="T22" fmla="*/ 192 w 242"/>
                <a:gd name="T23" fmla="*/ 71 h 200"/>
                <a:gd name="T24" fmla="*/ 171 w 242"/>
                <a:gd name="T25" fmla="*/ 50 h 200"/>
                <a:gd name="T26" fmla="*/ 192 w 242"/>
                <a:gd name="T27" fmla="*/ 29 h 200"/>
                <a:gd name="T28" fmla="*/ 214 w 242"/>
                <a:gd name="T29" fmla="*/ 50 h 200"/>
                <a:gd name="T30" fmla="*/ 192 w 242"/>
                <a:gd name="T31" fmla="*/ 71 h 200"/>
                <a:gd name="T32" fmla="*/ 19 w 242"/>
                <a:gd name="T33" fmla="*/ 119 h 200"/>
                <a:gd name="T34" fmla="*/ 95 w 242"/>
                <a:gd name="T35" fmla="*/ 196 h 200"/>
                <a:gd name="T36" fmla="*/ 70 w 242"/>
                <a:gd name="T37" fmla="*/ 192 h 200"/>
                <a:gd name="T38" fmla="*/ 8 w 242"/>
                <a:gd name="T39" fmla="*/ 129 h 200"/>
                <a:gd name="T40" fmla="*/ 8 w 242"/>
                <a:gd name="T41" fmla="*/ 99 h 200"/>
                <a:gd name="T42" fmla="*/ 92 w 242"/>
                <a:gd name="T43" fmla="*/ 15 h 200"/>
                <a:gd name="T44" fmla="*/ 128 w 242"/>
                <a:gd name="T45" fmla="*/ 0 h 200"/>
                <a:gd name="T46" fmla="*/ 19 w 242"/>
                <a:gd name="T47" fmla="*/ 109 h 200"/>
                <a:gd name="T48" fmla="*/ 19 w 242"/>
                <a:gd name="T49" fmla="*/ 119 h 2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1" h="200">
                  <a:moveTo>
                    <a:pt x="221" y="0"/>
                  </a:moveTo>
                  <a:cubicBezTo>
                    <a:pt x="171" y="0"/>
                    <a:pt x="171" y="0"/>
                    <a:pt x="171" y="0"/>
                  </a:cubicBezTo>
                  <a:cubicBezTo>
                    <a:pt x="159" y="0"/>
                    <a:pt x="143" y="7"/>
                    <a:pt x="135" y="15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42" y="107"/>
                    <a:pt x="42" y="121"/>
                    <a:pt x="51" y="129"/>
                  </a:cubicBezTo>
                  <a:cubicBezTo>
                    <a:pt x="113" y="192"/>
                    <a:pt x="113" y="192"/>
                    <a:pt x="113" y="192"/>
                  </a:cubicBezTo>
                  <a:cubicBezTo>
                    <a:pt x="121" y="200"/>
                    <a:pt x="135" y="200"/>
                    <a:pt x="143" y="192"/>
                  </a:cubicBezTo>
                  <a:cubicBezTo>
                    <a:pt x="227" y="108"/>
                    <a:pt x="227" y="108"/>
                    <a:pt x="227" y="108"/>
                  </a:cubicBezTo>
                  <a:cubicBezTo>
                    <a:pt x="236" y="100"/>
                    <a:pt x="242" y="83"/>
                    <a:pt x="242" y="71"/>
                  </a:cubicBezTo>
                  <a:cubicBezTo>
                    <a:pt x="242" y="22"/>
                    <a:pt x="242" y="22"/>
                    <a:pt x="242" y="22"/>
                  </a:cubicBezTo>
                  <a:cubicBezTo>
                    <a:pt x="242" y="10"/>
                    <a:pt x="233" y="0"/>
                    <a:pt x="221" y="0"/>
                  </a:cubicBezTo>
                  <a:moveTo>
                    <a:pt x="192" y="71"/>
                  </a:moveTo>
                  <a:cubicBezTo>
                    <a:pt x="181" y="71"/>
                    <a:pt x="171" y="62"/>
                    <a:pt x="171" y="50"/>
                  </a:cubicBezTo>
                  <a:cubicBezTo>
                    <a:pt x="171" y="38"/>
                    <a:pt x="181" y="29"/>
                    <a:pt x="192" y="29"/>
                  </a:cubicBezTo>
                  <a:cubicBezTo>
                    <a:pt x="204" y="29"/>
                    <a:pt x="214" y="38"/>
                    <a:pt x="214" y="50"/>
                  </a:cubicBezTo>
                  <a:cubicBezTo>
                    <a:pt x="214" y="62"/>
                    <a:pt x="204" y="71"/>
                    <a:pt x="192" y="71"/>
                  </a:cubicBezTo>
                  <a:moveTo>
                    <a:pt x="19" y="119"/>
                  </a:moveTo>
                  <a:cubicBezTo>
                    <a:pt x="95" y="196"/>
                    <a:pt x="95" y="196"/>
                    <a:pt x="95" y="196"/>
                  </a:cubicBezTo>
                  <a:cubicBezTo>
                    <a:pt x="87" y="200"/>
                    <a:pt x="77" y="199"/>
                    <a:pt x="70" y="192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0" y="121"/>
                    <a:pt x="0" y="107"/>
                    <a:pt x="8" y="99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100" y="7"/>
                    <a:pt x="116" y="0"/>
                    <a:pt x="128" y="0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16" y="112"/>
                    <a:pt x="16" y="117"/>
                    <a:pt x="19" y="11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597895" y="3164691"/>
            <a:ext cx="1367432" cy="1578330"/>
            <a:chOff x="6597895" y="3164691"/>
            <a:chExt cx="1367432" cy="1578330"/>
          </a:xfrm>
        </p:grpSpPr>
        <p:sp>
          <p:nvSpPr>
            <p:cNvPr id="28" name="Freeform 5"/>
            <p:cNvSpPr/>
            <p:nvPr/>
          </p:nvSpPr>
          <p:spPr bwMode="auto">
            <a:xfrm flipH="1">
              <a:off x="6597895" y="3164691"/>
              <a:ext cx="1367432" cy="1578330"/>
            </a:xfrm>
            <a:custGeom>
              <a:gdLst>
                <a:gd name="T0" fmla="*/ 2010 w 2010"/>
                <a:gd name="T1" fmla="*/ 1740 h 2320"/>
                <a:gd name="T2" fmla="*/ 1005 w 2010"/>
                <a:gd name="T3" fmla="*/ 2320 h 2320"/>
                <a:gd name="T4" fmla="*/ 0 w 2010"/>
                <a:gd name="T5" fmla="*/ 1740 h 2320"/>
                <a:gd name="T6" fmla="*/ 0 w 2010"/>
                <a:gd name="T7" fmla="*/ 581 h 2320"/>
                <a:gd name="T8" fmla="*/ 1005 w 2010"/>
                <a:gd name="T9" fmla="*/ 0 h 2320"/>
                <a:gd name="T10" fmla="*/ 2010 w 2010"/>
                <a:gd name="T11" fmla="*/ 581 h 2320"/>
                <a:gd name="T12" fmla="*/ 2010 w 2010"/>
                <a:gd name="T13" fmla="*/ 1740 h 23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9" h="2320">
                  <a:moveTo>
                    <a:pt x="2010" y="1740"/>
                  </a:moveTo>
                  <a:lnTo>
                    <a:pt x="1005" y="2320"/>
                  </a:lnTo>
                  <a:lnTo>
                    <a:pt x="0" y="1740"/>
                  </a:lnTo>
                  <a:lnTo>
                    <a:pt x="0" y="581"/>
                  </a:lnTo>
                  <a:lnTo>
                    <a:pt x="1005" y="0"/>
                  </a:lnTo>
                  <a:lnTo>
                    <a:pt x="2010" y="581"/>
                  </a:lnTo>
                  <a:lnTo>
                    <a:pt x="2010" y="1740"/>
                  </a:lnTo>
                  <a:close/>
                </a:path>
              </a:pathLst>
            </a:custGeom>
            <a:solidFill>
              <a:srgbClr val="129464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48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82" name="Freeform 55"/>
            <p:cNvSpPr>
              <a:spLocks noChangeAspect="1" noEditPoints="1"/>
            </p:cNvSpPr>
            <p:nvPr/>
          </p:nvSpPr>
          <p:spPr bwMode="auto">
            <a:xfrm>
              <a:off x="6970019" y="3626769"/>
              <a:ext cx="623184" cy="654174"/>
            </a:xfrm>
            <a:custGeom>
              <a:gdLst>
                <a:gd name="T0" fmla="*/ 83 w 129"/>
                <a:gd name="T1" fmla="*/ 92 h 135"/>
                <a:gd name="T2" fmla="*/ 127 w 129"/>
                <a:gd name="T3" fmla="*/ 26 h 135"/>
                <a:gd name="T4" fmla="*/ 127 w 129"/>
                <a:gd name="T5" fmla="*/ 21 h 135"/>
                <a:gd name="T6" fmla="*/ 117 w 129"/>
                <a:gd name="T7" fmla="*/ 10 h 135"/>
                <a:gd name="T8" fmla="*/ 112 w 129"/>
                <a:gd name="T9" fmla="*/ 10 h 135"/>
                <a:gd name="T10" fmla="*/ 107 w 129"/>
                <a:gd name="T11" fmla="*/ 16 h 135"/>
                <a:gd name="T12" fmla="*/ 101 w 129"/>
                <a:gd name="T13" fmla="*/ 16 h 135"/>
                <a:gd name="T14" fmla="*/ 101 w 129"/>
                <a:gd name="T15" fmla="*/ 0 h 135"/>
                <a:gd name="T16" fmla="*/ 27 w 129"/>
                <a:gd name="T17" fmla="*/ 0 h 135"/>
                <a:gd name="T18" fmla="*/ 27 w 129"/>
                <a:gd name="T19" fmla="*/ 16 h 135"/>
                <a:gd name="T20" fmla="*/ 22 w 129"/>
                <a:gd name="T21" fmla="*/ 16 h 135"/>
                <a:gd name="T22" fmla="*/ 17 w 129"/>
                <a:gd name="T23" fmla="*/ 10 h 135"/>
                <a:gd name="T24" fmla="*/ 12 w 129"/>
                <a:gd name="T25" fmla="*/ 10 h 135"/>
                <a:gd name="T26" fmla="*/ 1 w 129"/>
                <a:gd name="T27" fmla="*/ 21 h 135"/>
                <a:gd name="T28" fmla="*/ 1 w 129"/>
                <a:gd name="T29" fmla="*/ 26 h 135"/>
                <a:gd name="T30" fmla="*/ 46 w 129"/>
                <a:gd name="T31" fmla="*/ 92 h 135"/>
                <a:gd name="T32" fmla="*/ 59 w 129"/>
                <a:gd name="T33" fmla="*/ 98 h 135"/>
                <a:gd name="T34" fmla="*/ 59 w 129"/>
                <a:gd name="T35" fmla="*/ 103 h 135"/>
                <a:gd name="T36" fmla="*/ 54 w 129"/>
                <a:gd name="T37" fmla="*/ 106 h 135"/>
                <a:gd name="T38" fmla="*/ 59 w 129"/>
                <a:gd name="T39" fmla="*/ 108 h 135"/>
                <a:gd name="T40" fmla="*/ 59 w 129"/>
                <a:gd name="T41" fmla="*/ 114 h 135"/>
                <a:gd name="T42" fmla="*/ 54 w 129"/>
                <a:gd name="T43" fmla="*/ 119 h 135"/>
                <a:gd name="T44" fmla="*/ 48 w 129"/>
                <a:gd name="T45" fmla="*/ 124 h 135"/>
                <a:gd name="T46" fmla="*/ 43 w 129"/>
                <a:gd name="T47" fmla="*/ 129 h 135"/>
                <a:gd name="T48" fmla="*/ 49 w 129"/>
                <a:gd name="T49" fmla="*/ 135 h 135"/>
                <a:gd name="T50" fmla="*/ 80 w 129"/>
                <a:gd name="T51" fmla="*/ 135 h 135"/>
                <a:gd name="T52" fmla="*/ 85 w 129"/>
                <a:gd name="T53" fmla="*/ 129 h 135"/>
                <a:gd name="T54" fmla="*/ 80 w 129"/>
                <a:gd name="T55" fmla="*/ 124 h 135"/>
                <a:gd name="T56" fmla="*/ 74 w 129"/>
                <a:gd name="T57" fmla="*/ 119 h 135"/>
                <a:gd name="T58" fmla="*/ 69 w 129"/>
                <a:gd name="T59" fmla="*/ 114 h 135"/>
                <a:gd name="T60" fmla="*/ 69 w 129"/>
                <a:gd name="T61" fmla="*/ 108 h 135"/>
                <a:gd name="T62" fmla="*/ 75 w 129"/>
                <a:gd name="T63" fmla="*/ 106 h 135"/>
                <a:gd name="T64" fmla="*/ 69 w 129"/>
                <a:gd name="T65" fmla="*/ 103 h 135"/>
                <a:gd name="T66" fmla="*/ 69 w 129"/>
                <a:gd name="T67" fmla="*/ 98 h 135"/>
                <a:gd name="T68" fmla="*/ 83 w 129"/>
                <a:gd name="T69" fmla="*/ 92 h 135"/>
                <a:gd name="T70" fmla="*/ 101 w 129"/>
                <a:gd name="T71" fmla="*/ 21 h 135"/>
                <a:gd name="T72" fmla="*/ 107 w 129"/>
                <a:gd name="T73" fmla="*/ 21 h 135"/>
                <a:gd name="T74" fmla="*/ 112 w 129"/>
                <a:gd name="T75" fmla="*/ 16 h 135"/>
                <a:gd name="T76" fmla="*/ 117 w 129"/>
                <a:gd name="T77" fmla="*/ 21 h 135"/>
                <a:gd name="T78" fmla="*/ 117 w 129"/>
                <a:gd name="T79" fmla="*/ 26 h 135"/>
                <a:gd name="T80" fmla="*/ 91 w 129"/>
                <a:gd name="T81" fmla="*/ 71 h 135"/>
                <a:gd name="T82" fmla="*/ 101 w 129"/>
                <a:gd name="T83" fmla="*/ 21 h 135"/>
                <a:gd name="T84" fmla="*/ 36 w 129"/>
                <a:gd name="T85" fmla="*/ 72 h 135"/>
                <a:gd name="T86" fmla="*/ 10 w 129"/>
                <a:gd name="T87" fmla="*/ 27 h 135"/>
                <a:gd name="T88" fmla="*/ 10 w 129"/>
                <a:gd name="T89" fmla="*/ 22 h 135"/>
                <a:gd name="T90" fmla="*/ 15 w 129"/>
                <a:gd name="T91" fmla="*/ 17 h 135"/>
                <a:gd name="T92" fmla="*/ 20 w 129"/>
                <a:gd name="T93" fmla="*/ 22 h 135"/>
                <a:gd name="T94" fmla="*/ 26 w 129"/>
                <a:gd name="T95" fmla="*/ 22 h 135"/>
                <a:gd name="T96" fmla="*/ 36 w 129"/>
                <a:gd name="T97" fmla="*/ 72 h 1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4" name="组合 43"/>
          <p:cNvGrpSpPr/>
          <p:nvPr/>
        </p:nvGrpSpPr>
        <p:grpSpPr>
          <a:xfrm>
            <a:off x="520879" y="1513935"/>
            <a:ext cx="5812544" cy="4797420"/>
            <a:chOff x="348514" y="1148378"/>
            <a:chExt cx="5975318" cy="4931767"/>
          </a:xfrm>
        </p:grpSpPr>
        <p:sp>
          <p:nvSpPr>
            <p:cNvPr id="2" name="内蒙古"/>
            <p:cNvSpPr/>
            <p:nvPr/>
          </p:nvSpPr>
          <p:spPr bwMode="auto">
            <a:xfrm>
              <a:off x="2857487" y="1203339"/>
              <a:ext cx="2619016" cy="2231386"/>
            </a:xfrm>
            <a:custGeom>
              <a:gdLst>
                <a:gd name="T0" fmla="*/ 2147483646 w 1428"/>
                <a:gd name="T1" fmla="*/ 2147483646 h 1218"/>
                <a:gd name="T2" fmla="*/ 2147483646 w 1428"/>
                <a:gd name="T3" fmla="*/ 2147483646 h 1218"/>
                <a:gd name="T4" fmla="*/ 2147483646 w 1428"/>
                <a:gd name="T5" fmla="*/ 2147483646 h 1218"/>
                <a:gd name="T6" fmla="*/ 2147483646 w 1428"/>
                <a:gd name="T7" fmla="*/ 2147483646 h 1218"/>
                <a:gd name="T8" fmla="*/ 2147483646 w 1428"/>
                <a:gd name="T9" fmla="*/ 2147483646 h 1218"/>
                <a:gd name="T10" fmla="*/ 2147483646 w 1428"/>
                <a:gd name="T11" fmla="*/ 2147483646 h 1218"/>
                <a:gd name="T12" fmla="*/ 2147483646 w 1428"/>
                <a:gd name="T13" fmla="*/ 2147483646 h 1218"/>
                <a:gd name="T14" fmla="*/ 2147483646 w 1428"/>
                <a:gd name="T15" fmla="*/ 2147483646 h 1218"/>
                <a:gd name="T16" fmla="*/ 2147483646 w 1428"/>
                <a:gd name="T17" fmla="*/ 2147483646 h 1218"/>
                <a:gd name="T18" fmla="*/ 2147483646 w 1428"/>
                <a:gd name="T19" fmla="*/ 2147483646 h 1218"/>
                <a:gd name="T20" fmla="*/ 2147483646 w 1428"/>
                <a:gd name="T21" fmla="*/ 2147483646 h 1218"/>
                <a:gd name="T22" fmla="*/ 2147483646 w 1428"/>
                <a:gd name="T23" fmla="*/ 2147483646 h 1218"/>
                <a:gd name="T24" fmla="*/ 2147483646 w 1428"/>
                <a:gd name="T25" fmla="*/ 2147483646 h 1218"/>
                <a:gd name="T26" fmla="*/ 2147483646 w 1428"/>
                <a:gd name="T27" fmla="*/ 2147483646 h 1218"/>
                <a:gd name="T28" fmla="*/ 2147483646 w 1428"/>
                <a:gd name="T29" fmla="*/ 2147483646 h 1218"/>
                <a:gd name="T30" fmla="*/ 2147483646 w 1428"/>
                <a:gd name="T31" fmla="*/ 2147483646 h 1218"/>
                <a:gd name="T32" fmla="*/ 2147483646 w 1428"/>
                <a:gd name="T33" fmla="*/ 2147483646 h 1218"/>
                <a:gd name="T34" fmla="*/ 2147483646 w 1428"/>
                <a:gd name="T35" fmla="*/ 2147483646 h 1218"/>
                <a:gd name="T36" fmla="*/ 2147483646 w 1428"/>
                <a:gd name="T37" fmla="*/ 2147483646 h 1218"/>
                <a:gd name="T38" fmla="*/ 2147483646 w 1428"/>
                <a:gd name="T39" fmla="*/ 2147483646 h 1218"/>
                <a:gd name="T40" fmla="*/ 2147483646 w 1428"/>
                <a:gd name="T41" fmla="*/ 2147483646 h 1218"/>
                <a:gd name="T42" fmla="*/ 2147483646 w 1428"/>
                <a:gd name="T43" fmla="*/ 2147483646 h 1218"/>
                <a:gd name="T44" fmla="*/ 0 w 1428"/>
                <a:gd name="T45" fmla="*/ 2147483646 h 1218"/>
                <a:gd name="T46" fmla="*/ 2147483646 w 1428"/>
                <a:gd name="T47" fmla="*/ 2147483646 h 1218"/>
                <a:gd name="T48" fmla="*/ 2147483646 w 1428"/>
                <a:gd name="T49" fmla="*/ 2147483646 h 1218"/>
                <a:gd name="T50" fmla="*/ 2147483646 w 1428"/>
                <a:gd name="T51" fmla="*/ 2147483646 h 1218"/>
                <a:gd name="T52" fmla="*/ 2147483646 w 1428"/>
                <a:gd name="T53" fmla="*/ 2147483646 h 1218"/>
                <a:gd name="T54" fmla="*/ 2147483646 w 1428"/>
                <a:gd name="T55" fmla="*/ 2147483646 h 1218"/>
                <a:gd name="T56" fmla="*/ 2147483646 w 1428"/>
                <a:gd name="T57" fmla="*/ 2147483646 h 1218"/>
                <a:gd name="T58" fmla="*/ 2147483646 w 1428"/>
                <a:gd name="T59" fmla="*/ 2147483646 h 1218"/>
                <a:gd name="T60" fmla="*/ 2147483646 w 1428"/>
                <a:gd name="T61" fmla="*/ 2147483646 h 1218"/>
                <a:gd name="T62" fmla="*/ 2147483646 w 1428"/>
                <a:gd name="T63" fmla="*/ 2147483646 h 1218"/>
                <a:gd name="T64" fmla="*/ 2147483646 w 1428"/>
                <a:gd name="T65" fmla="*/ 2147483646 h 1218"/>
                <a:gd name="T66" fmla="*/ 2147483646 w 1428"/>
                <a:gd name="T67" fmla="*/ 2147483646 h 1218"/>
                <a:gd name="T68" fmla="*/ 2147483646 w 1428"/>
                <a:gd name="T69" fmla="*/ 2147483646 h 1218"/>
                <a:gd name="T70" fmla="*/ 2147483646 w 1428"/>
                <a:gd name="T71" fmla="*/ 2147483646 h 1218"/>
                <a:gd name="T72" fmla="*/ 2147483646 w 1428"/>
                <a:gd name="T73" fmla="*/ 2147483646 h 1218"/>
                <a:gd name="T74" fmla="*/ 2147483646 w 1428"/>
                <a:gd name="T75" fmla="*/ 2147483646 h 1218"/>
                <a:gd name="T76" fmla="*/ 2147483646 w 1428"/>
                <a:gd name="T77" fmla="*/ 2147483646 h 1218"/>
                <a:gd name="T78" fmla="*/ 2147483646 w 1428"/>
                <a:gd name="T79" fmla="*/ 2147483646 h 1218"/>
                <a:gd name="T80" fmla="*/ 2147483646 w 1428"/>
                <a:gd name="T81" fmla="*/ 2147483646 h 1218"/>
                <a:gd name="T82" fmla="*/ 2147483646 w 1428"/>
                <a:gd name="T83" fmla="*/ 2147483646 h 1218"/>
                <a:gd name="T84" fmla="*/ 2147483646 w 1428"/>
                <a:gd name="T85" fmla="*/ 2147483646 h 1218"/>
                <a:gd name="T86" fmla="*/ 2147483646 w 1428"/>
                <a:gd name="T87" fmla="*/ 2147483646 h 1218"/>
                <a:gd name="T88" fmla="*/ 2147483646 w 1428"/>
                <a:gd name="T89" fmla="*/ 2147483646 h 1218"/>
                <a:gd name="T90" fmla="*/ 2147483646 w 1428"/>
                <a:gd name="T91" fmla="*/ 2147483646 h 1218"/>
                <a:gd name="T92" fmla="*/ 2147483646 w 1428"/>
                <a:gd name="T93" fmla="*/ 2147483646 h 1218"/>
                <a:gd name="T94" fmla="*/ 2147483646 w 1428"/>
                <a:gd name="T95" fmla="*/ 2147483646 h 1218"/>
                <a:gd name="T96" fmla="*/ 2147483646 w 1428"/>
                <a:gd name="T97" fmla="*/ 2147483646 h 1218"/>
                <a:gd name="T98" fmla="*/ 2147483646 w 1428"/>
                <a:gd name="T99" fmla="*/ 2147483646 h 1218"/>
                <a:gd name="T100" fmla="*/ 2147483646 w 1428"/>
                <a:gd name="T101" fmla="*/ 2147483646 h 1218"/>
                <a:gd name="T102" fmla="*/ 2147483646 w 1428"/>
                <a:gd name="T103" fmla="*/ 2147483646 h 1218"/>
                <a:gd name="T104" fmla="*/ 2147483646 w 1428"/>
                <a:gd name="T105" fmla="*/ 2147483646 h 1218"/>
                <a:gd name="T106" fmla="*/ 2147483646 w 1428"/>
                <a:gd name="T107" fmla="*/ 2147483646 h 1218"/>
                <a:gd name="T108" fmla="*/ 2147483646 w 1428"/>
                <a:gd name="T109" fmla="*/ 2147483646 h 1218"/>
                <a:gd name="T110" fmla="*/ 2147483646 w 1428"/>
                <a:gd name="T111" fmla="*/ 2147483646 h 1218"/>
                <a:gd name="T112" fmla="*/ 2147483646 w 1428"/>
                <a:gd name="T113" fmla="*/ 2147483646 h 1218"/>
                <a:gd name="T114" fmla="*/ 2147483646 w 1428"/>
                <a:gd name="T115" fmla="*/ 2147483646 h 1218"/>
                <a:gd name="T116" fmla="*/ 2147483646 w 1428"/>
                <a:gd name="T117" fmla="*/ 2147483646 h 12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3175">
              <a:noFill/>
              <a:round/>
            </a:ln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" name="甘肃"/>
            <p:cNvSpPr/>
            <p:nvPr/>
          </p:nvSpPr>
          <p:spPr bwMode="auto">
            <a:xfrm>
              <a:off x="2354959" y="2712914"/>
              <a:ext cx="1672648" cy="1414311"/>
            </a:xfrm>
            <a:custGeom>
              <a:gdLst>
                <a:gd name="T0" fmla="*/ 2147483646 w 912"/>
                <a:gd name="T1" fmla="*/ 2147483646 h 772"/>
                <a:gd name="T2" fmla="*/ 2147483646 w 912"/>
                <a:gd name="T3" fmla="*/ 2147483646 h 772"/>
                <a:gd name="T4" fmla="*/ 2147483646 w 912"/>
                <a:gd name="T5" fmla="*/ 2147483646 h 772"/>
                <a:gd name="T6" fmla="*/ 2147483646 w 912"/>
                <a:gd name="T7" fmla="*/ 2147483646 h 772"/>
                <a:gd name="T8" fmla="*/ 2147483646 w 912"/>
                <a:gd name="T9" fmla="*/ 2147483646 h 772"/>
                <a:gd name="T10" fmla="*/ 2147483646 w 912"/>
                <a:gd name="T11" fmla="*/ 2147483646 h 772"/>
                <a:gd name="T12" fmla="*/ 2147483646 w 912"/>
                <a:gd name="T13" fmla="*/ 2147483646 h 772"/>
                <a:gd name="T14" fmla="*/ 2147483646 w 912"/>
                <a:gd name="T15" fmla="*/ 2147483646 h 772"/>
                <a:gd name="T16" fmla="*/ 2147483646 w 912"/>
                <a:gd name="T17" fmla="*/ 2147483646 h 772"/>
                <a:gd name="T18" fmla="*/ 2147483646 w 912"/>
                <a:gd name="T19" fmla="*/ 2147483646 h 772"/>
                <a:gd name="T20" fmla="*/ 2147483646 w 912"/>
                <a:gd name="T21" fmla="*/ 2147483646 h 772"/>
                <a:gd name="T22" fmla="*/ 2147483646 w 912"/>
                <a:gd name="T23" fmla="*/ 2147483646 h 772"/>
                <a:gd name="T24" fmla="*/ 2147483646 w 912"/>
                <a:gd name="T25" fmla="*/ 2147483646 h 772"/>
                <a:gd name="T26" fmla="*/ 2147483646 w 912"/>
                <a:gd name="T27" fmla="*/ 2147483646 h 772"/>
                <a:gd name="T28" fmla="*/ 2147483646 w 912"/>
                <a:gd name="T29" fmla="*/ 2147483646 h 772"/>
                <a:gd name="T30" fmla="*/ 2147483646 w 912"/>
                <a:gd name="T31" fmla="*/ 2147483646 h 772"/>
                <a:gd name="T32" fmla="*/ 2147483646 w 912"/>
                <a:gd name="T33" fmla="*/ 2147483646 h 772"/>
                <a:gd name="T34" fmla="*/ 2147483646 w 912"/>
                <a:gd name="T35" fmla="*/ 2147483646 h 772"/>
                <a:gd name="T36" fmla="*/ 2147483646 w 912"/>
                <a:gd name="T37" fmla="*/ 2147483646 h 772"/>
                <a:gd name="T38" fmla="*/ 2147483646 w 912"/>
                <a:gd name="T39" fmla="*/ 2147483646 h 772"/>
                <a:gd name="T40" fmla="*/ 2147483646 w 912"/>
                <a:gd name="T41" fmla="*/ 2147483646 h 772"/>
                <a:gd name="T42" fmla="*/ 2147483646 w 912"/>
                <a:gd name="T43" fmla="*/ 2147483646 h 772"/>
                <a:gd name="T44" fmla="*/ 2147483646 w 912"/>
                <a:gd name="T45" fmla="*/ 2147483646 h 772"/>
                <a:gd name="T46" fmla="*/ 2147483646 w 912"/>
                <a:gd name="T47" fmla="*/ 2147483646 h 772"/>
                <a:gd name="T48" fmla="*/ 2147483646 w 912"/>
                <a:gd name="T49" fmla="*/ 2147483646 h 772"/>
                <a:gd name="T50" fmla="*/ 2147483646 w 912"/>
                <a:gd name="T51" fmla="*/ 2147483646 h 772"/>
                <a:gd name="T52" fmla="*/ 2147483646 w 912"/>
                <a:gd name="T53" fmla="*/ 2147483646 h 772"/>
                <a:gd name="T54" fmla="*/ 2147483646 w 912"/>
                <a:gd name="T55" fmla="*/ 2147483646 h 772"/>
                <a:gd name="T56" fmla="*/ 2147483646 w 912"/>
                <a:gd name="T57" fmla="*/ 2147483646 h 772"/>
                <a:gd name="T58" fmla="*/ 2147483646 w 912"/>
                <a:gd name="T59" fmla="*/ 2147483646 h 772"/>
                <a:gd name="T60" fmla="*/ 2147483646 w 912"/>
                <a:gd name="T61" fmla="*/ 2147483646 h 772"/>
                <a:gd name="T62" fmla="*/ 2147483646 w 912"/>
                <a:gd name="T63" fmla="*/ 2147483646 h 772"/>
                <a:gd name="T64" fmla="*/ 2147483646 w 912"/>
                <a:gd name="T65" fmla="*/ 2147483646 h 772"/>
                <a:gd name="T66" fmla="*/ 2147483646 w 912"/>
                <a:gd name="T67" fmla="*/ 2147483646 h 772"/>
                <a:gd name="T68" fmla="*/ 2147483646 w 912"/>
                <a:gd name="T69" fmla="*/ 2147483646 h 772"/>
                <a:gd name="T70" fmla="*/ 2147483646 w 912"/>
                <a:gd name="T71" fmla="*/ 2147483646 h 772"/>
                <a:gd name="T72" fmla="*/ 2147483646 w 912"/>
                <a:gd name="T73" fmla="*/ 2147483646 h 772"/>
                <a:gd name="T74" fmla="*/ 2147483646 w 912"/>
                <a:gd name="T75" fmla="*/ 2147483646 h 772"/>
                <a:gd name="T76" fmla="*/ 2147483646 w 912"/>
                <a:gd name="T77" fmla="*/ 2147483646 h 772"/>
                <a:gd name="T78" fmla="*/ 2147483646 w 912"/>
                <a:gd name="T79" fmla="*/ 2147483646 h 772"/>
                <a:gd name="T80" fmla="*/ 2147483646 w 912"/>
                <a:gd name="T81" fmla="*/ 2147483646 h 772"/>
                <a:gd name="T82" fmla="*/ 2147483646 w 912"/>
                <a:gd name="T83" fmla="*/ 2147483646 h 772"/>
                <a:gd name="T84" fmla="*/ 2147483646 w 912"/>
                <a:gd name="T85" fmla="*/ 2147483646 h 772"/>
                <a:gd name="T86" fmla="*/ 2147483646 w 912"/>
                <a:gd name="T87" fmla="*/ 2147483646 h 772"/>
                <a:gd name="T88" fmla="*/ 2147483646 w 912"/>
                <a:gd name="T89" fmla="*/ 2147483646 h 772"/>
                <a:gd name="T90" fmla="*/ 2147483646 w 912"/>
                <a:gd name="T91" fmla="*/ 2147483646 h 772"/>
                <a:gd name="T92" fmla="*/ 2147483646 w 912"/>
                <a:gd name="T93" fmla="*/ 2147483646 h 772"/>
                <a:gd name="T94" fmla="*/ 2147483646 w 912"/>
                <a:gd name="T95" fmla="*/ 2147483646 h 772"/>
                <a:gd name="T96" fmla="*/ 2147483646 w 912"/>
                <a:gd name="T97" fmla="*/ 2147483646 h 772"/>
                <a:gd name="T98" fmla="*/ 2147483646 w 912"/>
                <a:gd name="T99" fmla="*/ 2147483646 h 772"/>
                <a:gd name="T100" fmla="*/ 2147483646 w 912"/>
                <a:gd name="T101" fmla="*/ 2147483646 h 772"/>
                <a:gd name="T102" fmla="*/ 2147483646 w 912"/>
                <a:gd name="T103" fmla="*/ 2147483646 h 772"/>
                <a:gd name="T104" fmla="*/ 2147483646 w 912"/>
                <a:gd name="T105" fmla="*/ 2147483646 h 772"/>
                <a:gd name="T106" fmla="*/ 2147483646 w 912"/>
                <a:gd name="T107" fmla="*/ 2147483646 h 772"/>
                <a:gd name="T108" fmla="*/ 2147483646 w 912"/>
                <a:gd name="T109" fmla="*/ 2147483646 h 772"/>
                <a:gd name="T110" fmla="*/ 2147483646 w 912"/>
                <a:gd name="T111" fmla="*/ 2147483646 h 7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3175">
              <a:noFill/>
              <a:round/>
            </a:ln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" name="宁夏"/>
            <p:cNvSpPr/>
            <p:nvPr/>
          </p:nvSpPr>
          <p:spPr bwMode="auto">
            <a:xfrm>
              <a:off x="3543420" y="3203892"/>
              <a:ext cx="337465" cy="556930"/>
            </a:xfrm>
            <a:custGeom>
              <a:gdLst>
                <a:gd name="T0" fmla="*/ 2147483646 w 184"/>
                <a:gd name="T1" fmla="*/ 2147483646 h 304"/>
                <a:gd name="T2" fmla="*/ 2147483646 w 184"/>
                <a:gd name="T3" fmla="*/ 2147483646 h 304"/>
                <a:gd name="T4" fmla="*/ 2147483646 w 184"/>
                <a:gd name="T5" fmla="*/ 2147483646 h 304"/>
                <a:gd name="T6" fmla="*/ 2147483646 w 184"/>
                <a:gd name="T7" fmla="*/ 2147483646 h 304"/>
                <a:gd name="T8" fmla="*/ 2147483646 w 184"/>
                <a:gd name="T9" fmla="*/ 2147483646 h 304"/>
                <a:gd name="T10" fmla="*/ 2147483646 w 184"/>
                <a:gd name="T11" fmla="*/ 2147483646 h 304"/>
                <a:gd name="T12" fmla="*/ 2147483646 w 184"/>
                <a:gd name="T13" fmla="*/ 2147483646 h 304"/>
                <a:gd name="T14" fmla="*/ 2147483646 w 184"/>
                <a:gd name="T15" fmla="*/ 2147483646 h 304"/>
                <a:gd name="T16" fmla="*/ 2147483646 w 184"/>
                <a:gd name="T17" fmla="*/ 2147483646 h 304"/>
                <a:gd name="T18" fmla="*/ 2147483646 w 184"/>
                <a:gd name="T19" fmla="*/ 2147483646 h 304"/>
                <a:gd name="T20" fmla="*/ 2147483646 w 184"/>
                <a:gd name="T21" fmla="*/ 2147483646 h 304"/>
                <a:gd name="T22" fmla="*/ 2147483646 w 184"/>
                <a:gd name="T23" fmla="*/ 2147483646 h 304"/>
                <a:gd name="T24" fmla="*/ 2147483646 w 184"/>
                <a:gd name="T25" fmla="*/ 2147483646 h 304"/>
                <a:gd name="T26" fmla="*/ 2147483646 w 184"/>
                <a:gd name="T27" fmla="*/ 2147483646 h 304"/>
                <a:gd name="T28" fmla="*/ 2147483646 w 184"/>
                <a:gd name="T29" fmla="*/ 2147483646 h 304"/>
                <a:gd name="T30" fmla="*/ 2147483646 w 184"/>
                <a:gd name="T31" fmla="*/ 2147483646 h 304"/>
                <a:gd name="T32" fmla="*/ 2147483646 w 184"/>
                <a:gd name="T33" fmla="*/ 2147483646 h 304"/>
                <a:gd name="T34" fmla="*/ 2147483646 w 184"/>
                <a:gd name="T35" fmla="*/ 2147483646 h 304"/>
                <a:gd name="T36" fmla="*/ 2147483646 w 184"/>
                <a:gd name="T37" fmla="*/ 2147483646 h 304"/>
                <a:gd name="T38" fmla="*/ 2147483646 w 184"/>
                <a:gd name="T39" fmla="*/ 2147483646 h 304"/>
                <a:gd name="T40" fmla="*/ 2147483646 w 184"/>
                <a:gd name="T41" fmla="*/ 2147483646 h 304"/>
                <a:gd name="T42" fmla="*/ 2147483646 w 184"/>
                <a:gd name="T43" fmla="*/ 2147483646 h 304"/>
                <a:gd name="T44" fmla="*/ 2147483646 w 184"/>
                <a:gd name="T45" fmla="*/ 2147483646 h 304"/>
                <a:gd name="T46" fmla="*/ 2147483646 w 184"/>
                <a:gd name="T47" fmla="*/ 2147483646 h 304"/>
                <a:gd name="T48" fmla="*/ 2147483646 w 184"/>
                <a:gd name="T49" fmla="*/ 2147483646 h 304"/>
                <a:gd name="T50" fmla="*/ 2147483646 w 184"/>
                <a:gd name="T51" fmla="*/ 2147483646 h 304"/>
                <a:gd name="T52" fmla="*/ 2147483646 w 184"/>
                <a:gd name="T53" fmla="*/ 2147483646 h 304"/>
                <a:gd name="T54" fmla="*/ 2147483646 w 184"/>
                <a:gd name="T55" fmla="*/ 2147483646 h 304"/>
                <a:gd name="T56" fmla="*/ 2147483646 w 184"/>
                <a:gd name="T57" fmla="*/ 2147483646 h 304"/>
                <a:gd name="T58" fmla="*/ 2147483646 w 184"/>
                <a:gd name="T59" fmla="*/ 2147483646 h 304"/>
                <a:gd name="T60" fmla="*/ 2147483646 w 184"/>
                <a:gd name="T61" fmla="*/ 2147483646 h 304"/>
                <a:gd name="T62" fmla="*/ 2147483646 w 184"/>
                <a:gd name="T63" fmla="*/ 2147483646 h 304"/>
                <a:gd name="T64" fmla="*/ 2147483646 w 184"/>
                <a:gd name="T65" fmla="*/ 2147483646 h 304"/>
                <a:gd name="T66" fmla="*/ 2147483646 w 184"/>
                <a:gd name="T67" fmla="*/ 2147483646 h 304"/>
                <a:gd name="T68" fmla="*/ 2147483646 w 184"/>
                <a:gd name="T69" fmla="*/ 2147483646 h 304"/>
                <a:gd name="T70" fmla="*/ 2147483646 w 184"/>
                <a:gd name="T71" fmla="*/ 2147483646 h 304"/>
                <a:gd name="T72" fmla="*/ 2147483646 w 184"/>
                <a:gd name="T73" fmla="*/ 2147483646 h 304"/>
                <a:gd name="T74" fmla="*/ 2147483646 w 184"/>
                <a:gd name="T75" fmla="*/ 2147483646 h 304"/>
                <a:gd name="T76" fmla="*/ 2147483646 w 184"/>
                <a:gd name="T77" fmla="*/ 2147483646 h 304"/>
                <a:gd name="T78" fmla="*/ 2147483646 w 184"/>
                <a:gd name="T79" fmla="*/ 2147483646 h 304"/>
                <a:gd name="T80" fmla="*/ 2147483646 w 184"/>
                <a:gd name="T81" fmla="*/ 2147483646 h 304"/>
                <a:gd name="T82" fmla="*/ 2147483646 w 184"/>
                <a:gd name="T83" fmla="*/ 2147483646 h 304"/>
                <a:gd name="T84" fmla="*/ 2147483646 w 184"/>
                <a:gd name="T85" fmla="*/ 2147483646 h 304"/>
                <a:gd name="T86" fmla="*/ 2147483646 w 184"/>
                <a:gd name="T87" fmla="*/ 2147483646 h 304"/>
                <a:gd name="T88" fmla="*/ 2147483646 w 184"/>
                <a:gd name="T89" fmla="*/ 2147483646 h 304"/>
                <a:gd name="T90" fmla="*/ 2147483646 w 184"/>
                <a:gd name="T91" fmla="*/ 2147483646 h 304"/>
                <a:gd name="T92" fmla="*/ 2147483646 w 184"/>
                <a:gd name="T93" fmla="*/ 2147483646 h 304"/>
                <a:gd name="T94" fmla="*/ 2147483646 w 184"/>
                <a:gd name="T95" fmla="*/ 2147483646 h 304"/>
                <a:gd name="T96" fmla="*/ 2147483646 w 184"/>
                <a:gd name="T97" fmla="*/ 2147483646 h 304"/>
                <a:gd name="T98" fmla="*/ 2147483646 w 184"/>
                <a:gd name="T99" fmla="*/ 0 h 3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3175">
              <a:noFill/>
              <a:round/>
            </a:ln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5" name="新疆"/>
            <p:cNvSpPr/>
            <p:nvPr/>
          </p:nvSpPr>
          <p:spPr bwMode="auto">
            <a:xfrm>
              <a:off x="348514" y="1738285"/>
              <a:ext cx="2391594" cy="1806360"/>
            </a:xfrm>
            <a:custGeom>
              <a:gdLst>
                <a:gd name="T0" fmla="*/ 2147483646 w 1304"/>
                <a:gd name="T1" fmla="*/ 2147483646 h 986"/>
                <a:gd name="T2" fmla="*/ 2147483646 w 1304"/>
                <a:gd name="T3" fmla="*/ 2147483646 h 986"/>
                <a:gd name="T4" fmla="*/ 2147483646 w 1304"/>
                <a:gd name="T5" fmla="*/ 2147483646 h 986"/>
                <a:gd name="T6" fmla="*/ 2147483646 w 1304"/>
                <a:gd name="T7" fmla="*/ 2147483646 h 986"/>
                <a:gd name="T8" fmla="*/ 2147483646 w 1304"/>
                <a:gd name="T9" fmla="*/ 2147483646 h 986"/>
                <a:gd name="T10" fmla="*/ 2147483646 w 1304"/>
                <a:gd name="T11" fmla="*/ 2147483646 h 986"/>
                <a:gd name="T12" fmla="*/ 2147483646 w 1304"/>
                <a:gd name="T13" fmla="*/ 2147483646 h 986"/>
                <a:gd name="T14" fmla="*/ 2147483646 w 1304"/>
                <a:gd name="T15" fmla="*/ 2147483646 h 986"/>
                <a:gd name="T16" fmla="*/ 2147483646 w 1304"/>
                <a:gd name="T17" fmla="*/ 2147483646 h 986"/>
                <a:gd name="T18" fmla="*/ 2147483646 w 1304"/>
                <a:gd name="T19" fmla="*/ 2147483646 h 986"/>
                <a:gd name="T20" fmla="*/ 2147483646 w 1304"/>
                <a:gd name="T21" fmla="*/ 2147483646 h 986"/>
                <a:gd name="T22" fmla="*/ 2147483646 w 1304"/>
                <a:gd name="T23" fmla="*/ 2147483646 h 986"/>
                <a:gd name="T24" fmla="*/ 2147483646 w 1304"/>
                <a:gd name="T25" fmla="*/ 2147483646 h 986"/>
                <a:gd name="T26" fmla="*/ 2147483646 w 1304"/>
                <a:gd name="T27" fmla="*/ 2147483646 h 986"/>
                <a:gd name="T28" fmla="*/ 2147483646 w 1304"/>
                <a:gd name="T29" fmla="*/ 2147483646 h 986"/>
                <a:gd name="T30" fmla="*/ 2147483646 w 1304"/>
                <a:gd name="T31" fmla="*/ 2147483646 h 986"/>
                <a:gd name="T32" fmla="*/ 2147483646 w 1304"/>
                <a:gd name="T33" fmla="*/ 2147483646 h 986"/>
                <a:gd name="T34" fmla="*/ 2147483646 w 1304"/>
                <a:gd name="T35" fmla="*/ 2147483646 h 986"/>
                <a:gd name="T36" fmla="*/ 2147483646 w 1304"/>
                <a:gd name="T37" fmla="*/ 2147483646 h 986"/>
                <a:gd name="T38" fmla="*/ 2147483646 w 1304"/>
                <a:gd name="T39" fmla="*/ 2147483646 h 986"/>
                <a:gd name="T40" fmla="*/ 2147483646 w 1304"/>
                <a:gd name="T41" fmla="*/ 2147483646 h 986"/>
                <a:gd name="T42" fmla="*/ 2147483646 w 1304"/>
                <a:gd name="T43" fmla="*/ 2147483646 h 986"/>
                <a:gd name="T44" fmla="*/ 2147483646 w 1304"/>
                <a:gd name="T45" fmla="*/ 2147483646 h 986"/>
                <a:gd name="T46" fmla="*/ 2147483646 w 1304"/>
                <a:gd name="T47" fmla="*/ 2147483646 h 986"/>
                <a:gd name="T48" fmla="*/ 2147483646 w 1304"/>
                <a:gd name="T49" fmla="*/ 2147483646 h 986"/>
                <a:gd name="T50" fmla="*/ 2147483646 w 1304"/>
                <a:gd name="T51" fmla="*/ 2147483646 h 986"/>
                <a:gd name="T52" fmla="*/ 2147483646 w 1304"/>
                <a:gd name="T53" fmla="*/ 2147483646 h 986"/>
                <a:gd name="T54" fmla="*/ 2147483646 w 1304"/>
                <a:gd name="T55" fmla="*/ 2147483646 h 986"/>
                <a:gd name="T56" fmla="*/ 2147483646 w 1304"/>
                <a:gd name="T57" fmla="*/ 2147483646 h 986"/>
                <a:gd name="T58" fmla="*/ 2147483646 w 1304"/>
                <a:gd name="T59" fmla="*/ 2147483646 h 986"/>
                <a:gd name="T60" fmla="*/ 2147483646 w 1304"/>
                <a:gd name="T61" fmla="*/ 2147483646 h 986"/>
                <a:gd name="T62" fmla="*/ 2147483646 w 1304"/>
                <a:gd name="T63" fmla="*/ 2147483646 h 986"/>
                <a:gd name="T64" fmla="*/ 2147483646 w 1304"/>
                <a:gd name="T65" fmla="*/ 2147483646 h 986"/>
                <a:gd name="T66" fmla="*/ 2147483646 w 1304"/>
                <a:gd name="T67" fmla="*/ 2147483646 h 986"/>
                <a:gd name="T68" fmla="*/ 2147483646 w 1304"/>
                <a:gd name="T69" fmla="*/ 2147483646 h 986"/>
                <a:gd name="T70" fmla="*/ 2147483646 w 1304"/>
                <a:gd name="T71" fmla="*/ 2147483646 h 986"/>
                <a:gd name="T72" fmla="*/ 2147483646 w 1304"/>
                <a:gd name="T73" fmla="*/ 2147483646 h 986"/>
                <a:gd name="T74" fmla="*/ 2147483646 w 1304"/>
                <a:gd name="T75" fmla="*/ 2147483646 h 986"/>
                <a:gd name="T76" fmla="*/ 2147483646 w 1304"/>
                <a:gd name="T77" fmla="*/ 2147483646 h 986"/>
                <a:gd name="T78" fmla="*/ 2147483646 w 1304"/>
                <a:gd name="T79" fmla="*/ 2147483646 h 986"/>
                <a:gd name="T80" fmla="*/ 2147483646 w 1304"/>
                <a:gd name="T81" fmla="*/ 2147483646 h 986"/>
                <a:gd name="T82" fmla="*/ 2147483646 w 1304"/>
                <a:gd name="T83" fmla="*/ 2147483646 h 986"/>
                <a:gd name="T84" fmla="*/ 2147483646 w 1304"/>
                <a:gd name="T85" fmla="*/ 2147483646 h 986"/>
                <a:gd name="T86" fmla="*/ 2147483646 w 1304"/>
                <a:gd name="T87" fmla="*/ 2147483646 h 986"/>
                <a:gd name="T88" fmla="*/ 2147483646 w 1304"/>
                <a:gd name="T89" fmla="*/ 2147483646 h 986"/>
                <a:gd name="T90" fmla="*/ 2147483646 w 1304"/>
                <a:gd name="T91" fmla="*/ 2147483646 h 986"/>
                <a:gd name="T92" fmla="*/ 2147483646 w 1304"/>
                <a:gd name="T93" fmla="*/ 2147483646 h 986"/>
                <a:gd name="T94" fmla="*/ 2147483646 w 1304"/>
                <a:gd name="T95" fmla="*/ 2147483646 h 986"/>
                <a:gd name="T96" fmla="*/ 2147483646 w 1304"/>
                <a:gd name="T97" fmla="*/ 2147483646 h 986"/>
                <a:gd name="T98" fmla="*/ 2147483646 w 1304"/>
                <a:gd name="T99" fmla="*/ 2147483646 h 986"/>
                <a:gd name="T100" fmla="*/ 2147483646 w 1304"/>
                <a:gd name="T101" fmla="*/ 2147483646 h 986"/>
                <a:gd name="T102" fmla="*/ 2147483646 w 1304"/>
                <a:gd name="T103" fmla="*/ 2147483646 h 986"/>
                <a:gd name="T104" fmla="*/ 2147483646 w 1304"/>
                <a:gd name="T105" fmla="*/ 2147483646 h 986"/>
                <a:gd name="T106" fmla="*/ 2147483646 w 1304"/>
                <a:gd name="T107" fmla="*/ 2147483646 h 986"/>
                <a:gd name="T108" fmla="*/ 2147483646 w 1304"/>
                <a:gd name="T109" fmla="*/ 2147483646 h 986"/>
                <a:gd name="T110" fmla="*/ 2147483646 w 1304"/>
                <a:gd name="T111" fmla="*/ 2147483646 h 986"/>
                <a:gd name="T112" fmla="*/ 2147483646 w 1304"/>
                <a:gd name="T113" fmla="*/ 2147483646 h 986"/>
                <a:gd name="T114" fmla="*/ 2147483646 w 1304"/>
                <a:gd name="T115" fmla="*/ 2147483646 h 9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04" h="984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3175">
              <a:noFill/>
              <a:round/>
            </a:ln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6" name="青海"/>
            <p:cNvSpPr/>
            <p:nvPr/>
          </p:nvSpPr>
          <p:spPr bwMode="auto">
            <a:xfrm>
              <a:off x="1900116" y="3156259"/>
              <a:ext cx="1489244" cy="1066229"/>
            </a:xfrm>
            <a:custGeom>
              <a:gdLst>
                <a:gd name="T0" fmla="*/ 2147483646 w 812"/>
                <a:gd name="T1" fmla="*/ 2147483646 h 582"/>
                <a:gd name="T2" fmla="*/ 2147483646 w 812"/>
                <a:gd name="T3" fmla="*/ 2147483646 h 582"/>
                <a:gd name="T4" fmla="*/ 2147483646 w 812"/>
                <a:gd name="T5" fmla="*/ 2147483646 h 582"/>
                <a:gd name="T6" fmla="*/ 2147483646 w 812"/>
                <a:gd name="T7" fmla="*/ 2147483646 h 582"/>
                <a:gd name="T8" fmla="*/ 2147483646 w 812"/>
                <a:gd name="T9" fmla="*/ 2147483646 h 582"/>
                <a:gd name="T10" fmla="*/ 2147483646 w 812"/>
                <a:gd name="T11" fmla="*/ 2147483646 h 582"/>
                <a:gd name="T12" fmla="*/ 2147483646 w 812"/>
                <a:gd name="T13" fmla="*/ 2147483646 h 582"/>
                <a:gd name="T14" fmla="*/ 2147483646 w 812"/>
                <a:gd name="T15" fmla="*/ 2147483646 h 582"/>
                <a:gd name="T16" fmla="*/ 2147483646 w 812"/>
                <a:gd name="T17" fmla="*/ 2147483646 h 582"/>
                <a:gd name="T18" fmla="*/ 2147483646 w 812"/>
                <a:gd name="T19" fmla="*/ 2147483646 h 582"/>
                <a:gd name="T20" fmla="*/ 2147483646 w 812"/>
                <a:gd name="T21" fmla="*/ 2147483646 h 582"/>
                <a:gd name="T22" fmla="*/ 2147483646 w 812"/>
                <a:gd name="T23" fmla="*/ 2147483646 h 582"/>
                <a:gd name="T24" fmla="*/ 2147483646 w 812"/>
                <a:gd name="T25" fmla="*/ 2147483646 h 582"/>
                <a:gd name="T26" fmla="*/ 2147483646 w 812"/>
                <a:gd name="T27" fmla="*/ 2147483646 h 582"/>
                <a:gd name="T28" fmla="*/ 2147483646 w 812"/>
                <a:gd name="T29" fmla="*/ 2147483646 h 582"/>
                <a:gd name="T30" fmla="*/ 2147483646 w 812"/>
                <a:gd name="T31" fmla="*/ 2147483646 h 582"/>
                <a:gd name="T32" fmla="*/ 2147483646 w 812"/>
                <a:gd name="T33" fmla="*/ 2147483646 h 582"/>
                <a:gd name="T34" fmla="*/ 0 w 812"/>
                <a:gd name="T35" fmla="*/ 2147483646 h 582"/>
                <a:gd name="T36" fmla="*/ 2147483646 w 812"/>
                <a:gd name="T37" fmla="*/ 2147483646 h 582"/>
                <a:gd name="T38" fmla="*/ 2147483646 w 812"/>
                <a:gd name="T39" fmla="*/ 2147483646 h 582"/>
                <a:gd name="T40" fmla="*/ 2147483646 w 812"/>
                <a:gd name="T41" fmla="*/ 2147483646 h 582"/>
                <a:gd name="T42" fmla="*/ 2147483646 w 812"/>
                <a:gd name="T43" fmla="*/ 2147483646 h 582"/>
                <a:gd name="T44" fmla="*/ 2147483646 w 812"/>
                <a:gd name="T45" fmla="*/ 2147483646 h 582"/>
                <a:gd name="T46" fmla="*/ 2147483646 w 812"/>
                <a:gd name="T47" fmla="*/ 2147483646 h 582"/>
                <a:gd name="T48" fmla="*/ 2147483646 w 812"/>
                <a:gd name="T49" fmla="*/ 2147483646 h 582"/>
                <a:gd name="T50" fmla="*/ 2147483646 w 812"/>
                <a:gd name="T51" fmla="*/ 2147483646 h 582"/>
                <a:gd name="T52" fmla="*/ 2147483646 w 812"/>
                <a:gd name="T53" fmla="*/ 2147483646 h 582"/>
                <a:gd name="T54" fmla="*/ 2147483646 w 812"/>
                <a:gd name="T55" fmla="*/ 2147483646 h 582"/>
                <a:gd name="T56" fmla="*/ 2147483646 w 812"/>
                <a:gd name="T57" fmla="*/ 2147483646 h 582"/>
                <a:gd name="T58" fmla="*/ 2147483646 w 812"/>
                <a:gd name="T59" fmla="*/ 2147483646 h 582"/>
                <a:gd name="T60" fmla="*/ 2147483646 w 812"/>
                <a:gd name="T61" fmla="*/ 2147483646 h 582"/>
                <a:gd name="T62" fmla="*/ 2147483646 w 812"/>
                <a:gd name="T63" fmla="*/ 2147483646 h 582"/>
                <a:gd name="T64" fmla="*/ 2147483646 w 812"/>
                <a:gd name="T65" fmla="*/ 2147483646 h 582"/>
                <a:gd name="T66" fmla="*/ 2147483646 w 812"/>
                <a:gd name="T67" fmla="*/ 2147483646 h 582"/>
                <a:gd name="T68" fmla="*/ 2147483646 w 812"/>
                <a:gd name="T69" fmla="*/ 2147483646 h 582"/>
                <a:gd name="T70" fmla="*/ 2147483646 w 812"/>
                <a:gd name="T71" fmla="*/ 2147483646 h 582"/>
                <a:gd name="T72" fmla="*/ 2147483646 w 812"/>
                <a:gd name="T73" fmla="*/ 2147483646 h 582"/>
                <a:gd name="T74" fmla="*/ 2147483646 w 812"/>
                <a:gd name="T75" fmla="*/ 2147483646 h 582"/>
                <a:gd name="T76" fmla="*/ 2147483646 w 812"/>
                <a:gd name="T77" fmla="*/ 2147483646 h 582"/>
                <a:gd name="T78" fmla="*/ 2147483646 w 812"/>
                <a:gd name="T79" fmla="*/ 2147483646 h 582"/>
                <a:gd name="T80" fmla="*/ 2147483646 w 812"/>
                <a:gd name="T81" fmla="*/ 2147483646 h 582"/>
                <a:gd name="T82" fmla="*/ 2147483646 w 812"/>
                <a:gd name="T83" fmla="*/ 2147483646 h 582"/>
                <a:gd name="T84" fmla="*/ 2147483646 w 812"/>
                <a:gd name="T85" fmla="*/ 2147483646 h 582"/>
                <a:gd name="T86" fmla="*/ 2147483646 w 812"/>
                <a:gd name="T87" fmla="*/ 2147483646 h 582"/>
                <a:gd name="T88" fmla="*/ 2147483646 w 812"/>
                <a:gd name="T89" fmla="*/ 2147483646 h 582"/>
                <a:gd name="T90" fmla="*/ 2147483646 w 812"/>
                <a:gd name="T91" fmla="*/ 2147483646 h 582"/>
                <a:gd name="T92" fmla="*/ 2147483646 w 812"/>
                <a:gd name="T93" fmla="*/ 2147483646 h 582"/>
                <a:gd name="T94" fmla="*/ 2147483646 w 812"/>
                <a:gd name="T95" fmla="*/ 2147483646 h 582"/>
                <a:gd name="T96" fmla="*/ 2147483646 w 812"/>
                <a:gd name="T97" fmla="*/ 2147483646 h 582"/>
                <a:gd name="T98" fmla="*/ 2147483646 w 812"/>
                <a:gd name="T99" fmla="*/ 2147483646 h 582"/>
                <a:gd name="T100" fmla="*/ 2147483646 w 812"/>
                <a:gd name="T101" fmla="*/ 2147483646 h 582"/>
                <a:gd name="T102" fmla="*/ 2147483646 w 812"/>
                <a:gd name="T103" fmla="*/ 2147483646 h 582"/>
                <a:gd name="T104" fmla="*/ 2147483646 w 812"/>
                <a:gd name="T105" fmla="*/ 2147483646 h 582"/>
                <a:gd name="T106" fmla="*/ 2147483646 w 812"/>
                <a:gd name="T107" fmla="*/ 2147483646 h 5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solidFill>
              <a:srgbClr val="16B277"/>
            </a:solidFill>
            <a:ln w="3175">
              <a:noFill/>
              <a:round/>
            </a:ln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7" name="四川"/>
            <p:cNvSpPr/>
            <p:nvPr/>
          </p:nvSpPr>
          <p:spPr bwMode="auto">
            <a:xfrm>
              <a:off x="2754781" y="3903719"/>
              <a:ext cx="1287499" cy="1128517"/>
            </a:xfrm>
            <a:custGeom>
              <a:gdLst>
                <a:gd name="T0" fmla="*/ 2147483646 w 702"/>
                <a:gd name="T1" fmla="*/ 2147483646 h 616"/>
                <a:gd name="T2" fmla="*/ 2147483646 w 702"/>
                <a:gd name="T3" fmla="*/ 2147483646 h 616"/>
                <a:gd name="T4" fmla="*/ 2147483646 w 702"/>
                <a:gd name="T5" fmla="*/ 2147483646 h 616"/>
                <a:gd name="T6" fmla="*/ 2147483646 w 702"/>
                <a:gd name="T7" fmla="*/ 2147483646 h 616"/>
                <a:gd name="T8" fmla="*/ 2147483646 w 702"/>
                <a:gd name="T9" fmla="*/ 2147483646 h 616"/>
                <a:gd name="T10" fmla="*/ 2147483646 w 702"/>
                <a:gd name="T11" fmla="*/ 2147483646 h 616"/>
                <a:gd name="T12" fmla="*/ 2147483646 w 702"/>
                <a:gd name="T13" fmla="*/ 2147483646 h 616"/>
                <a:gd name="T14" fmla="*/ 2147483646 w 702"/>
                <a:gd name="T15" fmla="*/ 2147483646 h 616"/>
                <a:gd name="T16" fmla="*/ 2147483646 w 702"/>
                <a:gd name="T17" fmla="*/ 2147483646 h 616"/>
                <a:gd name="T18" fmla="*/ 2147483646 w 702"/>
                <a:gd name="T19" fmla="*/ 2147483646 h 616"/>
                <a:gd name="T20" fmla="*/ 2147483646 w 702"/>
                <a:gd name="T21" fmla="*/ 2147483646 h 616"/>
                <a:gd name="T22" fmla="*/ 2147483646 w 702"/>
                <a:gd name="T23" fmla="*/ 2147483646 h 616"/>
                <a:gd name="T24" fmla="*/ 2147483646 w 702"/>
                <a:gd name="T25" fmla="*/ 2147483646 h 616"/>
                <a:gd name="T26" fmla="*/ 2147483646 w 702"/>
                <a:gd name="T27" fmla="*/ 2147483646 h 616"/>
                <a:gd name="T28" fmla="*/ 2147483646 w 702"/>
                <a:gd name="T29" fmla="*/ 2147483646 h 616"/>
                <a:gd name="T30" fmla="*/ 2147483646 w 702"/>
                <a:gd name="T31" fmla="*/ 2147483646 h 616"/>
                <a:gd name="T32" fmla="*/ 2147483646 w 702"/>
                <a:gd name="T33" fmla="*/ 2147483646 h 616"/>
                <a:gd name="T34" fmla="*/ 2147483646 w 702"/>
                <a:gd name="T35" fmla="*/ 2147483646 h 616"/>
                <a:gd name="T36" fmla="*/ 2147483646 w 702"/>
                <a:gd name="T37" fmla="*/ 2147483646 h 616"/>
                <a:gd name="T38" fmla="*/ 2147483646 w 702"/>
                <a:gd name="T39" fmla="*/ 2147483646 h 616"/>
                <a:gd name="T40" fmla="*/ 2147483646 w 702"/>
                <a:gd name="T41" fmla="*/ 2147483646 h 616"/>
                <a:gd name="T42" fmla="*/ 2147483646 w 702"/>
                <a:gd name="T43" fmla="*/ 2147483646 h 616"/>
                <a:gd name="T44" fmla="*/ 2147483646 w 702"/>
                <a:gd name="T45" fmla="*/ 2147483646 h 616"/>
                <a:gd name="T46" fmla="*/ 2147483646 w 702"/>
                <a:gd name="T47" fmla="*/ 2147483646 h 616"/>
                <a:gd name="T48" fmla="*/ 2147483646 w 702"/>
                <a:gd name="T49" fmla="*/ 2147483646 h 616"/>
                <a:gd name="T50" fmla="*/ 2147483646 w 702"/>
                <a:gd name="T51" fmla="*/ 2147483646 h 616"/>
                <a:gd name="T52" fmla="*/ 2147483646 w 702"/>
                <a:gd name="T53" fmla="*/ 2147483646 h 616"/>
                <a:gd name="T54" fmla="*/ 2147483646 w 702"/>
                <a:gd name="T55" fmla="*/ 2147483646 h 616"/>
                <a:gd name="T56" fmla="*/ 2147483646 w 702"/>
                <a:gd name="T57" fmla="*/ 2147483646 h 616"/>
                <a:gd name="T58" fmla="*/ 2147483646 w 702"/>
                <a:gd name="T59" fmla="*/ 2147483646 h 616"/>
                <a:gd name="T60" fmla="*/ 2147483646 w 702"/>
                <a:gd name="T61" fmla="*/ 2147483646 h 616"/>
                <a:gd name="T62" fmla="*/ 2147483646 w 702"/>
                <a:gd name="T63" fmla="*/ 2147483646 h 616"/>
                <a:gd name="T64" fmla="*/ 2147483646 w 702"/>
                <a:gd name="T65" fmla="*/ 2147483646 h 616"/>
                <a:gd name="T66" fmla="*/ 2147483646 w 702"/>
                <a:gd name="T67" fmla="*/ 2147483646 h 616"/>
                <a:gd name="T68" fmla="*/ 2147483646 w 702"/>
                <a:gd name="T69" fmla="*/ 2147483646 h 616"/>
                <a:gd name="T70" fmla="*/ 2147483646 w 702"/>
                <a:gd name="T71" fmla="*/ 2147483646 h 616"/>
                <a:gd name="T72" fmla="*/ 2147483646 w 702"/>
                <a:gd name="T73" fmla="*/ 2147483646 h 616"/>
                <a:gd name="T74" fmla="*/ 2147483646 w 702"/>
                <a:gd name="T75" fmla="*/ 2147483646 h 616"/>
                <a:gd name="T76" fmla="*/ 2147483646 w 702"/>
                <a:gd name="T77" fmla="*/ 2147483646 h 616"/>
                <a:gd name="T78" fmla="*/ 2147483646 w 702"/>
                <a:gd name="T79" fmla="*/ 2147483646 h 616"/>
                <a:gd name="T80" fmla="*/ 2147483646 w 702"/>
                <a:gd name="T81" fmla="*/ 2147483646 h 616"/>
                <a:gd name="T82" fmla="*/ 2147483646 w 702"/>
                <a:gd name="T83" fmla="*/ 2147483646 h 616"/>
                <a:gd name="T84" fmla="*/ 2147483646 w 702"/>
                <a:gd name="T85" fmla="*/ 2147483646 h 616"/>
                <a:gd name="T86" fmla="*/ 2147483646 w 702"/>
                <a:gd name="T87" fmla="*/ 2147483646 h 616"/>
                <a:gd name="T88" fmla="*/ 2147483646 w 702"/>
                <a:gd name="T89" fmla="*/ 2147483646 h 616"/>
                <a:gd name="T90" fmla="*/ 2147483646 w 702"/>
                <a:gd name="T91" fmla="*/ 2147483646 h 616"/>
                <a:gd name="T92" fmla="*/ 2147483646 w 702"/>
                <a:gd name="T93" fmla="*/ 2147483646 h 616"/>
                <a:gd name="T94" fmla="*/ 2147483646 w 702"/>
                <a:gd name="T95" fmla="*/ 2147483646 h 616"/>
                <a:gd name="T96" fmla="*/ 2147483646 w 702"/>
                <a:gd name="T97" fmla="*/ 2147483646 h 616"/>
                <a:gd name="T98" fmla="*/ 2147483646 w 702"/>
                <a:gd name="T99" fmla="*/ 0 h 616"/>
                <a:gd name="T100" fmla="*/ 2147483646 w 702"/>
                <a:gd name="T101" fmla="*/ 2147483646 h 616"/>
                <a:gd name="T102" fmla="*/ 2147483646 w 702"/>
                <a:gd name="T103" fmla="*/ 2147483646 h 616"/>
                <a:gd name="T104" fmla="*/ 2147483646 w 702"/>
                <a:gd name="T105" fmla="*/ 2147483646 h 616"/>
                <a:gd name="T106" fmla="*/ 2147483646 w 702"/>
                <a:gd name="T107" fmla="*/ 2147483646 h 616"/>
                <a:gd name="T108" fmla="*/ 2147483646 w 702"/>
                <a:gd name="T109" fmla="*/ 2147483646 h 616"/>
                <a:gd name="T110" fmla="*/ 2147483646 w 702"/>
                <a:gd name="T111" fmla="*/ 2147483646 h 616"/>
                <a:gd name="T112" fmla="*/ 2147483646 w 702"/>
                <a:gd name="T113" fmla="*/ 2147483646 h 616"/>
                <a:gd name="T114" fmla="*/ 2147483646 w 702"/>
                <a:gd name="T115" fmla="*/ 2147483646 h 616"/>
                <a:gd name="T116" fmla="*/ 2147483646 w 702"/>
                <a:gd name="T117" fmla="*/ 2147483646 h 616"/>
                <a:gd name="T118" fmla="*/ 2147483646 w 702"/>
                <a:gd name="T119" fmla="*/ 2147483646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3175">
              <a:noFill/>
              <a:round/>
            </a:ln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8" name="西藏"/>
            <p:cNvSpPr/>
            <p:nvPr/>
          </p:nvSpPr>
          <p:spPr bwMode="auto">
            <a:xfrm>
              <a:off x="616284" y="3445717"/>
              <a:ext cx="2303560" cy="1399655"/>
            </a:xfrm>
            <a:custGeom>
              <a:gdLst>
                <a:gd name="T0" fmla="*/ 2147483646 w 1256"/>
                <a:gd name="T1" fmla="*/ 2147483646 h 764"/>
                <a:gd name="T2" fmla="*/ 2147483646 w 1256"/>
                <a:gd name="T3" fmla="*/ 2147483646 h 764"/>
                <a:gd name="T4" fmla="*/ 2147483646 w 1256"/>
                <a:gd name="T5" fmla="*/ 2147483646 h 764"/>
                <a:gd name="T6" fmla="*/ 2147483646 w 1256"/>
                <a:gd name="T7" fmla="*/ 2147483646 h 764"/>
                <a:gd name="T8" fmla="*/ 2147483646 w 1256"/>
                <a:gd name="T9" fmla="*/ 2147483646 h 764"/>
                <a:gd name="T10" fmla="*/ 2147483646 w 1256"/>
                <a:gd name="T11" fmla="*/ 2147483646 h 764"/>
                <a:gd name="T12" fmla="*/ 2147483646 w 1256"/>
                <a:gd name="T13" fmla="*/ 2147483646 h 764"/>
                <a:gd name="T14" fmla="*/ 2147483646 w 1256"/>
                <a:gd name="T15" fmla="*/ 2147483646 h 764"/>
                <a:gd name="T16" fmla="*/ 2147483646 w 1256"/>
                <a:gd name="T17" fmla="*/ 2147483646 h 764"/>
                <a:gd name="T18" fmla="*/ 2147483646 w 1256"/>
                <a:gd name="T19" fmla="*/ 2147483646 h 764"/>
                <a:gd name="T20" fmla="*/ 2147483646 w 1256"/>
                <a:gd name="T21" fmla="*/ 2147483646 h 764"/>
                <a:gd name="T22" fmla="*/ 2147483646 w 1256"/>
                <a:gd name="T23" fmla="*/ 2147483646 h 764"/>
                <a:gd name="T24" fmla="*/ 2147483646 w 1256"/>
                <a:gd name="T25" fmla="*/ 2147483646 h 764"/>
                <a:gd name="T26" fmla="*/ 2147483646 w 1256"/>
                <a:gd name="T27" fmla="*/ 2147483646 h 764"/>
                <a:gd name="T28" fmla="*/ 2147483646 w 1256"/>
                <a:gd name="T29" fmla="*/ 2147483646 h 764"/>
                <a:gd name="T30" fmla="*/ 2147483646 w 1256"/>
                <a:gd name="T31" fmla="*/ 2147483646 h 764"/>
                <a:gd name="T32" fmla="*/ 2147483646 w 1256"/>
                <a:gd name="T33" fmla="*/ 2147483646 h 764"/>
                <a:gd name="T34" fmla="*/ 2147483646 w 1256"/>
                <a:gd name="T35" fmla="*/ 2147483646 h 764"/>
                <a:gd name="T36" fmla="*/ 2147483646 w 1256"/>
                <a:gd name="T37" fmla="*/ 2147483646 h 764"/>
                <a:gd name="T38" fmla="*/ 2147483646 w 1256"/>
                <a:gd name="T39" fmla="*/ 2147483646 h 764"/>
                <a:gd name="T40" fmla="*/ 2147483646 w 1256"/>
                <a:gd name="T41" fmla="*/ 2147483646 h 764"/>
                <a:gd name="T42" fmla="*/ 2147483646 w 1256"/>
                <a:gd name="T43" fmla="*/ 2147483646 h 764"/>
                <a:gd name="T44" fmla="*/ 2147483646 w 1256"/>
                <a:gd name="T45" fmla="*/ 2147483646 h 764"/>
                <a:gd name="T46" fmla="*/ 2147483646 w 1256"/>
                <a:gd name="T47" fmla="*/ 2147483646 h 764"/>
                <a:gd name="T48" fmla="*/ 2147483646 w 1256"/>
                <a:gd name="T49" fmla="*/ 2147483646 h 764"/>
                <a:gd name="T50" fmla="*/ 2147483646 w 1256"/>
                <a:gd name="T51" fmla="*/ 2147483646 h 764"/>
                <a:gd name="T52" fmla="*/ 2147483646 w 1256"/>
                <a:gd name="T53" fmla="*/ 2147483646 h 764"/>
                <a:gd name="T54" fmla="*/ 2147483646 w 1256"/>
                <a:gd name="T55" fmla="*/ 2147483646 h 764"/>
                <a:gd name="T56" fmla="*/ 2147483646 w 1256"/>
                <a:gd name="T57" fmla="*/ 2147483646 h 764"/>
                <a:gd name="T58" fmla="*/ 2147483646 w 1256"/>
                <a:gd name="T59" fmla="*/ 2147483646 h 764"/>
                <a:gd name="T60" fmla="*/ 2147483646 w 1256"/>
                <a:gd name="T61" fmla="*/ 2147483646 h 764"/>
                <a:gd name="T62" fmla="*/ 2147483646 w 1256"/>
                <a:gd name="T63" fmla="*/ 2147483646 h 764"/>
                <a:gd name="T64" fmla="*/ 2147483646 w 1256"/>
                <a:gd name="T65" fmla="*/ 2147483646 h 764"/>
                <a:gd name="T66" fmla="*/ 2147483646 w 1256"/>
                <a:gd name="T67" fmla="*/ 2147483646 h 764"/>
                <a:gd name="T68" fmla="*/ 2147483646 w 1256"/>
                <a:gd name="T69" fmla="*/ 2147483646 h 764"/>
                <a:gd name="T70" fmla="*/ 2147483646 w 1256"/>
                <a:gd name="T71" fmla="*/ 2147483646 h 764"/>
                <a:gd name="T72" fmla="*/ 2147483646 w 1256"/>
                <a:gd name="T73" fmla="*/ 2147483646 h 764"/>
                <a:gd name="T74" fmla="*/ 2147483646 w 1256"/>
                <a:gd name="T75" fmla="*/ 2147483646 h 764"/>
                <a:gd name="T76" fmla="*/ 2147483646 w 1256"/>
                <a:gd name="T77" fmla="*/ 2147483646 h 764"/>
                <a:gd name="T78" fmla="*/ 2147483646 w 1256"/>
                <a:gd name="T79" fmla="*/ 2147483646 h 764"/>
                <a:gd name="T80" fmla="*/ 2147483646 w 1256"/>
                <a:gd name="T81" fmla="*/ 2147483646 h 764"/>
                <a:gd name="T82" fmla="*/ 2147483646 w 1256"/>
                <a:gd name="T83" fmla="*/ 2147483646 h 764"/>
                <a:gd name="T84" fmla="*/ 2147483646 w 1256"/>
                <a:gd name="T85" fmla="*/ 2147483646 h 764"/>
                <a:gd name="T86" fmla="*/ 2147483646 w 1256"/>
                <a:gd name="T87" fmla="*/ 2147483646 h 764"/>
                <a:gd name="T88" fmla="*/ 2147483646 w 1256"/>
                <a:gd name="T89" fmla="*/ 2147483646 h 764"/>
                <a:gd name="T90" fmla="*/ 2147483646 w 1256"/>
                <a:gd name="T91" fmla="*/ 2147483646 h 764"/>
                <a:gd name="T92" fmla="*/ 2147483646 w 1256"/>
                <a:gd name="T93" fmla="*/ 2147483646 h 764"/>
                <a:gd name="T94" fmla="*/ 2147483646 w 1256"/>
                <a:gd name="T95" fmla="*/ 2147483646 h 764"/>
                <a:gd name="T96" fmla="*/ 2147483646 w 1256"/>
                <a:gd name="T97" fmla="*/ 2147483646 h 764"/>
                <a:gd name="T98" fmla="*/ 2147483646 w 1256"/>
                <a:gd name="T99" fmla="*/ 2147483646 h 764"/>
                <a:gd name="T100" fmla="*/ 2147483646 w 1256"/>
                <a:gd name="T101" fmla="*/ 2147483646 h 764"/>
                <a:gd name="T102" fmla="*/ 2147483646 w 1256"/>
                <a:gd name="T103" fmla="*/ 2147483646 h 764"/>
                <a:gd name="T104" fmla="*/ 2147483646 w 1256"/>
                <a:gd name="T105" fmla="*/ 2147483646 h 764"/>
                <a:gd name="T106" fmla="*/ 2147483646 w 1256"/>
                <a:gd name="T107" fmla="*/ 2147483646 h 764"/>
                <a:gd name="T108" fmla="*/ 2147483646 w 1256"/>
                <a:gd name="T109" fmla="*/ 2147483646 h 764"/>
                <a:gd name="T110" fmla="*/ 2147483646 w 1256"/>
                <a:gd name="T111" fmla="*/ 2147483646 h 764"/>
                <a:gd name="T112" fmla="*/ 2147483646 w 1256"/>
                <a:gd name="T113" fmla="*/ 2147483646 h 764"/>
                <a:gd name="T114" fmla="*/ 2147483646 w 1256"/>
                <a:gd name="T115" fmla="*/ 2147483646 h 764"/>
                <a:gd name="T116" fmla="*/ 2147483646 w 1256"/>
                <a:gd name="T117" fmla="*/ 2147483646 h 764"/>
                <a:gd name="T118" fmla="*/ 2147483646 w 1256"/>
                <a:gd name="T119" fmla="*/ 2147483646 h 764"/>
                <a:gd name="T120" fmla="*/ 2147483646 w 1256"/>
                <a:gd name="T121" fmla="*/ 2147483646 h 764"/>
                <a:gd name="T122" fmla="*/ 2147483646 w 1256"/>
                <a:gd name="T123" fmla="*/ 2147483646 h 764"/>
                <a:gd name="T124" fmla="*/ 2147483646 w 1256"/>
                <a:gd name="T125" fmla="*/ 2147483646 h 7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3175">
              <a:noFill/>
              <a:round/>
            </a:ln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9" name="云南"/>
            <p:cNvSpPr/>
            <p:nvPr/>
          </p:nvSpPr>
          <p:spPr bwMode="auto">
            <a:xfrm>
              <a:off x="2714431" y="4610875"/>
              <a:ext cx="1041737" cy="1084549"/>
            </a:xfrm>
            <a:custGeom>
              <a:gdLst>
                <a:gd name="T0" fmla="*/ 2147483646 w 568"/>
                <a:gd name="T1" fmla="*/ 2147483646 h 592"/>
                <a:gd name="T2" fmla="*/ 2147483646 w 568"/>
                <a:gd name="T3" fmla="*/ 2147483646 h 592"/>
                <a:gd name="T4" fmla="*/ 2147483646 w 568"/>
                <a:gd name="T5" fmla="*/ 2147483646 h 592"/>
                <a:gd name="T6" fmla="*/ 2147483646 w 568"/>
                <a:gd name="T7" fmla="*/ 2147483646 h 592"/>
                <a:gd name="T8" fmla="*/ 2147483646 w 568"/>
                <a:gd name="T9" fmla="*/ 2147483646 h 592"/>
                <a:gd name="T10" fmla="*/ 2147483646 w 568"/>
                <a:gd name="T11" fmla="*/ 2147483646 h 592"/>
                <a:gd name="T12" fmla="*/ 2147483646 w 568"/>
                <a:gd name="T13" fmla="*/ 2147483646 h 592"/>
                <a:gd name="T14" fmla="*/ 2147483646 w 568"/>
                <a:gd name="T15" fmla="*/ 2147483646 h 592"/>
                <a:gd name="T16" fmla="*/ 2147483646 w 568"/>
                <a:gd name="T17" fmla="*/ 2147483646 h 592"/>
                <a:gd name="T18" fmla="*/ 2147483646 w 568"/>
                <a:gd name="T19" fmla="*/ 2147483646 h 592"/>
                <a:gd name="T20" fmla="*/ 2147483646 w 568"/>
                <a:gd name="T21" fmla="*/ 2147483646 h 592"/>
                <a:gd name="T22" fmla="*/ 2147483646 w 568"/>
                <a:gd name="T23" fmla="*/ 2147483646 h 592"/>
                <a:gd name="T24" fmla="*/ 2147483646 w 568"/>
                <a:gd name="T25" fmla="*/ 2147483646 h 592"/>
                <a:gd name="T26" fmla="*/ 2147483646 w 568"/>
                <a:gd name="T27" fmla="*/ 2147483646 h 592"/>
                <a:gd name="T28" fmla="*/ 2147483646 w 568"/>
                <a:gd name="T29" fmla="*/ 2147483646 h 592"/>
                <a:gd name="T30" fmla="*/ 2147483646 w 568"/>
                <a:gd name="T31" fmla="*/ 2147483646 h 592"/>
                <a:gd name="T32" fmla="*/ 2147483646 w 568"/>
                <a:gd name="T33" fmla="*/ 2147483646 h 592"/>
                <a:gd name="T34" fmla="*/ 2147483646 w 568"/>
                <a:gd name="T35" fmla="*/ 2147483646 h 592"/>
                <a:gd name="T36" fmla="*/ 2147483646 w 568"/>
                <a:gd name="T37" fmla="*/ 2147483646 h 592"/>
                <a:gd name="T38" fmla="*/ 2147483646 w 568"/>
                <a:gd name="T39" fmla="*/ 2147483646 h 592"/>
                <a:gd name="T40" fmla="*/ 2147483646 w 568"/>
                <a:gd name="T41" fmla="*/ 2147483646 h 592"/>
                <a:gd name="T42" fmla="*/ 2147483646 w 568"/>
                <a:gd name="T43" fmla="*/ 2147483646 h 592"/>
                <a:gd name="T44" fmla="*/ 2147483646 w 568"/>
                <a:gd name="T45" fmla="*/ 2147483646 h 592"/>
                <a:gd name="T46" fmla="*/ 2147483646 w 568"/>
                <a:gd name="T47" fmla="*/ 2147483646 h 592"/>
                <a:gd name="T48" fmla="*/ 2147483646 w 568"/>
                <a:gd name="T49" fmla="*/ 2147483646 h 592"/>
                <a:gd name="T50" fmla="*/ 2147483646 w 568"/>
                <a:gd name="T51" fmla="*/ 2147483646 h 592"/>
                <a:gd name="T52" fmla="*/ 2147483646 w 568"/>
                <a:gd name="T53" fmla="*/ 2147483646 h 592"/>
                <a:gd name="T54" fmla="*/ 2147483646 w 568"/>
                <a:gd name="T55" fmla="*/ 2147483646 h 592"/>
                <a:gd name="T56" fmla="*/ 2147483646 w 568"/>
                <a:gd name="T57" fmla="*/ 2147483646 h 592"/>
                <a:gd name="T58" fmla="*/ 2147483646 w 568"/>
                <a:gd name="T59" fmla="*/ 2147483646 h 592"/>
                <a:gd name="T60" fmla="*/ 2147483646 w 568"/>
                <a:gd name="T61" fmla="*/ 2147483646 h 592"/>
                <a:gd name="T62" fmla="*/ 2147483646 w 568"/>
                <a:gd name="T63" fmla="*/ 2147483646 h 592"/>
                <a:gd name="T64" fmla="*/ 2147483646 w 568"/>
                <a:gd name="T65" fmla="*/ 2147483646 h 592"/>
                <a:gd name="T66" fmla="*/ 2147483646 w 568"/>
                <a:gd name="T67" fmla="*/ 2147483646 h 592"/>
                <a:gd name="T68" fmla="*/ 2147483646 w 568"/>
                <a:gd name="T69" fmla="*/ 2147483646 h 592"/>
                <a:gd name="T70" fmla="*/ 2147483646 w 568"/>
                <a:gd name="T71" fmla="*/ 2147483646 h 592"/>
                <a:gd name="T72" fmla="*/ 2147483646 w 568"/>
                <a:gd name="T73" fmla="*/ 2147483646 h 592"/>
                <a:gd name="T74" fmla="*/ 2147483646 w 568"/>
                <a:gd name="T75" fmla="*/ 2147483646 h 592"/>
                <a:gd name="T76" fmla="*/ 2147483646 w 568"/>
                <a:gd name="T77" fmla="*/ 2147483646 h 592"/>
                <a:gd name="T78" fmla="*/ 2147483646 w 568"/>
                <a:gd name="T79" fmla="*/ 2147483646 h 592"/>
                <a:gd name="T80" fmla="*/ 2147483646 w 568"/>
                <a:gd name="T81" fmla="*/ 2147483646 h 592"/>
                <a:gd name="T82" fmla="*/ 2147483646 w 568"/>
                <a:gd name="T83" fmla="*/ 2147483646 h 592"/>
                <a:gd name="T84" fmla="*/ 2147483646 w 568"/>
                <a:gd name="T85" fmla="*/ 2147483646 h 592"/>
                <a:gd name="T86" fmla="*/ 2147483646 w 568"/>
                <a:gd name="T87" fmla="*/ 2147483646 h 592"/>
                <a:gd name="T88" fmla="*/ 2147483646 w 568"/>
                <a:gd name="T89" fmla="*/ 2147483646 h 592"/>
                <a:gd name="T90" fmla="*/ 2147483646 w 568"/>
                <a:gd name="T91" fmla="*/ 2147483646 h 592"/>
                <a:gd name="T92" fmla="*/ 2147483646 w 568"/>
                <a:gd name="T93" fmla="*/ 2147483646 h 592"/>
                <a:gd name="T94" fmla="*/ 2147483646 w 568"/>
                <a:gd name="T95" fmla="*/ 2147483646 h 592"/>
                <a:gd name="T96" fmla="*/ 2147483646 w 568"/>
                <a:gd name="T97" fmla="*/ 2147483646 h 592"/>
                <a:gd name="T98" fmla="*/ 2147483646 w 568"/>
                <a:gd name="T99" fmla="*/ 2147483646 h 592"/>
                <a:gd name="T100" fmla="*/ 2147483646 w 568"/>
                <a:gd name="T101" fmla="*/ 2147483646 h 592"/>
                <a:gd name="T102" fmla="*/ 2147483646 w 568"/>
                <a:gd name="T103" fmla="*/ 2147483646 h 592"/>
                <a:gd name="T104" fmla="*/ 2147483646 w 568"/>
                <a:gd name="T105" fmla="*/ 2147483646 h 592"/>
                <a:gd name="T106" fmla="*/ 2147483646 w 568"/>
                <a:gd name="T107" fmla="*/ 2147483646 h 5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3175">
              <a:noFill/>
              <a:round/>
            </a:ln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0" name="贵州"/>
            <p:cNvSpPr/>
            <p:nvPr/>
          </p:nvSpPr>
          <p:spPr bwMode="auto">
            <a:xfrm>
              <a:off x="3462722" y="4596218"/>
              <a:ext cx="704273" cy="608227"/>
            </a:xfrm>
            <a:custGeom>
              <a:gdLst>
                <a:gd name="T0" fmla="*/ 2147483646 w 384"/>
                <a:gd name="T1" fmla="*/ 2147483646 h 332"/>
                <a:gd name="T2" fmla="*/ 2147483646 w 384"/>
                <a:gd name="T3" fmla="*/ 2147483646 h 332"/>
                <a:gd name="T4" fmla="*/ 2147483646 w 384"/>
                <a:gd name="T5" fmla="*/ 2147483646 h 332"/>
                <a:gd name="T6" fmla="*/ 2147483646 w 384"/>
                <a:gd name="T7" fmla="*/ 2147483646 h 332"/>
                <a:gd name="T8" fmla="*/ 2147483646 w 384"/>
                <a:gd name="T9" fmla="*/ 2147483646 h 332"/>
                <a:gd name="T10" fmla="*/ 2147483646 w 384"/>
                <a:gd name="T11" fmla="*/ 2147483646 h 332"/>
                <a:gd name="T12" fmla="*/ 2147483646 w 384"/>
                <a:gd name="T13" fmla="*/ 2147483646 h 332"/>
                <a:gd name="T14" fmla="*/ 2147483646 w 384"/>
                <a:gd name="T15" fmla="*/ 2147483646 h 332"/>
                <a:gd name="T16" fmla="*/ 2147483646 w 384"/>
                <a:gd name="T17" fmla="*/ 2147483646 h 332"/>
                <a:gd name="T18" fmla="*/ 2147483646 w 384"/>
                <a:gd name="T19" fmla="*/ 2147483646 h 332"/>
                <a:gd name="T20" fmla="*/ 2147483646 w 384"/>
                <a:gd name="T21" fmla="*/ 2147483646 h 332"/>
                <a:gd name="T22" fmla="*/ 2147483646 w 384"/>
                <a:gd name="T23" fmla="*/ 2147483646 h 332"/>
                <a:gd name="T24" fmla="*/ 2147483646 w 384"/>
                <a:gd name="T25" fmla="*/ 2147483646 h 332"/>
                <a:gd name="T26" fmla="*/ 2147483646 w 384"/>
                <a:gd name="T27" fmla="*/ 2147483646 h 332"/>
                <a:gd name="T28" fmla="*/ 2147483646 w 384"/>
                <a:gd name="T29" fmla="*/ 2147483646 h 332"/>
                <a:gd name="T30" fmla="*/ 2147483646 w 384"/>
                <a:gd name="T31" fmla="*/ 2147483646 h 332"/>
                <a:gd name="T32" fmla="*/ 2147483646 w 384"/>
                <a:gd name="T33" fmla="*/ 2147483646 h 332"/>
                <a:gd name="T34" fmla="*/ 2147483646 w 384"/>
                <a:gd name="T35" fmla="*/ 2147483646 h 332"/>
                <a:gd name="T36" fmla="*/ 2147483646 w 384"/>
                <a:gd name="T37" fmla="*/ 2147483646 h 332"/>
                <a:gd name="T38" fmla="*/ 2147483646 w 384"/>
                <a:gd name="T39" fmla="*/ 2147483646 h 332"/>
                <a:gd name="T40" fmla="*/ 2147483646 w 384"/>
                <a:gd name="T41" fmla="*/ 2147483646 h 332"/>
                <a:gd name="T42" fmla="*/ 0 w 384"/>
                <a:gd name="T43" fmla="*/ 2147483646 h 332"/>
                <a:gd name="T44" fmla="*/ 2147483646 w 384"/>
                <a:gd name="T45" fmla="*/ 2147483646 h 332"/>
                <a:gd name="T46" fmla="*/ 2147483646 w 384"/>
                <a:gd name="T47" fmla="*/ 2147483646 h 332"/>
                <a:gd name="T48" fmla="*/ 2147483646 w 384"/>
                <a:gd name="T49" fmla="*/ 2147483646 h 332"/>
                <a:gd name="T50" fmla="*/ 2147483646 w 384"/>
                <a:gd name="T51" fmla="*/ 2147483646 h 332"/>
                <a:gd name="T52" fmla="*/ 2147483646 w 384"/>
                <a:gd name="T53" fmla="*/ 2147483646 h 332"/>
                <a:gd name="T54" fmla="*/ 2147483646 w 384"/>
                <a:gd name="T55" fmla="*/ 2147483646 h 332"/>
                <a:gd name="T56" fmla="*/ 2147483646 w 384"/>
                <a:gd name="T57" fmla="*/ 2147483646 h 332"/>
                <a:gd name="T58" fmla="*/ 2147483646 w 384"/>
                <a:gd name="T59" fmla="*/ 2147483646 h 332"/>
                <a:gd name="T60" fmla="*/ 2147483646 w 384"/>
                <a:gd name="T61" fmla="*/ 2147483646 h 332"/>
                <a:gd name="T62" fmla="*/ 2147483646 w 384"/>
                <a:gd name="T63" fmla="*/ 2147483646 h 332"/>
                <a:gd name="T64" fmla="*/ 2147483646 w 384"/>
                <a:gd name="T65" fmla="*/ 2147483646 h 332"/>
                <a:gd name="T66" fmla="*/ 2147483646 w 384"/>
                <a:gd name="T67" fmla="*/ 2147483646 h 332"/>
                <a:gd name="T68" fmla="*/ 2147483646 w 384"/>
                <a:gd name="T69" fmla="*/ 2147483646 h 332"/>
                <a:gd name="T70" fmla="*/ 2147483646 w 384"/>
                <a:gd name="T71" fmla="*/ 2147483646 h 332"/>
                <a:gd name="T72" fmla="*/ 2147483646 w 384"/>
                <a:gd name="T73" fmla="*/ 2147483646 h 332"/>
                <a:gd name="T74" fmla="*/ 2147483646 w 384"/>
                <a:gd name="T75" fmla="*/ 2147483646 h 332"/>
                <a:gd name="T76" fmla="*/ 2147483646 w 384"/>
                <a:gd name="T77" fmla="*/ 2147483646 h 332"/>
                <a:gd name="T78" fmla="*/ 2147483646 w 384"/>
                <a:gd name="T79" fmla="*/ 2147483646 h 332"/>
                <a:gd name="T80" fmla="*/ 2147483646 w 384"/>
                <a:gd name="T81" fmla="*/ 2147483646 h 332"/>
                <a:gd name="T82" fmla="*/ 2147483646 w 384"/>
                <a:gd name="T83" fmla="*/ 2147483646 h 332"/>
                <a:gd name="T84" fmla="*/ 2147483646 w 384"/>
                <a:gd name="T85" fmla="*/ 2147483646 h 332"/>
                <a:gd name="T86" fmla="*/ 2147483646 w 384"/>
                <a:gd name="T87" fmla="*/ 2147483646 h 332"/>
                <a:gd name="T88" fmla="*/ 2147483646 w 384"/>
                <a:gd name="T89" fmla="*/ 2147483646 h 332"/>
                <a:gd name="T90" fmla="*/ 2147483646 w 384"/>
                <a:gd name="T91" fmla="*/ 2147483646 h 332"/>
                <a:gd name="T92" fmla="*/ 2147483646 w 384"/>
                <a:gd name="T93" fmla="*/ 2147483646 h 332"/>
                <a:gd name="T94" fmla="*/ 2147483646 w 384"/>
                <a:gd name="T95" fmla="*/ 2147483646 h 332"/>
                <a:gd name="T96" fmla="*/ 2147483646 w 384"/>
                <a:gd name="T97" fmla="*/ 2147483646 h 332"/>
                <a:gd name="T98" fmla="*/ 2147483646 w 384"/>
                <a:gd name="T99" fmla="*/ 2147483646 h 332"/>
                <a:gd name="T100" fmla="*/ 2147483646 w 384"/>
                <a:gd name="T101" fmla="*/ 2147483646 h 332"/>
                <a:gd name="T102" fmla="*/ 2147483646 w 384"/>
                <a:gd name="T103" fmla="*/ 2147483646 h 332"/>
                <a:gd name="T104" fmla="*/ 2147483646 w 384"/>
                <a:gd name="T105" fmla="*/ 2147483646 h 332"/>
                <a:gd name="T106" fmla="*/ 2147483646 w 384"/>
                <a:gd name="T107" fmla="*/ 2147483646 h 332"/>
                <a:gd name="T108" fmla="*/ 2147483646 w 384"/>
                <a:gd name="T109" fmla="*/ 2147483646 h 332"/>
                <a:gd name="T110" fmla="*/ 2147483646 w 384"/>
                <a:gd name="T111" fmla="*/ 2147483646 h 332"/>
                <a:gd name="T112" fmla="*/ 2147483646 w 384"/>
                <a:gd name="T113" fmla="*/ 2147483646 h 332"/>
                <a:gd name="T114" fmla="*/ 2147483646 w 384"/>
                <a:gd name="T115" fmla="*/ 2147483646 h 332"/>
                <a:gd name="T116" fmla="*/ 2147483646 w 384"/>
                <a:gd name="T117" fmla="*/ 2147483646 h 3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3175">
              <a:noFill/>
              <a:round/>
            </a:ln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1" name="广西"/>
            <p:cNvSpPr/>
            <p:nvPr/>
          </p:nvSpPr>
          <p:spPr bwMode="auto">
            <a:xfrm>
              <a:off x="3576433" y="4969948"/>
              <a:ext cx="920690" cy="699827"/>
            </a:xfrm>
            <a:custGeom>
              <a:gdLst>
                <a:gd name="T0" fmla="*/ 2147483646 w 502"/>
                <a:gd name="T1" fmla="*/ 2147483646 h 382"/>
                <a:gd name="T2" fmla="*/ 2147483646 w 502"/>
                <a:gd name="T3" fmla="*/ 2147483646 h 382"/>
                <a:gd name="T4" fmla="*/ 2147483646 w 502"/>
                <a:gd name="T5" fmla="*/ 2147483646 h 382"/>
                <a:gd name="T6" fmla="*/ 2147483646 w 502"/>
                <a:gd name="T7" fmla="*/ 2147483646 h 382"/>
                <a:gd name="T8" fmla="*/ 2147483646 w 502"/>
                <a:gd name="T9" fmla="*/ 2147483646 h 382"/>
                <a:gd name="T10" fmla="*/ 2147483646 w 502"/>
                <a:gd name="T11" fmla="*/ 2147483646 h 382"/>
                <a:gd name="T12" fmla="*/ 2147483646 w 502"/>
                <a:gd name="T13" fmla="*/ 2147483646 h 382"/>
                <a:gd name="T14" fmla="*/ 2147483646 w 502"/>
                <a:gd name="T15" fmla="*/ 2147483646 h 382"/>
                <a:gd name="T16" fmla="*/ 2147483646 w 502"/>
                <a:gd name="T17" fmla="*/ 2147483646 h 382"/>
                <a:gd name="T18" fmla="*/ 2147483646 w 502"/>
                <a:gd name="T19" fmla="*/ 2147483646 h 382"/>
                <a:gd name="T20" fmla="*/ 2147483646 w 502"/>
                <a:gd name="T21" fmla="*/ 2147483646 h 382"/>
                <a:gd name="T22" fmla="*/ 2147483646 w 502"/>
                <a:gd name="T23" fmla="*/ 2147483646 h 382"/>
                <a:gd name="T24" fmla="*/ 2147483646 w 502"/>
                <a:gd name="T25" fmla="*/ 2147483646 h 382"/>
                <a:gd name="T26" fmla="*/ 2147483646 w 502"/>
                <a:gd name="T27" fmla="*/ 2147483646 h 382"/>
                <a:gd name="T28" fmla="*/ 2147483646 w 502"/>
                <a:gd name="T29" fmla="*/ 2147483646 h 382"/>
                <a:gd name="T30" fmla="*/ 2147483646 w 502"/>
                <a:gd name="T31" fmla="*/ 2147483646 h 382"/>
                <a:gd name="T32" fmla="*/ 2147483646 w 502"/>
                <a:gd name="T33" fmla="*/ 2147483646 h 382"/>
                <a:gd name="T34" fmla="*/ 2147483646 w 502"/>
                <a:gd name="T35" fmla="*/ 2147483646 h 382"/>
                <a:gd name="T36" fmla="*/ 2147483646 w 502"/>
                <a:gd name="T37" fmla="*/ 2147483646 h 382"/>
                <a:gd name="T38" fmla="*/ 2147483646 w 502"/>
                <a:gd name="T39" fmla="*/ 2147483646 h 382"/>
                <a:gd name="T40" fmla="*/ 2147483646 w 502"/>
                <a:gd name="T41" fmla="*/ 2147483646 h 382"/>
                <a:gd name="T42" fmla="*/ 2147483646 w 502"/>
                <a:gd name="T43" fmla="*/ 2147483646 h 382"/>
                <a:gd name="T44" fmla="*/ 2147483646 w 502"/>
                <a:gd name="T45" fmla="*/ 2147483646 h 382"/>
                <a:gd name="T46" fmla="*/ 2147483646 w 502"/>
                <a:gd name="T47" fmla="*/ 2147483646 h 382"/>
                <a:gd name="T48" fmla="*/ 2147483646 w 502"/>
                <a:gd name="T49" fmla="*/ 2147483646 h 382"/>
                <a:gd name="T50" fmla="*/ 2147483646 w 502"/>
                <a:gd name="T51" fmla="*/ 2147483646 h 382"/>
                <a:gd name="T52" fmla="*/ 2147483646 w 502"/>
                <a:gd name="T53" fmla="*/ 2147483646 h 382"/>
                <a:gd name="T54" fmla="*/ 2147483646 w 502"/>
                <a:gd name="T55" fmla="*/ 2147483646 h 382"/>
                <a:gd name="T56" fmla="*/ 2147483646 w 502"/>
                <a:gd name="T57" fmla="*/ 2147483646 h 382"/>
                <a:gd name="T58" fmla="*/ 2147483646 w 502"/>
                <a:gd name="T59" fmla="*/ 2147483646 h 382"/>
                <a:gd name="T60" fmla="*/ 2147483646 w 502"/>
                <a:gd name="T61" fmla="*/ 2147483646 h 382"/>
                <a:gd name="T62" fmla="*/ 2147483646 w 502"/>
                <a:gd name="T63" fmla="*/ 2147483646 h 382"/>
                <a:gd name="T64" fmla="*/ 2147483646 w 502"/>
                <a:gd name="T65" fmla="*/ 2147483646 h 382"/>
                <a:gd name="T66" fmla="*/ 2147483646 w 502"/>
                <a:gd name="T67" fmla="*/ 2147483646 h 382"/>
                <a:gd name="T68" fmla="*/ 2147483646 w 502"/>
                <a:gd name="T69" fmla="*/ 2147483646 h 382"/>
                <a:gd name="T70" fmla="*/ 2147483646 w 502"/>
                <a:gd name="T71" fmla="*/ 2147483646 h 382"/>
                <a:gd name="T72" fmla="*/ 2147483646 w 502"/>
                <a:gd name="T73" fmla="*/ 2147483646 h 382"/>
                <a:gd name="T74" fmla="*/ 2147483646 w 502"/>
                <a:gd name="T75" fmla="*/ 2147483646 h 382"/>
                <a:gd name="T76" fmla="*/ 2147483646 w 502"/>
                <a:gd name="T77" fmla="*/ 2147483646 h 382"/>
                <a:gd name="T78" fmla="*/ 2147483646 w 502"/>
                <a:gd name="T79" fmla="*/ 2147483646 h 382"/>
                <a:gd name="T80" fmla="*/ 2147483646 w 502"/>
                <a:gd name="T81" fmla="*/ 2147483646 h 382"/>
                <a:gd name="T82" fmla="*/ 2147483646 w 502"/>
                <a:gd name="T83" fmla="*/ 2147483646 h 382"/>
                <a:gd name="T84" fmla="*/ 2147483646 w 502"/>
                <a:gd name="T85" fmla="*/ 2147483646 h 382"/>
                <a:gd name="T86" fmla="*/ 2147483646 w 502"/>
                <a:gd name="T87" fmla="*/ 2147483646 h 382"/>
                <a:gd name="T88" fmla="*/ 2147483646 w 502"/>
                <a:gd name="T89" fmla="*/ 2147483646 h 382"/>
                <a:gd name="T90" fmla="*/ 2147483646 w 502"/>
                <a:gd name="T91" fmla="*/ 2147483646 h 382"/>
                <a:gd name="T92" fmla="*/ 2147483646 w 502"/>
                <a:gd name="T93" fmla="*/ 2147483646 h 382"/>
                <a:gd name="T94" fmla="*/ 2147483646 w 502"/>
                <a:gd name="T95" fmla="*/ 2147483646 h 382"/>
                <a:gd name="T96" fmla="*/ 2147483646 w 502"/>
                <a:gd name="T97" fmla="*/ 2147483646 h 382"/>
                <a:gd name="T98" fmla="*/ 2147483646 w 502"/>
                <a:gd name="T99" fmla="*/ 2147483646 h 382"/>
                <a:gd name="T100" fmla="*/ 2147483646 w 502"/>
                <a:gd name="T101" fmla="*/ 2147483646 h 382"/>
                <a:gd name="T102" fmla="*/ 2147483646 w 502"/>
                <a:gd name="T103" fmla="*/ 2147483646 h 382"/>
                <a:gd name="T104" fmla="*/ 2147483646 w 502"/>
                <a:gd name="T105" fmla="*/ 2147483646 h 382"/>
                <a:gd name="T106" fmla="*/ 2147483646 w 502"/>
                <a:gd name="T107" fmla="*/ 2147483646 h 382"/>
                <a:gd name="T108" fmla="*/ 2147483646 w 502"/>
                <a:gd name="T109" fmla="*/ 2147483646 h 382"/>
                <a:gd name="T110" fmla="*/ 2147483646 w 502"/>
                <a:gd name="T111" fmla="*/ 2147483646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3175">
              <a:noFill/>
              <a:round/>
            </a:ln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2" name="重庆"/>
            <p:cNvSpPr/>
            <p:nvPr/>
          </p:nvSpPr>
          <p:spPr bwMode="auto">
            <a:xfrm>
              <a:off x="3704816" y="4200505"/>
              <a:ext cx="520869" cy="527618"/>
            </a:xfrm>
            <a:custGeom>
              <a:gdLst>
                <a:gd name="T0" fmla="*/ 2147483646 w 284"/>
                <a:gd name="T1" fmla="*/ 2147483646 h 288"/>
                <a:gd name="T2" fmla="*/ 2147483646 w 284"/>
                <a:gd name="T3" fmla="*/ 2147483646 h 288"/>
                <a:gd name="T4" fmla="*/ 2147483646 w 284"/>
                <a:gd name="T5" fmla="*/ 2147483646 h 288"/>
                <a:gd name="T6" fmla="*/ 2147483646 w 284"/>
                <a:gd name="T7" fmla="*/ 2147483646 h 288"/>
                <a:gd name="T8" fmla="*/ 2147483646 w 284"/>
                <a:gd name="T9" fmla="*/ 2147483646 h 288"/>
                <a:gd name="T10" fmla="*/ 2147483646 w 284"/>
                <a:gd name="T11" fmla="*/ 2147483646 h 288"/>
                <a:gd name="T12" fmla="*/ 2147483646 w 284"/>
                <a:gd name="T13" fmla="*/ 2147483646 h 288"/>
                <a:gd name="T14" fmla="*/ 2147483646 w 284"/>
                <a:gd name="T15" fmla="*/ 2147483646 h 288"/>
                <a:gd name="T16" fmla="*/ 2147483646 w 284"/>
                <a:gd name="T17" fmla="*/ 2147483646 h 288"/>
                <a:gd name="T18" fmla="*/ 2147483646 w 284"/>
                <a:gd name="T19" fmla="*/ 2147483646 h 288"/>
                <a:gd name="T20" fmla="*/ 2147483646 w 284"/>
                <a:gd name="T21" fmla="*/ 2147483646 h 288"/>
                <a:gd name="T22" fmla="*/ 2147483646 w 284"/>
                <a:gd name="T23" fmla="*/ 2147483646 h 288"/>
                <a:gd name="T24" fmla="*/ 2147483646 w 284"/>
                <a:gd name="T25" fmla="*/ 2147483646 h 288"/>
                <a:gd name="T26" fmla="*/ 2147483646 w 284"/>
                <a:gd name="T27" fmla="*/ 2147483646 h 288"/>
                <a:gd name="T28" fmla="*/ 2147483646 w 284"/>
                <a:gd name="T29" fmla="*/ 2147483646 h 288"/>
                <a:gd name="T30" fmla="*/ 2147483646 w 284"/>
                <a:gd name="T31" fmla="*/ 2147483646 h 288"/>
                <a:gd name="T32" fmla="*/ 2147483646 w 284"/>
                <a:gd name="T33" fmla="*/ 2147483646 h 288"/>
                <a:gd name="T34" fmla="*/ 2147483646 w 284"/>
                <a:gd name="T35" fmla="*/ 2147483646 h 288"/>
                <a:gd name="T36" fmla="*/ 2147483646 w 284"/>
                <a:gd name="T37" fmla="*/ 2147483646 h 288"/>
                <a:gd name="T38" fmla="*/ 2147483646 w 284"/>
                <a:gd name="T39" fmla="*/ 2147483646 h 288"/>
                <a:gd name="T40" fmla="*/ 2147483646 w 284"/>
                <a:gd name="T41" fmla="*/ 2147483646 h 288"/>
                <a:gd name="T42" fmla="*/ 2147483646 w 284"/>
                <a:gd name="T43" fmla="*/ 2147483646 h 288"/>
                <a:gd name="T44" fmla="*/ 2147483646 w 284"/>
                <a:gd name="T45" fmla="*/ 2147483646 h 288"/>
                <a:gd name="T46" fmla="*/ 2147483646 w 284"/>
                <a:gd name="T47" fmla="*/ 2147483646 h 288"/>
                <a:gd name="T48" fmla="*/ 2147483646 w 284"/>
                <a:gd name="T49" fmla="*/ 2147483646 h 288"/>
                <a:gd name="T50" fmla="*/ 2147483646 w 284"/>
                <a:gd name="T51" fmla="*/ 2147483646 h 288"/>
                <a:gd name="T52" fmla="*/ 2147483646 w 284"/>
                <a:gd name="T53" fmla="*/ 2147483646 h 288"/>
                <a:gd name="T54" fmla="*/ 2147483646 w 284"/>
                <a:gd name="T55" fmla="*/ 2147483646 h 288"/>
                <a:gd name="T56" fmla="*/ 2147483646 w 284"/>
                <a:gd name="T57" fmla="*/ 2147483646 h 288"/>
                <a:gd name="T58" fmla="*/ 2147483646 w 284"/>
                <a:gd name="T59" fmla="*/ 2147483646 h 288"/>
                <a:gd name="T60" fmla="*/ 2147483646 w 284"/>
                <a:gd name="T61" fmla="*/ 2147483646 h 288"/>
                <a:gd name="T62" fmla="*/ 2147483646 w 284"/>
                <a:gd name="T63" fmla="*/ 2147483646 h 288"/>
                <a:gd name="T64" fmla="*/ 2147483646 w 284"/>
                <a:gd name="T65" fmla="*/ 2147483646 h 288"/>
                <a:gd name="T66" fmla="*/ 2147483646 w 284"/>
                <a:gd name="T67" fmla="*/ 2147483646 h 288"/>
                <a:gd name="T68" fmla="*/ 2147483646 w 284"/>
                <a:gd name="T69" fmla="*/ 2147483646 h 288"/>
                <a:gd name="T70" fmla="*/ 2147483646 w 284"/>
                <a:gd name="T71" fmla="*/ 2147483646 h 288"/>
                <a:gd name="T72" fmla="*/ 2147483646 w 284"/>
                <a:gd name="T73" fmla="*/ 2147483646 h 288"/>
                <a:gd name="T74" fmla="*/ 2147483646 w 284"/>
                <a:gd name="T75" fmla="*/ 2147483646 h 288"/>
                <a:gd name="T76" fmla="*/ 2147483646 w 284"/>
                <a:gd name="T77" fmla="*/ 2147483646 h 288"/>
                <a:gd name="T78" fmla="*/ 2147483646 w 284"/>
                <a:gd name="T79" fmla="*/ 2147483646 h 288"/>
                <a:gd name="T80" fmla="*/ 2147483646 w 284"/>
                <a:gd name="T81" fmla="*/ 2147483646 h 288"/>
                <a:gd name="T82" fmla="*/ 2147483646 w 284"/>
                <a:gd name="T83" fmla="*/ 2147483646 h 288"/>
                <a:gd name="T84" fmla="*/ 2147483646 w 284"/>
                <a:gd name="T85" fmla="*/ 2147483646 h 288"/>
                <a:gd name="T86" fmla="*/ 2147483646 w 284"/>
                <a:gd name="T87" fmla="*/ 2147483646 h 288"/>
                <a:gd name="T88" fmla="*/ 2147483646 w 284"/>
                <a:gd name="T89" fmla="*/ 2147483646 h 288"/>
                <a:gd name="T90" fmla="*/ 2147483646 w 284"/>
                <a:gd name="T91" fmla="*/ 2147483646 h 288"/>
                <a:gd name="T92" fmla="*/ 2147483646 w 284"/>
                <a:gd name="T93" fmla="*/ 2147483646 h 288"/>
                <a:gd name="T94" fmla="*/ 2147483646 w 284"/>
                <a:gd name="T95" fmla="*/ 2147483646 h 288"/>
                <a:gd name="T96" fmla="*/ 2147483646 w 284"/>
                <a:gd name="T97" fmla="*/ 2147483646 h 288"/>
                <a:gd name="T98" fmla="*/ 2147483646 w 284"/>
                <a:gd name="T99" fmla="*/ 2147483646 h 288"/>
                <a:gd name="T100" fmla="*/ 2147483646 w 284"/>
                <a:gd name="T101" fmla="*/ 2147483646 h 288"/>
                <a:gd name="T102" fmla="*/ 2147483646 w 284"/>
                <a:gd name="T103" fmla="*/ 2147483646 h 2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3175">
              <a:noFill/>
              <a:round/>
            </a:ln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3" name="陕西"/>
            <p:cNvSpPr/>
            <p:nvPr/>
          </p:nvSpPr>
          <p:spPr bwMode="auto">
            <a:xfrm>
              <a:off x="3704816" y="3174580"/>
              <a:ext cx="594230" cy="1058901"/>
            </a:xfrm>
            <a:custGeom>
              <a:gdLst>
                <a:gd name="T0" fmla="*/ 2147483646 w 324"/>
                <a:gd name="T1" fmla="*/ 2147483646 h 578"/>
                <a:gd name="T2" fmla="*/ 2147483646 w 324"/>
                <a:gd name="T3" fmla="*/ 2147483646 h 578"/>
                <a:gd name="T4" fmla="*/ 2147483646 w 324"/>
                <a:gd name="T5" fmla="*/ 2147483646 h 578"/>
                <a:gd name="T6" fmla="*/ 2147483646 w 324"/>
                <a:gd name="T7" fmla="*/ 2147483646 h 578"/>
                <a:gd name="T8" fmla="*/ 2147483646 w 324"/>
                <a:gd name="T9" fmla="*/ 2147483646 h 578"/>
                <a:gd name="T10" fmla="*/ 2147483646 w 324"/>
                <a:gd name="T11" fmla="*/ 2147483646 h 578"/>
                <a:gd name="T12" fmla="*/ 2147483646 w 324"/>
                <a:gd name="T13" fmla="*/ 2147483646 h 578"/>
                <a:gd name="T14" fmla="*/ 2147483646 w 324"/>
                <a:gd name="T15" fmla="*/ 2147483646 h 578"/>
                <a:gd name="T16" fmla="*/ 2147483646 w 324"/>
                <a:gd name="T17" fmla="*/ 2147483646 h 578"/>
                <a:gd name="T18" fmla="*/ 2147483646 w 324"/>
                <a:gd name="T19" fmla="*/ 2147483646 h 578"/>
                <a:gd name="T20" fmla="*/ 2147483646 w 324"/>
                <a:gd name="T21" fmla="*/ 2147483646 h 578"/>
                <a:gd name="T22" fmla="*/ 2147483646 w 324"/>
                <a:gd name="T23" fmla="*/ 2147483646 h 578"/>
                <a:gd name="T24" fmla="*/ 2147483646 w 324"/>
                <a:gd name="T25" fmla="*/ 2147483646 h 578"/>
                <a:gd name="T26" fmla="*/ 2147483646 w 324"/>
                <a:gd name="T27" fmla="*/ 2147483646 h 578"/>
                <a:gd name="T28" fmla="*/ 2147483646 w 324"/>
                <a:gd name="T29" fmla="*/ 2147483646 h 578"/>
                <a:gd name="T30" fmla="*/ 2147483646 w 324"/>
                <a:gd name="T31" fmla="*/ 2147483646 h 578"/>
                <a:gd name="T32" fmla="*/ 2147483646 w 324"/>
                <a:gd name="T33" fmla="*/ 2147483646 h 578"/>
                <a:gd name="T34" fmla="*/ 2147483646 w 324"/>
                <a:gd name="T35" fmla="*/ 2147483646 h 578"/>
                <a:gd name="T36" fmla="*/ 2147483646 w 324"/>
                <a:gd name="T37" fmla="*/ 2147483646 h 578"/>
                <a:gd name="T38" fmla="*/ 2147483646 w 324"/>
                <a:gd name="T39" fmla="*/ 2147483646 h 578"/>
                <a:gd name="T40" fmla="*/ 2147483646 w 324"/>
                <a:gd name="T41" fmla="*/ 2147483646 h 578"/>
                <a:gd name="T42" fmla="*/ 2147483646 w 324"/>
                <a:gd name="T43" fmla="*/ 2147483646 h 578"/>
                <a:gd name="T44" fmla="*/ 2147483646 w 324"/>
                <a:gd name="T45" fmla="*/ 2147483646 h 578"/>
                <a:gd name="T46" fmla="*/ 2147483646 w 324"/>
                <a:gd name="T47" fmla="*/ 2147483646 h 578"/>
                <a:gd name="T48" fmla="*/ 2147483646 w 324"/>
                <a:gd name="T49" fmla="*/ 2147483646 h 578"/>
                <a:gd name="T50" fmla="*/ 2147483646 w 324"/>
                <a:gd name="T51" fmla="*/ 2147483646 h 578"/>
                <a:gd name="T52" fmla="*/ 2147483646 w 324"/>
                <a:gd name="T53" fmla="*/ 2147483646 h 578"/>
                <a:gd name="T54" fmla="*/ 2147483646 w 324"/>
                <a:gd name="T55" fmla="*/ 2147483646 h 578"/>
                <a:gd name="T56" fmla="*/ 2147483646 w 324"/>
                <a:gd name="T57" fmla="*/ 2147483646 h 578"/>
                <a:gd name="T58" fmla="*/ 2147483646 w 324"/>
                <a:gd name="T59" fmla="*/ 2147483646 h 578"/>
                <a:gd name="T60" fmla="*/ 2147483646 w 324"/>
                <a:gd name="T61" fmla="*/ 2147483646 h 578"/>
                <a:gd name="T62" fmla="*/ 2147483646 w 324"/>
                <a:gd name="T63" fmla="*/ 2147483646 h 578"/>
                <a:gd name="T64" fmla="*/ 2147483646 w 324"/>
                <a:gd name="T65" fmla="*/ 2147483646 h 578"/>
                <a:gd name="T66" fmla="*/ 2147483646 w 324"/>
                <a:gd name="T67" fmla="*/ 2147483646 h 578"/>
                <a:gd name="T68" fmla="*/ 2147483646 w 324"/>
                <a:gd name="T69" fmla="*/ 2147483646 h 578"/>
                <a:gd name="T70" fmla="*/ 2147483646 w 324"/>
                <a:gd name="T71" fmla="*/ 2147483646 h 578"/>
                <a:gd name="T72" fmla="*/ 2147483646 w 324"/>
                <a:gd name="T73" fmla="*/ 2147483646 h 578"/>
                <a:gd name="T74" fmla="*/ 2147483646 w 324"/>
                <a:gd name="T75" fmla="*/ 2147483646 h 578"/>
                <a:gd name="T76" fmla="*/ 2147483646 w 324"/>
                <a:gd name="T77" fmla="*/ 2147483646 h 578"/>
                <a:gd name="T78" fmla="*/ 2147483646 w 324"/>
                <a:gd name="T79" fmla="*/ 2147483646 h 578"/>
                <a:gd name="T80" fmla="*/ 2147483646 w 324"/>
                <a:gd name="T81" fmla="*/ 2147483646 h 578"/>
                <a:gd name="T82" fmla="*/ 2147483646 w 324"/>
                <a:gd name="T83" fmla="*/ 2147483646 h 578"/>
                <a:gd name="T84" fmla="*/ 2147483646 w 324"/>
                <a:gd name="T85" fmla="*/ 2147483646 h 578"/>
                <a:gd name="T86" fmla="*/ 2147483646 w 324"/>
                <a:gd name="T87" fmla="*/ 2147483646 h 578"/>
                <a:gd name="T88" fmla="*/ 2147483646 w 324"/>
                <a:gd name="T89" fmla="*/ 2147483646 h 578"/>
                <a:gd name="T90" fmla="*/ 2147483646 w 324"/>
                <a:gd name="T91" fmla="*/ 2147483646 h 578"/>
                <a:gd name="T92" fmla="*/ 2147483646 w 324"/>
                <a:gd name="T93" fmla="*/ 2147483646 h 578"/>
                <a:gd name="T94" fmla="*/ 2147483646 w 324"/>
                <a:gd name="T95" fmla="*/ 2147483646 h 578"/>
                <a:gd name="T96" fmla="*/ 2147483646 w 324"/>
                <a:gd name="T97" fmla="*/ 2147483646 h 578"/>
                <a:gd name="T98" fmla="*/ 2147483646 w 324"/>
                <a:gd name="T99" fmla="*/ 2147483646 h 578"/>
                <a:gd name="T100" fmla="*/ 2147483646 w 324"/>
                <a:gd name="T101" fmla="*/ 2147483646 h 5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3175">
              <a:noFill/>
              <a:round/>
            </a:ln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4" name="山西"/>
            <p:cNvSpPr/>
            <p:nvPr/>
          </p:nvSpPr>
          <p:spPr bwMode="auto">
            <a:xfrm>
              <a:off x="4218349" y="2976722"/>
              <a:ext cx="396154" cy="868372"/>
            </a:xfrm>
            <a:custGeom>
              <a:gdLst>
                <a:gd name="T0" fmla="*/ 2147483646 w 216"/>
                <a:gd name="T1" fmla="*/ 2147483646 h 474"/>
                <a:gd name="T2" fmla="*/ 2147483646 w 216"/>
                <a:gd name="T3" fmla="*/ 2147483646 h 474"/>
                <a:gd name="T4" fmla="*/ 2147483646 w 216"/>
                <a:gd name="T5" fmla="*/ 2147483646 h 474"/>
                <a:gd name="T6" fmla="*/ 2147483646 w 216"/>
                <a:gd name="T7" fmla="*/ 2147483646 h 474"/>
                <a:gd name="T8" fmla="*/ 2147483646 w 216"/>
                <a:gd name="T9" fmla="*/ 2147483646 h 474"/>
                <a:gd name="T10" fmla="*/ 2147483646 w 216"/>
                <a:gd name="T11" fmla="*/ 2147483646 h 474"/>
                <a:gd name="T12" fmla="*/ 2147483646 w 216"/>
                <a:gd name="T13" fmla="*/ 2147483646 h 474"/>
                <a:gd name="T14" fmla="*/ 2147483646 w 216"/>
                <a:gd name="T15" fmla="*/ 2147483646 h 474"/>
                <a:gd name="T16" fmla="*/ 2147483646 w 216"/>
                <a:gd name="T17" fmla="*/ 2147483646 h 474"/>
                <a:gd name="T18" fmla="*/ 2147483646 w 216"/>
                <a:gd name="T19" fmla="*/ 2147483646 h 474"/>
                <a:gd name="T20" fmla="*/ 2147483646 w 216"/>
                <a:gd name="T21" fmla="*/ 2147483646 h 474"/>
                <a:gd name="T22" fmla="*/ 2147483646 w 216"/>
                <a:gd name="T23" fmla="*/ 2147483646 h 474"/>
                <a:gd name="T24" fmla="*/ 2147483646 w 216"/>
                <a:gd name="T25" fmla="*/ 2147483646 h 474"/>
                <a:gd name="T26" fmla="*/ 2147483646 w 216"/>
                <a:gd name="T27" fmla="*/ 2147483646 h 474"/>
                <a:gd name="T28" fmla="*/ 2147483646 w 216"/>
                <a:gd name="T29" fmla="*/ 2147483646 h 474"/>
                <a:gd name="T30" fmla="*/ 2147483646 w 216"/>
                <a:gd name="T31" fmla="*/ 2147483646 h 474"/>
                <a:gd name="T32" fmla="*/ 2147483646 w 216"/>
                <a:gd name="T33" fmla="*/ 2147483646 h 474"/>
                <a:gd name="T34" fmla="*/ 2147483646 w 216"/>
                <a:gd name="T35" fmla="*/ 2147483646 h 474"/>
                <a:gd name="T36" fmla="*/ 2147483646 w 216"/>
                <a:gd name="T37" fmla="*/ 2147483646 h 474"/>
                <a:gd name="T38" fmla="*/ 2147483646 w 216"/>
                <a:gd name="T39" fmla="*/ 2147483646 h 474"/>
                <a:gd name="T40" fmla="*/ 2147483646 w 216"/>
                <a:gd name="T41" fmla="*/ 2147483646 h 474"/>
                <a:gd name="T42" fmla="*/ 2147483646 w 216"/>
                <a:gd name="T43" fmla="*/ 2147483646 h 474"/>
                <a:gd name="T44" fmla="*/ 2147483646 w 216"/>
                <a:gd name="T45" fmla="*/ 2147483646 h 474"/>
                <a:gd name="T46" fmla="*/ 2147483646 w 216"/>
                <a:gd name="T47" fmla="*/ 2147483646 h 474"/>
                <a:gd name="T48" fmla="*/ 2147483646 w 216"/>
                <a:gd name="T49" fmla="*/ 2147483646 h 474"/>
                <a:gd name="T50" fmla="*/ 2147483646 w 216"/>
                <a:gd name="T51" fmla="*/ 2147483646 h 474"/>
                <a:gd name="T52" fmla="*/ 2147483646 w 216"/>
                <a:gd name="T53" fmla="*/ 2147483646 h 474"/>
                <a:gd name="T54" fmla="*/ 2147483646 w 216"/>
                <a:gd name="T55" fmla="*/ 2147483646 h 474"/>
                <a:gd name="T56" fmla="*/ 2147483646 w 216"/>
                <a:gd name="T57" fmla="*/ 2147483646 h 474"/>
                <a:gd name="T58" fmla="*/ 2147483646 w 216"/>
                <a:gd name="T59" fmla="*/ 2147483646 h 474"/>
                <a:gd name="T60" fmla="*/ 2147483646 w 216"/>
                <a:gd name="T61" fmla="*/ 2147483646 h 474"/>
                <a:gd name="T62" fmla="*/ 2147483646 w 216"/>
                <a:gd name="T63" fmla="*/ 2147483646 h 474"/>
                <a:gd name="T64" fmla="*/ 2147483646 w 216"/>
                <a:gd name="T65" fmla="*/ 2147483646 h 474"/>
                <a:gd name="T66" fmla="*/ 2147483646 w 216"/>
                <a:gd name="T67" fmla="*/ 2147483646 h 474"/>
                <a:gd name="T68" fmla="*/ 2147483646 w 216"/>
                <a:gd name="T69" fmla="*/ 2147483646 h 474"/>
                <a:gd name="T70" fmla="*/ 2147483646 w 216"/>
                <a:gd name="T71" fmla="*/ 2147483646 h 474"/>
                <a:gd name="T72" fmla="*/ 2147483646 w 216"/>
                <a:gd name="T73" fmla="*/ 2147483646 h 474"/>
                <a:gd name="T74" fmla="*/ 2147483646 w 216"/>
                <a:gd name="T75" fmla="*/ 2147483646 h 474"/>
                <a:gd name="T76" fmla="*/ 2147483646 w 216"/>
                <a:gd name="T77" fmla="*/ 2147483646 h 474"/>
                <a:gd name="T78" fmla="*/ 2147483646 w 216"/>
                <a:gd name="T79" fmla="*/ 2147483646 h 474"/>
                <a:gd name="T80" fmla="*/ 2147483646 w 216"/>
                <a:gd name="T81" fmla="*/ 2147483646 h 474"/>
                <a:gd name="T82" fmla="*/ 2147483646 w 216"/>
                <a:gd name="T83" fmla="*/ 2147483646 h 474"/>
                <a:gd name="T84" fmla="*/ 2147483646 w 216"/>
                <a:gd name="T85" fmla="*/ 2147483646 h 474"/>
                <a:gd name="T86" fmla="*/ 2147483646 w 216"/>
                <a:gd name="T87" fmla="*/ 2147483646 h 474"/>
                <a:gd name="T88" fmla="*/ 2147483646 w 216"/>
                <a:gd name="T89" fmla="*/ 2147483646 h 474"/>
                <a:gd name="T90" fmla="*/ 2147483646 w 216"/>
                <a:gd name="T91" fmla="*/ 2147483646 h 474"/>
                <a:gd name="T92" fmla="*/ 2147483646 w 216"/>
                <a:gd name="T93" fmla="*/ 2147483646 h 474"/>
                <a:gd name="T94" fmla="*/ 2147483646 w 216"/>
                <a:gd name="T95" fmla="*/ 2147483646 h 474"/>
                <a:gd name="T96" fmla="*/ 2147483646 w 216"/>
                <a:gd name="T97" fmla="*/ 2147483646 h 4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472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solidFill>
              <a:srgbClr val="16B277"/>
            </a:solidFill>
            <a:ln w="3175">
              <a:noFill/>
              <a:round/>
            </a:ln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5" name="湖南"/>
            <p:cNvSpPr/>
            <p:nvPr/>
          </p:nvSpPr>
          <p:spPr bwMode="auto">
            <a:xfrm>
              <a:off x="4115642" y="4456985"/>
              <a:ext cx="630911" cy="732803"/>
            </a:xfrm>
            <a:custGeom>
              <a:gdLst>
                <a:gd name="T0" fmla="*/ 2147483646 w 344"/>
                <a:gd name="T1" fmla="*/ 2147483646 h 400"/>
                <a:gd name="T2" fmla="*/ 2147483646 w 344"/>
                <a:gd name="T3" fmla="*/ 2147483646 h 400"/>
                <a:gd name="T4" fmla="*/ 2147483646 w 344"/>
                <a:gd name="T5" fmla="*/ 2147483646 h 400"/>
                <a:gd name="T6" fmla="*/ 2147483646 w 344"/>
                <a:gd name="T7" fmla="*/ 2147483646 h 400"/>
                <a:gd name="T8" fmla="*/ 2147483646 w 344"/>
                <a:gd name="T9" fmla="*/ 2147483646 h 400"/>
                <a:gd name="T10" fmla="*/ 2147483646 w 344"/>
                <a:gd name="T11" fmla="*/ 2147483646 h 400"/>
                <a:gd name="T12" fmla="*/ 2147483646 w 344"/>
                <a:gd name="T13" fmla="*/ 2147483646 h 400"/>
                <a:gd name="T14" fmla="*/ 2147483646 w 344"/>
                <a:gd name="T15" fmla="*/ 2147483646 h 400"/>
                <a:gd name="T16" fmla="*/ 2147483646 w 344"/>
                <a:gd name="T17" fmla="*/ 2147483646 h 400"/>
                <a:gd name="T18" fmla="*/ 2147483646 w 344"/>
                <a:gd name="T19" fmla="*/ 2147483646 h 400"/>
                <a:gd name="T20" fmla="*/ 2147483646 w 344"/>
                <a:gd name="T21" fmla="*/ 0 h 400"/>
                <a:gd name="T22" fmla="*/ 2147483646 w 344"/>
                <a:gd name="T23" fmla="*/ 2147483646 h 400"/>
                <a:gd name="T24" fmla="*/ 2147483646 w 344"/>
                <a:gd name="T25" fmla="*/ 2147483646 h 400"/>
                <a:gd name="T26" fmla="*/ 2147483646 w 344"/>
                <a:gd name="T27" fmla="*/ 2147483646 h 400"/>
                <a:gd name="T28" fmla="*/ 2147483646 w 344"/>
                <a:gd name="T29" fmla="*/ 2147483646 h 400"/>
                <a:gd name="T30" fmla="*/ 2147483646 w 344"/>
                <a:gd name="T31" fmla="*/ 2147483646 h 400"/>
                <a:gd name="T32" fmla="*/ 2147483646 w 344"/>
                <a:gd name="T33" fmla="*/ 2147483646 h 400"/>
                <a:gd name="T34" fmla="*/ 2147483646 w 344"/>
                <a:gd name="T35" fmla="*/ 2147483646 h 400"/>
                <a:gd name="T36" fmla="*/ 2147483646 w 344"/>
                <a:gd name="T37" fmla="*/ 2147483646 h 400"/>
                <a:gd name="T38" fmla="*/ 2147483646 w 344"/>
                <a:gd name="T39" fmla="*/ 2147483646 h 400"/>
                <a:gd name="T40" fmla="*/ 2147483646 w 344"/>
                <a:gd name="T41" fmla="*/ 2147483646 h 400"/>
                <a:gd name="T42" fmla="*/ 2147483646 w 344"/>
                <a:gd name="T43" fmla="*/ 2147483646 h 400"/>
                <a:gd name="T44" fmla="*/ 2147483646 w 344"/>
                <a:gd name="T45" fmla="*/ 2147483646 h 400"/>
                <a:gd name="T46" fmla="*/ 2147483646 w 344"/>
                <a:gd name="T47" fmla="*/ 2147483646 h 400"/>
                <a:gd name="T48" fmla="*/ 2147483646 w 344"/>
                <a:gd name="T49" fmla="*/ 2147483646 h 400"/>
                <a:gd name="T50" fmla="*/ 2147483646 w 344"/>
                <a:gd name="T51" fmla="*/ 2147483646 h 400"/>
                <a:gd name="T52" fmla="*/ 2147483646 w 344"/>
                <a:gd name="T53" fmla="*/ 2147483646 h 400"/>
                <a:gd name="T54" fmla="*/ 2147483646 w 344"/>
                <a:gd name="T55" fmla="*/ 2147483646 h 400"/>
                <a:gd name="T56" fmla="*/ 2147483646 w 344"/>
                <a:gd name="T57" fmla="*/ 2147483646 h 400"/>
                <a:gd name="T58" fmla="*/ 2147483646 w 344"/>
                <a:gd name="T59" fmla="*/ 2147483646 h 400"/>
                <a:gd name="T60" fmla="*/ 2147483646 w 344"/>
                <a:gd name="T61" fmla="*/ 2147483646 h 400"/>
                <a:gd name="T62" fmla="*/ 2147483646 w 344"/>
                <a:gd name="T63" fmla="*/ 2147483646 h 400"/>
                <a:gd name="T64" fmla="*/ 2147483646 w 344"/>
                <a:gd name="T65" fmla="*/ 2147483646 h 400"/>
                <a:gd name="T66" fmla="*/ 2147483646 w 344"/>
                <a:gd name="T67" fmla="*/ 2147483646 h 400"/>
                <a:gd name="T68" fmla="*/ 2147483646 w 344"/>
                <a:gd name="T69" fmla="*/ 2147483646 h 400"/>
                <a:gd name="T70" fmla="*/ 2147483646 w 344"/>
                <a:gd name="T71" fmla="*/ 2147483646 h 400"/>
                <a:gd name="T72" fmla="*/ 2147483646 w 344"/>
                <a:gd name="T73" fmla="*/ 2147483646 h 400"/>
                <a:gd name="T74" fmla="*/ 2147483646 w 344"/>
                <a:gd name="T75" fmla="*/ 2147483646 h 400"/>
                <a:gd name="T76" fmla="*/ 2147483646 w 344"/>
                <a:gd name="T77" fmla="*/ 2147483646 h 400"/>
                <a:gd name="T78" fmla="*/ 2147483646 w 344"/>
                <a:gd name="T79" fmla="*/ 2147483646 h 400"/>
                <a:gd name="T80" fmla="*/ 2147483646 w 344"/>
                <a:gd name="T81" fmla="*/ 2147483646 h 400"/>
                <a:gd name="T82" fmla="*/ 2147483646 w 344"/>
                <a:gd name="T83" fmla="*/ 2147483646 h 400"/>
                <a:gd name="T84" fmla="*/ 2147483646 w 344"/>
                <a:gd name="T85" fmla="*/ 2147483646 h 400"/>
                <a:gd name="T86" fmla="*/ 2147483646 w 344"/>
                <a:gd name="T87" fmla="*/ 2147483646 h 400"/>
                <a:gd name="T88" fmla="*/ 2147483646 w 344"/>
                <a:gd name="T89" fmla="*/ 2147483646 h 400"/>
                <a:gd name="T90" fmla="*/ 2147483646 w 344"/>
                <a:gd name="T91" fmla="*/ 2147483646 h 400"/>
                <a:gd name="T92" fmla="*/ 2147483646 w 344"/>
                <a:gd name="T93" fmla="*/ 2147483646 h 400"/>
                <a:gd name="T94" fmla="*/ 2147483646 w 344"/>
                <a:gd name="T95" fmla="*/ 2147483646 h 400"/>
                <a:gd name="T96" fmla="*/ 2147483646 w 344"/>
                <a:gd name="T97" fmla="*/ 2147483646 h 400"/>
                <a:gd name="T98" fmla="*/ 2147483646 w 344"/>
                <a:gd name="T99" fmla="*/ 2147483646 h 400"/>
                <a:gd name="T100" fmla="*/ 2147483646 w 344"/>
                <a:gd name="T101" fmla="*/ 2147483646 h 400"/>
                <a:gd name="T102" fmla="*/ 2147483646 w 344"/>
                <a:gd name="T103" fmla="*/ 2147483646 h 400"/>
                <a:gd name="T104" fmla="*/ 2147483646 w 344"/>
                <a:gd name="T105" fmla="*/ 2147483646 h 4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solidFill>
              <a:srgbClr val="16B277"/>
            </a:solidFill>
            <a:ln w="3175">
              <a:noFill/>
              <a:round/>
            </a:ln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6" name="湖北"/>
            <p:cNvSpPr/>
            <p:nvPr/>
          </p:nvSpPr>
          <p:spPr bwMode="auto">
            <a:xfrm>
              <a:off x="4042280" y="4035624"/>
              <a:ext cx="895014" cy="560595"/>
            </a:xfrm>
            <a:custGeom>
              <a:gdLst>
                <a:gd name="T0" fmla="*/ 2147483646 w 488"/>
                <a:gd name="T1" fmla="*/ 2147483646 h 306"/>
                <a:gd name="T2" fmla="*/ 2147483646 w 488"/>
                <a:gd name="T3" fmla="*/ 2147483646 h 306"/>
                <a:gd name="T4" fmla="*/ 2147483646 w 488"/>
                <a:gd name="T5" fmla="*/ 2147483646 h 306"/>
                <a:gd name="T6" fmla="*/ 2147483646 w 488"/>
                <a:gd name="T7" fmla="*/ 2147483646 h 306"/>
                <a:gd name="T8" fmla="*/ 2147483646 w 488"/>
                <a:gd name="T9" fmla="*/ 2147483646 h 306"/>
                <a:gd name="T10" fmla="*/ 2147483646 w 488"/>
                <a:gd name="T11" fmla="*/ 2147483646 h 306"/>
                <a:gd name="T12" fmla="*/ 2147483646 w 488"/>
                <a:gd name="T13" fmla="*/ 2147483646 h 306"/>
                <a:gd name="T14" fmla="*/ 2147483646 w 488"/>
                <a:gd name="T15" fmla="*/ 2147483646 h 306"/>
                <a:gd name="T16" fmla="*/ 2147483646 w 488"/>
                <a:gd name="T17" fmla="*/ 2147483646 h 306"/>
                <a:gd name="T18" fmla="*/ 2147483646 w 488"/>
                <a:gd name="T19" fmla="*/ 2147483646 h 306"/>
                <a:gd name="T20" fmla="*/ 2147483646 w 488"/>
                <a:gd name="T21" fmla="*/ 2147483646 h 306"/>
                <a:gd name="T22" fmla="*/ 2147483646 w 488"/>
                <a:gd name="T23" fmla="*/ 2147483646 h 306"/>
                <a:gd name="T24" fmla="*/ 2147483646 w 488"/>
                <a:gd name="T25" fmla="*/ 2147483646 h 306"/>
                <a:gd name="T26" fmla="*/ 2147483646 w 488"/>
                <a:gd name="T27" fmla="*/ 2147483646 h 306"/>
                <a:gd name="T28" fmla="*/ 2147483646 w 488"/>
                <a:gd name="T29" fmla="*/ 2147483646 h 306"/>
                <a:gd name="T30" fmla="*/ 2147483646 w 488"/>
                <a:gd name="T31" fmla="*/ 2147483646 h 306"/>
                <a:gd name="T32" fmla="*/ 2147483646 w 488"/>
                <a:gd name="T33" fmla="*/ 2147483646 h 306"/>
                <a:gd name="T34" fmla="*/ 2147483646 w 488"/>
                <a:gd name="T35" fmla="*/ 2147483646 h 306"/>
                <a:gd name="T36" fmla="*/ 2147483646 w 488"/>
                <a:gd name="T37" fmla="*/ 2147483646 h 306"/>
                <a:gd name="T38" fmla="*/ 2147483646 w 488"/>
                <a:gd name="T39" fmla="*/ 2147483646 h 306"/>
                <a:gd name="T40" fmla="*/ 2147483646 w 488"/>
                <a:gd name="T41" fmla="*/ 2147483646 h 306"/>
                <a:gd name="T42" fmla="*/ 2147483646 w 488"/>
                <a:gd name="T43" fmla="*/ 2147483646 h 306"/>
                <a:gd name="T44" fmla="*/ 2147483646 w 488"/>
                <a:gd name="T45" fmla="*/ 2147483646 h 306"/>
                <a:gd name="T46" fmla="*/ 2147483646 w 488"/>
                <a:gd name="T47" fmla="*/ 2147483646 h 306"/>
                <a:gd name="T48" fmla="*/ 2147483646 w 488"/>
                <a:gd name="T49" fmla="*/ 2147483646 h 306"/>
                <a:gd name="T50" fmla="*/ 2147483646 w 488"/>
                <a:gd name="T51" fmla="*/ 2147483646 h 306"/>
                <a:gd name="T52" fmla="*/ 2147483646 w 488"/>
                <a:gd name="T53" fmla="*/ 2147483646 h 306"/>
                <a:gd name="T54" fmla="*/ 2147483646 w 488"/>
                <a:gd name="T55" fmla="*/ 2147483646 h 306"/>
                <a:gd name="T56" fmla="*/ 2147483646 w 488"/>
                <a:gd name="T57" fmla="*/ 2147483646 h 306"/>
                <a:gd name="T58" fmla="*/ 2147483646 w 488"/>
                <a:gd name="T59" fmla="*/ 2147483646 h 306"/>
                <a:gd name="T60" fmla="*/ 2147483646 w 488"/>
                <a:gd name="T61" fmla="*/ 2147483646 h 306"/>
                <a:gd name="T62" fmla="*/ 2147483646 w 488"/>
                <a:gd name="T63" fmla="*/ 2147483646 h 306"/>
                <a:gd name="T64" fmla="*/ 2147483646 w 488"/>
                <a:gd name="T65" fmla="*/ 2147483646 h 306"/>
                <a:gd name="T66" fmla="*/ 2147483646 w 488"/>
                <a:gd name="T67" fmla="*/ 2147483646 h 306"/>
                <a:gd name="T68" fmla="*/ 2147483646 w 488"/>
                <a:gd name="T69" fmla="*/ 2147483646 h 306"/>
                <a:gd name="T70" fmla="*/ 2147483646 w 488"/>
                <a:gd name="T71" fmla="*/ 2147483646 h 306"/>
                <a:gd name="T72" fmla="*/ 2147483646 w 488"/>
                <a:gd name="T73" fmla="*/ 2147483646 h 306"/>
                <a:gd name="T74" fmla="*/ 2147483646 w 488"/>
                <a:gd name="T75" fmla="*/ 2147483646 h 306"/>
                <a:gd name="T76" fmla="*/ 2147483646 w 488"/>
                <a:gd name="T77" fmla="*/ 2147483646 h 306"/>
                <a:gd name="T78" fmla="*/ 2147483646 w 488"/>
                <a:gd name="T79" fmla="*/ 2147483646 h 306"/>
                <a:gd name="T80" fmla="*/ 2147483646 w 488"/>
                <a:gd name="T81" fmla="*/ 2147483646 h 306"/>
                <a:gd name="T82" fmla="*/ 2147483646 w 488"/>
                <a:gd name="T83" fmla="*/ 2147483646 h 306"/>
                <a:gd name="T84" fmla="*/ 2147483646 w 488"/>
                <a:gd name="T85" fmla="*/ 2147483646 h 306"/>
                <a:gd name="T86" fmla="*/ 2147483646 w 488"/>
                <a:gd name="T87" fmla="*/ 2147483646 h 306"/>
                <a:gd name="T88" fmla="*/ 2147483646 w 488"/>
                <a:gd name="T89" fmla="*/ 2147483646 h 306"/>
                <a:gd name="T90" fmla="*/ 2147483646 w 488"/>
                <a:gd name="T91" fmla="*/ 2147483646 h 306"/>
                <a:gd name="T92" fmla="*/ 2147483646 w 488"/>
                <a:gd name="T93" fmla="*/ 2147483646 h 306"/>
                <a:gd name="T94" fmla="*/ 2147483646 w 488"/>
                <a:gd name="T95" fmla="*/ 2147483646 h 306"/>
                <a:gd name="T96" fmla="*/ 2147483646 w 488"/>
                <a:gd name="T97" fmla="*/ 2147483646 h 306"/>
                <a:gd name="T98" fmla="*/ 2147483646 w 488"/>
                <a:gd name="T99" fmla="*/ 2147483646 h 306"/>
                <a:gd name="T100" fmla="*/ 2147483646 w 488"/>
                <a:gd name="T101" fmla="*/ 2147483646 h 306"/>
                <a:gd name="T102" fmla="*/ 2147483646 w 488"/>
                <a:gd name="T103" fmla="*/ 2147483646 h 306"/>
                <a:gd name="T104" fmla="*/ 2147483646 w 488"/>
                <a:gd name="T105" fmla="*/ 2147483646 h 306"/>
                <a:gd name="T106" fmla="*/ 2147483646 w 488"/>
                <a:gd name="T107" fmla="*/ 2147483646 h 306"/>
                <a:gd name="T108" fmla="*/ 2147483646 w 488"/>
                <a:gd name="T109" fmla="*/ 2147483646 h 306"/>
                <a:gd name="T110" fmla="*/ 2147483646 w 488"/>
                <a:gd name="T111" fmla="*/ 2147483646 h 306"/>
                <a:gd name="T112" fmla="*/ 2147483646 w 488"/>
                <a:gd name="T113" fmla="*/ 2147483646 h 306"/>
                <a:gd name="T114" fmla="*/ 2147483646 w 488"/>
                <a:gd name="T115" fmla="*/ 2147483646 h 3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3175">
              <a:noFill/>
              <a:round/>
            </a:ln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7" name="广东"/>
            <p:cNvSpPr/>
            <p:nvPr/>
          </p:nvSpPr>
          <p:spPr bwMode="auto">
            <a:xfrm>
              <a:off x="4240357" y="5065212"/>
              <a:ext cx="931695" cy="736467"/>
            </a:xfrm>
            <a:custGeom>
              <a:gdLst>
                <a:gd name="T0" fmla="*/ 2147483646 w 508"/>
                <a:gd name="T1" fmla="*/ 2147483646 h 402"/>
                <a:gd name="T2" fmla="*/ 2147483646 w 508"/>
                <a:gd name="T3" fmla="*/ 2147483646 h 402"/>
                <a:gd name="T4" fmla="*/ 2147483646 w 508"/>
                <a:gd name="T5" fmla="*/ 2147483646 h 402"/>
                <a:gd name="T6" fmla="*/ 2147483646 w 508"/>
                <a:gd name="T7" fmla="*/ 2147483646 h 402"/>
                <a:gd name="T8" fmla="*/ 2147483646 w 508"/>
                <a:gd name="T9" fmla="*/ 2147483646 h 402"/>
                <a:gd name="T10" fmla="*/ 2147483646 w 508"/>
                <a:gd name="T11" fmla="*/ 2147483646 h 402"/>
                <a:gd name="T12" fmla="*/ 2147483646 w 508"/>
                <a:gd name="T13" fmla="*/ 2147483646 h 402"/>
                <a:gd name="T14" fmla="*/ 2147483646 w 508"/>
                <a:gd name="T15" fmla="*/ 2147483646 h 402"/>
                <a:gd name="T16" fmla="*/ 2147483646 w 508"/>
                <a:gd name="T17" fmla="*/ 2147483646 h 402"/>
                <a:gd name="T18" fmla="*/ 2147483646 w 508"/>
                <a:gd name="T19" fmla="*/ 2147483646 h 402"/>
                <a:gd name="T20" fmla="*/ 2147483646 w 508"/>
                <a:gd name="T21" fmla="*/ 2147483646 h 402"/>
                <a:gd name="T22" fmla="*/ 2147483646 w 508"/>
                <a:gd name="T23" fmla="*/ 2147483646 h 402"/>
                <a:gd name="T24" fmla="*/ 2147483646 w 508"/>
                <a:gd name="T25" fmla="*/ 2147483646 h 402"/>
                <a:gd name="T26" fmla="*/ 2147483646 w 508"/>
                <a:gd name="T27" fmla="*/ 2147483646 h 402"/>
                <a:gd name="T28" fmla="*/ 2147483646 w 508"/>
                <a:gd name="T29" fmla="*/ 2147483646 h 402"/>
                <a:gd name="T30" fmla="*/ 2147483646 w 508"/>
                <a:gd name="T31" fmla="*/ 2147483646 h 402"/>
                <a:gd name="T32" fmla="*/ 2147483646 w 508"/>
                <a:gd name="T33" fmla="*/ 2147483646 h 402"/>
                <a:gd name="T34" fmla="*/ 2147483646 w 508"/>
                <a:gd name="T35" fmla="*/ 2147483646 h 402"/>
                <a:gd name="T36" fmla="*/ 2147483646 w 508"/>
                <a:gd name="T37" fmla="*/ 2147483646 h 402"/>
                <a:gd name="T38" fmla="*/ 2147483646 w 508"/>
                <a:gd name="T39" fmla="*/ 2147483646 h 402"/>
                <a:gd name="T40" fmla="*/ 2147483646 w 508"/>
                <a:gd name="T41" fmla="*/ 2147483646 h 402"/>
                <a:gd name="T42" fmla="*/ 2147483646 w 508"/>
                <a:gd name="T43" fmla="*/ 2147483646 h 402"/>
                <a:gd name="T44" fmla="*/ 2147483646 w 508"/>
                <a:gd name="T45" fmla="*/ 2147483646 h 402"/>
                <a:gd name="T46" fmla="*/ 2147483646 w 508"/>
                <a:gd name="T47" fmla="*/ 2147483646 h 402"/>
                <a:gd name="T48" fmla="*/ 2147483646 w 508"/>
                <a:gd name="T49" fmla="*/ 2147483646 h 402"/>
                <a:gd name="T50" fmla="*/ 2147483646 w 508"/>
                <a:gd name="T51" fmla="*/ 2147483646 h 402"/>
                <a:gd name="T52" fmla="*/ 2147483646 w 508"/>
                <a:gd name="T53" fmla="*/ 2147483646 h 402"/>
                <a:gd name="T54" fmla="*/ 2147483646 w 508"/>
                <a:gd name="T55" fmla="*/ 2147483646 h 402"/>
                <a:gd name="T56" fmla="*/ 2147483646 w 508"/>
                <a:gd name="T57" fmla="*/ 2147483646 h 402"/>
                <a:gd name="T58" fmla="*/ 2147483646 w 508"/>
                <a:gd name="T59" fmla="*/ 2147483646 h 402"/>
                <a:gd name="T60" fmla="*/ 2147483646 w 508"/>
                <a:gd name="T61" fmla="*/ 2147483646 h 402"/>
                <a:gd name="T62" fmla="*/ 2147483646 w 508"/>
                <a:gd name="T63" fmla="*/ 2147483646 h 402"/>
                <a:gd name="T64" fmla="*/ 2147483646 w 508"/>
                <a:gd name="T65" fmla="*/ 2147483646 h 402"/>
                <a:gd name="T66" fmla="*/ 2147483646 w 508"/>
                <a:gd name="T67" fmla="*/ 2147483646 h 402"/>
                <a:gd name="T68" fmla="*/ 2147483646 w 508"/>
                <a:gd name="T69" fmla="*/ 2147483646 h 402"/>
                <a:gd name="T70" fmla="*/ 2147483646 w 508"/>
                <a:gd name="T71" fmla="*/ 2147483646 h 402"/>
                <a:gd name="T72" fmla="*/ 2147483646 w 508"/>
                <a:gd name="T73" fmla="*/ 2147483646 h 402"/>
                <a:gd name="T74" fmla="*/ 2147483646 w 508"/>
                <a:gd name="T75" fmla="*/ 2147483646 h 402"/>
                <a:gd name="T76" fmla="*/ 2147483646 w 508"/>
                <a:gd name="T77" fmla="*/ 2147483646 h 402"/>
                <a:gd name="T78" fmla="*/ 2147483646 w 508"/>
                <a:gd name="T79" fmla="*/ 2147483646 h 402"/>
                <a:gd name="T80" fmla="*/ 2147483646 w 508"/>
                <a:gd name="T81" fmla="*/ 2147483646 h 402"/>
                <a:gd name="T82" fmla="*/ 2147483646 w 508"/>
                <a:gd name="T83" fmla="*/ 2147483646 h 402"/>
                <a:gd name="T84" fmla="*/ 2147483646 w 508"/>
                <a:gd name="T85" fmla="*/ 2147483646 h 402"/>
                <a:gd name="T86" fmla="*/ 2147483646 w 508"/>
                <a:gd name="T87" fmla="*/ 2147483646 h 402"/>
                <a:gd name="T88" fmla="*/ 2147483646 w 508"/>
                <a:gd name="T89" fmla="*/ 2147483646 h 402"/>
                <a:gd name="T90" fmla="*/ 2147483646 w 508"/>
                <a:gd name="T91" fmla="*/ 2147483646 h 402"/>
                <a:gd name="T92" fmla="*/ 2147483646 w 508"/>
                <a:gd name="T93" fmla="*/ 2147483646 h 402"/>
                <a:gd name="T94" fmla="*/ 2147483646 w 508"/>
                <a:gd name="T95" fmla="*/ 2147483646 h 402"/>
                <a:gd name="T96" fmla="*/ 2147483646 w 508"/>
                <a:gd name="T97" fmla="*/ 2147483646 h 402"/>
                <a:gd name="T98" fmla="*/ 2147483646 w 508"/>
                <a:gd name="T99" fmla="*/ 2147483646 h 402"/>
                <a:gd name="T100" fmla="*/ 2147483646 w 508"/>
                <a:gd name="T101" fmla="*/ 2147483646 h 4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3175">
              <a:noFill/>
              <a:round/>
            </a:ln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8" name="江西"/>
            <p:cNvSpPr/>
            <p:nvPr/>
          </p:nvSpPr>
          <p:spPr bwMode="auto">
            <a:xfrm>
              <a:off x="4680528" y="4427673"/>
              <a:ext cx="557549" cy="758451"/>
            </a:xfrm>
            <a:custGeom>
              <a:gdLst>
                <a:gd name="T0" fmla="*/ 2147483646 w 304"/>
                <a:gd name="T1" fmla="*/ 0 h 414"/>
                <a:gd name="T2" fmla="*/ 2147483646 w 304"/>
                <a:gd name="T3" fmla="*/ 2147483646 h 414"/>
                <a:gd name="T4" fmla="*/ 2147483646 w 304"/>
                <a:gd name="T5" fmla="*/ 2147483646 h 414"/>
                <a:gd name="T6" fmla="*/ 2147483646 w 304"/>
                <a:gd name="T7" fmla="*/ 2147483646 h 414"/>
                <a:gd name="T8" fmla="*/ 2147483646 w 304"/>
                <a:gd name="T9" fmla="*/ 2147483646 h 414"/>
                <a:gd name="T10" fmla="*/ 2147483646 w 304"/>
                <a:gd name="T11" fmla="*/ 2147483646 h 414"/>
                <a:gd name="T12" fmla="*/ 2147483646 w 304"/>
                <a:gd name="T13" fmla="*/ 2147483646 h 414"/>
                <a:gd name="T14" fmla="*/ 2147483646 w 304"/>
                <a:gd name="T15" fmla="*/ 2147483646 h 414"/>
                <a:gd name="T16" fmla="*/ 2147483646 w 304"/>
                <a:gd name="T17" fmla="*/ 2147483646 h 414"/>
                <a:gd name="T18" fmla="*/ 2147483646 w 304"/>
                <a:gd name="T19" fmla="*/ 2147483646 h 414"/>
                <a:gd name="T20" fmla="*/ 2147483646 w 304"/>
                <a:gd name="T21" fmla="*/ 2147483646 h 414"/>
                <a:gd name="T22" fmla="*/ 2147483646 w 304"/>
                <a:gd name="T23" fmla="*/ 2147483646 h 414"/>
                <a:gd name="T24" fmla="*/ 2147483646 w 304"/>
                <a:gd name="T25" fmla="*/ 2147483646 h 414"/>
                <a:gd name="T26" fmla="*/ 2147483646 w 304"/>
                <a:gd name="T27" fmla="*/ 2147483646 h 414"/>
                <a:gd name="T28" fmla="*/ 0 w 304"/>
                <a:gd name="T29" fmla="*/ 2147483646 h 414"/>
                <a:gd name="T30" fmla="*/ 2147483646 w 304"/>
                <a:gd name="T31" fmla="*/ 2147483646 h 414"/>
                <a:gd name="T32" fmla="*/ 2147483646 w 304"/>
                <a:gd name="T33" fmla="*/ 2147483646 h 414"/>
                <a:gd name="T34" fmla="*/ 2147483646 w 304"/>
                <a:gd name="T35" fmla="*/ 2147483646 h 414"/>
                <a:gd name="T36" fmla="*/ 2147483646 w 304"/>
                <a:gd name="T37" fmla="*/ 2147483646 h 414"/>
                <a:gd name="T38" fmla="*/ 2147483646 w 304"/>
                <a:gd name="T39" fmla="*/ 2147483646 h 414"/>
                <a:gd name="T40" fmla="*/ 2147483646 w 304"/>
                <a:gd name="T41" fmla="*/ 2147483646 h 414"/>
                <a:gd name="T42" fmla="*/ 2147483646 w 304"/>
                <a:gd name="T43" fmla="*/ 2147483646 h 414"/>
                <a:gd name="T44" fmla="*/ 2147483646 w 304"/>
                <a:gd name="T45" fmla="*/ 2147483646 h 414"/>
                <a:gd name="T46" fmla="*/ 2147483646 w 304"/>
                <a:gd name="T47" fmla="*/ 2147483646 h 414"/>
                <a:gd name="T48" fmla="*/ 2147483646 w 304"/>
                <a:gd name="T49" fmla="*/ 2147483646 h 414"/>
                <a:gd name="T50" fmla="*/ 2147483646 w 304"/>
                <a:gd name="T51" fmla="*/ 2147483646 h 414"/>
                <a:gd name="T52" fmla="*/ 2147483646 w 304"/>
                <a:gd name="T53" fmla="*/ 2147483646 h 414"/>
                <a:gd name="T54" fmla="*/ 2147483646 w 304"/>
                <a:gd name="T55" fmla="*/ 2147483646 h 414"/>
                <a:gd name="T56" fmla="*/ 2147483646 w 304"/>
                <a:gd name="T57" fmla="*/ 2147483646 h 414"/>
                <a:gd name="T58" fmla="*/ 2147483646 w 304"/>
                <a:gd name="T59" fmla="*/ 2147483646 h 414"/>
                <a:gd name="T60" fmla="*/ 2147483646 w 304"/>
                <a:gd name="T61" fmla="*/ 2147483646 h 414"/>
                <a:gd name="T62" fmla="*/ 2147483646 w 304"/>
                <a:gd name="T63" fmla="*/ 2147483646 h 414"/>
                <a:gd name="T64" fmla="*/ 2147483646 w 304"/>
                <a:gd name="T65" fmla="*/ 2147483646 h 414"/>
                <a:gd name="T66" fmla="*/ 2147483646 w 304"/>
                <a:gd name="T67" fmla="*/ 2147483646 h 414"/>
                <a:gd name="T68" fmla="*/ 2147483646 w 304"/>
                <a:gd name="T69" fmla="*/ 2147483646 h 414"/>
                <a:gd name="T70" fmla="*/ 2147483646 w 304"/>
                <a:gd name="T71" fmla="*/ 2147483646 h 414"/>
                <a:gd name="T72" fmla="*/ 2147483646 w 304"/>
                <a:gd name="T73" fmla="*/ 2147483646 h 414"/>
                <a:gd name="T74" fmla="*/ 2147483646 w 304"/>
                <a:gd name="T75" fmla="*/ 2147483646 h 414"/>
                <a:gd name="T76" fmla="*/ 2147483646 w 304"/>
                <a:gd name="T77" fmla="*/ 2147483646 h 414"/>
                <a:gd name="T78" fmla="*/ 2147483646 w 304"/>
                <a:gd name="T79" fmla="*/ 2147483646 h 414"/>
                <a:gd name="T80" fmla="*/ 2147483646 w 304"/>
                <a:gd name="T81" fmla="*/ 2147483646 h 414"/>
                <a:gd name="T82" fmla="*/ 2147483646 w 304"/>
                <a:gd name="T83" fmla="*/ 2147483646 h 414"/>
                <a:gd name="T84" fmla="*/ 2147483646 w 304"/>
                <a:gd name="T85" fmla="*/ 2147483646 h 414"/>
                <a:gd name="T86" fmla="*/ 2147483646 w 304"/>
                <a:gd name="T87" fmla="*/ 2147483646 h 414"/>
                <a:gd name="T88" fmla="*/ 2147483646 w 304"/>
                <a:gd name="T89" fmla="*/ 2147483646 h 414"/>
                <a:gd name="T90" fmla="*/ 2147483646 w 304"/>
                <a:gd name="T91" fmla="*/ 2147483646 h 414"/>
                <a:gd name="T92" fmla="*/ 2147483646 w 304"/>
                <a:gd name="T93" fmla="*/ 2147483646 h 414"/>
                <a:gd name="T94" fmla="*/ 2147483646 w 304"/>
                <a:gd name="T95" fmla="*/ 2147483646 h 414"/>
                <a:gd name="T96" fmla="*/ 2147483646 w 304"/>
                <a:gd name="T97" fmla="*/ 2147483646 h 414"/>
                <a:gd name="T98" fmla="*/ 2147483646 w 304"/>
                <a:gd name="T99" fmla="*/ 2147483646 h 414"/>
                <a:gd name="T100" fmla="*/ 2147483646 w 304"/>
                <a:gd name="T101" fmla="*/ 2147483646 h 414"/>
                <a:gd name="T102" fmla="*/ 2147483646 w 304"/>
                <a:gd name="T103" fmla="*/ 2147483646 h 414"/>
                <a:gd name="T104" fmla="*/ 2147483646 w 304"/>
                <a:gd name="T105" fmla="*/ 2147483646 h 414"/>
                <a:gd name="T106" fmla="*/ 2147483646 w 304"/>
                <a:gd name="T107" fmla="*/ 2147483646 h 414"/>
                <a:gd name="T108" fmla="*/ 2147483646 w 304"/>
                <a:gd name="T109" fmla="*/ 2147483646 h 414"/>
                <a:gd name="T110" fmla="*/ 2147483646 w 304"/>
                <a:gd name="T111" fmla="*/ 2147483646 h 414"/>
                <a:gd name="T112" fmla="*/ 2147483646 w 304"/>
                <a:gd name="T113" fmla="*/ 2147483646 h 414"/>
                <a:gd name="T114" fmla="*/ 2147483646 w 304"/>
                <a:gd name="T115" fmla="*/ 2147483646 h 414"/>
                <a:gd name="T116" fmla="*/ 2147483646 w 304"/>
                <a:gd name="T117" fmla="*/ 2147483646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4" h="412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3175">
              <a:noFill/>
              <a:round/>
            </a:ln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9" name="福建"/>
            <p:cNvSpPr/>
            <p:nvPr/>
          </p:nvSpPr>
          <p:spPr bwMode="auto">
            <a:xfrm>
              <a:off x="4970307" y="4629194"/>
              <a:ext cx="517201" cy="630211"/>
            </a:xfrm>
            <a:custGeom>
              <a:gdLst>
                <a:gd name="T0" fmla="*/ 2147483646 w 282"/>
                <a:gd name="T1" fmla="*/ 2147483646 h 344"/>
                <a:gd name="T2" fmla="*/ 2147483646 w 282"/>
                <a:gd name="T3" fmla="*/ 2147483646 h 344"/>
                <a:gd name="T4" fmla="*/ 2147483646 w 282"/>
                <a:gd name="T5" fmla="*/ 2147483646 h 344"/>
                <a:gd name="T6" fmla="*/ 2147483646 w 282"/>
                <a:gd name="T7" fmla="*/ 2147483646 h 344"/>
                <a:gd name="T8" fmla="*/ 2147483646 w 282"/>
                <a:gd name="T9" fmla="*/ 2147483646 h 344"/>
                <a:gd name="T10" fmla="*/ 2147483646 w 282"/>
                <a:gd name="T11" fmla="*/ 2147483646 h 344"/>
                <a:gd name="T12" fmla="*/ 2147483646 w 282"/>
                <a:gd name="T13" fmla="*/ 2147483646 h 344"/>
                <a:gd name="T14" fmla="*/ 2147483646 w 282"/>
                <a:gd name="T15" fmla="*/ 2147483646 h 344"/>
                <a:gd name="T16" fmla="*/ 2147483646 w 282"/>
                <a:gd name="T17" fmla="*/ 2147483646 h 344"/>
                <a:gd name="T18" fmla="*/ 2147483646 w 282"/>
                <a:gd name="T19" fmla="*/ 2147483646 h 344"/>
                <a:gd name="T20" fmla="*/ 2147483646 w 282"/>
                <a:gd name="T21" fmla="*/ 2147483646 h 344"/>
                <a:gd name="T22" fmla="*/ 2147483646 w 282"/>
                <a:gd name="T23" fmla="*/ 2147483646 h 344"/>
                <a:gd name="T24" fmla="*/ 2147483646 w 282"/>
                <a:gd name="T25" fmla="*/ 2147483646 h 344"/>
                <a:gd name="T26" fmla="*/ 2147483646 w 282"/>
                <a:gd name="T27" fmla="*/ 2147483646 h 344"/>
                <a:gd name="T28" fmla="*/ 2147483646 w 282"/>
                <a:gd name="T29" fmla="*/ 2147483646 h 344"/>
                <a:gd name="T30" fmla="*/ 2147483646 w 282"/>
                <a:gd name="T31" fmla="*/ 2147483646 h 344"/>
                <a:gd name="T32" fmla="*/ 2147483646 w 282"/>
                <a:gd name="T33" fmla="*/ 2147483646 h 344"/>
                <a:gd name="T34" fmla="*/ 0 w 282"/>
                <a:gd name="T35" fmla="*/ 2147483646 h 344"/>
                <a:gd name="T36" fmla="*/ 2147483646 w 282"/>
                <a:gd name="T37" fmla="*/ 2147483646 h 344"/>
                <a:gd name="T38" fmla="*/ 2147483646 w 282"/>
                <a:gd name="T39" fmla="*/ 2147483646 h 344"/>
                <a:gd name="T40" fmla="*/ 2147483646 w 282"/>
                <a:gd name="T41" fmla="*/ 2147483646 h 344"/>
                <a:gd name="T42" fmla="*/ 2147483646 w 282"/>
                <a:gd name="T43" fmla="*/ 2147483646 h 344"/>
                <a:gd name="T44" fmla="*/ 2147483646 w 282"/>
                <a:gd name="T45" fmla="*/ 2147483646 h 344"/>
                <a:gd name="T46" fmla="*/ 2147483646 w 282"/>
                <a:gd name="T47" fmla="*/ 2147483646 h 344"/>
                <a:gd name="T48" fmla="*/ 2147483646 w 282"/>
                <a:gd name="T49" fmla="*/ 2147483646 h 344"/>
                <a:gd name="T50" fmla="*/ 2147483646 w 282"/>
                <a:gd name="T51" fmla="*/ 2147483646 h 344"/>
                <a:gd name="T52" fmla="*/ 2147483646 w 282"/>
                <a:gd name="T53" fmla="*/ 2147483646 h 344"/>
                <a:gd name="T54" fmla="*/ 2147483646 w 282"/>
                <a:gd name="T55" fmla="*/ 2147483646 h 344"/>
                <a:gd name="T56" fmla="*/ 2147483646 w 282"/>
                <a:gd name="T57" fmla="*/ 2147483646 h 344"/>
                <a:gd name="T58" fmla="*/ 2147483646 w 282"/>
                <a:gd name="T59" fmla="*/ 2147483646 h 344"/>
                <a:gd name="T60" fmla="*/ 2147483646 w 282"/>
                <a:gd name="T61" fmla="*/ 2147483646 h 344"/>
                <a:gd name="T62" fmla="*/ 2147483646 w 282"/>
                <a:gd name="T63" fmla="*/ 2147483646 h 344"/>
                <a:gd name="T64" fmla="*/ 2147483646 w 282"/>
                <a:gd name="T65" fmla="*/ 2147483646 h 344"/>
                <a:gd name="T66" fmla="*/ 2147483646 w 282"/>
                <a:gd name="T67" fmla="*/ 2147483646 h 344"/>
                <a:gd name="T68" fmla="*/ 2147483646 w 282"/>
                <a:gd name="T69" fmla="*/ 2147483646 h 344"/>
                <a:gd name="T70" fmla="*/ 2147483646 w 282"/>
                <a:gd name="T71" fmla="*/ 2147483646 h 344"/>
                <a:gd name="T72" fmla="*/ 2147483646 w 282"/>
                <a:gd name="T73" fmla="*/ 2147483646 h 344"/>
                <a:gd name="T74" fmla="*/ 2147483646 w 282"/>
                <a:gd name="T75" fmla="*/ 2147483646 h 344"/>
                <a:gd name="T76" fmla="*/ 2147483646 w 282"/>
                <a:gd name="T77" fmla="*/ 2147483646 h 344"/>
                <a:gd name="T78" fmla="*/ 2147483646 w 282"/>
                <a:gd name="T79" fmla="*/ 2147483646 h 344"/>
                <a:gd name="T80" fmla="*/ 2147483646 w 282"/>
                <a:gd name="T81" fmla="*/ 2147483646 h 344"/>
                <a:gd name="T82" fmla="*/ 2147483646 w 282"/>
                <a:gd name="T83" fmla="*/ 2147483646 h 344"/>
                <a:gd name="T84" fmla="*/ 2147483646 w 282"/>
                <a:gd name="T85" fmla="*/ 2147483646 h 344"/>
                <a:gd name="T86" fmla="*/ 2147483646 w 282"/>
                <a:gd name="T87" fmla="*/ 2147483646 h 344"/>
                <a:gd name="T88" fmla="*/ 2147483646 w 282"/>
                <a:gd name="T89" fmla="*/ 2147483646 h 344"/>
                <a:gd name="T90" fmla="*/ 2147483646 w 282"/>
                <a:gd name="T91" fmla="*/ 2147483646 h 344"/>
                <a:gd name="T92" fmla="*/ 2147483646 w 282"/>
                <a:gd name="T93" fmla="*/ 2147483646 h 344"/>
                <a:gd name="T94" fmla="*/ 2147483646 w 282"/>
                <a:gd name="T95" fmla="*/ 2147483646 h 344"/>
                <a:gd name="T96" fmla="*/ 2147483646 w 282"/>
                <a:gd name="T97" fmla="*/ 2147483646 h 344"/>
                <a:gd name="T98" fmla="*/ 2147483646 w 282"/>
                <a:gd name="T99" fmla="*/ 2147483646 h 344"/>
                <a:gd name="T100" fmla="*/ 2147483646 w 282"/>
                <a:gd name="T101" fmla="*/ 2147483646 h 344"/>
                <a:gd name="T102" fmla="*/ 2147483646 w 282"/>
                <a:gd name="T103" fmla="*/ 0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3175">
              <a:noFill/>
              <a:round/>
            </a:ln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0" name="浙江"/>
            <p:cNvSpPr/>
            <p:nvPr/>
          </p:nvSpPr>
          <p:spPr bwMode="auto">
            <a:xfrm>
              <a:off x="5201397" y="4229817"/>
              <a:ext cx="443838" cy="512962"/>
            </a:xfrm>
            <a:custGeom>
              <a:gdLst>
                <a:gd name="T0" fmla="*/ 2147483646 w 242"/>
                <a:gd name="T1" fmla="*/ 2147483646 h 280"/>
                <a:gd name="T2" fmla="*/ 2147483646 w 242"/>
                <a:gd name="T3" fmla="*/ 2147483646 h 280"/>
                <a:gd name="T4" fmla="*/ 2147483646 w 242"/>
                <a:gd name="T5" fmla="*/ 2147483646 h 280"/>
                <a:gd name="T6" fmla="*/ 2147483646 w 242"/>
                <a:gd name="T7" fmla="*/ 2147483646 h 280"/>
                <a:gd name="T8" fmla="*/ 2147483646 w 242"/>
                <a:gd name="T9" fmla="*/ 2147483646 h 280"/>
                <a:gd name="T10" fmla="*/ 2147483646 w 242"/>
                <a:gd name="T11" fmla="*/ 2147483646 h 280"/>
                <a:gd name="T12" fmla="*/ 2147483646 w 242"/>
                <a:gd name="T13" fmla="*/ 2147483646 h 280"/>
                <a:gd name="T14" fmla="*/ 2147483646 w 242"/>
                <a:gd name="T15" fmla="*/ 2147483646 h 280"/>
                <a:gd name="T16" fmla="*/ 2147483646 w 242"/>
                <a:gd name="T17" fmla="*/ 2147483646 h 280"/>
                <a:gd name="T18" fmla="*/ 0 w 242"/>
                <a:gd name="T19" fmla="*/ 2147483646 h 280"/>
                <a:gd name="T20" fmla="*/ 2147483646 w 242"/>
                <a:gd name="T21" fmla="*/ 2147483646 h 280"/>
                <a:gd name="T22" fmla="*/ 2147483646 w 242"/>
                <a:gd name="T23" fmla="*/ 2147483646 h 280"/>
                <a:gd name="T24" fmla="*/ 2147483646 w 242"/>
                <a:gd name="T25" fmla="*/ 2147483646 h 280"/>
                <a:gd name="T26" fmla="*/ 2147483646 w 242"/>
                <a:gd name="T27" fmla="*/ 2147483646 h 280"/>
                <a:gd name="T28" fmla="*/ 2147483646 w 242"/>
                <a:gd name="T29" fmla="*/ 2147483646 h 280"/>
                <a:gd name="T30" fmla="*/ 2147483646 w 242"/>
                <a:gd name="T31" fmla="*/ 2147483646 h 280"/>
                <a:gd name="T32" fmla="*/ 2147483646 w 242"/>
                <a:gd name="T33" fmla="*/ 2147483646 h 280"/>
                <a:gd name="T34" fmla="*/ 2147483646 w 242"/>
                <a:gd name="T35" fmla="*/ 2147483646 h 280"/>
                <a:gd name="T36" fmla="*/ 2147483646 w 242"/>
                <a:gd name="T37" fmla="*/ 2147483646 h 280"/>
                <a:gd name="T38" fmla="*/ 2147483646 w 242"/>
                <a:gd name="T39" fmla="*/ 2147483646 h 280"/>
                <a:gd name="T40" fmla="*/ 2147483646 w 242"/>
                <a:gd name="T41" fmla="*/ 2147483646 h 280"/>
                <a:gd name="T42" fmla="*/ 2147483646 w 242"/>
                <a:gd name="T43" fmla="*/ 2147483646 h 280"/>
                <a:gd name="T44" fmla="*/ 2147483646 w 242"/>
                <a:gd name="T45" fmla="*/ 2147483646 h 280"/>
                <a:gd name="T46" fmla="*/ 2147483646 w 242"/>
                <a:gd name="T47" fmla="*/ 2147483646 h 280"/>
                <a:gd name="T48" fmla="*/ 2147483646 w 242"/>
                <a:gd name="T49" fmla="*/ 2147483646 h 280"/>
                <a:gd name="T50" fmla="*/ 2147483646 w 242"/>
                <a:gd name="T51" fmla="*/ 2147483646 h 280"/>
                <a:gd name="T52" fmla="*/ 2147483646 w 242"/>
                <a:gd name="T53" fmla="*/ 2147483646 h 280"/>
                <a:gd name="T54" fmla="*/ 2147483646 w 242"/>
                <a:gd name="T55" fmla="*/ 2147483646 h 280"/>
                <a:gd name="T56" fmla="*/ 2147483646 w 242"/>
                <a:gd name="T57" fmla="*/ 2147483646 h 280"/>
                <a:gd name="T58" fmla="*/ 2147483646 w 242"/>
                <a:gd name="T59" fmla="*/ 2147483646 h 280"/>
                <a:gd name="T60" fmla="*/ 2147483646 w 242"/>
                <a:gd name="T61" fmla="*/ 2147483646 h 280"/>
                <a:gd name="T62" fmla="*/ 2147483646 w 242"/>
                <a:gd name="T63" fmla="*/ 2147483646 h 280"/>
                <a:gd name="T64" fmla="*/ 2147483646 w 242"/>
                <a:gd name="T65" fmla="*/ 2147483646 h 280"/>
                <a:gd name="T66" fmla="*/ 2147483646 w 242"/>
                <a:gd name="T67" fmla="*/ 2147483646 h 280"/>
                <a:gd name="T68" fmla="*/ 2147483646 w 242"/>
                <a:gd name="T69" fmla="*/ 2147483646 h 280"/>
                <a:gd name="T70" fmla="*/ 2147483646 w 242"/>
                <a:gd name="T71" fmla="*/ 2147483646 h 280"/>
                <a:gd name="T72" fmla="*/ 2147483646 w 242"/>
                <a:gd name="T73" fmla="*/ 2147483646 h 280"/>
                <a:gd name="T74" fmla="*/ 2147483646 w 242"/>
                <a:gd name="T75" fmla="*/ 2147483646 h 280"/>
                <a:gd name="T76" fmla="*/ 2147483646 w 242"/>
                <a:gd name="T77" fmla="*/ 2147483646 h 280"/>
                <a:gd name="T78" fmla="*/ 2147483646 w 242"/>
                <a:gd name="T79" fmla="*/ 2147483646 h 280"/>
                <a:gd name="T80" fmla="*/ 2147483646 w 242"/>
                <a:gd name="T81" fmla="*/ 2147483646 h 280"/>
                <a:gd name="T82" fmla="*/ 2147483646 w 242"/>
                <a:gd name="T83" fmla="*/ 2147483646 h 280"/>
                <a:gd name="T84" fmla="*/ 2147483646 w 242"/>
                <a:gd name="T85" fmla="*/ 2147483646 h 280"/>
                <a:gd name="T86" fmla="*/ 2147483646 w 242"/>
                <a:gd name="T87" fmla="*/ 2147483646 h 280"/>
                <a:gd name="T88" fmla="*/ 2147483646 w 242"/>
                <a:gd name="T89" fmla="*/ 2147483646 h 280"/>
                <a:gd name="T90" fmla="*/ 2147483646 w 242"/>
                <a:gd name="T91" fmla="*/ 2147483646 h 2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1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3175">
              <a:noFill/>
              <a:round/>
            </a:ln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1" name="安徽"/>
            <p:cNvSpPr/>
            <p:nvPr/>
          </p:nvSpPr>
          <p:spPr bwMode="auto">
            <a:xfrm>
              <a:off x="4768562" y="3786470"/>
              <a:ext cx="561218" cy="685171"/>
            </a:xfrm>
            <a:custGeom>
              <a:gdLst>
                <a:gd name="T0" fmla="*/ 2147483646 w 306"/>
                <a:gd name="T1" fmla="*/ 2147483646 h 374"/>
                <a:gd name="T2" fmla="*/ 2147483646 w 306"/>
                <a:gd name="T3" fmla="*/ 2147483646 h 374"/>
                <a:gd name="T4" fmla="*/ 2147483646 w 306"/>
                <a:gd name="T5" fmla="*/ 2147483646 h 374"/>
                <a:gd name="T6" fmla="*/ 2147483646 w 306"/>
                <a:gd name="T7" fmla="*/ 2147483646 h 374"/>
                <a:gd name="T8" fmla="*/ 2147483646 w 306"/>
                <a:gd name="T9" fmla="*/ 2147483646 h 374"/>
                <a:gd name="T10" fmla="*/ 2147483646 w 306"/>
                <a:gd name="T11" fmla="*/ 2147483646 h 374"/>
                <a:gd name="T12" fmla="*/ 2147483646 w 306"/>
                <a:gd name="T13" fmla="*/ 2147483646 h 374"/>
                <a:gd name="T14" fmla="*/ 2147483646 w 306"/>
                <a:gd name="T15" fmla="*/ 2147483646 h 374"/>
                <a:gd name="T16" fmla="*/ 2147483646 w 306"/>
                <a:gd name="T17" fmla="*/ 2147483646 h 374"/>
                <a:gd name="T18" fmla="*/ 2147483646 w 306"/>
                <a:gd name="T19" fmla="*/ 2147483646 h 374"/>
                <a:gd name="T20" fmla="*/ 2147483646 w 306"/>
                <a:gd name="T21" fmla="*/ 2147483646 h 374"/>
                <a:gd name="T22" fmla="*/ 2147483646 w 306"/>
                <a:gd name="T23" fmla="*/ 2147483646 h 374"/>
                <a:gd name="T24" fmla="*/ 2147483646 w 306"/>
                <a:gd name="T25" fmla="*/ 2147483646 h 374"/>
                <a:gd name="T26" fmla="*/ 2147483646 w 306"/>
                <a:gd name="T27" fmla="*/ 2147483646 h 374"/>
                <a:gd name="T28" fmla="*/ 2147483646 w 306"/>
                <a:gd name="T29" fmla="*/ 2147483646 h 374"/>
                <a:gd name="T30" fmla="*/ 2147483646 w 306"/>
                <a:gd name="T31" fmla="*/ 2147483646 h 374"/>
                <a:gd name="T32" fmla="*/ 2147483646 w 306"/>
                <a:gd name="T33" fmla="*/ 2147483646 h 374"/>
                <a:gd name="T34" fmla="*/ 2147483646 w 306"/>
                <a:gd name="T35" fmla="*/ 2147483646 h 374"/>
                <a:gd name="T36" fmla="*/ 2147483646 w 306"/>
                <a:gd name="T37" fmla="*/ 2147483646 h 374"/>
                <a:gd name="T38" fmla="*/ 2147483646 w 306"/>
                <a:gd name="T39" fmla="*/ 2147483646 h 374"/>
                <a:gd name="T40" fmla="*/ 2147483646 w 306"/>
                <a:gd name="T41" fmla="*/ 2147483646 h 374"/>
                <a:gd name="T42" fmla="*/ 2147483646 w 306"/>
                <a:gd name="T43" fmla="*/ 2147483646 h 374"/>
                <a:gd name="T44" fmla="*/ 2147483646 w 306"/>
                <a:gd name="T45" fmla="*/ 2147483646 h 374"/>
                <a:gd name="T46" fmla="*/ 2147483646 w 306"/>
                <a:gd name="T47" fmla="*/ 2147483646 h 374"/>
                <a:gd name="T48" fmla="*/ 2147483646 w 306"/>
                <a:gd name="T49" fmla="*/ 2147483646 h 374"/>
                <a:gd name="T50" fmla="*/ 2147483646 w 306"/>
                <a:gd name="T51" fmla="*/ 2147483646 h 374"/>
                <a:gd name="T52" fmla="*/ 2147483646 w 306"/>
                <a:gd name="T53" fmla="*/ 2147483646 h 374"/>
                <a:gd name="T54" fmla="*/ 2147483646 w 306"/>
                <a:gd name="T55" fmla="*/ 2147483646 h 374"/>
                <a:gd name="T56" fmla="*/ 2147483646 w 306"/>
                <a:gd name="T57" fmla="*/ 2147483646 h 374"/>
                <a:gd name="T58" fmla="*/ 2147483646 w 306"/>
                <a:gd name="T59" fmla="*/ 2147483646 h 374"/>
                <a:gd name="T60" fmla="*/ 2147483646 w 306"/>
                <a:gd name="T61" fmla="*/ 2147483646 h 374"/>
                <a:gd name="T62" fmla="*/ 2147483646 w 306"/>
                <a:gd name="T63" fmla="*/ 2147483646 h 374"/>
                <a:gd name="T64" fmla="*/ 2147483646 w 306"/>
                <a:gd name="T65" fmla="*/ 2147483646 h 374"/>
                <a:gd name="T66" fmla="*/ 2147483646 w 306"/>
                <a:gd name="T67" fmla="*/ 2147483646 h 374"/>
                <a:gd name="T68" fmla="*/ 2147483646 w 306"/>
                <a:gd name="T69" fmla="*/ 2147483646 h 374"/>
                <a:gd name="T70" fmla="*/ 2147483646 w 306"/>
                <a:gd name="T71" fmla="*/ 2147483646 h 374"/>
                <a:gd name="T72" fmla="*/ 2147483646 w 306"/>
                <a:gd name="T73" fmla="*/ 2147483646 h 374"/>
                <a:gd name="T74" fmla="*/ 2147483646 w 306"/>
                <a:gd name="T75" fmla="*/ 2147483646 h 374"/>
                <a:gd name="T76" fmla="*/ 2147483646 w 306"/>
                <a:gd name="T77" fmla="*/ 2147483646 h 374"/>
                <a:gd name="T78" fmla="*/ 2147483646 w 306"/>
                <a:gd name="T79" fmla="*/ 2147483646 h 374"/>
                <a:gd name="T80" fmla="*/ 2147483646 w 306"/>
                <a:gd name="T81" fmla="*/ 2147483646 h 374"/>
                <a:gd name="T82" fmla="*/ 2147483646 w 306"/>
                <a:gd name="T83" fmla="*/ 2147483646 h 374"/>
                <a:gd name="T84" fmla="*/ 2147483646 w 306"/>
                <a:gd name="T85" fmla="*/ 2147483646 h 374"/>
                <a:gd name="T86" fmla="*/ 2147483646 w 306"/>
                <a:gd name="T87" fmla="*/ 2147483646 h 374"/>
                <a:gd name="T88" fmla="*/ 2147483646 w 306"/>
                <a:gd name="T89" fmla="*/ 2147483646 h 374"/>
                <a:gd name="T90" fmla="*/ 2147483646 w 306"/>
                <a:gd name="T91" fmla="*/ 2147483646 h 374"/>
                <a:gd name="T92" fmla="*/ 2147483646 w 306"/>
                <a:gd name="T93" fmla="*/ 2147483646 h 374"/>
                <a:gd name="T94" fmla="*/ 2147483646 w 306"/>
                <a:gd name="T95" fmla="*/ 2147483646 h 374"/>
                <a:gd name="T96" fmla="*/ 2147483646 w 306"/>
                <a:gd name="T97" fmla="*/ 2147483646 h 374"/>
                <a:gd name="T98" fmla="*/ 2147483646 w 306"/>
                <a:gd name="T99" fmla="*/ 2147483646 h 374"/>
                <a:gd name="T100" fmla="*/ 2147483646 w 306"/>
                <a:gd name="T101" fmla="*/ 2147483646 h 374"/>
                <a:gd name="T102" fmla="*/ 2147483646 w 306"/>
                <a:gd name="T103" fmla="*/ 2147483646 h 374"/>
                <a:gd name="T104" fmla="*/ 2147483646 w 306"/>
                <a:gd name="T105" fmla="*/ 2147483646 h 374"/>
                <a:gd name="T106" fmla="*/ 2147483646 w 306"/>
                <a:gd name="T107" fmla="*/ 2147483646 h 374"/>
                <a:gd name="T108" fmla="*/ 2147483646 w 306"/>
                <a:gd name="T109" fmla="*/ 2147483646 h 374"/>
                <a:gd name="T110" fmla="*/ 2147483646 w 306"/>
                <a:gd name="T111" fmla="*/ 2147483646 h 374"/>
                <a:gd name="T112" fmla="*/ 2147483646 w 306"/>
                <a:gd name="T113" fmla="*/ 2147483646 h 374"/>
                <a:gd name="T114" fmla="*/ 2147483646 w 306"/>
                <a:gd name="T115" fmla="*/ 2147483646 h 3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3175">
              <a:noFill/>
              <a:round/>
            </a:ln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2" name="天津"/>
            <p:cNvSpPr/>
            <p:nvPr/>
          </p:nvSpPr>
          <p:spPr bwMode="auto">
            <a:xfrm>
              <a:off x="4878605" y="2995043"/>
              <a:ext cx="146723" cy="212513"/>
            </a:xfrm>
            <a:custGeom>
              <a:gdLst>
                <a:gd name="T0" fmla="*/ 2147483646 w 80"/>
                <a:gd name="T1" fmla="*/ 2147483646 h 116"/>
                <a:gd name="T2" fmla="*/ 2147483646 w 80"/>
                <a:gd name="T3" fmla="*/ 0 h 116"/>
                <a:gd name="T4" fmla="*/ 2147483646 w 80"/>
                <a:gd name="T5" fmla="*/ 0 h 116"/>
                <a:gd name="T6" fmla="*/ 2147483646 w 80"/>
                <a:gd name="T7" fmla="*/ 2147483646 h 116"/>
                <a:gd name="T8" fmla="*/ 2147483646 w 80"/>
                <a:gd name="T9" fmla="*/ 2147483646 h 116"/>
                <a:gd name="T10" fmla="*/ 2147483646 w 80"/>
                <a:gd name="T11" fmla="*/ 2147483646 h 116"/>
                <a:gd name="T12" fmla="*/ 2147483646 w 80"/>
                <a:gd name="T13" fmla="*/ 2147483646 h 116"/>
                <a:gd name="T14" fmla="*/ 2147483646 w 80"/>
                <a:gd name="T15" fmla="*/ 2147483646 h 116"/>
                <a:gd name="T16" fmla="*/ 2147483646 w 80"/>
                <a:gd name="T17" fmla="*/ 2147483646 h 116"/>
                <a:gd name="T18" fmla="*/ 2147483646 w 80"/>
                <a:gd name="T19" fmla="*/ 2147483646 h 116"/>
                <a:gd name="T20" fmla="*/ 2147483646 w 80"/>
                <a:gd name="T21" fmla="*/ 2147483646 h 116"/>
                <a:gd name="T22" fmla="*/ 2147483646 w 80"/>
                <a:gd name="T23" fmla="*/ 2147483646 h 116"/>
                <a:gd name="T24" fmla="*/ 2147483646 w 80"/>
                <a:gd name="T25" fmla="*/ 2147483646 h 116"/>
                <a:gd name="T26" fmla="*/ 2147483646 w 80"/>
                <a:gd name="T27" fmla="*/ 2147483646 h 116"/>
                <a:gd name="T28" fmla="*/ 2147483646 w 80"/>
                <a:gd name="T29" fmla="*/ 2147483646 h 116"/>
                <a:gd name="T30" fmla="*/ 2147483646 w 80"/>
                <a:gd name="T31" fmla="*/ 2147483646 h 116"/>
                <a:gd name="T32" fmla="*/ 2147483646 w 80"/>
                <a:gd name="T33" fmla="*/ 2147483646 h 116"/>
                <a:gd name="T34" fmla="*/ 0 w 80"/>
                <a:gd name="T35" fmla="*/ 2147483646 h 116"/>
                <a:gd name="T36" fmla="*/ 0 w 80"/>
                <a:gd name="T37" fmla="*/ 2147483646 h 116"/>
                <a:gd name="T38" fmla="*/ 0 w 80"/>
                <a:gd name="T39" fmla="*/ 2147483646 h 116"/>
                <a:gd name="T40" fmla="*/ 0 w 80"/>
                <a:gd name="T41" fmla="*/ 2147483646 h 116"/>
                <a:gd name="T42" fmla="*/ 2147483646 w 80"/>
                <a:gd name="T43" fmla="*/ 2147483646 h 116"/>
                <a:gd name="T44" fmla="*/ 2147483646 w 80"/>
                <a:gd name="T45" fmla="*/ 2147483646 h 116"/>
                <a:gd name="T46" fmla="*/ 2147483646 w 80"/>
                <a:gd name="T47" fmla="*/ 2147483646 h 116"/>
                <a:gd name="T48" fmla="*/ 2147483646 w 80"/>
                <a:gd name="T49" fmla="*/ 2147483646 h 116"/>
                <a:gd name="T50" fmla="*/ 2147483646 w 80"/>
                <a:gd name="T51" fmla="*/ 2147483646 h 116"/>
                <a:gd name="T52" fmla="*/ 2147483646 w 80"/>
                <a:gd name="T53" fmla="*/ 2147483646 h 116"/>
                <a:gd name="T54" fmla="*/ 2147483646 w 80"/>
                <a:gd name="T55" fmla="*/ 2147483646 h 116"/>
                <a:gd name="T56" fmla="*/ 2147483646 w 80"/>
                <a:gd name="T57" fmla="*/ 2147483646 h 116"/>
                <a:gd name="T58" fmla="*/ 2147483646 w 80"/>
                <a:gd name="T59" fmla="*/ 2147483646 h 116"/>
                <a:gd name="T60" fmla="*/ 2147483646 w 80"/>
                <a:gd name="T61" fmla="*/ 2147483646 h 116"/>
                <a:gd name="T62" fmla="*/ 2147483646 w 80"/>
                <a:gd name="T63" fmla="*/ 2147483646 h 116"/>
                <a:gd name="T64" fmla="*/ 2147483646 w 80"/>
                <a:gd name="T65" fmla="*/ 2147483646 h 116"/>
                <a:gd name="T66" fmla="*/ 2147483646 w 80"/>
                <a:gd name="T67" fmla="*/ 2147483646 h 116"/>
                <a:gd name="T68" fmla="*/ 2147483646 w 80"/>
                <a:gd name="T69" fmla="*/ 2147483646 h 116"/>
                <a:gd name="T70" fmla="*/ 2147483646 w 80"/>
                <a:gd name="T71" fmla="*/ 2147483646 h 116"/>
                <a:gd name="T72" fmla="*/ 2147483646 w 80"/>
                <a:gd name="T73" fmla="*/ 2147483646 h 116"/>
                <a:gd name="T74" fmla="*/ 2147483646 w 80"/>
                <a:gd name="T75" fmla="*/ 2147483646 h 116"/>
                <a:gd name="T76" fmla="*/ 2147483646 w 80"/>
                <a:gd name="T77" fmla="*/ 2147483646 h 116"/>
                <a:gd name="T78" fmla="*/ 2147483646 w 80"/>
                <a:gd name="T79" fmla="*/ 2147483646 h 116"/>
                <a:gd name="T80" fmla="*/ 2147483646 w 80"/>
                <a:gd name="T81" fmla="*/ 2147483646 h 116"/>
                <a:gd name="T82" fmla="*/ 2147483646 w 80"/>
                <a:gd name="T83" fmla="*/ 2147483646 h 116"/>
                <a:gd name="T84" fmla="*/ 2147483646 w 80"/>
                <a:gd name="T85" fmla="*/ 2147483646 h 116"/>
                <a:gd name="T86" fmla="*/ 2147483646 w 80"/>
                <a:gd name="T87" fmla="*/ 2147483646 h 116"/>
                <a:gd name="T88" fmla="*/ 2147483646 w 80"/>
                <a:gd name="T89" fmla="*/ 2147483646 h 116"/>
                <a:gd name="T90" fmla="*/ 2147483646 w 80"/>
                <a:gd name="T91" fmla="*/ 2147483646 h 116"/>
                <a:gd name="T92" fmla="*/ 2147483646 w 80"/>
                <a:gd name="T93" fmla="*/ 2147483646 h 116"/>
                <a:gd name="T94" fmla="*/ 2147483646 w 80"/>
                <a:gd name="T95" fmla="*/ 2147483646 h 1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" h="115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3175">
              <a:noFill/>
              <a:round/>
            </a:ln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3" name="北京"/>
            <p:cNvSpPr/>
            <p:nvPr/>
          </p:nvSpPr>
          <p:spPr bwMode="auto">
            <a:xfrm>
              <a:off x="4731881" y="2899779"/>
              <a:ext cx="194409" cy="208849"/>
            </a:xfrm>
            <a:custGeom>
              <a:gdLst>
                <a:gd name="T0" fmla="*/ 2147483646 w 106"/>
                <a:gd name="T1" fmla="*/ 2147483646 h 114"/>
                <a:gd name="T2" fmla="*/ 2147483646 w 106"/>
                <a:gd name="T3" fmla="*/ 2147483646 h 114"/>
                <a:gd name="T4" fmla="*/ 2147483646 w 106"/>
                <a:gd name="T5" fmla="*/ 2147483646 h 114"/>
                <a:gd name="T6" fmla="*/ 2147483646 w 106"/>
                <a:gd name="T7" fmla="*/ 2147483646 h 114"/>
                <a:gd name="T8" fmla="*/ 2147483646 w 106"/>
                <a:gd name="T9" fmla="*/ 2147483646 h 114"/>
                <a:gd name="T10" fmla="*/ 2147483646 w 106"/>
                <a:gd name="T11" fmla="*/ 2147483646 h 114"/>
                <a:gd name="T12" fmla="*/ 2147483646 w 106"/>
                <a:gd name="T13" fmla="*/ 2147483646 h 114"/>
                <a:gd name="T14" fmla="*/ 2147483646 w 106"/>
                <a:gd name="T15" fmla="*/ 2147483646 h 114"/>
                <a:gd name="T16" fmla="*/ 2147483646 w 106"/>
                <a:gd name="T17" fmla="*/ 2147483646 h 114"/>
                <a:gd name="T18" fmla="*/ 0 w 106"/>
                <a:gd name="T19" fmla="*/ 2147483646 h 114"/>
                <a:gd name="T20" fmla="*/ 2147483646 w 106"/>
                <a:gd name="T21" fmla="*/ 2147483646 h 114"/>
                <a:gd name="T22" fmla="*/ 2147483646 w 106"/>
                <a:gd name="T23" fmla="*/ 2147483646 h 114"/>
                <a:gd name="T24" fmla="*/ 2147483646 w 106"/>
                <a:gd name="T25" fmla="*/ 2147483646 h 114"/>
                <a:gd name="T26" fmla="*/ 2147483646 w 106"/>
                <a:gd name="T27" fmla="*/ 2147483646 h 114"/>
                <a:gd name="T28" fmla="*/ 2147483646 w 106"/>
                <a:gd name="T29" fmla="*/ 2147483646 h 114"/>
                <a:gd name="T30" fmla="*/ 2147483646 w 106"/>
                <a:gd name="T31" fmla="*/ 2147483646 h 114"/>
                <a:gd name="T32" fmla="*/ 2147483646 w 106"/>
                <a:gd name="T33" fmla="*/ 2147483646 h 114"/>
                <a:gd name="T34" fmla="*/ 2147483646 w 106"/>
                <a:gd name="T35" fmla="*/ 2147483646 h 114"/>
                <a:gd name="T36" fmla="*/ 2147483646 w 106"/>
                <a:gd name="T37" fmla="*/ 2147483646 h 114"/>
                <a:gd name="T38" fmla="*/ 2147483646 w 106"/>
                <a:gd name="T39" fmla="*/ 2147483646 h 114"/>
                <a:gd name="T40" fmla="*/ 2147483646 w 106"/>
                <a:gd name="T41" fmla="*/ 2147483646 h 114"/>
                <a:gd name="T42" fmla="*/ 2147483646 w 106"/>
                <a:gd name="T43" fmla="*/ 2147483646 h 114"/>
                <a:gd name="T44" fmla="*/ 2147483646 w 106"/>
                <a:gd name="T45" fmla="*/ 2147483646 h 114"/>
                <a:gd name="T46" fmla="*/ 2147483646 w 106"/>
                <a:gd name="T47" fmla="*/ 2147483646 h 114"/>
                <a:gd name="T48" fmla="*/ 2147483646 w 106"/>
                <a:gd name="T49" fmla="*/ 2147483646 h 114"/>
                <a:gd name="T50" fmla="*/ 2147483646 w 106"/>
                <a:gd name="T51" fmla="*/ 2147483646 h 114"/>
                <a:gd name="T52" fmla="*/ 2147483646 w 106"/>
                <a:gd name="T53" fmla="*/ 2147483646 h 114"/>
                <a:gd name="T54" fmla="*/ 2147483646 w 106"/>
                <a:gd name="T55" fmla="*/ 2147483646 h 114"/>
                <a:gd name="T56" fmla="*/ 2147483646 w 106"/>
                <a:gd name="T57" fmla="*/ 2147483646 h 114"/>
                <a:gd name="T58" fmla="*/ 2147483646 w 106"/>
                <a:gd name="T59" fmla="*/ 2147483646 h 114"/>
                <a:gd name="T60" fmla="*/ 2147483646 w 106"/>
                <a:gd name="T61" fmla="*/ 2147483646 h 114"/>
                <a:gd name="T62" fmla="*/ 2147483646 w 106"/>
                <a:gd name="T63" fmla="*/ 2147483646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5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3175">
              <a:noFill/>
              <a:round/>
            </a:ln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4" name="辽宁"/>
            <p:cNvSpPr/>
            <p:nvPr/>
          </p:nvSpPr>
          <p:spPr bwMode="auto">
            <a:xfrm>
              <a:off x="5062009" y="2485744"/>
              <a:ext cx="689600" cy="655859"/>
            </a:xfrm>
            <a:custGeom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2147483646 w 376"/>
                <a:gd name="T9" fmla="*/ 2147483646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2147483646 w 376"/>
                <a:gd name="T15" fmla="*/ 2147483646 h 358"/>
                <a:gd name="T16" fmla="*/ 2147483646 w 376"/>
                <a:gd name="T17" fmla="*/ 2147483646 h 358"/>
                <a:gd name="T18" fmla="*/ 2147483646 w 376"/>
                <a:gd name="T19" fmla="*/ 2147483646 h 358"/>
                <a:gd name="T20" fmla="*/ 2147483646 w 376"/>
                <a:gd name="T21" fmla="*/ 2147483646 h 358"/>
                <a:gd name="T22" fmla="*/ 2147483646 w 376"/>
                <a:gd name="T23" fmla="*/ 2147483646 h 358"/>
                <a:gd name="T24" fmla="*/ 2147483646 w 376"/>
                <a:gd name="T25" fmla="*/ 2147483646 h 358"/>
                <a:gd name="T26" fmla="*/ 2147483646 w 376"/>
                <a:gd name="T27" fmla="*/ 2147483646 h 358"/>
                <a:gd name="T28" fmla="*/ 2147483646 w 376"/>
                <a:gd name="T29" fmla="*/ 2147483646 h 358"/>
                <a:gd name="T30" fmla="*/ 2147483646 w 376"/>
                <a:gd name="T31" fmla="*/ 2147483646 h 358"/>
                <a:gd name="T32" fmla="*/ 2147483646 w 376"/>
                <a:gd name="T33" fmla="*/ 2147483646 h 358"/>
                <a:gd name="T34" fmla="*/ 2147483646 w 376"/>
                <a:gd name="T35" fmla="*/ 2147483646 h 358"/>
                <a:gd name="T36" fmla="*/ 2147483646 w 376"/>
                <a:gd name="T37" fmla="*/ 2147483646 h 358"/>
                <a:gd name="T38" fmla="*/ 2147483646 w 376"/>
                <a:gd name="T39" fmla="*/ 2147483646 h 358"/>
                <a:gd name="T40" fmla="*/ 2147483646 w 376"/>
                <a:gd name="T41" fmla="*/ 2147483646 h 358"/>
                <a:gd name="T42" fmla="*/ 2147483646 w 376"/>
                <a:gd name="T43" fmla="*/ 2147483646 h 358"/>
                <a:gd name="T44" fmla="*/ 2147483646 w 376"/>
                <a:gd name="T45" fmla="*/ 2147483646 h 358"/>
                <a:gd name="T46" fmla="*/ 2147483646 w 376"/>
                <a:gd name="T47" fmla="*/ 2147483646 h 358"/>
                <a:gd name="T48" fmla="*/ 2147483646 w 376"/>
                <a:gd name="T49" fmla="*/ 2147483646 h 358"/>
                <a:gd name="T50" fmla="*/ 2147483646 w 376"/>
                <a:gd name="T51" fmla="*/ 2147483646 h 358"/>
                <a:gd name="T52" fmla="*/ 2147483646 w 376"/>
                <a:gd name="T53" fmla="*/ 2147483646 h 358"/>
                <a:gd name="T54" fmla="*/ 2147483646 w 376"/>
                <a:gd name="T55" fmla="*/ 2147483646 h 358"/>
                <a:gd name="T56" fmla="*/ 2147483646 w 376"/>
                <a:gd name="T57" fmla="*/ 2147483646 h 358"/>
                <a:gd name="T58" fmla="*/ 2147483646 w 376"/>
                <a:gd name="T59" fmla="*/ 2147483646 h 358"/>
                <a:gd name="T60" fmla="*/ 2147483646 w 376"/>
                <a:gd name="T61" fmla="*/ 2147483646 h 358"/>
                <a:gd name="T62" fmla="*/ 2147483646 w 376"/>
                <a:gd name="T63" fmla="*/ 2147483646 h 358"/>
                <a:gd name="T64" fmla="*/ 2147483646 w 376"/>
                <a:gd name="T65" fmla="*/ 2147483646 h 358"/>
                <a:gd name="T66" fmla="*/ 2147483646 w 376"/>
                <a:gd name="T67" fmla="*/ 2147483646 h 358"/>
                <a:gd name="T68" fmla="*/ 2147483646 w 376"/>
                <a:gd name="T69" fmla="*/ 2147483646 h 358"/>
                <a:gd name="T70" fmla="*/ 2147483646 w 376"/>
                <a:gd name="T71" fmla="*/ 2147483646 h 358"/>
                <a:gd name="T72" fmla="*/ 2147483646 w 376"/>
                <a:gd name="T73" fmla="*/ 2147483646 h 358"/>
                <a:gd name="T74" fmla="*/ 2147483646 w 376"/>
                <a:gd name="T75" fmla="*/ 2147483646 h 358"/>
                <a:gd name="T76" fmla="*/ 2147483646 w 376"/>
                <a:gd name="T77" fmla="*/ 2147483646 h 358"/>
                <a:gd name="T78" fmla="*/ 2147483646 w 376"/>
                <a:gd name="T79" fmla="*/ 2147483646 h 358"/>
                <a:gd name="T80" fmla="*/ 2147483646 w 376"/>
                <a:gd name="T81" fmla="*/ 2147483646 h 358"/>
                <a:gd name="T82" fmla="*/ 2147483646 w 376"/>
                <a:gd name="T83" fmla="*/ 2147483646 h 358"/>
                <a:gd name="T84" fmla="*/ 2147483646 w 376"/>
                <a:gd name="T85" fmla="*/ 2147483646 h 358"/>
                <a:gd name="T86" fmla="*/ 2147483646 w 376"/>
                <a:gd name="T87" fmla="*/ 2147483646 h 358"/>
                <a:gd name="T88" fmla="*/ 2147483646 w 376"/>
                <a:gd name="T89" fmla="*/ 2147483646 h 358"/>
                <a:gd name="T90" fmla="*/ 2147483646 w 376"/>
                <a:gd name="T91" fmla="*/ 2147483646 h 358"/>
                <a:gd name="T92" fmla="*/ 2147483646 w 376"/>
                <a:gd name="T93" fmla="*/ 2147483646 h 358"/>
                <a:gd name="T94" fmla="*/ 2147483646 w 376"/>
                <a:gd name="T95" fmla="*/ 2147483646 h 358"/>
                <a:gd name="T96" fmla="*/ 2147483646 w 376"/>
                <a:gd name="T97" fmla="*/ 2147483646 h 358"/>
                <a:gd name="T98" fmla="*/ 2147483646 w 376"/>
                <a:gd name="T99" fmla="*/ 2147483646 h 358"/>
                <a:gd name="T100" fmla="*/ 2147483646 w 376"/>
                <a:gd name="T101" fmla="*/ 2147483646 h 358"/>
                <a:gd name="T102" fmla="*/ 2147483646 w 376"/>
                <a:gd name="T103" fmla="*/ 2147483646 h 358"/>
                <a:gd name="T104" fmla="*/ 2147483646 w 376"/>
                <a:gd name="T105" fmla="*/ 0 h 358"/>
                <a:gd name="T106" fmla="*/ 2147483646 w 376"/>
                <a:gd name="T107" fmla="*/ 2147483646 h 358"/>
                <a:gd name="T108" fmla="*/ 2147483646 w 376"/>
                <a:gd name="T109" fmla="*/ 2147483646 h 358"/>
                <a:gd name="T110" fmla="*/ 2147483646 w 376"/>
                <a:gd name="T111" fmla="*/ 2147483646 h 358"/>
                <a:gd name="T112" fmla="*/ 2147483646 w 376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3175">
              <a:noFill/>
              <a:round/>
            </a:ln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5" name="吉林"/>
            <p:cNvSpPr/>
            <p:nvPr/>
          </p:nvSpPr>
          <p:spPr bwMode="auto">
            <a:xfrm>
              <a:off x="5216069" y="2090030"/>
              <a:ext cx="983048" cy="666851"/>
            </a:xfrm>
            <a:custGeom>
              <a:gdLst>
                <a:gd name="T0" fmla="*/ 2147483646 w 536"/>
                <a:gd name="T1" fmla="*/ 2147483646 h 364"/>
                <a:gd name="T2" fmla="*/ 2147483646 w 536"/>
                <a:gd name="T3" fmla="*/ 2147483646 h 364"/>
                <a:gd name="T4" fmla="*/ 2147483646 w 536"/>
                <a:gd name="T5" fmla="*/ 2147483646 h 364"/>
                <a:gd name="T6" fmla="*/ 2147483646 w 536"/>
                <a:gd name="T7" fmla="*/ 2147483646 h 364"/>
                <a:gd name="T8" fmla="*/ 2147483646 w 536"/>
                <a:gd name="T9" fmla="*/ 2147483646 h 364"/>
                <a:gd name="T10" fmla="*/ 2147483646 w 536"/>
                <a:gd name="T11" fmla="*/ 2147483646 h 364"/>
                <a:gd name="T12" fmla="*/ 2147483646 w 536"/>
                <a:gd name="T13" fmla="*/ 2147483646 h 364"/>
                <a:gd name="T14" fmla="*/ 2147483646 w 536"/>
                <a:gd name="T15" fmla="*/ 2147483646 h 364"/>
                <a:gd name="T16" fmla="*/ 2147483646 w 536"/>
                <a:gd name="T17" fmla="*/ 2147483646 h 364"/>
                <a:gd name="T18" fmla="*/ 2147483646 w 536"/>
                <a:gd name="T19" fmla="*/ 2147483646 h 364"/>
                <a:gd name="T20" fmla="*/ 2147483646 w 536"/>
                <a:gd name="T21" fmla="*/ 2147483646 h 364"/>
                <a:gd name="T22" fmla="*/ 2147483646 w 536"/>
                <a:gd name="T23" fmla="*/ 2147483646 h 364"/>
                <a:gd name="T24" fmla="*/ 2147483646 w 536"/>
                <a:gd name="T25" fmla="*/ 2147483646 h 364"/>
                <a:gd name="T26" fmla="*/ 2147483646 w 536"/>
                <a:gd name="T27" fmla="*/ 2147483646 h 364"/>
                <a:gd name="T28" fmla="*/ 2147483646 w 536"/>
                <a:gd name="T29" fmla="*/ 2147483646 h 364"/>
                <a:gd name="T30" fmla="*/ 2147483646 w 536"/>
                <a:gd name="T31" fmla="*/ 2147483646 h 364"/>
                <a:gd name="T32" fmla="*/ 2147483646 w 536"/>
                <a:gd name="T33" fmla="*/ 2147483646 h 364"/>
                <a:gd name="T34" fmla="*/ 2147483646 w 536"/>
                <a:gd name="T35" fmla="*/ 2147483646 h 364"/>
                <a:gd name="T36" fmla="*/ 2147483646 w 536"/>
                <a:gd name="T37" fmla="*/ 2147483646 h 364"/>
                <a:gd name="T38" fmla="*/ 2147483646 w 536"/>
                <a:gd name="T39" fmla="*/ 2147483646 h 364"/>
                <a:gd name="T40" fmla="*/ 2147483646 w 536"/>
                <a:gd name="T41" fmla="*/ 2147483646 h 364"/>
                <a:gd name="T42" fmla="*/ 2147483646 w 536"/>
                <a:gd name="T43" fmla="*/ 2147483646 h 364"/>
                <a:gd name="T44" fmla="*/ 2147483646 w 536"/>
                <a:gd name="T45" fmla="*/ 2147483646 h 364"/>
                <a:gd name="T46" fmla="*/ 2147483646 w 536"/>
                <a:gd name="T47" fmla="*/ 2147483646 h 364"/>
                <a:gd name="T48" fmla="*/ 2147483646 w 536"/>
                <a:gd name="T49" fmla="*/ 2147483646 h 364"/>
                <a:gd name="T50" fmla="*/ 2147483646 w 536"/>
                <a:gd name="T51" fmla="*/ 2147483646 h 364"/>
                <a:gd name="T52" fmla="*/ 2147483646 w 536"/>
                <a:gd name="T53" fmla="*/ 2147483646 h 364"/>
                <a:gd name="T54" fmla="*/ 2147483646 w 536"/>
                <a:gd name="T55" fmla="*/ 2147483646 h 364"/>
                <a:gd name="T56" fmla="*/ 2147483646 w 536"/>
                <a:gd name="T57" fmla="*/ 2147483646 h 364"/>
                <a:gd name="T58" fmla="*/ 2147483646 w 536"/>
                <a:gd name="T59" fmla="*/ 2147483646 h 364"/>
                <a:gd name="T60" fmla="*/ 2147483646 w 536"/>
                <a:gd name="T61" fmla="*/ 2147483646 h 364"/>
                <a:gd name="T62" fmla="*/ 2147483646 w 536"/>
                <a:gd name="T63" fmla="*/ 2147483646 h 364"/>
                <a:gd name="T64" fmla="*/ 2147483646 w 536"/>
                <a:gd name="T65" fmla="*/ 2147483646 h 364"/>
                <a:gd name="T66" fmla="*/ 2147483646 w 536"/>
                <a:gd name="T67" fmla="*/ 2147483646 h 364"/>
                <a:gd name="T68" fmla="*/ 2147483646 w 536"/>
                <a:gd name="T69" fmla="*/ 2147483646 h 364"/>
                <a:gd name="T70" fmla="*/ 2147483646 w 536"/>
                <a:gd name="T71" fmla="*/ 2147483646 h 364"/>
                <a:gd name="T72" fmla="*/ 2147483646 w 536"/>
                <a:gd name="T73" fmla="*/ 2147483646 h 364"/>
                <a:gd name="T74" fmla="*/ 2147483646 w 536"/>
                <a:gd name="T75" fmla="*/ 2147483646 h 364"/>
                <a:gd name="T76" fmla="*/ 2147483646 w 536"/>
                <a:gd name="T77" fmla="*/ 2147483646 h 364"/>
                <a:gd name="T78" fmla="*/ 2147483646 w 536"/>
                <a:gd name="T79" fmla="*/ 2147483646 h 364"/>
                <a:gd name="T80" fmla="*/ 2147483646 w 536"/>
                <a:gd name="T81" fmla="*/ 2147483646 h 364"/>
                <a:gd name="T82" fmla="*/ 2147483646 w 536"/>
                <a:gd name="T83" fmla="*/ 2147483646 h 364"/>
                <a:gd name="T84" fmla="*/ 2147483646 w 536"/>
                <a:gd name="T85" fmla="*/ 2147483646 h 364"/>
                <a:gd name="T86" fmla="*/ 2147483646 w 536"/>
                <a:gd name="T87" fmla="*/ 2147483646 h 364"/>
                <a:gd name="T88" fmla="*/ 2147483646 w 536"/>
                <a:gd name="T89" fmla="*/ 2147483646 h 364"/>
                <a:gd name="T90" fmla="*/ 2147483646 w 536"/>
                <a:gd name="T91" fmla="*/ 2147483646 h 364"/>
                <a:gd name="T92" fmla="*/ 2147483646 w 536"/>
                <a:gd name="T93" fmla="*/ 2147483646 h 364"/>
                <a:gd name="T94" fmla="*/ 2147483646 w 536"/>
                <a:gd name="T95" fmla="*/ 2147483646 h 364"/>
                <a:gd name="T96" fmla="*/ 2147483646 w 536"/>
                <a:gd name="T97" fmla="*/ 2147483646 h 364"/>
                <a:gd name="T98" fmla="*/ 2147483646 w 536"/>
                <a:gd name="T99" fmla="*/ 2147483646 h 364"/>
                <a:gd name="T100" fmla="*/ 2147483646 w 536"/>
                <a:gd name="T101" fmla="*/ 2147483646 h 364"/>
                <a:gd name="T102" fmla="*/ 2147483646 w 536"/>
                <a:gd name="T103" fmla="*/ 2147483646 h 3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3175">
              <a:noFill/>
              <a:round/>
            </a:ln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6" name="黑龙江"/>
            <p:cNvSpPr/>
            <p:nvPr/>
          </p:nvSpPr>
          <p:spPr bwMode="auto">
            <a:xfrm>
              <a:off x="5006988" y="1148378"/>
              <a:ext cx="1316844" cy="1194469"/>
            </a:xfrm>
            <a:custGeom>
              <a:gdLst>
                <a:gd name="T0" fmla="*/ 2147483646 w 718"/>
                <a:gd name="T1" fmla="*/ 2147483646 h 652"/>
                <a:gd name="T2" fmla="*/ 2147483646 w 718"/>
                <a:gd name="T3" fmla="*/ 2147483646 h 652"/>
                <a:gd name="T4" fmla="*/ 2147483646 w 718"/>
                <a:gd name="T5" fmla="*/ 2147483646 h 652"/>
                <a:gd name="T6" fmla="*/ 2147483646 w 718"/>
                <a:gd name="T7" fmla="*/ 2147483646 h 652"/>
                <a:gd name="T8" fmla="*/ 2147483646 w 718"/>
                <a:gd name="T9" fmla="*/ 2147483646 h 652"/>
                <a:gd name="T10" fmla="*/ 2147483646 w 718"/>
                <a:gd name="T11" fmla="*/ 2147483646 h 652"/>
                <a:gd name="T12" fmla="*/ 2147483646 w 718"/>
                <a:gd name="T13" fmla="*/ 2147483646 h 652"/>
                <a:gd name="T14" fmla="*/ 2147483646 w 718"/>
                <a:gd name="T15" fmla="*/ 2147483646 h 652"/>
                <a:gd name="T16" fmla="*/ 2147483646 w 718"/>
                <a:gd name="T17" fmla="*/ 2147483646 h 652"/>
                <a:gd name="T18" fmla="*/ 2147483646 w 718"/>
                <a:gd name="T19" fmla="*/ 2147483646 h 652"/>
                <a:gd name="T20" fmla="*/ 2147483646 w 718"/>
                <a:gd name="T21" fmla="*/ 2147483646 h 652"/>
                <a:gd name="T22" fmla="*/ 2147483646 w 718"/>
                <a:gd name="T23" fmla="*/ 2147483646 h 652"/>
                <a:gd name="T24" fmla="*/ 2147483646 w 718"/>
                <a:gd name="T25" fmla="*/ 2147483646 h 652"/>
                <a:gd name="T26" fmla="*/ 2147483646 w 718"/>
                <a:gd name="T27" fmla="*/ 0 h 652"/>
                <a:gd name="T28" fmla="*/ 2147483646 w 718"/>
                <a:gd name="T29" fmla="*/ 2147483646 h 652"/>
                <a:gd name="T30" fmla="*/ 2147483646 w 718"/>
                <a:gd name="T31" fmla="*/ 2147483646 h 652"/>
                <a:gd name="T32" fmla="*/ 0 w 718"/>
                <a:gd name="T33" fmla="*/ 2147483646 h 652"/>
                <a:gd name="T34" fmla="*/ 2147483646 w 718"/>
                <a:gd name="T35" fmla="*/ 2147483646 h 652"/>
                <a:gd name="T36" fmla="*/ 2147483646 w 718"/>
                <a:gd name="T37" fmla="*/ 2147483646 h 652"/>
                <a:gd name="T38" fmla="*/ 2147483646 w 718"/>
                <a:gd name="T39" fmla="*/ 2147483646 h 652"/>
                <a:gd name="T40" fmla="*/ 2147483646 w 718"/>
                <a:gd name="T41" fmla="*/ 2147483646 h 652"/>
                <a:gd name="T42" fmla="*/ 2147483646 w 718"/>
                <a:gd name="T43" fmla="*/ 2147483646 h 652"/>
                <a:gd name="T44" fmla="*/ 2147483646 w 718"/>
                <a:gd name="T45" fmla="*/ 2147483646 h 652"/>
                <a:gd name="T46" fmla="*/ 2147483646 w 718"/>
                <a:gd name="T47" fmla="*/ 2147483646 h 652"/>
                <a:gd name="T48" fmla="*/ 2147483646 w 718"/>
                <a:gd name="T49" fmla="*/ 2147483646 h 652"/>
                <a:gd name="T50" fmla="*/ 2147483646 w 718"/>
                <a:gd name="T51" fmla="*/ 2147483646 h 652"/>
                <a:gd name="T52" fmla="*/ 2147483646 w 718"/>
                <a:gd name="T53" fmla="*/ 2147483646 h 652"/>
                <a:gd name="T54" fmla="*/ 2147483646 w 718"/>
                <a:gd name="T55" fmla="*/ 2147483646 h 652"/>
                <a:gd name="T56" fmla="*/ 2147483646 w 718"/>
                <a:gd name="T57" fmla="*/ 2147483646 h 652"/>
                <a:gd name="T58" fmla="*/ 2147483646 w 718"/>
                <a:gd name="T59" fmla="*/ 2147483646 h 652"/>
                <a:gd name="T60" fmla="*/ 2147483646 w 718"/>
                <a:gd name="T61" fmla="*/ 2147483646 h 652"/>
                <a:gd name="T62" fmla="*/ 2147483646 w 718"/>
                <a:gd name="T63" fmla="*/ 2147483646 h 652"/>
                <a:gd name="T64" fmla="*/ 2147483646 w 718"/>
                <a:gd name="T65" fmla="*/ 2147483646 h 652"/>
                <a:gd name="T66" fmla="*/ 2147483646 w 718"/>
                <a:gd name="T67" fmla="*/ 2147483646 h 652"/>
                <a:gd name="T68" fmla="*/ 2147483646 w 718"/>
                <a:gd name="T69" fmla="*/ 2147483646 h 652"/>
                <a:gd name="T70" fmla="*/ 2147483646 w 718"/>
                <a:gd name="T71" fmla="*/ 2147483646 h 652"/>
                <a:gd name="T72" fmla="*/ 2147483646 w 718"/>
                <a:gd name="T73" fmla="*/ 2147483646 h 652"/>
                <a:gd name="T74" fmla="*/ 2147483646 w 718"/>
                <a:gd name="T75" fmla="*/ 2147483646 h 652"/>
                <a:gd name="T76" fmla="*/ 2147483646 w 718"/>
                <a:gd name="T77" fmla="*/ 2147483646 h 652"/>
                <a:gd name="T78" fmla="*/ 2147483646 w 718"/>
                <a:gd name="T79" fmla="*/ 2147483646 h 652"/>
                <a:gd name="T80" fmla="*/ 2147483646 w 718"/>
                <a:gd name="T81" fmla="*/ 2147483646 h 652"/>
                <a:gd name="T82" fmla="*/ 2147483646 w 718"/>
                <a:gd name="T83" fmla="*/ 2147483646 h 652"/>
                <a:gd name="T84" fmla="*/ 2147483646 w 718"/>
                <a:gd name="T85" fmla="*/ 2147483646 h 652"/>
                <a:gd name="T86" fmla="*/ 2147483646 w 718"/>
                <a:gd name="T87" fmla="*/ 2147483646 h 652"/>
                <a:gd name="T88" fmla="*/ 2147483646 w 718"/>
                <a:gd name="T89" fmla="*/ 2147483646 h 652"/>
                <a:gd name="T90" fmla="*/ 2147483646 w 718"/>
                <a:gd name="T91" fmla="*/ 2147483646 h 652"/>
                <a:gd name="T92" fmla="*/ 2147483646 w 718"/>
                <a:gd name="T93" fmla="*/ 2147483646 h 652"/>
                <a:gd name="T94" fmla="*/ 2147483646 w 718"/>
                <a:gd name="T95" fmla="*/ 2147483646 h 652"/>
                <a:gd name="T96" fmla="*/ 2147483646 w 718"/>
                <a:gd name="T97" fmla="*/ 2147483646 h 652"/>
                <a:gd name="T98" fmla="*/ 2147483646 w 718"/>
                <a:gd name="T99" fmla="*/ 2147483646 h 652"/>
                <a:gd name="T100" fmla="*/ 2147483646 w 718"/>
                <a:gd name="T101" fmla="*/ 2147483646 h 652"/>
                <a:gd name="T102" fmla="*/ 2147483646 w 718"/>
                <a:gd name="T103" fmla="*/ 2147483646 h 652"/>
                <a:gd name="T104" fmla="*/ 2147483646 w 718"/>
                <a:gd name="T105" fmla="*/ 2147483646 h 652"/>
                <a:gd name="T106" fmla="*/ 2147483646 w 718"/>
                <a:gd name="T107" fmla="*/ 2147483646 h 652"/>
                <a:gd name="T108" fmla="*/ 2147483646 w 718"/>
                <a:gd name="T109" fmla="*/ 2147483646 h 652"/>
                <a:gd name="T110" fmla="*/ 2147483646 w 718"/>
                <a:gd name="T111" fmla="*/ 2147483646 h 652"/>
                <a:gd name="T112" fmla="*/ 2147483646 w 718"/>
                <a:gd name="T113" fmla="*/ 2147483646 h 652"/>
                <a:gd name="T114" fmla="*/ 2147483646 w 718"/>
                <a:gd name="T115" fmla="*/ 2147483646 h 652"/>
                <a:gd name="T116" fmla="*/ 2147483646 w 718"/>
                <a:gd name="T117" fmla="*/ 2147483646 h 652"/>
                <a:gd name="T118" fmla="*/ 2147483646 w 718"/>
                <a:gd name="T119" fmla="*/ 2147483646 h 652"/>
                <a:gd name="T120" fmla="*/ 2147483646 w 718"/>
                <a:gd name="T121" fmla="*/ 2147483646 h 652"/>
                <a:gd name="T122" fmla="*/ 2147483646 w 718"/>
                <a:gd name="T123" fmla="*/ 2147483646 h 6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3175">
              <a:noFill/>
              <a:round/>
            </a:ln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7" name="山东"/>
            <p:cNvSpPr/>
            <p:nvPr/>
          </p:nvSpPr>
          <p:spPr bwMode="auto">
            <a:xfrm>
              <a:off x="4746554" y="3291828"/>
              <a:ext cx="795975" cy="498306"/>
            </a:xfrm>
            <a:custGeom>
              <a:gdLst>
                <a:gd name="T0" fmla="*/ 2147483646 w 434"/>
                <a:gd name="T1" fmla="*/ 2147483646 h 272"/>
                <a:gd name="T2" fmla="*/ 2147483646 w 434"/>
                <a:gd name="T3" fmla="*/ 2147483646 h 272"/>
                <a:gd name="T4" fmla="*/ 2147483646 w 434"/>
                <a:gd name="T5" fmla="*/ 0 h 272"/>
                <a:gd name="T6" fmla="*/ 2147483646 w 434"/>
                <a:gd name="T7" fmla="*/ 2147483646 h 272"/>
                <a:gd name="T8" fmla="*/ 2147483646 w 434"/>
                <a:gd name="T9" fmla="*/ 2147483646 h 272"/>
                <a:gd name="T10" fmla="*/ 2147483646 w 434"/>
                <a:gd name="T11" fmla="*/ 2147483646 h 272"/>
                <a:gd name="T12" fmla="*/ 2147483646 w 434"/>
                <a:gd name="T13" fmla="*/ 2147483646 h 272"/>
                <a:gd name="T14" fmla="*/ 2147483646 w 434"/>
                <a:gd name="T15" fmla="*/ 2147483646 h 272"/>
                <a:gd name="T16" fmla="*/ 2147483646 w 434"/>
                <a:gd name="T17" fmla="*/ 0 h 272"/>
                <a:gd name="T18" fmla="*/ 2147483646 w 434"/>
                <a:gd name="T19" fmla="*/ 2147483646 h 272"/>
                <a:gd name="T20" fmla="*/ 2147483646 w 434"/>
                <a:gd name="T21" fmla="*/ 2147483646 h 272"/>
                <a:gd name="T22" fmla="*/ 2147483646 w 434"/>
                <a:gd name="T23" fmla="*/ 2147483646 h 272"/>
                <a:gd name="T24" fmla="*/ 2147483646 w 434"/>
                <a:gd name="T25" fmla="*/ 2147483646 h 272"/>
                <a:gd name="T26" fmla="*/ 2147483646 w 434"/>
                <a:gd name="T27" fmla="*/ 2147483646 h 272"/>
                <a:gd name="T28" fmla="*/ 2147483646 w 434"/>
                <a:gd name="T29" fmla="*/ 2147483646 h 272"/>
                <a:gd name="T30" fmla="*/ 2147483646 w 434"/>
                <a:gd name="T31" fmla="*/ 2147483646 h 272"/>
                <a:gd name="T32" fmla="*/ 0 w 434"/>
                <a:gd name="T33" fmla="*/ 2147483646 h 272"/>
                <a:gd name="T34" fmla="*/ 2147483646 w 434"/>
                <a:gd name="T35" fmla="*/ 2147483646 h 272"/>
                <a:gd name="T36" fmla="*/ 2147483646 w 434"/>
                <a:gd name="T37" fmla="*/ 2147483646 h 272"/>
                <a:gd name="T38" fmla="*/ 2147483646 w 434"/>
                <a:gd name="T39" fmla="*/ 2147483646 h 272"/>
                <a:gd name="T40" fmla="*/ 2147483646 w 434"/>
                <a:gd name="T41" fmla="*/ 2147483646 h 272"/>
                <a:gd name="T42" fmla="*/ 2147483646 w 434"/>
                <a:gd name="T43" fmla="*/ 2147483646 h 272"/>
                <a:gd name="T44" fmla="*/ 2147483646 w 434"/>
                <a:gd name="T45" fmla="*/ 2147483646 h 272"/>
                <a:gd name="T46" fmla="*/ 2147483646 w 434"/>
                <a:gd name="T47" fmla="*/ 2147483646 h 272"/>
                <a:gd name="T48" fmla="*/ 2147483646 w 434"/>
                <a:gd name="T49" fmla="*/ 2147483646 h 272"/>
                <a:gd name="T50" fmla="*/ 2147483646 w 434"/>
                <a:gd name="T51" fmla="*/ 2147483646 h 272"/>
                <a:gd name="T52" fmla="*/ 2147483646 w 434"/>
                <a:gd name="T53" fmla="*/ 2147483646 h 272"/>
                <a:gd name="T54" fmla="*/ 2147483646 w 434"/>
                <a:gd name="T55" fmla="*/ 2147483646 h 272"/>
                <a:gd name="T56" fmla="*/ 2147483646 w 434"/>
                <a:gd name="T57" fmla="*/ 2147483646 h 272"/>
                <a:gd name="T58" fmla="*/ 2147483646 w 434"/>
                <a:gd name="T59" fmla="*/ 2147483646 h 272"/>
                <a:gd name="T60" fmla="*/ 2147483646 w 434"/>
                <a:gd name="T61" fmla="*/ 2147483646 h 272"/>
                <a:gd name="T62" fmla="*/ 2147483646 w 434"/>
                <a:gd name="T63" fmla="*/ 2147483646 h 272"/>
                <a:gd name="T64" fmla="*/ 2147483646 w 434"/>
                <a:gd name="T65" fmla="*/ 2147483646 h 272"/>
                <a:gd name="T66" fmla="*/ 2147483646 w 434"/>
                <a:gd name="T67" fmla="*/ 2147483646 h 272"/>
                <a:gd name="T68" fmla="*/ 2147483646 w 434"/>
                <a:gd name="T69" fmla="*/ 2147483646 h 272"/>
                <a:gd name="T70" fmla="*/ 2147483646 w 434"/>
                <a:gd name="T71" fmla="*/ 2147483646 h 272"/>
                <a:gd name="T72" fmla="*/ 2147483646 w 434"/>
                <a:gd name="T73" fmla="*/ 2147483646 h 272"/>
                <a:gd name="T74" fmla="*/ 2147483646 w 434"/>
                <a:gd name="T75" fmla="*/ 2147483646 h 272"/>
                <a:gd name="T76" fmla="*/ 2147483646 w 434"/>
                <a:gd name="T77" fmla="*/ 2147483646 h 272"/>
                <a:gd name="T78" fmla="*/ 2147483646 w 434"/>
                <a:gd name="T79" fmla="*/ 2147483646 h 272"/>
                <a:gd name="T80" fmla="*/ 2147483646 w 434"/>
                <a:gd name="T81" fmla="*/ 2147483646 h 272"/>
                <a:gd name="T82" fmla="*/ 2147483646 w 434"/>
                <a:gd name="T83" fmla="*/ 2147483646 h 272"/>
                <a:gd name="T84" fmla="*/ 2147483646 w 434"/>
                <a:gd name="T85" fmla="*/ 2147483646 h 272"/>
                <a:gd name="T86" fmla="*/ 2147483646 w 434"/>
                <a:gd name="T87" fmla="*/ 2147483646 h 272"/>
                <a:gd name="T88" fmla="*/ 2147483646 w 434"/>
                <a:gd name="T89" fmla="*/ 2147483646 h 272"/>
                <a:gd name="T90" fmla="*/ 2147483646 w 434"/>
                <a:gd name="T91" fmla="*/ 2147483646 h 272"/>
                <a:gd name="T92" fmla="*/ 2147483646 w 434"/>
                <a:gd name="T93" fmla="*/ 2147483646 h 272"/>
                <a:gd name="T94" fmla="*/ 2147483646 w 434"/>
                <a:gd name="T95" fmla="*/ 2147483646 h 272"/>
                <a:gd name="T96" fmla="*/ 2147483646 w 434"/>
                <a:gd name="T97" fmla="*/ 2147483646 h 272"/>
                <a:gd name="T98" fmla="*/ 2147483646 w 434"/>
                <a:gd name="T99" fmla="*/ 2147483646 h 272"/>
                <a:gd name="T100" fmla="*/ 2147483646 w 434"/>
                <a:gd name="T101" fmla="*/ 2147483646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2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3175">
              <a:noFill/>
              <a:round/>
            </a:ln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8" name="上海"/>
            <p:cNvSpPr/>
            <p:nvPr/>
          </p:nvSpPr>
          <p:spPr bwMode="auto">
            <a:xfrm>
              <a:off x="5491176" y="4119896"/>
              <a:ext cx="124715" cy="109920"/>
            </a:xfrm>
            <a:custGeom>
              <a:gdLst>
                <a:gd name="T0" fmla="*/ 2147483646 w 68"/>
                <a:gd name="T1" fmla="*/ 2147483646 h 60"/>
                <a:gd name="T2" fmla="*/ 2147483646 w 68"/>
                <a:gd name="T3" fmla="*/ 2147483646 h 60"/>
                <a:gd name="T4" fmla="*/ 2147483646 w 68"/>
                <a:gd name="T5" fmla="*/ 2147483646 h 60"/>
                <a:gd name="T6" fmla="*/ 2147483646 w 68"/>
                <a:gd name="T7" fmla="*/ 2147483646 h 60"/>
                <a:gd name="T8" fmla="*/ 2147483646 w 68"/>
                <a:gd name="T9" fmla="*/ 2147483646 h 60"/>
                <a:gd name="T10" fmla="*/ 2147483646 w 68"/>
                <a:gd name="T11" fmla="*/ 2147483646 h 60"/>
                <a:gd name="T12" fmla="*/ 2147483646 w 68"/>
                <a:gd name="T13" fmla="*/ 2147483646 h 60"/>
                <a:gd name="T14" fmla="*/ 2147483646 w 68"/>
                <a:gd name="T15" fmla="*/ 2147483646 h 60"/>
                <a:gd name="T16" fmla="*/ 2147483646 w 68"/>
                <a:gd name="T17" fmla="*/ 0 h 60"/>
                <a:gd name="T18" fmla="*/ 2147483646 w 68"/>
                <a:gd name="T19" fmla="*/ 0 h 60"/>
                <a:gd name="T20" fmla="*/ 2147483646 w 68"/>
                <a:gd name="T21" fmla="*/ 0 h 60"/>
                <a:gd name="T22" fmla="*/ 2147483646 w 68"/>
                <a:gd name="T23" fmla="*/ 2147483646 h 60"/>
                <a:gd name="T24" fmla="*/ 2147483646 w 68"/>
                <a:gd name="T25" fmla="*/ 2147483646 h 60"/>
                <a:gd name="T26" fmla="*/ 2147483646 w 68"/>
                <a:gd name="T27" fmla="*/ 2147483646 h 60"/>
                <a:gd name="T28" fmla="*/ 2147483646 w 68"/>
                <a:gd name="T29" fmla="*/ 2147483646 h 60"/>
                <a:gd name="T30" fmla="*/ 2147483646 w 68"/>
                <a:gd name="T31" fmla="*/ 2147483646 h 60"/>
                <a:gd name="T32" fmla="*/ 0 w 68"/>
                <a:gd name="T33" fmla="*/ 2147483646 h 60"/>
                <a:gd name="T34" fmla="*/ 2147483646 w 68"/>
                <a:gd name="T35" fmla="*/ 2147483646 h 60"/>
                <a:gd name="T36" fmla="*/ 2147483646 w 68"/>
                <a:gd name="T37" fmla="*/ 2147483646 h 60"/>
                <a:gd name="T38" fmla="*/ 2147483646 w 68"/>
                <a:gd name="T39" fmla="*/ 2147483646 h 60"/>
                <a:gd name="T40" fmla="*/ 2147483646 w 68"/>
                <a:gd name="T41" fmla="*/ 2147483646 h 60"/>
                <a:gd name="T42" fmla="*/ 2147483646 w 68"/>
                <a:gd name="T43" fmla="*/ 2147483646 h 60"/>
                <a:gd name="T44" fmla="*/ 2147483646 w 68"/>
                <a:gd name="T45" fmla="*/ 2147483646 h 60"/>
                <a:gd name="T46" fmla="*/ 2147483646 w 68"/>
                <a:gd name="T47" fmla="*/ 2147483646 h 60"/>
                <a:gd name="T48" fmla="*/ 2147483646 w 68"/>
                <a:gd name="T49" fmla="*/ 2147483646 h 60"/>
                <a:gd name="T50" fmla="*/ 2147483646 w 68"/>
                <a:gd name="T51" fmla="*/ 2147483646 h 60"/>
                <a:gd name="T52" fmla="*/ 2147483646 w 68"/>
                <a:gd name="T53" fmla="*/ 2147483646 h 60"/>
                <a:gd name="T54" fmla="*/ 2147483646 w 68"/>
                <a:gd name="T55" fmla="*/ 2147483646 h 60"/>
                <a:gd name="T56" fmla="*/ 2147483646 w 68"/>
                <a:gd name="T57" fmla="*/ 2147483646 h 60"/>
                <a:gd name="T58" fmla="*/ 2147483646 w 68"/>
                <a:gd name="T59" fmla="*/ 2147483646 h 60"/>
                <a:gd name="T60" fmla="*/ 2147483646 w 68"/>
                <a:gd name="T61" fmla="*/ 2147483646 h 60"/>
                <a:gd name="T62" fmla="*/ 2147483646 w 68"/>
                <a:gd name="T63" fmla="*/ 2147483646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3175">
              <a:noFill/>
              <a:round/>
            </a:ln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9" name="江苏"/>
            <p:cNvSpPr/>
            <p:nvPr/>
          </p:nvSpPr>
          <p:spPr bwMode="auto">
            <a:xfrm>
              <a:off x="4907949" y="3698534"/>
              <a:ext cx="693269" cy="534946"/>
            </a:xfrm>
            <a:custGeom>
              <a:gdLst>
                <a:gd name="T0" fmla="*/ 2147483646 w 378"/>
                <a:gd name="T1" fmla="*/ 2147483646 h 292"/>
                <a:gd name="T2" fmla="*/ 2147483646 w 378"/>
                <a:gd name="T3" fmla="*/ 2147483646 h 292"/>
                <a:gd name="T4" fmla="*/ 2147483646 w 378"/>
                <a:gd name="T5" fmla="*/ 2147483646 h 292"/>
                <a:gd name="T6" fmla="*/ 2147483646 w 378"/>
                <a:gd name="T7" fmla="*/ 2147483646 h 292"/>
                <a:gd name="T8" fmla="*/ 2147483646 w 378"/>
                <a:gd name="T9" fmla="*/ 2147483646 h 292"/>
                <a:gd name="T10" fmla="*/ 2147483646 w 378"/>
                <a:gd name="T11" fmla="*/ 0 h 292"/>
                <a:gd name="T12" fmla="*/ 2147483646 w 378"/>
                <a:gd name="T13" fmla="*/ 2147483646 h 292"/>
                <a:gd name="T14" fmla="*/ 2147483646 w 378"/>
                <a:gd name="T15" fmla="*/ 2147483646 h 292"/>
                <a:gd name="T16" fmla="*/ 2147483646 w 378"/>
                <a:gd name="T17" fmla="*/ 2147483646 h 292"/>
                <a:gd name="T18" fmla="*/ 2147483646 w 378"/>
                <a:gd name="T19" fmla="*/ 2147483646 h 292"/>
                <a:gd name="T20" fmla="*/ 2147483646 w 378"/>
                <a:gd name="T21" fmla="*/ 2147483646 h 292"/>
                <a:gd name="T22" fmla="*/ 2147483646 w 378"/>
                <a:gd name="T23" fmla="*/ 2147483646 h 292"/>
                <a:gd name="T24" fmla="*/ 2147483646 w 378"/>
                <a:gd name="T25" fmla="*/ 2147483646 h 292"/>
                <a:gd name="T26" fmla="*/ 2147483646 w 378"/>
                <a:gd name="T27" fmla="*/ 2147483646 h 292"/>
                <a:gd name="T28" fmla="*/ 2147483646 w 378"/>
                <a:gd name="T29" fmla="*/ 2147483646 h 292"/>
                <a:gd name="T30" fmla="*/ 2147483646 w 378"/>
                <a:gd name="T31" fmla="*/ 2147483646 h 292"/>
                <a:gd name="T32" fmla="*/ 2147483646 w 378"/>
                <a:gd name="T33" fmla="*/ 2147483646 h 292"/>
                <a:gd name="T34" fmla="*/ 2147483646 w 378"/>
                <a:gd name="T35" fmla="*/ 2147483646 h 292"/>
                <a:gd name="T36" fmla="*/ 2147483646 w 378"/>
                <a:gd name="T37" fmla="*/ 2147483646 h 292"/>
                <a:gd name="T38" fmla="*/ 2147483646 w 378"/>
                <a:gd name="T39" fmla="*/ 2147483646 h 292"/>
                <a:gd name="T40" fmla="*/ 2147483646 w 378"/>
                <a:gd name="T41" fmla="*/ 2147483646 h 292"/>
                <a:gd name="T42" fmla="*/ 2147483646 w 378"/>
                <a:gd name="T43" fmla="*/ 2147483646 h 292"/>
                <a:gd name="T44" fmla="*/ 2147483646 w 378"/>
                <a:gd name="T45" fmla="*/ 2147483646 h 292"/>
                <a:gd name="T46" fmla="*/ 2147483646 w 378"/>
                <a:gd name="T47" fmla="*/ 2147483646 h 292"/>
                <a:gd name="T48" fmla="*/ 2147483646 w 378"/>
                <a:gd name="T49" fmla="*/ 2147483646 h 292"/>
                <a:gd name="T50" fmla="*/ 2147483646 w 378"/>
                <a:gd name="T51" fmla="*/ 2147483646 h 292"/>
                <a:gd name="T52" fmla="*/ 2147483646 w 378"/>
                <a:gd name="T53" fmla="*/ 2147483646 h 292"/>
                <a:gd name="T54" fmla="*/ 2147483646 w 378"/>
                <a:gd name="T55" fmla="*/ 2147483646 h 292"/>
                <a:gd name="T56" fmla="*/ 2147483646 w 378"/>
                <a:gd name="T57" fmla="*/ 2147483646 h 292"/>
                <a:gd name="T58" fmla="*/ 2147483646 w 378"/>
                <a:gd name="T59" fmla="*/ 2147483646 h 292"/>
                <a:gd name="T60" fmla="*/ 2147483646 w 378"/>
                <a:gd name="T61" fmla="*/ 2147483646 h 292"/>
                <a:gd name="T62" fmla="*/ 2147483646 w 378"/>
                <a:gd name="T63" fmla="*/ 2147483646 h 292"/>
                <a:gd name="T64" fmla="*/ 2147483646 w 378"/>
                <a:gd name="T65" fmla="*/ 2147483646 h 292"/>
                <a:gd name="T66" fmla="*/ 2147483646 w 378"/>
                <a:gd name="T67" fmla="*/ 2147483646 h 292"/>
                <a:gd name="T68" fmla="*/ 2147483646 w 378"/>
                <a:gd name="T69" fmla="*/ 2147483646 h 292"/>
                <a:gd name="T70" fmla="*/ 2147483646 w 378"/>
                <a:gd name="T71" fmla="*/ 2147483646 h 292"/>
                <a:gd name="T72" fmla="*/ 2147483646 w 378"/>
                <a:gd name="T73" fmla="*/ 2147483646 h 292"/>
                <a:gd name="T74" fmla="*/ 2147483646 w 378"/>
                <a:gd name="T75" fmla="*/ 2147483646 h 292"/>
                <a:gd name="T76" fmla="*/ 2147483646 w 378"/>
                <a:gd name="T77" fmla="*/ 2147483646 h 292"/>
                <a:gd name="T78" fmla="*/ 2147483646 w 378"/>
                <a:gd name="T79" fmla="*/ 2147483646 h 292"/>
                <a:gd name="T80" fmla="*/ 2147483646 w 378"/>
                <a:gd name="T81" fmla="*/ 2147483646 h 292"/>
                <a:gd name="T82" fmla="*/ 2147483646 w 378"/>
                <a:gd name="T83" fmla="*/ 2147483646 h 292"/>
                <a:gd name="T84" fmla="*/ 2147483646 w 378"/>
                <a:gd name="T85" fmla="*/ 2147483646 h 292"/>
                <a:gd name="T86" fmla="*/ 2147483646 w 378"/>
                <a:gd name="T87" fmla="*/ 2147483646 h 292"/>
                <a:gd name="T88" fmla="*/ 2147483646 w 378"/>
                <a:gd name="T89" fmla="*/ 2147483646 h 292"/>
                <a:gd name="T90" fmla="*/ 2147483646 w 378"/>
                <a:gd name="T91" fmla="*/ 2147483646 h 292"/>
                <a:gd name="T92" fmla="*/ 2147483646 w 378"/>
                <a:gd name="T93" fmla="*/ 2147483646 h 292"/>
                <a:gd name="T94" fmla="*/ 2147483646 w 378"/>
                <a:gd name="T95" fmla="*/ 2147483646 h 292"/>
                <a:gd name="T96" fmla="*/ 2147483646 w 378"/>
                <a:gd name="T97" fmla="*/ 2147483646 h 292"/>
                <a:gd name="T98" fmla="*/ 2147483646 w 378"/>
                <a:gd name="T99" fmla="*/ 2147483646 h 292"/>
                <a:gd name="T100" fmla="*/ 2147483646 w 378"/>
                <a:gd name="T101" fmla="*/ 2147483646 h 2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3175">
              <a:noFill/>
              <a:round/>
            </a:ln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0" name="河北"/>
            <p:cNvSpPr/>
            <p:nvPr/>
          </p:nvSpPr>
          <p:spPr bwMode="auto">
            <a:xfrm>
              <a:off x="4544809" y="2676274"/>
              <a:ext cx="645583" cy="919668"/>
            </a:xfrm>
            <a:custGeom>
              <a:gdLst>
                <a:gd name="T0" fmla="*/ 2147483646 w 352"/>
                <a:gd name="T1" fmla="*/ 2147483646 h 502"/>
                <a:gd name="T2" fmla="*/ 2147483646 w 352"/>
                <a:gd name="T3" fmla="*/ 2147483646 h 502"/>
                <a:gd name="T4" fmla="*/ 2147483646 w 352"/>
                <a:gd name="T5" fmla="*/ 2147483646 h 502"/>
                <a:gd name="T6" fmla="*/ 2147483646 w 352"/>
                <a:gd name="T7" fmla="*/ 2147483646 h 502"/>
                <a:gd name="T8" fmla="*/ 2147483646 w 352"/>
                <a:gd name="T9" fmla="*/ 2147483646 h 502"/>
                <a:gd name="T10" fmla="*/ 2147483646 w 352"/>
                <a:gd name="T11" fmla="*/ 2147483646 h 502"/>
                <a:gd name="T12" fmla="*/ 2147483646 w 352"/>
                <a:gd name="T13" fmla="*/ 2147483646 h 502"/>
                <a:gd name="T14" fmla="*/ 2147483646 w 352"/>
                <a:gd name="T15" fmla="*/ 2147483646 h 502"/>
                <a:gd name="T16" fmla="*/ 2147483646 w 352"/>
                <a:gd name="T17" fmla="*/ 2147483646 h 502"/>
                <a:gd name="T18" fmla="*/ 2147483646 w 352"/>
                <a:gd name="T19" fmla="*/ 2147483646 h 502"/>
                <a:gd name="T20" fmla="*/ 2147483646 w 352"/>
                <a:gd name="T21" fmla="*/ 2147483646 h 502"/>
                <a:gd name="T22" fmla="*/ 2147483646 w 352"/>
                <a:gd name="T23" fmla="*/ 2147483646 h 502"/>
                <a:gd name="T24" fmla="*/ 2147483646 w 352"/>
                <a:gd name="T25" fmla="*/ 2147483646 h 502"/>
                <a:gd name="T26" fmla="*/ 2147483646 w 352"/>
                <a:gd name="T27" fmla="*/ 2147483646 h 502"/>
                <a:gd name="T28" fmla="*/ 2147483646 w 352"/>
                <a:gd name="T29" fmla="*/ 2147483646 h 502"/>
                <a:gd name="T30" fmla="*/ 2147483646 w 352"/>
                <a:gd name="T31" fmla="*/ 2147483646 h 502"/>
                <a:gd name="T32" fmla="*/ 2147483646 w 352"/>
                <a:gd name="T33" fmla="*/ 2147483646 h 502"/>
                <a:gd name="T34" fmla="*/ 2147483646 w 352"/>
                <a:gd name="T35" fmla="*/ 2147483646 h 502"/>
                <a:gd name="T36" fmla="*/ 2147483646 w 352"/>
                <a:gd name="T37" fmla="*/ 2147483646 h 502"/>
                <a:gd name="T38" fmla="*/ 2147483646 w 352"/>
                <a:gd name="T39" fmla="*/ 2147483646 h 502"/>
                <a:gd name="T40" fmla="*/ 2147483646 w 352"/>
                <a:gd name="T41" fmla="*/ 2147483646 h 502"/>
                <a:gd name="T42" fmla="*/ 2147483646 w 352"/>
                <a:gd name="T43" fmla="*/ 2147483646 h 502"/>
                <a:gd name="T44" fmla="*/ 2147483646 w 352"/>
                <a:gd name="T45" fmla="*/ 2147483646 h 502"/>
                <a:gd name="T46" fmla="*/ 2147483646 w 352"/>
                <a:gd name="T47" fmla="*/ 2147483646 h 502"/>
                <a:gd name="T48" fmla="*/ 2147483646 w 352"/>
                <a:gd name="T49" fmla="*/ 2147483646 h 502"/>
                <a:gd name="T50" fmla="*/ 2147483646 w 352"/>
                <a:gd name="T51" fmla="*/ 2147483646 h 502"/>
                <a:gd name="T52" fmla="*/ 2147483646 w 352"/>
                <a:gd name="T53" fmla="*/ 2147483646 h 502"/>
                <a:gd name="T54" fmla="*/ 2147483646 w 352"/>
                <a:gd name="T55" fmla="*/ 2147483646 h 502"/>
                <a:gd name="T56" fmla="*/ 2147483646 w 352"/>
                <a:gd name="T57" fmla="*/ 2147483646 h 502"/>
                <a:gd name="T58" fmla="*/ 2147483646 w 352"/>
                <a:gd name="T59" fmla="*/ 2147483646 h 502"/>
                <a:gd name="T60" fmla="*/ 2147483646 w 352"/>
                <a:gd name="T61" fmla="*/ 2147483646 h 502"/>
                <a:gd name="T62" fmla="*/ 2147483646 w 352"/>
                <a:gd name="T63" fmla="*/ 2147483646 h 502"/>
                <a:gd name="T64" fmla="*/ 2147483646 w 352"/>
                <a:gd name="T65" fmla="*/ 2147483646 h 502"/>
                <a:gd name="T66" fmla="*/ 2147483646 w 352"/>
                <a:gd name="T67" fmla="*/ 2147483646 h 502"/>
                <a:gd name="T68" fmla="*/ 2147483646 w 352"/>
                <a:gd name="T69" fmla="*/ 2147483646 h 502"/>
                <a:gd name="T70" fmla="*/ 2147483646 w 352"/>
                <a:gd name="T71" fmla="*/ 2147483646 h 502"/>
                <a:gd name="T72" fmla="*/ 2147483646 w 352"/>
                <a:gd name="T73" fmla="*/ 2147483646 h 502"/>
                <a:gd name="T74" fmla="*/ 2147483646 w 352"/>
                <a:gd name="T75" fmla="*/ 2147483646 h 502"/>
                <a:gd name="T76" fmla="*/ 2147483646 w 352"/>
                <a:gd name="T77" fmla="*/ 2147483646 h 502"/>
                <a:gd name="T78" fmla="*/ 2147483646 w 352"/>
                <a:gd name="T79" fmla="*/ 2147483646 h 502"/>
                <a:gd name="T80" fmla="*/ 2147483646 w 352"/>
                <a:gd name="T81" fmla="*/ 2147483646 h 502"/>
                <a:gd name="T82" fmla="*/ 2147483646 w 352"/>
                <a:gd name="T83" fmla="*/ 2147483646 h 502"/>
                <a:gd name="T84" fmla="*/ 2147483646 w 352"/>
                <a:gd name="T85" fmla="*/ 2147483646 h 502"/>
                <a:gd name="T86" fmla="*/ 2147483646 w 352"/>
                <a:gd name="T87" fmla="*/ 2147483646 h 502"/>
                <a:gd name="T88" fmla="*/ 2147483646 w 352"/>
                <a:gd name="T89" fmla="*/ 2147483646 h 502"/>
                <a:gd name="T90" fmla="*/ 2147483646 w 352"/>
                <a:gd name="T91" fmla="*/ 2147483646 h 502"/>
                <a:gd name="T92" fmla="*/ 2147483646 w 352"/>
                <a:gd name="T93" fmla="*/ 2147483646 h 502"/>
                <a:gd name="T94" fmla="*/ 2147483646 w 352"/>
                <a:gd name="T95" fmla="*/ 2147483646 h 502"/>
                <a:gd name="T96" fmla="*/ 2147483646 w 352"/>
                <a:gd name="T97" fmla="*/ 2147483646 h 502"/>
                <a:gd name="T98" fmla="*/ 2147483646 w 352"/>
                <a:gd name="T99" fmla="*/ 2147483646 h 502"/>
                <a:gd name="T100" fmla="*/ 2147483646 w 352"/>
                <a:gd name="T101" fmla="*/ 2147483646 h 502"/>
                <a:gd name="T102" fmla="*/ 2147483646 w 352"/>
                <a:gd name="T103" fmla="*/ 2147483646 h 502"/>
                <a:gd name="T104" fmla="*/ 2147483646 w 352"/>
                <a:gd name="T105" fmla="*/ 2147483646 h 502"/>
                <a:gd name="T106" fmla="*/ 2147483646 w 352"/>
                <a:gd name="T107" fmla="*/ 2147483646 h 502"/>
                <a:gd name="T108" fmla="*/ 2147483646 w 352"/>
                <a:gd name="T109" fmla="*/ 2147483646 h 5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3175">
              <a:noFill/>
              <a:round/>
            </a:ln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1" name="河南"/>
            <p:cNvSpPr/>
            <p:nvPr/>
          </p:nvSpPr>
          <p:spPr bwMode="auto">
            <a:xfrm>
              <a:off x="4251361" y="3559301"/>
              <a:ext cx="678597" cy="670515"/>
            </a:xfrm>
            <a:custGeom>
              <a:gdLst>
                <a:gd name="T0" fmla="*/ 2147483646 w 370"/>
                <a:gd name="T1" fmla="*/ 2147483646 h 366"/>
                <a:gd name="T2" fmla="*/ 0 w 370"/>
                <a:gd name="T3" fmla="*/ 2147483646 h 366"/>
                <a:gd name="T4" fmla="*/ 2147483646 w 370"/>
                <a:gd name="T5" fmla="*/ 2147483646 h 366"/>
                <a:gd name="T6" fmla="*/ 2147483646 w 370"/>
                <a:gd name="T7" fmla="*/ 2147483646 h 366"/>
                <a:gd name="T8" fmla="*/ 2147483646 w 370"/>
                <a:gd name="T9" fmla="*/ 2147483646 h 366"/>
                <a:gd name="T10" fmla="*/ 2147483646 w 370"/>
                <a:gd name="T11" fmla="*/ 2147483646 h 366"/>
                <a:gd name="T12" fmla="*/ 2147483646 w 370"/>
                <a:gd name="T13" fmla="*/ 2147483646 h 366"/>
                <a:gd name="T14" fmla="*/ 2147483646 w 370"/>
                <a:gd name="T15" fmla="*/ 2147483646 h 366"/>
                <a:gd name="T16" fmla="*/ 2147483646 w 370"/>
                <a:gd name="T17" fmla="*/ 2147483646 h 366"/>
                <a:gd name="T18" fmla="*/ 2147483646 w 370"/>
                <a:gd name="T19" fmla="*/ 2147483646 h 366"/>
                <a:gd name="T20" fmla="*/ 2147483646 w 370"/>
                <a:gd name="T21" fmla="*/ 2147483646 h 366"/>
                <a:gd name="T22" fmla="*/ 2147483646 w 370"/>
                <a:gd name="T23" fmla="*/ 2147483646 h 366"/>
                <a:gd name="T24" fmla="*/ 2147483646 w 370"/>
                <a:gd name="T25" fmla="*/ 2147483646 h 366"/>
                <a:gd name="T26" fmla="*/ 2147483646 w 370"/>
                <a:gd name="T27" fmla="*/ 2147483646 h 366"/>
                <a:gd name="T28" fmla="*/ 2147483646 w 370"/>
                <a:gd name="T29" fmla="*/ 2147483646 h 366"/>
                <a:gd name="T30" fmla="*/ 2147483646 w 370"/>
                <a:gd name="T31" fmla="*/ 2147483646 h 366"/>
                <a:gd name="T32" fmla="*/ 2147483646 w 370"/>
                <a:gd name="T33" fmla="*/ 2147483646 h 366"/>
                <a:gd name="T34" fmla="*/ 2147483646 w 370"/>
                <a:gd name="T35" fmla="*/ 2147483646 h 366"/>
                <a:gd name="T36" fmla="*/ 2147483646 w 370"/>
                <a:gd name="T37" fmla="*/ 2147483646 h 366"/>
                <a:gd name="T38" fmla="*/ 2147483646 w 370"/>
                <a:gd name="T39" fmla="*/ 2147483646 h 366"/>
                <a:gd name="T40" fmla="*/ 2147483646 w 370"/>
                <a:gd name="T41" fmla="*/ 2147483646 h 366"/>
                <a:gd name="T42" fmla="*/ 2147483646 w 370"/>
                <a:gd name="T43" fmla="*/ 2147483646 h 366"/>
                <a:gd name="T44" fmla="*/ 2147483646 w 370"/>
                <a:gd name="T45" fmla="*/ 2147483646 h 366"/>
                <a:gd name="T46" fmla="*/ 2147483646 w 370"/>
                <a:gd name="T47" fmla="*/ 2147483646 h 366"/>
                <a:gd name="T48" fmla="*/ 2147483646 w 370"/>
                <a:gd name="T49" fmla="*/ 2147483646 h 366"/>
                <a:gd name="T50" fmla="*/ 2147483646 w 370"/>
                <a:gd name="T51" fmla="*/ 2147483646 h 366"/>
                <a:gd name="T52" fmla="*/ 2147483646 w 370"/>
                <a:gd name="T53" fmla="*/ 2147483646 h 366"/>
                <a:gd name="T54" fmla="*/ 2147483646 w 370"/>
                <a:gd name="T55" fmla="*/ 2147483646 h 366"/>
                <a:gd name="T56" fmla="*/ 2147483646 w 370"/>
                <a:gd name="T57" fmla="*/ 2147483646 h 366"/>
                <a:gd name="T58" fmla="*/ 2147483646 w 370"/>
                <a:gd name="T59" fmla="*/ 2147483646 h 366"/>
                <a:gd name="T60" fmla="*/ 2147483646 w 370"/>
                <a:gd name="T61" fmla="*/ 2147483646 h 366"/>
                <a:gd name="T62" fmla="*/ 2147483646 w 370"/>
                <a:gd name="T63" fmla="*/ 2147483646 h 366"/>
                <a:gd name="T64" fmla="*/ 2147483646 w 370"/>
                <a:gd name="T65" fmla="*/ 2147483646 h 366"/>
                <a:gd name="T66" fmla="*/ 2147483646 w 370"/>
                <a:gd name="T67" fmla="*/ 2147483646 h 366"/>
                <a:gd name="T68" fmla="*/ 2147483646 w 370"/>
                <a:gd name="T69" fmla="*/ 2147483646 h 366"/>
                <a:gd name="T70" fmla="*/ 2147483646 w 370"/>
                <a:gd name="T71" fmla="*/ 2147483646 h 366"/>
                <a:gd name="T72" fmla="*/ 2147483646 w 370"/>
                <a:gd name="T73" fmla="*/ 2147483646 h 366"/>
                <a:gd name="T74" fmla="*/ 2147483646 w 370"/>
                <a:gd name="T75" fmla="*/ 2147483646 h 366"/>
                <a:gd name="T76" fmla="*/ 2147483646 w 370"/>
                <a:gd name="T77" fmla="*/ 2147483646 h 366"/>
                <a:gd name="T78" fmla="*/ 2147483646 w 370"/>
                <a:gd name="T79" fmla="*/ 2147483646 h 366"/>
                <a:gd name="T80" fmla="*/ 2147483646 w 370"/>
                <a:gd name="T81" fmla="*/ 2147483646 h 366"/>
                <a:gd name="T82" fmla="*/ 2147483646 w 370"/>
                <a:gd name="T83" fmla="*/ 2147483646 h 366"/>
                <a:gd name="T84" fmla="*/ 2147483646 w 370"/>
                <a:gd name="T85" fmla="*/ 2147483646 h 366"/>
                <a:gd name="T86" fmla="*/ 2147483646 w 370"/>
                <a:gd name="T87" fmla="*/ 2147483646 h 366"/>
                <a:gd name="T88" fmla="*/ 2147483646 w 370"/>
                <a:gd name="T89" fmla="*/ 2147483646 h 366"/>
                <a:gd name="T90" fmla="*/ 2147483646 w 370"/>
                <a:gd name="T91" fmla="*/ 2147483646 h 366"/>
                <a:gd name="T92" fmla="*/ 2147483646 w 370"/>
                <a:gd name="T93" fmla="*/ 2147483646 h 366"/>
                <a:gd name="T94" fmla="*/ 2147483646 w 370"/>
                <a:gd name="T95" fmla="*/ 0 h 366"/>
                <a:gd name="T96" fmla="*/ 2147483646 w 370"/>
                <a:gd name="T97" fmla="*/ 2147483646 h 366"/>
                <a:gd name="T98" fmla="*/ 2147483646 w 370"/>
                <a:gd name="T99" fmla="*/ 2147483646 h 366"/>
                <a:gd name="T100" fmla="*/ 2147483646 w 370"/>
                <a:gd name="T101" fmla="*/ 2147483646 h 366"/>
                <a:gd name="T102" fmla="*/ 2147483646 w 370"/>
                <a:gd name="T103" fmla="*/ 2147483646 h 366"/>
                <a:gd name="T104" fmla="*/ 2147483646 w 370"/>
                <a:gd name="T105" fmla="*/ 2147483646 h 366"/>
                <a:gd name="T106" fmla="*/ 2147483646 w 370"/>
                <a:gd name="T107" fmla="*/ 2147483646 h 366"/>
                <a:gd name="T108" fmla="*/ 2147483646 w 370"/>
                <a:gd name="T109" fmla="*/ 2147483646 h 3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3175">
              <a:noFill/>
              <a:round/>
            </a:ln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2" name="台湾"/>
            <p:cNvSpPr/>
            <p:nvPr/>
          </p:nvSpPr>
          <p:spPr bwMode="auto">
            <a:xfrm>
              <a:off x="5527857" y="4991932"/>
              <a:ext cx="194409" cy="468994"/>
            </a:xfrm>
            <a:custGeom>
              <a:gdLst>
                <a:gd name="T0" fmla="*/ 2147483646 w 106"/>
                <a:gd name="T1" fmla="*/ 0 h 256"/>
                <a:gd name="T2" fmla="*/ 2147483646 w 106"/>
                <a:gd name="T3" fmla="*/ 0 h 256"/>
                <a:gd name="T4" fmla="*/ 2147483646 w 106"/>
                <a:gd name="T5" fmla="*/ 2147483646 h 256"/>
                <a:gd name="T6" fmla="*/ 2147483646 w 106"/>
                <a:gd name="T7" fmla="*/ 2147483646 h 256"/>
                <a:gd name="T8" fmla="*/ 2147483646 w 106"/>
                <a:gd name="T9" fmla="*/ 2147483646 h 256"/>
                <a:gd name="T10" fmla="*/ 2147483646 w 106"/>
                <a:gd name="T11" fmla="*/ 2147483646 h 256"/>
                <a:gd name="T12" fmla="*/ 2147483646 w 106"/>
                <a:gd name="T13" fmla="*/ 2147483646 h 256"/>
                <a:gd name="T14" fmla="*/ 2147483646 w 106"/>
                <a:gd name="T15" fmla="*/ 2147483646 h 256"/>
                <a:gd name="T16" fmla="*/ 2147483646 w 106"/>
                <a:gd name="T17" fmla="*/ 2147483646 h 256"/>
                <a:gd name="T18" fmla="*/ 0 w 106"/>
                <a:gd name="T19" fmla="*/ 2147483646 h 256"/>
                <a:gd name="T20" fmla="*/ 2147483646 w 106"/>
                <a:gd name="T21" fmla="*/ 2147483646 h 256"/>
                <a:gd name="T22" fmla="*/ 2147483646 w 106"/>
                <a:gd name="T23" fmla="*/ 2147483646 h 256"/>
                <a:gd name="T24" fmla="*/ 2147483646 w 106"/>
                <a:gd name="T25" fmla="*/ 2147483646 h 256"/>
                <a:gd name="T26" fmla="*/ 2147483646 w 106"/>
                <a:gd name="T27" fmla="*/ 2147483646 h 256"/>
                <a:gd name="T28" fmla="*/ 2147483646 w 106"/>
                <a:gd name="T29" fmla="*/ 2147483646 h 256"/>
                <a:gd name="T30" fmla="*/ 2147483646 w 106"/>
                <a:gd name="T31" fmla="*/ 2147483646 h 256"/>
                <a:gd name="T32" fmla="*/ 2147483646 w 106"/>
                <a:gd name="T33" fmla="*/ 2147483646 h 256"/>
                <a:gd name="T34" fmla="*/ 2147483646 w 106"/>
                <a:gd name="T35" fmla="*/ 2147483646 h 256"/>
                <a:gd name="T36" fmla="*/ 2147483646 w 106"/>
                <a:gd name="T37" fmla="*/ 2147483646 h 256"/>
                <a:gd name="T38" fmla="*/ 2147483646 w 106"/>
                <a:gd name="T39" fmla="*/ 2147483646 h 256"/>
                <a:gd name="T40" fmla="*/ 2147483646 w 106"/>
                <a:gd name="T41" fmla="*/ 2147483646 h 256"/>
                <a:gd name="T42" fmla="*/ 2147483646 w 106"/>
                <a:gd name="T43" fmla="*/ 2147483646 h 256"/>
                <a:gd name="T44" fmla="*/ 2147483646 w 106"/>
                <a:gd name="T45" fmla="*/ 2147483646 h 256"/>
                <a:gd name="T46" fmla="*/ 2147483646 w 106"/>
                <a:gd name="T47" fmla="*/ 2147483646 h 256"/>
                <a:gd name="T48" fmla="*/ 2147483646 w 106"/>
                <a:gd name="T49" fmla="*/ 2147483646 h 256"/>
                <a:gd name="T50" fmla="*/ 2147483646 w 106"/>
                <a:gd name="T51" fmla="*/ 2147483646 h 256"/>
                <a:gd name="T52" fmla="*/ 2147483646 w 106"/>
                <a:gd name="T53" fmla="*/ 2147483646 h 256"/>
                <a:gd name="T54" fmla="*/ 2147483646 w 106"/>
                <a:gd name="T55" fmla="*/ 2147483646 h 256"/>
                <a:gd name="T56" fmla="*/ 2147483646 w 106"/>
                <a:gd name="T57" fmla="*/ 2147483646 h 256"/>
                <a:gd name="T58" fmla="*/ 2147483646 w 106"/>
                <a:gd name="T59" fmla="*/ 2147483646 h 256"/>
                <a:gd name="T60" fmla="*/ 2147483646 w 106"/>
                <a:gd name="T61" fmla="*/ 2147483646 h 256"/>
                <a:gd name="T62" fmla="*/ 2147483646 w 106"/>
                <a:gd name="T63" fmla="*/ 2147483646 h 256"/>
                <a:gd name="T64" fmla="*/ 2147483646 w 106"/>
                <a:gd name="T65" fmla="*/ 2147483646 h 256"/>
                <a:gd name="T66" fmla="*/ 2147483646 w 106"/>
                <a:gd name="T67" fmla="*/ 2147483646 h 256"/>
                <a:gd name="T68" fmla="*/ 2147483646 w 106"/>
                <a:gd name="T69" fmla="*/ 2147483646 h 256"/>
                <a:gd name="T70" fmla="*/ 2147483646 w 106"/>
                <a:gd name="T71" fmla="*/ 2147483646 h 256"/>
                <a:gd name="T72" fmla="*/ 2147483646 w 106"/>
                <a:gd name="T73" fmla="*/ 2147483646 h 256"/>
                <a:gd name="T74" fmla="*/ 2147483646 w 106"/>
                <a:gd name="T75" fmla="*/ 2147483646 h 256"/>
                <a:gd name="T76" fmla="*/ 2147483646 w 106"/>
                <a:gd name="T77" fmla="*/ 2147483646 h 256"/>
                <a:gd name="T78" fmla="*/ 2147483646 w 106"/>
                <a:gd name="T79" fmla="*/ 2147483646 h 256"/>
                <a:gd name="T80" fmla="*/ 2147483646 w 106"/>
                <a:gd name="T81" fmla="*/ 2147483646 h 256"/>
                <a:gd name="T82" fmla="*/ 2147483646 w 106"/>
                <a:gd name="T83" fmla="*/ 2147483646 h 256"/>
                <a:gd name="T84" fmla="*/ 2147483646 w 106"/>
                <a:gd name="T85" fmla="*/ 2147483646 h 256"/>
                <a:gd name="T86" fmla="*/ 2147483646 w 106"/>
                <a:gd name="T87" fmla="*/ 2147483646 h 256"/>
                <a:gd name="T88" fmla="*/ 2147483646 w 106"/>
                <a:gd name="T89" fmla="*/ 0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5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3175">
              <a:noFill/>
              <a:round/>
            </a:ln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3" name="海南"/>
            <p:cNvSpPr/>
            <p:nvPr/>
          </p:nvSpPr>
          <p:spPr bwMode="auto">
            <a:xfrm>
              <a:off x="4097302" y="5823663"/>
              <a:ext cx="293448" cy="256482"/>
            </a:xfrm>
            <a:custGeom>
              <a:gdLst>
                <a:gd name="T0" fmla="*/ 2147483646 w 160"/>
                <a:gd name="T1" fmla="*/ 2147483646 h 140"/>
                <a:gd name="T2" fmla="*/ 2147483646 w 160"/>
                <a:gd name="T3" fmla="*/ 2147483646 h 140"/>
                <a:gd name="T4" fmla="*/ 2147483646 w 160"/>
                <a:gd name="T5" fmla="*/ 2147483646 h 140"/>
                <a:gd name="T6" fmla="*/ 2147483646 w 160"/>
                <a:gd name="T7" fmla="*/ 2147483646 h 140"/>
                <a:gd name="T8" fmla="*/ 2147483646 w 160"/>
                <a:gd name="T9" fmla="*/ 2147483646 h 140"/>
                <a:gd name="T10" fmla="*/ 2147483646 w 160"/>
                <a:gd name="T11" fmla="*/ 2147483646 h 140"/>
                <a:gd name="T12" fmla="*/ 2147483646 w 160"/>
                <a:gd name="T13" fmla="*/ 2147483646 h 140"/>
                <a:gd name="T14" fmla="*/ 2147483646 w 160"/>
                <a:gd name="T15" fmla="*/ 2147483646 h 140"/>
                <a:gd name="T16" fmla="*/ 2147483646 w 160"/>
                <a:gd name="T17" fmla="*/ 2147483646 h 140"/>
                <a:gd name="T18" fmla="*/ 2147483646 w 160"/>
                <a:gd name="T19" fmla="*/ 2147483646 h 140"/>
                <a:gd name="T20" fmla="*/ 2147483646 w 160"/>
                <a:gd name="T21" fmla="*/ 2147483646 h 140"/>
                <a:gd name="T22" fmla="*/ 2147483646 w 160"/>
                <a:gd name="T23" fmla="*/ 2147483646 h 140"/>
                <a:gd name="T24" fmla="*/ 2147483646 w 160"/>
                <a:gd name="T25" fmla="*/ 2147483646 h 140"/>
                <a:gd name="T26" fmla="*/ 0 w 160"/>
                <a:gd name="T27" fmla="*/ 2147483646 h 140"/>
                <a:gd name="T28" fmla="*/ 2147483646 w 160"/>
                <a:gd name="T29" fmla="*/ 2147483646 h 140"/>
                <a:gd name="T30" fmla="*/ 2147483646 w 160"/>
                <a:gd name="T31" fmla="*/ 2147483646 h 140"/>
                <a:gd name="T32" fmla="*/ 2147483646 w 160"/>
                <a:gd name="T33" fmla="*/ 2147483646 h 140"/>
                <a:gd name="T34" fmla="*/ 2147483646 w 160"/>
                <a:gd name="T35" fmla="*/ 2147483646 h 140"/>
                <a:gd name="T36" fmla="*/ 2147483646 w 160"/>
                <a:gd name="T37" fmla="*/ 2147483646 h 140"/>
                <a:gd name="T38" fmla="*/ 2147483646 w 160"/>
                <a:gd name="T39" fmla="*/ 2147483646 h 140"/>
                <a:gd name="T40" fmla="*/ 2147483646 w 160"/>
                <a:gd name="T41" fmla="*/ 2147483646 h 140"/>
                <a:gd name="T42" fmla="*/ 2147483646 w 160"/>
                <a:gd name="T43" fmla="*/ 2147483646 h 140"/>
                <a:gd name="T44" fmla="*/ 2147483646 w 160"/>
                <a:gd name="T45" fmla="*/ 2147483646 h 140"/>
                <a:gd name="T46" fmla="*/ 2147483646 w 160"/>
                <a:gd name="T47" fmla="*/ 2147483646 h 140"/>
                <a:gd name="T48" fmla="*/ 2147483646 w 160"/>
                <a:gd name="T49" fmla="*/ 2147483646 h 140"/>
                <a:gd name="T50" fmla="*/ 2147483646 w 160"/>
                <a:gd name="T51" fmla="*/ 2147483646 h 140"/>
                <a:gd name="T52" fmla="*/ 2147483646 w 160"/>
                <a:gd name="T53" fmla="*/ 2147483646 h 140"/>
                <a:gd name="T54" fmla="*/ 2147483646 w 160"/>
                <a:gd name="T55" fmla="*/ 2147483646 h 140"/>
                <a:gd name="T56" fmla="*/ 2147483646 w 160"/>
                <a:gd name="T57" fmla="*/ 2147483646 h 140"/>
                <a:gd name="T58" fmla="*/ 2147483646 w 160"/>
                <a:gd name="T59" fmla="*/ 2147483646 h 140"/>
                <a:gd name="T60" fmla="*/ 2147483646 w 160"/>
                <a:gd name="T61" fmla="*/ 2147483646 h 140"/>
                <a:gd name="T62" fmla="*/ 2147483646 w 160"/>
                <a:gd name="T63" fmla="*/ 2147483646 h 140"/>
                <a:gd name="T64" fmla="*/ 2147483646 w 160"/>
                <a:gd name="T65" fmla="*/ 2147483646 h 140"/>
                <a:gd name="T66" fmla="*/ 2147483646 w 160"/>
                <a:gd name="T67" fmla="*/ 2147483646 h 140"/>
                <a:gd name="T68" fmla="*/ 2147483646 w 160"/>
                <a:gd name="T69" fmla="*/ 2147483646 h 140"/>
                <a:gd name="T70" fmla="*/ 2147483646 w 160"/>
                <a:gd name="T71" fmla="*/ 2147483646 h 140"/>
                <a:gd name="T72" fmla="*/ 2147483646 w 160"/>
                <a:gd name="T73" fmla="*/ 2147483646 h 140"/>
                <a:gd name="T74" fmla="*/ 2147483646 w 160"/>
                <a:gd name="T75" fmla="*/ 2147483646 h 140"/>
                <a:gd name="T76" fmla="*/ 2147483646 w 160"/>
                <a:gd name="T77" fmla="*/ 2147483646 h 140"/>
                <a:gd name="T78" fmla="*/ 2147483646 w 160"/>
                <a:gd name="T79" fmla="*/ 2147483646 h 140"/>
                <a:gd name="T80" fmla="*/ 2147483646 w 160"/>
                <a:gd name="T81" fmla="*/ 2147483646 h 140"/>
                <a:gd name="T82" fmla="*/ 2147483646 w 160"/>
                <a:gd name="T83" fmla="*/ 0 h 140"/>
                <a:gd name="T84" fmla="*/ 2147483646 w 160"/>
                <a:gd name="T85" fmla="*/ 2147483646 h 140"/>
                <a:gd name="T86" fmla="*/ 2147483646 w 160"/>
                <a:gd name="T87" fmla="*/ 2147483646 h 140"/>
                <a:gd name="T88" fmla="*/ 2147483646 w 160"/>
                <a:gd name="T89" fmla="*/ 2147483646 h 140"/>
                <a:gd name="T90" fmla="*/ 2147483646 w 160"/>
                <a:gd name="T91" fmla="*/ 2147483646 h 140"/>
                <a:gd name="T92" fmla="*/ 2147483646 w 160"/>
                <a:gd name="T93" fmla="*/ 2147483646 h 140"/>
                <a:gd name="T94" fmla="*/ 2147483646 w 160"/>
                <a:gd name="T95" fmla="*/ 2147483646 h 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3175">
              <a:noFill/>
              <a:round/>
            </a:ln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</p:grpSp>
      <p:sp>
        <p:nvSpPr>
          <p:cNvPr id="34" name="矩形 1"/>
          <p:cNvSpPr>
            <a:spLocks noChangeArrowheads="1"/>
          </p:cNvSpPr>
          <p:nvPr/>
        </p:nvSpPr>
        <p:spPr bwMode="auto">
          <a:xfrm>
            <a:off x="6546658" y="3596129"/>
            <a:ext cx="1507880" cy="461665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200">
                <a:solidFill>
                  <a:schemeClr val="bg1"/>
                </a:solidFill>
                <a:latin typeface="+mn-ea"/>
              </a:rPr>
              <a:t>专注于专业精致的</a:t>
            </a:r>
            <a:r>
              <a:rPr lang="en-US" altLang="zh-CN" sz="120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+mn-ea"/>
              </a:rPr>
              <a:t>设计与制作</a:t>
            </a:r>
            <a:endParaRPr lang="zh-CN" altLang="en-US" sz="12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878047" y="2994746"/>
            <a:ext cx="845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>
                <a:solidFill>
                  <a:srgbClr val="16B277"/>
                </a:solidFill>
                <a:latin typeface="+mn-ea"/>
              </a:rPr>
              <a:t>30%</a:t>
            </a:r>
            <a:endParaRPr lang="en-US" altLang="zh-CN" sz="3200" b="1">
              <a:solidFill>
                <a:srgbClr val="16B277"/>
              </a:solidFill>
              <a:latin typeface="+mn-ea"/>
            </a:endParaRPr>
          </a:p>
        </p:txBody>
      </p:sp>
      <p:sp>
        <p:nvSpPr>
          <p:cNvPr id="36" name="青海"/>
          <p:cNvSpPr/>
          <p:nvPr/>
        </p:nvSpPr>
        <p:spPr bwMode="auto">
          <a:xfrm>
            <a:off x="6854146" y="2124890"/>
            <a:ext cx="892905" cy="639278"/>
          </a:xfrm>
          <a:custGeom>
            <a:gdLst>
              <a:gd name="T0" fmla="*/ 2147483646 w 812"/>
              <a:gd name="T1" fmla="*/ 2147483646 h 582"/>
              <a:gd name="T2" fmla="*/ 2147483646 w 812"/>
              <a:gd name="T3" fmla="*/ 2147483646 h 582"/>
              <a:gd name="T4" fmla="*/ 2147483646 w 812"/>
              <a:gd name="T5" fmla="*/ 2147483646 h 582"/>
              <a:gd name="T6" fmla="*/ 2147483646 w 812"/>
              <a:gd name="T7" fmla="*/ 2147483646 h 582"/>
              <a:gd name="T8" fmla="*/ 2147483646 w 812"/>
              <a:gd name="T9" fmla="*/ 2147483646 h 582"/>
              <a:gd name="T10" fmla="*/ 2147483646 w 812"/>
              <a:gd name="T11" fmla="*/ 2147483646 h 582"/>
              <a:gd name="T12" fmla="*/ 2147483646 w 812"/>
              <a:gd name="T13" fmla="*/ 2147483646 h 582"/>
              <a:gd name="T14" fmla="*/ 2147483646 w 812"/>
              <a:gd name="T15" fmla="*/ 2147483646 h 582"/>
              <a:gd name="T16" fmla="*/ 2147483646 w 812"/>
              <a:gd name="T17" fmla="*/ 2147483646 h 582"/>
              <a:gd name="T18" fmla="*/ 2147483646 w 812"/>
              <a:gd name="T19" fmla="*/ 2147483646 h 582"/>
              <a:gd name="T20" fmla="*/ 2147483646 w 812"/>
              <a:gd name="T21" fmla="*/ 2147483646 h 582"/>
              <a:gd name="T22" fmla="*/ 2147483646 w 812"/>
              <a:gd name="T23" fmla="*/ 2147483646 h 582"/>
              <a:gd name="T24" fmla="*/ 2147483646 w 812"/>
              <a:gd name="T25" fmla="*/ 2147483646 h 582"/>
              <a:gd name="T26" fmla="*/ 2147483646 w 812"/>
              <a:gd name="T27" fmla="*/ 2147483646 h 582"/>
              <a:gd name="T28" fmla="*/ 2147483646 w 812"/>
              <a:gd name="T29" fmla="*/ 2147483646 h 582"/>
              <a:gd name="T30" fmla="*/ 2147483646 w 812"/>
              <a:gd name="T31" fmla="*/ 2147483646 h 582"/>
              <a:gd name="T32" fmla="*/ 2147483646 w 812"/>
              <a:gd name="T33" fmla="*/ 2147483646 h 582"/>
              <a:gd name="T34" fmla="*/ 0 w 812"/>
              <a:gd name="T35" fmla="*/ 2147483646 h 582"/>
              <a:gd name="T36" fmla="*/ 2147483646 w 812"/>
              <a:gd name="T37" fmla="*/ 2147483646 h 582"/>
              <a:gd name="T38" fmla="*/ 2147483646 w 812"/>
              <a:gd name="T39" fmla="*/ 2147483646 h 582"/>
              <a:gd name="T40" fmla="*/ 2147483646 w 812"/>
              <a:gd name="T41" fmla="*/ 2147483646 h 582"/>
              <a:gd name="T42" fmla="*/ 2147483646 w 812"/>
              <a:gd name="T43" fmla="*/ 2147483646 h 582"/>
              <a:gd name="T44" fmla="*/ 2147483646 w 812"/>
              <a:gd name="T45" fmla="*/ 2147483646 h 582"/>
              <a:gd name="T46" fmla="*/ 2147483646 w 812"/>
              <a:gd name="T47" fmla="*/ 2147483646 h 582"/>
              <a:gd name="T48" fmla="*/ 2147483646 w 812"/>
              <a:gd name="T49" fmla="*/ 2147483646 h 582"/>
              <a:gd name="T50" fmla="*/ 2147483646 w 812"/>
              <a:gd name="T51" fmla="*/ 2147483646 h 582"/>
              <a:gd name="T52" fmla="*/ 2147483646 w 812"/>
              <a:gd name="T53" fmla="*/ 2147483646 h 582"/>
              <a:gd name="T54" fmla="*/ 2147483646 w 812"/>
              <a:gd name="T55" fmla="*/ 2147483646 h 582"/>
              <a:gd name="T56" fmla="*/ 2147483646 w 812"/>
              <a:gd name="T57" fmla="*/ 2147483646 h 582"/>
              <a:gd name="T58" fmla="*/ 2147483646 w 812"/>
              <a:gd name="T59" fmla="*/ 2147483646 h 582"/>
              <a:gd name="T60" fmla="*/ 2147483646 w 812"/>
              <a:gd name="T61" fmla="*/ 2147483646 h 582"/>
              <a:gd name="T62" fmla="*/ 2147483646 w 812"/>
              <a:gd name="T63" fmla="*/ 2147483646 h 582"/>
              <a:gd name="T64" fmla="*/ 2147483646 w 812"/>
              <a:gd name="T65" fmla="*/ 2147483646 h 582"/>
              <a:gd name="T66" fmla="*/ 2147483646 w 812"/>
              <a:gd name="T67" fmla="*/ 2147483646 h 582"/>
              <a:gd name="T68" fmla="*/ 2147483646 w 812"/>
              <a:gd name="T69" fmla="*/ 2147483646 h 582"/>
              <a:gd name="T70" fmla="*/ 2147483646 w 812"/>
              <a:gd name="T71" fmla="*/ 2147483646 h 582"/>
              <a:gd name="T72" fmla="*/ 2147483646 w 812"/>
              <a:gd name="T73" fmla="*/ 2147483646 h 582"/>
              <a:gd name="T74" fmla="*/ 2147483646 w 812"/>
              <a:gd name="T75" fmla="*/ 2147483646 h 582"/>
              <a:gd name="T76" fmla="*/ 2147483646 w 812"/>
              <a:gd name="T77" fmla="*/ 2147483646 h 582"/>
              <a:gd name="T78" fmla="*/ 2147483646 w 812"/>
              <a:gd name="T79" fmla="*/ 2147483646 h 582"/>
              <a:gd name="T80" fmla="*/ 2147483646 w 812"/>
              <a:gd name="T81" fmla="*/ 2147483646 h 582"/>
              <a:gd name="T82" fmla="*/ 2147483646 w 812"/>
              <a:gd name="T83" fmla="*/ 2147483646 h 582"/>
              <a:gd name="T84" fmla="*/ 2147483646 w 812"/>
              <a:gd name="T85" fmla="*/ 2147483646 h 582"/>
              <a:gd name="T86" fmla="*/ 2147483646 w 812"/>
              <a:gd name="T87" fmla="*/ 2147483646 h 582"/>
              <a:gd name="T88" fmla="*/ 2147483646 w 812"/>
              <a:gd name="T89" fmla="*/ 2147483646 h 582"/>
              <a:gd name="T90" fmla="*/ 2147483646 w 812"/>
              <a:gd name="T91" fmla="*/ 2147483646 h 582"/>
              <a:gd name="T92" fmla="*/ 2147483646 w 812"/>
              <a:gd name="T93" fmla="*/ 2147483646 h 582"/>
              <a:gd name="T94" fmla="*/ 2147483646 w 812"/>
              <a:gd name="T95" fmla="*/ 2147483646 h 582"/>
              <a:gd name="T96" fmla="*/ 2147483646 w 812"/>
              <a:gd name="T97" fmla="*/ 2147483646 h 582"/>
              <a:gd name="T98" fmla="*/ 2147483646 w 812"/>
              <a:gd name="T99" fmla="*/ 2147483646 h 582"/>
              <a:gd name="T100" fmla="*/ 2147483646 w 812"/>
              <a:gd name="T101" fmla="*/ 2147483646 h 582"/>
              <a:gd name="T102" fmla="*/ 2147483646 w 812"/>
              <a:gd name="T103" fmla="*/ 2147483646 h 582"/>
              <a:gd name="T104" fmla="*/ 2147483646 w 812"/>
              <a:gd name="T105" fmla="*/ 2147483646 h 582"/>
              <a:gd name="T106" fmla="*/ 2147483646 w 812"/>
              <a:gd name="T107" fmla="*/ 2147483646 h 58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12" h="582">
                <a:moveTo>
                  <a:pt x="484" y="30"/>
                </a:moveTo>
                <a:lnTo>
                  <a:pt x="476" y="36"/>
                </a:lnTo>
                <a:lnTo>
                  <a:pt x="480" y="56"/>
                </a:lnTo>
                <a:lnTo>
                  <a:pt x="480" y="58"/>
                </a:lnTo>
                <a:lnTo>
                  <a:pt x="482" y="58"/>
                </a:lnTo>
                <a:lnTo>
                  <a:pt x="480" y="58"/>
                </a:lnTo>
                <a:lnTo>
                  <a:pt x="472" y="78"/>
                </a:lnTo>
                <a:lnTo>
                  <a:pt x="460" y="82"/>
                </a:lnTo>
                <a:lnTo>
                  <a:pt x="458" y="84"/>
                </a:lnTo>
                <a:lnTo>
                  <a:pt x="456" y="84"/>
                </a:lnTo>
                <a:lnTo>
                  <a:pt x="436" y="74"/>
                </a:lnTo>
                <a:lnTo>
                  <a:pt x="396" y="38"/>
                </a:lnTo>
                <a:lnTo>
                  <a:pt x="380" y="28"/>
                </a:lnTo>
                <a:lnTo>
                  <a:pt x="356" y="20"/>
                </a:lnTo>
                <a:lnTo>
                  <a:pt x="356" y="18"/>
                </a:lnTo>
                <a:lnTo>
                  <a:pt x="344" y="10"/>
                </a:lnTo>
                <a:lnTo>
                  <a:pt x="324" y="4"/>
                </a:lnTo>
                <a:lnTo>
                  <a:pt x="314" y="6"/>
                </a:lnTo>
                <a:lnTo>
                  <a:pt x="312" y="6"/>
                </a:lnTo>
                <a:lnTo>
                  <a:pt x="288" y="4"/>
                </a:lnTo>
                <a:lnTo>
                  <a:pt x="286" y="4"/>
                </a:lnTo>
                <a:lnTo>
                  <a:pt x="268" y="0"/>
                </a:lnTo>
                <a:lnTo>
                  <a:pt x="256" y="0"/>
                </a:lnTo>
                <a:lnTo>
                  <a:pt x="248" y="6"/>
                </a:lnTo>
                <a:lnTo>
                  <a:pt x="240" y="8"/>
                </a:lnTo>
                <a:lnTo>
                  <a:pt x="228" y="10"/>
                </a:lnTo>
                <a:lnTo>
                  <a:pt x="212" y="14"/>
                </a:lnTo>
                <a:lnTo>
                  <a:pt x="198" y="18"/>
                </a:lnTo>
                <a:lnTo>
                  <a:pt x="196" y="20"/>
                </a:lnTo>
                <a:lnTo>
                  <a:pt x="180" y="22"/>
                </a:lnTo>
                <a:lnTo>
                  <a:pt x="160" y="28"/>
                </a:lnTo>
                <a:lnTo>
                  <a:pt x="158" y="28"/>
                </a:lnTo>
                <a:lnTo>
                  <a:pt x="144" y="26"/>
                </a:lnTo>
                <a:lnTo>
                  <a:pt x="120" y="30"/>
                </a:lnTo>
                <a:lnTo>
                  <a:pt x="100" y="30"/>
                </a:lnTo>
                <a:lnTo>
                  <a:pt x="92" y="38"/>
                </a:lnTo>
                <a:lnTo>
                  <a:pt x="82" y="40"/>
                </a:lnTo>
                <a:lnTo>
                  <a:pt x="86" y="50"/>
                </a:lnTo>
                <a:lnTo>
                  <a:pt x="86" y="66"/>
                </a:lnTo>
                <a:lnTo>
                  <a:pt x="84" y="78"/>
                </a:lnTo>
                <a:lnTo>
                  <a:pt x="98" y="90"/>
                </a:lnTo>
                <a:lnTo>
                  <a:pt x="110" y="102"/>
                </a:lnTo>
                <a:lnTo>
                  <a:pt x="118" y="110"/>
                </a:lnTo>
                <a:lnTo>
                  <a:pt x="120" y="114"/>
                </a:lnTo>
                <a:lnTo>
                  <a:pt x="120" y="118"/>
                </a:lnTo>
                <a:lnTo>
                  <a:pt x="124" y="130"/>
                </a:lnTo>
                <a:lnTo>
                  <a:pt x="130" y="142"/>
                </a:lnTo>
                <a:lnTo>
                  <a:pt x="128" y="142"/>
                </a:lnTo>
                <a:lnTo>
                  <a:pt x="112" y="154"/>
                </a:lnTo>
                <a:lnTo>
                  <a:pt x="102" y="166"/>
                </a:lnTo>
                <a:lnTo>
                  <a:pt x="104" y="178"/>
                </a:lnTo>
                <a:lnTo>
                  <a:pt x="112" y="196"/>
                </a:lnTo>
                <a:lnTo>
                  <a:pt x="112" y="198"/>
                </a:lnTo>
                <a:lnTo>
                  <a:pt x="112" y="204"/>
                </a:lnTo>
                <a:lnTo>
                  <a:pt x="108" y="210"/>
                </a:lnTo>
                <a:lnTo>
                  <a:pt x="106" y="214"/>
                </a:lnTo>
                <a:lnTo>
                  <a:pt x="102" y="216"/>
                </a:lnTo>
                <a:lnTo>
                  <a:pt x="96" y="216"/>
                </a:lnTo>
                <a:lnTo>
                  <a:pt x="80" y="214"/>
                </a:lnTo>
                <a:lnTo>
                  <a:pt x="60" y="210"/>
                </a:lnTo>
                <a:lnTo>
                  <a:pt x="58" y="210"/>
                </a:lnTo>
                <a:lnTo>
                  <a:pt x="44" y="202"/>
                </a:lnTo>
                <a:lnTo>
                  <a:pt x="20" y="202"/>
                </a:lnTo>
                <a:lnTo>
                  <a:pt x="22" y="202"/>
                </a:lnTo>
                <a:lnTo>
                  <a:pt x="20" y="242"/>
                </a:lnTo>
                <a:lnTo>
                  <a:pt x="18" y="246"/>
                </a:lnTo>
                <a:lnTo>
                  <a:pt x="16" y="248"/>
                </a:lnTo>
                <a:lnTo>
                  <a:pt x="8" y="250"/>
                </a:lnTo>
                <a:lnTo>
                  <a:pt x="6" y="254"/>
                </a:lnTo>
                <a:lnTo>
                  <a:pt x="6" y="262"/>
                </a:lnTo>
                <a:lnTo>
                  <a:pt x="4" y="262"/>
                </a:lnTo>
                <a:lnTo>
                  <a:pt x="4" y="272"/>
                </a:lnTo>
                <a:lnTo>
                  <a:pt x="10" y="280"/>
                </a:lnTo>
                <a:lnTo>
                  <a:pt x="14" y="284"/>
                </a:lnTo>
                <a:lnTo>
                  <a:pt x="18" y="304"/>
                </a:lnTo>
                <a:lnTo>
                  <a:pt x="18" y="310"/>
                </a:lnTo>
                <a:lnTo>
                  <a:pt x="16" y="322"/>
                </a:lnTo>
                <a:lnTo>
                  <a:pt x="10" y="338"/>
                </a:lnTo>
                <a:lnTo>
                  <a:pt x="0" y="358"/>
                </a:lnTo>
                <a:lnTo>
                  <a:pt x="0" y="362"/>
                </a:lnTo>
                <a:lnTo>
                  <a:pt x="0" y="370"/>
                </a:lnTo>
                <a:lnTo>
                  <a:pt x="12" y="384"/>
                </a:lnTo>
                <a:lnTo>
                  <a:pt x="16" y="394"/>
                </a:lnTo>
                <a:lnTo>
                  <a:pt x="26" y="406"/>
                </a:lnTo>
                <a:lnTo>
                  <a:pt x="40" y="422"/>
                </a:lnTo>
                <a:lnTo>
                  <a:pt x="48" y="430"/>
                </a:lnTo>
                <a:lnTo>
                  <a:pt x="52" y="430"/>
                </a:lnTo>
                <a:lnTo>
                  <a:pt x="68" y="422"/>
                </a:lnTo>
                <a:lnTo>
                  <a:pt x="72" y="418"/>
                </a:lnTo>
                <a:lnTo>
                  <a:pt x="76" y="418"/>
                </a:lnTo>
                <a:lnTo>
                  <a:pt x="84" y="420"/>
                </a:lnTo>
                <a:lnTo>
                  <a:pt x="92" y="424"/>
                </a:lnTo>
                <a:lnTo>
                  <a:pt x="92" y="426"/>
                </a:lnTo>
                <a:lnTo>
                  <a:pt x="100" y="434"/>
                </a:lnTo>
                <a:lnTo>
                  <a:pt x="104" y="444"/>
                </a:lnTo>
                <a:lnTo>
                  <a:pt x="108" y="448"/>
                </a:lnTo>
                <a:lnTo>
                  <a:pt x="110" y="450"/>
                </a:lnTo>
                <a:lnTo>
                  <a:pt x="120" y="458"/>
                </a:lnTo>
                <a:lnTo>
                  <a:pt x="126" y="458"/>
                </a:lnTo>
                <a:lnTo>
                  <a:pt x="132" y="460"/>
                </a:lnTo>
                <a:lnTo>
                  <a:pt x="136" y="464"/>
                </a:lnTo>
                <a:lnTo>
                  <a:pt x="144" y="468"/>
                </a:lnTo>
                <a:lnTo>
                  <a:pt x="160" y="474"/>
                </a:lnTo>
                <a:lnTo>
                  <a:pt x="162" y="474"/>
                </a:lnTo>
                <a:lnTo>
                  <a:pt x="186" y="482"/>
                </a:lnTo>
                <a:lnTo>
                  <a:pt x="188" y="482"/>
                </a:lnTo>
                <a:lnTo>
                  <a:pt x="204" y="490"/>
                </a:lnTo>
                <a:lnTo>
                  <a:pt x="232" y="498"/>
                </a:lnTo>
                <a:lnTo>
                  <a:pt x="234" y="498"/>
                </a:lnTo>
                <a:lnTo>
                  <a:pt x="272" y="500"/>
                </a:lnTo>
                <a:lnTo>
                  <a:pt x="288" y="494"/>
                </a:lnTo>
                <a:lnTo>
                  <a:pt x="304" y="494"/>
                </a:lnTo>
                <a:lnTo>
                  <a:pt x="304" y="496"/>
                </a:lnTo>
                <a:lnTo>
                  <a:pt x="316" y="512"/>
                </a:lnTo>
                <a:lnTo>
                  <a:pt x="324" y="526"/>
                </a:lnTo>
                <a:lnTo>
                  <a:pt x="332" y="532"/>
                </a:lnTo>
                <a:lnTo>
                  <a:pt x="340" y="536"/>
                </a:lnTo>
                <a:lnTo>
                  <a:pt x="340" y="538"/>
                </a:lnTo>
                <a:lnTo>
                  <a:pt x="342" y="538"/>
                </a:lnTo>
                <a:lnTo>
                  <a:pt x="348" y="554"/>
                </a:lnTo>
                <a:lnTo>
                  <a:pt x="350" y="554"/>
                </a:lnTo>
                <a:lnTo>
                  <a:pt x="350" y="556"/>
                </a:lnTo>
                <a:lnTo>
                  <a:pt x="354" y="574"/>
                </a:lnTo>
                <a:lnTo>
                  <a:pt x="364" y="578"/>
                </a:lnTo>
                <a:lnTo>
                  <a:pt x="366" y="578"/>
                </a:lnTo>
                <a:lnTo>
                  <a:pt x="376" y="582"/>
                </a:lnTo>
                <a:lnTo>
                  <a:pt x="388" y="580"/>
                </a:lnTo>
                <a:lnTo>
                  <a:pt x="390" y="568"/>
                </a:lnTo>
                <a:lnTo>
                  <a:pt x="392" y="566"/>
                </a:lnTo>
                <a:lnTo>
                  <a:pt x="404" y="554"/>
                </a:lnTo>
                <a:lnTo>
                  <a:pt x="420" y="558"/>
                </a:lnTo>
                <a:lnTo>
                  <a:pt x="428" y="574"/>
                </a:lnTo>
                <a:lnTo>
                  <a:pt x="442" y="570"/>
                </a:lnTo>
                <a:lnTo>
                  <a:pt x="444" y="554"/>
                </a:lnTo>
                <a:lnTo>
                  <a:pt x="444" y="552"/>
                </a:lnTo>
                <a:lnTo>
                  <a:pt x="456" y="546"/>
                </a:lnTo>
                <a:lnTo>
                  <a:pt x="452" y="524"/>
                </a:lnTo>
                <a:lnTo>
                  <a:pt x="452" y="522"/>
                </a:lnTo>
                <a:lnTo>
                  <a:pt x="464" y="496"/>
                </a:lnTo>
                <a:lnTo>
                  <a:pt x="476" y="492"/>
                </a:lnTo>
                <a:lnTo>
                  <a:pt x="472" y="470"/>
                </a:lnTo>
                <a:lnTo>
                  <a:pt x="484" y="470"/>
                </a:lnTo>
                <a:lnTo>
                  <a:pt x="484" y="458"/>
                </a:lnTo>
                <a:lnTo>
                  <a:pt x="476" y="438"/>
                </a:lnTo>
                <a:lnTo>
                  <a:pt x="476" y="436"/>
                </a:lnTo>
                <a:lnTo>
                  <a:pt x="478" y="420"/>
                </a:lnTo>
                <a:lnTo>
                  <a:pt x="478" y="418"/>
                </a:lnTo>
                <a:lnTo>
                  <a:pt x="480" y="418"/>
                </a:lnTo>
                <a:lnTo>
                  <a:pt x="488" y="406"/>
                </a:lnTo>
                <a:lnTo>
                  <a:pt x="490" y="406"/>
                </a:lnTo>
                <a:lnTo>
                  <a:pt x="492" y="406"/>
                </a:lnTo>
                <a:lnTo>
                  <a:pt x="514" y="410"/>
                </a:lnTo>
                <a:lnTo>
                  <a:pt x="532" y="414"/>
                </a:lnTo>
                <a:lnTo>
                  <a:pt x="548" y="410"/>
                </a:lnTo>
                <a:lnTo>
                  <a:pt x="556" y="426"/>
                </a:lnTo>
                <a:lnTo>
                  <a:pt x="556" y="428"/>
                </a:lnTo>
                <a:lnTo>
                  <a:pt x="556" y="440"/>
                </a:lnTo>
                <a:lnTo>
                  <a:pt x="560" y="452"/>
                </a:lnTo>
                <a:lnTo>
                  <a:pt x="562" y="458"/>
                </a:lnTo>
                <a:lnTo>
                  <a:pt x="568" y="462"/>
                </a:lnTo>
                <a:lnTo>
                  <a:pt x="578" y="464"/>
                </a:lnTo>
                <a:lnTo>
                  <a:pt x="580" y="468"/>
                </a:lnTo>
                <a:lnTo>
                  <a:pt x="580" y="470"/>
                </a:lnTo>
                <a:lnTo>
                  <a:pt x="584" y="478"/>
                </a:lnTo>
                <a:lnTo>
                  <a:pt x="590" y="486"/>
                </a:lnTo>
                <a:lnTo>
                  <a:pt x="598" y="498"/>
                </a:lnTo>
                <a:lnTo>
                  <a:pt x="602" y="506"/>
                </a:lnTo>
                <a:lnTo>
                  <a:pt x="610" y="506"/>
                </a:lnTo>
                <a:lnTo>
                  <a:pt x="624" y="494"/>
                </a:lnTo>
                <a:lnTo>
                  <a:pt x="632" y="512"/>
                </a:lnTo>
                <a:lnTo>
                  <a:pt x="650" y="518"/>
                </a:lnTo>
                <a:lnTo>
                  <a:pt x="652" y="518"/>
                </a:lnTo>
                <a:lnTo>
                  <a:pt x="660" y="534"/>
                </a:lnTo>
                <a:lnTo>
                  <a:pt x="664" y="538"/>
                </a:lnTo>
                <a:lnTo>
                  <a:pt x="664" y="522"/>
                </a:lnTo>
                <a:lnTo>
                  <a:pt x="664" y="518"/>
                </a:lnTo>
                <a:lnTo>
                  <a:pt x="700" y="518"/>
                </a:lnTo>
                <a:lnTo>
                  <a:pt x="700" y="514"/>
                </a:lnTo>
                <a:lnTo>
                  <a:pt x="702" y="512"/>
                </a:lnTo>
                <a:lnTo>
                  <a:pt x="700" y="508"/>
                </a:lnTo>
                <a:lnTo>
                  <a:pt x="698" y="500"/>
                </a:lnTo>
                <a:lnTo>
                  <a:pt x="696" y="494"/>
                </a:lnTo>
                <a:lnTo>
                  <a:pt x="696" y="486"/>
                </a:lnTo>
                <a:lnTo>
                  <a:pt x="698" y="480"/>
                </a:lnTo>
                <a:lnTo>
                  <a:pt x="702" y="478"/>
                </a:lnTo>
                <a:lnTo>
                  <a:pt x="706" y="478"/>
                </a:lnTo>
                <a:lnTo>
                  <a:pt x="720" y="482"/>
                </a:lnTo>
                <a:lnTo>
                  <a:pt x="722" y="472"/>
                </a:lnTo>
                <a:lnTo>
                  <a:pt x="696" y="460"/>
                </a:lnTo>
                <a:lnTo>
                  <a:pt x="694" y="460"/>
                </a:lnTo>
                <a:lnTo>
                  <a:pt x="692" y="458"/>
                </a:lnTo>
                <a:lnTo>
                  <a:pt x="688" y="426"/>
                </a:lnTo>
                <a:lnTo>
                  <a:pt x="690" y="406"/>
                </a:lnTo>
                <a:lnTo>
                  <a:pt x="690" y="402"/>
                </a:lnTo>
                <a:lnTo>
                  <a:pt x="734" y="406"/>
                </a:lnTo>
                <a:lnTo>
                  <a:pt x="744" y="396"/>
                </a:lnTo>
                <a:lnTo>
                  <a:pt x="746" y="392"/>
                </a:lnTo>
                <a:lnTo>
                  <a:pt x="744" y="388"/>
                </a:lnTo>
                <a:lnTo>
                  <a:pt x="732" y="382"/>
                </a:lnTo>
                <a:lnTo>
                  <a:pt x="730" y="378"/>
                </a:lnTo>
                <a:lnTo>
                  <a:pt x="728" y="374"/>
                </a:lnTo>
                <a:lnTo>
                  <a:pt x="730" y="372"/>
                </a:lnTo>
                <a:lnTo>
                  <a:pt x="732" y="368"/>
                </a:lnTo>
                <a:lnTo>
                  <a:pt x="752" y="350"/>
                </a:lnTo>
                <a:lnTo>
                  <a:pt x="772" y="348"/>
                </a:lnTo>
                <a:lnTo>
                  <a:pt x="782" y="330"/>
                </a:lnTo>
                <a:lnTo>
                  <a:pt x="782" y="314"/>
                </a:lnTo>
                <a:lnTo>
                  <a:pt x="796" y="310"/>
                </a:lnTo>
                <a:lnTo>
                  <a:pt x="804" y="290"/>
                </a:lnTo>
                <a:lnTo>
                  <a:pt x="812" y="276"/>
                </a:lnTo>
                <a:lnTo>
                  <a:pt x="800" y="256"/>
                </a:lnTo>
                <a:lnTo>
                  <a:pt x="800" y="254"/>
                </a:lnTo>
                <a:lnTo>
                  <a:pt x="792" y="228"/>
                </a:lnTo>
                <a:lnTo>
                  <a:pt x="792" y="226"/>
                </a:lnTo>
                <a:lnTo>
                  <a:pt x="788" y="198"/>
                </a:lnTo>
                <a:lnTo>
                  <a:pt x="778" y="182"/>
                </a:lnTo>
                <a:lnTo>
                  <a:pt x="764" y="168"/>
                </a:lnTo>
                <a:lnTo>
                  <a:pt x="764" y="166"/>
                </a:lnTo>
                <a:lnTo>
                  <a:pt x="762" y="150"/>
                </a:lnTo>
                <a:lnTo>
                  <a:pt x="736" y="158"/>
                </a:lnTo>
                <a:lnTo>
                  <a:pt x="724" y="144"/>
                </a:lnTo>
                <a:lnTo>
                  <a:pt x="688" y="118"/>
                </a:lnTo>
                <a:lnTo>
                  <a:pt x="686" y="118"/>
                </a:lnTo>
                <a:lnTo>
                  <a:pt x="672" y="100"/>
                </a:lnTo>
                <a:lnTo>
                  <a:pt x="664" y="94"/>
                </a:lnTo>
                <a:lnTo>
                  <a:pt x="658" y="102"/>
                </a:lnTo>
                <a:lnTo>
                  <a:pt x="658" y="104"/>
                </a:lnTo>
                <a:lnTo>
                  <a:pt x="658" y="106"/>
                </a:lnTo>
                <a:lnTo>
                  <a:pt x="656" y="106"/>
                </a:lnTo>
                <a:lnTo>
                  <a:pt x="644" y="106"/>
                </a:lnTo>
                <a:lnTo>
                  <a:pt x="642" y="106"/>
                </a:lnTo>
                <a:lnTo>
                  <a:pt x="616" y="78"/>
                </a:lnTo>
                <a:lnTo>
                  <a:pt x="606" y="72"/>
                </a:lnTo>
                <a:lnTo>
                  <a:pt x="596" y="62"/>
                </a:lnTo>
                <a:lnTo>
                  <a:pt x="584" y="54"/>
                </a:lnTo>
                <a:lnTo>
                  <a:pt x="584" y="52"/>
                </a:lnTo>
                <a:lnTo>
                  <a:pt x="570" y="44"/>
                </a:lnTo>
                <a:lnTo>
                  <a:pt x="562" y="50"/>
                </a:lnTo>
                <a:lnTo>
                  <a:pt x="560" y="52"/>
                </a:lnTo>
                <a:lnTo>
                  <a:pt x="552" y="50"/>
                </a:lnTo>
                <a:lnTo>
                  <a:pt x="544" y="54"/>
                </a:lnTo>
                <a:lnTo>
                  <a:pt x="542" y="56"/>
                </a:lnTo>
                <a:lnTo>
                  <a:pt x="530" y="58"/>
                </a:lnTo>
                <a:lnTo>
                  <a:pt x="484" y="30"/>
                </a:lnTo>
                <a:close/>
              </a:path>
            </a:pathLst>
          </a:custGeom>
          <a:solidFill>
            <a:srgbClr val="16B277"/>
          </a:solidFill>
          <a:ln w="3175">
            <a:noFill/>
            <a:round/>
          </a:ln>
        </p:spPr>
        <p:txBody>
          <a:bodyPr/>
          <a:lstStyle/>
          <a:p>
            <a:endParaRPr lang="zh-CN" altLang="en-US">
              <a:solidFill>
                <a:srgbClr val="16B277"/>
              </a:solidFill>
              <a:latin typeface="+mn-ea"/>
            </a:endParaRPr>
          </a:p>
        </p:txBody>
      </p:sp>
      <p:sp>
        <p:nvSpPr>
          <p:cNvPr id="37" name="山西"/>
          <p:cNvSpPr/>
          <p:nvPr/>
        </p:nvSpPr>
        <p:spPr bwMode="auto">
          <a:xfrm>
            <a:off x="10517818" y="1875278"/>
            <a:ext cx="446703" cy="979176"/>
          </a:xfrm>
          <a:custGeom>
            <a:gdLst>
              <a:gd name="T0" fmla="*/ 2147483646 w 216"/>
              <a:gd name="T1" fmla="*/ 2147483646 h 474"/>
              <a:gd name="T2" fmla="*/ 2147483646 w 216"/>
              <a:gd name="T3" fmla="*/ 2147483646 h 474"/>
              <a:gd name="T4" fmla="*/ 2147483646 w 216"/>
              <a:gd name="T5" fmla="*/ 2147483646 h 474"/>
              <a:gd name="T6" fmla="*/ 2147483646 w 216"/>
              <a:gd name="T7" fmla="*/ 2147483646 h 474"/>
              <a:gd name="T8" fmla="*/ 2147483646 w 216"/>
              <a:gd name="T9" fmla="*/ 2147483646 h 474"/>
              <a:gd name="T10" fmla="*/ 2147483646 w 216"/>
              <a:gd name="T11" fmla="*/ 2147483646 h 474"/>
              <a:gd name="T12" fmla="*/ 2147483646 w 216"/>
              <a:gd name="T13" fmla="*/ 2147483646 h 474"/>
              <a:gd name="T14" fmla="*/ 2147483646 w 216"/>
              <a:gd name="T15" fmla="*/ 2147483646 h 474"/>
              <a:gd name="T16" fmla="*/ 2147483646 w 216"/>
              <a:gd name="T17" fmla="*/ 2147483646 h 474"/>
              <a:gd name="T18" fmla="*/ 2147483646 w 216"/>
              <a:gd name="T19" fmla="*/ 2147483646 h 474"/>
              <a:gd name="T20" fmla="*/ 2147483646 w 216"/>
              <a:gd name="T21" fmla="*/ 2147483646 h 474"/>
              <a:gd name="T22" fmla="*/ 2147483646 w 216"/>
              <a:gd name="T23" fmla="*/ 2147483646 h 474"/>
              <a:gd name="T24" fmla="*/ 2147483646 w 216"/>
              <a:gd name="T25" fmla="*/ 2147483646 h 474"/>
              <a:gd name="T26" fmla="*/ 2147483646 w 216"/>
              <a:gd name="T27" fmla="*/ 2147483646 h 474"/>
              <a:gd name="T28" fmla="*/ 2147483646 w 216"/>
              <a:gd name="T29" fmla="*/ 2147483646 h 474"/>
              <a:gd name="T30" fmla="*/ 2147483646 w 216"/>
              <a:gd name="T31" fmla="*/ 2147483646 h 474"/>
              <a:gd name="T32" fmla="*/ 2147483646 w 216"/>
              <a:gd name="T33" fmla="*/ 2147483646 h 474"/>
              <a:gd name="T34" fmla="*/ 2147483646 w 216"/>
              <a:gd name="T35" fmla="*/ 2147483646 h 474"/>
              <a:gd name="T36" fmla="*/ 2147483646 w 216"/>
              <a:gd name="T37" fmla="*/ 2147483646 h 474"/>
              <a:gd name="T38" fmla="*/ 2147483646 w 216"/>
              <a:gd name="T39" fmla="*/ 2147483646 h 474"/>
              <a:gd name="T40" fmla="*/ 2147483646 w 216"/>
              <a:gd name="T41" fmla="*/ 2147483646 h 474"/>
              <a:gd name="T42" fmla="*/ 2147483646 w 216"/>
              <a:gd name="T43" fmla="*/ 2147483646 h 474"/>
              <a:gd name="T44" fmla="*/ 2147483646 w 216"/>
              <a:gd name="T45" fmla="*/ 2147483646 h 474"/>
              <a:gd name="T46" fmla="*/ 2147483646 w 216"/>
              <a:gd name="T47" fmla="*/ 2147483646 h 474"/>
              <a:gd name="T48" fmla="*/ 2147483646 w 216"/>
              <a:gd name="T49" fmla="*/ 2147483646 h 474"/>
              <a:gd name="T50" fmla="*/ 2147483646 w 216"/>
              <a:gd name="T51" fmla="*/ 2147483646 h 474"/>
              <a:gd name="T52" fmla="*/ 2147483646 w 216"/>
              <a:gd name="T53" fmla="*/ 2147483646 h 474"/>
              <a:gd name="T54" fmla="*/ 2147483646 w 216"/>
              <a:gd name="T55" fmla="*/ 2147483646 h 474"/>
              <a:gd name="T56" fmla="*/ 2147483646 w 216"/>
              <a:gd name="T57" fmla="*/ 2147483646 h 474"/>
              <a:gd name="T58" fmla="*/ 2147483646 w 216"/>
              <a:gd name="T59" fmla="*/ 2147483646 h 474"/>
              <a:gd name="T60" fmla="*/ 2147483646 w 216"/>
              <a:gd name="T61" fmla="*/ 2147483646 h 474"/>
              <a:gd name="T62" fmla="*/ 2147483646 w 216"/>
              <a:gd name="T63" fmla="*/ 2147483646 h 474"/>
              <a:gd name="T64" fmla="*/ 2147483646 w 216"/>
              <a:gd name="T65" fmla="*/ 2147483646 h 474"/>
              <a:gd name="T66" fmla="*/ 2147483646 w 216"/>
              <a:gd name="T67" fmla="*/ 2147483646 h 474"/>
              <a:gd name="T68" fmla="*/ 2147483646 w 216"/>
              <a:gd name="T69" fmla="*/ 2147483646 h 474"/>
              <a:gd name="T70" fmla="*/ 2147483646 w 216"/>
              <a:gd name="T71" fmla="*/ 2147483646 h 474"/>
              <a:gd name="T72" fmla="*/ 2147483646 w 216"/>
              <a:gd name="T73" fmla="*/ 2147483646 h 474"/>
              <a:gd name="T74" fmla="*/ 2147483646 w 216"/>
              <a:gd name="T75" fmla="*/ 2147483646 h 474"/>
              <a:gd name="T76" fmla="*/ 2147483646 w 216"/>
              <a:gd name="T77" fmla="*/ 2147483646 h 474"/>
              <a:gd name="T78" fmla="*/ 2147483646 w 216"/>
              <a:gd name="T79" fmla="*/ 2147483646 h 474"/>
              <a:gd name="T80" fmla="*/ 2147483646 w 216"/>
              <a:gd name="T81" fmla="*/ 2147483646 h 474"/>
              <a:gd name="T82" fmla="*/ 2147483646 w 216"/>
              <a:gd name="T83" fmla="*/ 2147483646 h 474"/>
              <a:gd name="T84" fmla="*/ 2147483646 w 216"/>
              <a:gd name="T85" fmla="*/ 2147483646 h 474"/>
              <a:gd name="T86" fmla="*/ 2147483646 w 216"/>
              <a:gd name="T87" fmla="*/ 2147483646 h 474"/>
              <a:gd name="T88" fmla="*/ 2147483646 w 216"/>
              <a:gd name="T89" fmla="*/ 2147483646 h 474"/>
              <a:gd name="T90" fmla="*/ 2147483646 w 216"/>
              <a:gd name="T91" fmla="*/ 2147483646 h 474"/>
              <a:gd name="T92" fmla="*/ 2147483646 w 216"/>
              <a:gd name="T93" fmla="*/ 2147483646 h 474"/>
              <a:gd name="T94" fmla="*/ 2147483646 w 216"/>
              <a:gd name="T95" fmla="*/ 2147483646 h 474"/>
              <a:gd name="T96" fmla="*/ 2147483646 w 216"/>
              <a:gd name="T97" fmla="*/ 2147483646 h 47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16" h="472">
                <a:moveTo>
                  <a:pt x="202" y="24"/>
                </a:moveTo>
                <a:lnTo>
                  <a:pt x="204" y="20"/>
                </a:lnTo>
                <a:lnTo>
                  <a:pt x="200" y="8"/>
                </a:lnTo>
                <a:lnTo>
                  <a:pt x="194" y="0"/>
                </a:lnTo>
                <a:lnTo>
                  <a:pt x="188" y="12"/>
                </a:lnTo>
                <a:lnTo>
                  <a:pt x="176" y="24"/>
                </a:lnTo>
                <a:lnTo>
                  <a:pt x="174" y="24"/>
                </a:lnTo>
                <a:lnTo>
                  <a:pt x="156" y="30"/>
                </a:lnTo>
                <a:lnTo>
                  <a:pt x="154" y="30"/>
                </a:lnTo>
                <a:lnTo>
                  <a:pt x="136" y="28"/>
                </a:lnTo>
                <a:lnTo>
                  <a:pt x="124" y="30"/>
                </a:lnTo>
                <a:lnTo>
                  <a:pt x="122" y="40"/>
                </a:lnTo>
                <a:lnTo>
                  <a:pt x="112" y="46"/>
                </a:lnTo>
                <a:lnTo>
                  <a:pt x="112" y="48"/>
                </a:lnTo>
                <a:lnTo>
                  <a:pt x="110" y="48"/>
                </a:lnTo>
                <a:lnTo>
                  <a:pt x="94" y="46"/>
                </a:lnTo>
                <a:lnTo>
                  <a:pt x="92" y="48"/>
                </a:lnTo>
                <a:lnTo>
                  <a:pt x="92" y="64"/>
                </a:lnTo>
                <a:lnTo>
                  <a:pt x="84" y="76"/>
                </a:lnTo>
                <a:lnTo>
                  <a:pt x="82" y="76"/>
                </a:lnTo>
                <a:lnTo>
                  <a:pt x="68" y="92"/>
                </a:lnTo>
                <a:lnTo>
                  <a:pt x="66" y="92"/>
                </a:lnTo>
                <a:lnTo>
                  <a:pt x="50" y="96"/>
                </a:lnTo>
                <a:lnTo>
                  <a:pt x="40" y="106"/>
                </a:lnTo>
                <a:lnTo>
                  <a:pt x="42" y="120"/>
                </a:lnTo>
                <a:lnTo>
                  <a:pt x="42" y="124"/>
                </a:lnTo>
                <a:lnTo>
                  <a:pt x="40" y="124"/>
                </a:lnTo>
                <a:lnTo>
                  <a:pt x="28" y="136"/>
                </a:lnTo>
                <a:lnTo>
                  <a:pt x="20" y="144"/>
                </a:lnTo>
                <a:lnTo>
                  <a:pt x="26" y="154"/>
                </a:lnTo>
                <a:lnTo>
                  <a:pt x="26" y="156"/>
                </a:lnTo>
                <a:lnTo>
                  <a:pt x="26" y="170"/>
                </a:lnTo>
                <a:lnTo>
                  <a:pt x="26" y="172"/>
                </a:lnTo>
                <a:lnTo>
                  <a:pt x="16" y="184"/>
                </a:lnTo>
                <a:lnTo>
                  <a:pt x="4" y="198"/>
                </a:lnTo>
                <a:lnTo>
                  <a:pt x="6" y="214"/>
                </a:lnTo>
                <a:lnTo>
                  <a:pt x="16" y="224"/>
                </a:lnTo>
                <a:lnTo>
                  <a:pt x="22" y="236"/>
                </a:lnTo>
                <a:lnTo>
                  <a:pt x="24" y="244"/>
                </a:lnTo>
                <a:lnTo>
                  <a:pt x="24" y="262"/>
                </a:lnTo>
                <a:lnTo>
                  <a:pt x="22" y="264"/>
                </a:lnTo>
                <a:lnTo>
                  <a:pt x="6" y="276"/>
                </a:lnTo>
                <a:lnTo>
                  <a:pt x="4" y="300"/>
                </a:lnTo>
                <a:lnTo>
                  <a:pt x="6" y="324"/>
                </a:lnTo>
                <a:lnTo>
                  <a:pt x="10" y="340"/>
                </a:lnTo>
                <a:lnTo>
                  <a:pt x="18" y="368"/>
                </a:lnTo>
                <a:lnTo>
                  <a:pt x="18" y="370"/>
                </a:lnTo>
                <a:lnTo>
                  <a:pt x="18" y="372"/>
                </a:lnTo>
                <a:lnTo>
                  <a:pt x="0" y="452"/>
                </a:lnTo>
                <a:lnTo>
                  <a:pt x="2" y="468"/>
                </a:lnTo>
                <a:lnTo>
                  <a:pt x="14" y="474"/>
                </a:lnTo>
                <a:lnTo>
                  <a:pt x="32" y="456"/>
                </a:lnTo>
                <a:lnTo>
                  <a:pt x="34" y="456"/>
                </a:lnTo>
                <a:lnTo>
                  <a:pt x="96" y="432"/>
                </a:lnTo>
                <a:lnTo>
                  <a:pt x="112" y="416"/>
                </a:lnTo>
                <a:lnTo>
                  <a:pt x="114" y="416"/>
                </a:lnTo>
                <a:lnTo>
                  <a:pt x="116" y="416"/>
                </a:lnTo>
                <a:lnTo>
                  <a:pt x="150" y="420"/>
                </a:lnTo>
                <a:lnTo>
                  <a:pt x="162" y="416"/>
                </a:lnTo>
                <a:lnTo>
                  <a:pt x="180" y="408"/>
                </a:lnTo>
                <a:lnTo>
                  <a:pt x="180" y="392"/>
                </a:lnTo>
                <a:lnTo>
                  <a:pt x="182" y="392"/>
                </a:lnTo>
                <a:lnTo>
                  <a:pt x="192" y="382"/>
                </a:lnTo>
                <a:lnTo>
                  <a:pt x="190" y="372"/>
                </a:lnTo>
                <a:lnTo>
                  <a:pt x="190" y="370"/>
                </a:lnTo>
                <a:lnTo>
                  <a:pt x="190" y="368"/>
                </a:lnTo>
                <a:lnTo>
                  <a:pt x="194" y="364"/>
                </a:lnTo>
                <a:lnTo>
                  <a:pt x="192" y="360"/>
                </a:lnTo>
                <a:lnTo>
                  <a:pt x="190" y="356"/>
                </a:lnTo>
                <a:lnTo>
                  <a:pt x="190" y="352"/>
                </a:lnTo>
                <a:lnTo>
                  <a:pt x="194" y="340"/>
                </a:lnTo>
                <a:lnTo>
                  <a:pt x="198" y="336"/>
                </a:lnTo>
                <a:lnTo>
                  <a:pt x="196" y="324"/>
                </a:lnTo>
                <a:lnTo>
                  <a:pt x="184" y="310"/>
                </a:lnTo>
                <a:lnTo>
                  <a:pt x="182" y="306"/>
                </a:lnTo>
                <a:lnTo>
                  <a:pt x="180" y="302"/>
                </a:lnTo>
                <a:lnTo>
                  <a:pt x="180" y="298"/>
                </a:lnTo>
                <a:lnTo>
                  <a:pt x="182" y="294"/>
                </a:lnTo>
                <a:lnTo>
                  <a:pt x="184" y="288"/>
                </a:lnTo>
                <a:lnTo>
                  <a:pt x="190" y="280"/>
                </a:lnTo>
                <a:lnTo>
                  <a:pt x="192" y="268"/>
                </a:lnTo>
                <a:lnTo>
                  <a:pt x="202" y="248"/>
                </a:lnTo>
                <a:lnTo>
                  <a:pt x="204" y="240"/>
                </a:lnTo>
                <a:lnTo>
                  <a:pt x="216" y="216"/>
                </a:lnTo>
                <a:lnTo>
                  <a:pt x="208" y="200"/>
                </a:lnTo>
                <a:lnTo>
                  <a:pt x="184" y="184"/>
                </a:lnTo>
                <a:lnTo>
                  <a:pt x="182" y="184"/>
                </a:lnTo>
                <a:lnTo>
                  <a:pt x="176" y="170"/>
                </a:lnTo>
                <a:lnTo>
                  <a:pt x="176" y="168"/>
                </a:lnTo>
                <a:lnTo>
                  <a:pt x="180" y="146"/>
                </a:lnTo>
                <a:lnTo>
                  <a:pt x="184" y="130"/>
                </a:lnTo>
                <a:lnTo>
                  <a:pt x="184" y="122"/>
                </a:lnTo>
                <a:lnTo>
                  <a:pt x="188" y="116"/>
                </a:lnTo>
                <a:lnTo>
                  <a:pt x="190" y="114"/>
                </a:lnTo>
                <a:lnTo>
                  <a:pt x="194" y="114"/>
                </a:lnTo>
                <a:lnTo>
                  <a:pt x="208" y="112"/>
                </a:lnTo>
                <a:lnTo>
                  <a:pt x="212" y="102"/>
                </a:lnTo>
                <a:lnTo>
                  <a:pt x="216" y="76"/>
                </a:lnTo>
                <a:lnTo>
                  <a:pt x="214" y="66"/>
                </a:lnTo>
                <a:lnTo>
                  <a:pt x="200" y="64"/>
                </a:lnTo>
                <a:lnTo>
                  <a:pt x="184" y="56"/>
                </a:lnTo>
                <a:lnTo>
                  <a:pt x="182" y="54"/>
                </a:lnTo>
                <a:lnTo>
                  <a:pt x="182" y="52"/>
                </a:lnTo>
                <a:lnTo>
                  <a:pt x="180" y="32"/>
                </a:lnTo>
                <a:lnTo>
                  <a:pt x="180" y="28"/>
                </a:lnTo>
                <a:lnTo>
                  <a:pt x="202" y="24"/>
                </a:lnTo>
                <a:close/>
              </a:path>
            </a:pathLst>
          </a:custGeom>
          <a:solidFill>
            <a:srgbClr val="16B277"/>
          </a:solidFill>
          <a:ln w="3175">
            <a:noFill/>
            <a:round/>
          </a:ln>
        </p:spPr>
        <p:txBody>
          <a:bodyPr/>
          <a:lstStyle/>
          <a:p>
            <a:endParaRPr lang="zh-CN" altLang="en-US">
              <a:solidFill>
                <a:srgbClr val="16B277"/>
              </a:solidFill>
              <a:latin typeface="+mn-ea"/>
            </a:endParaRPr>
          </a:p>
        </p:txBody>
      </p:sp>
      <p:sp>
        <p:nvSpPr>
          <p:cNvPr id="38" name="湖南"/>
          <p:cNvSpPr/>
          <p:nvPr/>
        </p:nvSpPr>
        <p:spPr bwMode="auto">
          <a:xfrm>
            <a:off x="8701051" y="1989327"/>
            <a:ext cx="646645" cy="751078"/>
          </a:xfrm>
          <a:custGeom>
            <a:gdLst>
              <a:gd name="T0" fmla="*/ 2147483646 w 344"/>
              <a:gd name="T1" fmla="*/ 2147483646 h 400"/>
              <a:gd name="T2" fmla="*/ 2147483646 w 344"/>
              <a:gd name="T3" fmla="*/ 2147483646 h 400"/>
              <a:gd name="T4" fmla="*/ 2147483646 w 344"/>
              <a:gd name="T5" fmla="*/ 2147483646 h 400"/>
              <a:gd name="T6" fmla="*/ 2147483646 w 344"/>
              <a:gd name="T7" fmla="*/ 2147483646 h 400"/>
              <a:gd name="T8" fmla="*/ 2147483646 w 344"/>
              <a:gd name="T9" fmla="*/ 2147483646 h 400"/>
              <a:gd name="T10" fmla="*/ 2147483646 w 344"/>
              <a:gd name="T11" fmla="*/ 2147483646 h 400"/>
              <a:gd name="T12" fmla="*/ 2147483646 w 344"/>
              <a:gd name="T13" fmla="*/ 2147483646 h 400"/>
              <a:gd name="T14" fmla="*/ 2147483646 w 344"/>
              <a:gd name="T15" fmla="*/ 2147483646 h 400"/>
              <a:gd name="T16" fmla="*/ 2147483646 w 344"/>
              <a:gd name="T17" fmla="*/ 2147483646 h 400"/>
              <a:gd name="T18" fmla="*/ 2147483646 w 344"/>
              <a:gd name="T19" fmla="*/ 2147483646 h 400"/>
              <a:gd name="T20" fmla="*/ 2147483646 w 344"/>
              <a:gd name="T21" fmla="*/ 0 h 400"/>
              <a:gd name="T22" fmla="*/ 2147483646 w 344"/>
              <a:gd name="T23" fmla="*/ 2147483646 h 400"/>
              <a:gd name="T24" fmla="*/ 2147483646 w 344"/>
              <a:gd name="T25" fmla="*/ 2147483646 h 400"/>
              <a:gd name="T26" fmla="*/ 2147483646 w 344"/>
              <a:gd name="T27" fmla="*/ 2147483646 h 400"/>
              <a:gd name="T28" fmla="*/ 2147483646 w 344"/>
              <a:gd name="T29" fmla="*/ 2147483646 h 400"/>
              <a:gd name="T30" fmla="*/ 2147483646 w 344"/>
              <a:gd name="T31" fmla="*/ 2147483646 h 400"/>
              <a:gd name="T32" fmla="*/ 2147483646 w 344"/>
              <a:gd name="T33" fmla="*/ 2147483646 h 400"/>
              <a:gd name="T34" fmla="*/ 2147483646 w 344"/>
              <a:gd name="T35" fmla="*/ 2147483646 h 400"/>
              <a:gd name="T36" fmla="*/ 2147483646 w 344"/>
              <a:gd name="T37" fmla="*/ 2147483646 h 400"/>
              <a:gd name="T38" fmla="*/ 2147483646 w 344"/>
              <a:gd name="T39" fmla="*/ 2147483646 h 400"/>
              <a:gd name="T40" fmla="*/ 2147483646 w 344"/>
              <a:gd name="T41" fmla="*/ 2147483646 h 400"/>
              <a:gd name="T42" fmla="*/ 2147483646 w 344"/>
              <a:gd name="T43" fmla="*/ 2147483646 h 400"/>
              <a:gd name="T44" fmla="*/ 2147483646 w 344"/>
              <a:gd name="T45" fmla="*/ 2147483646 h 400"/>
              <a:gd name="T46" fmla="*/ 2147483646 w 344"/>
              <a:gd name="T47" fmla="*/ 2147483646 h 400"/>
              <a:gd name="T48" fmla="*/ 2147483646 w 344"/>
              <a:gd name="T49" fmla="*/ 2147483646 h 400"/>
              <a:gd name="T50" fmla="*/ 2147483646 w 344"/>
              <a:gd name="T51" fmla="*/ 2147483646 h 400"/>
              <a:gd name="T52" fmla="*/ 2147483646 w 344"/>
              <a:gd name="T53" fmla="*/ 2147483646 h 400"/>
              <a:gd name="T54" fmla="*/ 2147483646 w 344"/>
              <a:gd name="T55" fmla="*/ 2147483646 h 400"/>
              <a:gd name="T56" fmla="*/ 2147483646 w 344"/>
              <a:gd name="T57" fmla="*/ 2147483646 h 400"/>
              <a:gd name="T58" fmla="*/ 2147483646 w 344"/>
              <a:gd name="T59" fmla="*/ 2147483646 h 400"/>
              <a:gd name="T60" fmla="*/ 2147483646 w 344"/>
              <a:gd name="T61" fmla="*/ 2147483646 h 400"/>
              <a:gd name="T62" fmla="*/ 2147483646 w 344"/>
              <a:gd name="T63" fmla="*/ 2147483646 h 400"/>
              <a:gd name="T64" fmla="*/ 2147483646 w 344"/>
              <a:gd name="T65" fmla="*/ 2147483646 h 400"/>
              <a:gd name="T66" fmla="*/ 2147483646 w 344"/>
              <a:gd name="T67" fmla="*/ 2147483646 h 400"/>
              <a:gd name="T68" fmla="*/ 2147483646 w 344"/>
              <a:gd name="T69" fmla="*/ 2147483646 h 400"/>
              <a:gd name="T70" fmla="*/ 2147483646 w 344"/>
              <a:gd name="T71" fmla="*/ 2147483646 h 400"/>
              <a:gd name="T72" fmla="*/ 2147483646 w 344"/>
              <a:gd name="T73" fmla="*/ 2147483646 h 400"/>
              <a:gd name="T74" fmla="*/ 2147483646 w 344"/>
              <a:gd name="T75" fmla="*/ 2147483646 h 400"/>
              <a:gd name="T76" fmla="*/ 2147483646 w 344"/>
              <a:gd name="T77" fmla="*/ 2147483646 h 400"/>
              <a:gd name="T78" fmla="*/ 2147483646 w 344"/>
              <a:gd name="T79" fmla="*/ 2147483646 h 400"/>
              <a:gd name="T80" fmla="*/ 2147483646 w 344"/>
              <a:gd name="T81" fmla="*/ 2147483646 h 400"/>
              <a:gd name="T82" fmla="*/ 2147483646 w 344"/>
              <a:gd name="T83" fmla="*/ 2147483646 h 400"/>
              <a:gd name="T84" fmla="*/ 2147483646 w 344"/>
              <a:gd name="T85" fmla="*/ 2147483646 h 400"/>
              <a:gd name="T86" fmla="*/ 2147483646 w 344"/>
              <a:gd name="T87" fmla="*/ 2147483646 h 400"/>
              <a:gd name="T88" fmla="*/ 2147483646 w 344"/>
              <a:gd name="T89" fmla="*/ 2147483646 h 400"/>
              <a:gd name="T90" fmla="*/ 2147483646 w 344"/>
              <a:gd name="T91" fmla="*/ 2147483646 h 400"/>
              <a:gd name="T92" fmla="*/ 2147483646 w 344"/>
              <a:gd name="T93" fmla="*/ 2147483646 h 400"/>
              <a:gd name="T94" fmla="*/ 2147483646 w 344"/>
              <a:gd name="T95" fmla="*/ 2147483646 h 400"/>
              <a:gd name="T96" fmla="*/ 2147483646 w 344"/>
              <a:gd name="T97" fmla="*/ 2147483646 h 400"/>
              <a:gd name="T98" fmla="*/ 2147483646 w 344"/>
              <a:gd name="T99" fmla="*/ 2147483646 h 400"/>
              <a:gd name="T100" fmla="*/ 2147483646 w 344"/>
              <a:gd name="T101" fmla="*/ 2147483646 h 400"/>
              <a:gd name="T102" fmla="*/ 2147483646 w 344"/>
              <a:gd name="T103" fmla="*/ 2147483646 h 400"/>
              <a:gd name="T104" fmla="*/ 2147483646 w 344"/>
              <a:gd name="T105" fmla="*/ 2147483646 h 4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44" h="400">
                <a:moveTo>
                  <a:pt x="300" y="68"/>
                </a:moveTo>
                <a:lnTo>
                  <a:pt x="300" y="68"/>
                </a:lnTo>
                <a:lnTo>
                  <a:pt x="300" y="66"/>
                </a:lnTo>
                <a:lnTo>
                  <a:pt x="292" y="54"/>
                </a:lnTo>
                <a:lnTo>
                  <a:pt x="292" y="52"/>
                </a:lnTo>
                <a:lnTo>
                  <a:pt x="294" y="32"/>
                </a:lnTo>
                <a:lnTo>
                  <a:pt x="292" y="28"/>
                </a:lnTo>
                <a:lnTo>
                  <a:pt x="286" y="24"/>
                </a:lnTo>
                <a:lnTo>
                  <a:pt x="282" y="24"/>
                </a:lnTo>
                <a:lnTo>
                  <a:pt x="274" y="34"/>
                </a:lnTo>
                <a:lnTo>
                  <a:pt x="272" y="34"/>
                </a:lnTo>
                <a:lnTo>
                  <a:pt x="252" y="44"/>
                </a:lnTo>
                <a:lnTo>
                  <a:pt x="250" y="30"/>
                </a:lnTo>
                <a:lnTo>
                  <a:pt x="250" y="28"/>
                </a:lnTo>
                <a:lnTo>
                  <a:pt x="252" y="22"/>
                </a:lnTo>
                <a:lnTo>
                  <a:pt x="250" y="14"/>
                </a:lnTo>
                <a:lnTo>
                  <a:pt x="248" y="12"/>
                </a:lnTo>
                <a:lnTo>
                  <a:pt x="244" y="20"/>
                </a:lnTo>
                <a:lnTo>
                  <a:pt x="218" y="42"/>
                </a:lnTo>
                <a:lnTo>
                  <a:pt x="218" y="44"/>
                </a:lnTo>
                <a:lnTo>
                  <a:pt x="216" y="44"/>
                </a:lnTo>
                <a:lnTo>
                  <a:pt x="214" y="44"/>
                </a:lnTo>
                <a:lnTo>
                  <a:pt x="206" y="40"/>
                </a:lnTo>
                <a:lnTo>
                  <a:pt x="198" y="32"/>
                </a:lnTo>
                <a:lnTo>
                  <a:pt x="184" y="28"/>
                </a:lnTo>
                <a:lnTo>
                  <a:pt x="184" y="26"/>
                </a:lnTo>
                <a:lnTo>
                  <a:pt x="176" y="20"/>
                </a:lnTo>
                <a:lnTo>
                  <a:pt x="150" y="16"/>
                </a:lnTo>
                <a:lnTo>
                  <a:pt x="148" y="16"/>
                </a:lnTo>
                <a:lnTo>
                  <a:pt x="132" y="6"/>
                </a:lnTo>
                <a:lnTo>
                  <a:pt x="132" y="8"/>
                </a:lnTo>
                <a:lnTo>
                  <a:pt x="118" y="0"/>
                </a:lnTo>
                <a:lnTo>
                  <a:pt x="100" y="0"/>
                </a:lnTo>
                <a:lnTo>
                  <a:pt x="94" y="0"/>
                </a:lnTo>
                <a:lnTo>
                  <a:pt x="100" y="30"/>
                </a:lnTo>
                <a:lnTo>
                  <a:pt x="96" y="30"/>
                </a:lnTo>
                <a:lnTo>
                  <a:pt x="80" y="32"/>
                </a:lnTo>
                <a:lnTo>
                  <a:pt x="70" y="32"/>
                </a:lnTo>
                <a:lnTo>
                  <a:pt x="68" y="32"/>
                </a:lnTo>
                <a:lnTo>
                  <a:pt x="60" y="24"/>
                </a:lnTo>
                <a:lnTo>
                  <a:pt x="44" y="32"/>
                </a:lnTo>
                <a:lnTo>
                  <a:pt x="28" y="52"/>
                </a:lnTo>
                <a:lnTo>
                  <a:pt x="16" y="86"/>
                </a:lnTo>
                <a:lnTo>
                  <a:pt x="20" y="124"/>
                </a:lnTo>
                <a:lnTo>
                  <a:pt x="26" y="144"/>
                </a:lnTo>
                <a:lnTo>
                  <a:pt x="26" y="148"/>
                </a:lnTo>
                <a:lnTo>
                  <a:pt x="24" y="150"/>
                </a:lnTo>
                <a:lnTo>
                  <a:pt x="20" y="152"/>
                </a:lnTo>
                <a:lnTo>
                  <a:pt x="20" y="156"/>
                </a:lnTo>
                <a:lnTo>
                  <a:pt x="18" y="166"/>
                </a:lnTo>
                <a:lnTo>
                  <a:pt x="26" y="198"/>
                </a:lnTo>
                <a:lnTo>
                  <a:pt x="24" y="200"/>
                </a:lnTo>
                <a:lnTo>
                  <a:pt x="8" y="210"/>
                </a:lnTo>
                <a:lnTo>
                  <a:pt x="4" y="214"/>
                </a:lnTo>
                <a:lnTo>
                  <a:pt x="2" y="218"/>
                </a:lnTo>
                <a:lnTo>
                  <a:pt x="0" y="228"/>
                </a:lnTo>
                <a:lnTo>
                  <a:pt x="14" y="224"/>
                </a:lnTo>
                <a:lnTo>
                  <a:pt x="14" y="222"/>
                </a:lnTo>
                <a:lnTo>
                  <a:pt x="16" y="222"/>
                </a:lnTo>
                <a:lnTo>
                  <a:pt x="22" y="224"/>
                </a:lnTo>
                <a:lnTo>
                  <a:pt x="26" y="226"/>
                </a:lnTo>
                <a:lnTo>
                  <a:pt x="30" y="228"/>
                </a:lnTo>
                <a:lnTo>
                  <a:pt x="32" y="234"/>
                </a:lnTo>
                <a:lnTo>
                  <a:pt x="34" y="252"/>
                </a:lnTo>
                <a:lnTo>
                  <a:pt x="32" y="254"/>
                </a:lnTo>
                <a:lnTo>
                  <a:pt x="32" y="256"/>
                </a:lnTo>
                <a:lnTo>
                  <a:pt x="28" y="260"/>
                </a:lnTo>
                <a:lnTo>
                  <a:pt x="28" y="264"/>
                </a:lnTo>
                <a:lnTo>
                  <a:pt x="24" y="282"/>
                </a:lnTo>
                <a:lnTo>
                  <a:pt x="28" y="290"/>
                </a:lnTo>
                <a:lnTo>
                  <a:pt x="32" y="296"/>
                </a:lnTo>
                <a:lnTo>
                  <a:pt x="48" y="316"/>
                </a:lnTo>
                <a:lnTo>
                  <a:pt x="64" y="304"/>
                </a:lnTo>
                <a:lnTo>
                  <a:pt x="76" y="302"/>
                </a:lnTo>
                <a:lnTo>
                  <a:pt x="76" y="304"/>
                </a:lnTo>
                <a:lnTo>
                  <a:pt x="84" y="306"/>
                </a:lnTo>
                <a:lnTo>
                  <a:pt x="88" y="306"/>
                </a:lnTo>
                <a:lnTo>
                  <a:pt x="92" y="302"/>
                </a:lnTo>
                <a:lnTo>
                  <a:pt x="100" y="292"/>
                </a:lnTo>
                <a:lnTo>
                  <a:pt x="98" y="286"/>
                </a:lnTo>
                <a:lnTo>
                  <a:pt x="100" y="282"/>
                </a:lnTo>
                <a:lnTo>
                  <a:pt x="104" y="280"/>
                </a:lnTo>
                <a:lnTo>
                  <a:pt x="124" y="280"/>
                </a:lnTo>
                <a:lnTo>
                  <a:pt x="128" y="280"/>
                </a:lnTo>
                <a:lnTo>
                  <a:pt x="130" y="280"/>
                </a:lnTo>
                <a:lnTo>
                  <a:pt x="134" y="274"/>
                </a:lnTo>
                <a:lnTo>
                  <a:pt x="136" y="270"/>
                </a:lnTo>
                <a:lnTo>
                  <a:pt x="142" y="270"/>
                </a:lnTo>
                <a:lnTo>
                  <a:pt x="146" y="272"/>
                </a:lnTo>
                <a:lnTo>
                  <a:pt x="152" y="280"/>
                </a:lnTo>
                <a:lnTo>
                  <a:pt x="154" y="284"/>
                </a:lnTo>
                <a:lnTo>
                  <a:pt x="156" y="288"/>
                </a:lnTo>
                <a:lnTo>
                  <a:pt x="154" y="302"/>
                </a:lnTo>
                <a:lnTo>
                  <a:pt x="156" y="304"/>
                </a:lnTo>
                <a:lnTo>
                  <a:pt x="162" y="310"/>
                </a:lnTo>
                <a:lnTo>
                  <a:pt x="164" y="316"/>
                </a:lnTo>
                <a:lnTo>
                  <a:pt x="162" y="330"/>
                </a:lnTo>
                <a:lnTo>
                  <a:pt x="158" y="340"/>
                </a:lnTo>
                <a:lnTo>
                  <a:pt x="154" y="344"/>
                </a:lnTo>
                <a:lnTo>
                  <a:pt x="142" y="370"/>
                </a:lnTo>
                <a:lnTo>
                  <a:pt x="146" y="372"/>
                </a:lnTo>
                <a:lnTo>
                  <a:pt x="164" y="372"/>
                </a:lnTo>
                <a:lnTo>
                  <a:pt x="168" y="374"/>
                </a:lnTo>
                <a:lnTo>
                  <a:pt x="168" y="376"/>
                </a:lnTo>
                <a:lnTo>
                  <a:pt x="164" y="388"/>
                </a:lnTo>
                <a:lnTo>
                  <a:pt x="164" y="394"/>
                </a:lnTo>
                <a:lnTo>
                  <a:pt x="172" y="398"/>
                </a:lnTo>
                <a:lnTo>
                  <a:pt x="176" y="400"/>
                </a:lnTo>
                <a:lnTo>
                  <a:pt x="178" y="398"/>
                </a:lnTo>
                <a:lnTo>
                  <a:pt x="188" y="394"/>
                </a:lnTo>
                <a:lnTo>
                  <a:pt x="194" y="392"/>
                </a:lnTo>
                <a:lnTo>
                  <a:pt x="204" y="392"/>
                </a:lnTo>
                <a:lnTo>
                  <a:pt x="216" y="380"/>
                </a:lnTo>
                <a:lnTo>
                  <a:pt x="216" y="366"/>
                </a:lnTo>
                <a:lnTo>
                  <a:pt x="216" y="360"/>
                </a:lnTo>
                <a:lnTo>
                  <a:pt x="216" y="356"/>
                </a:lnTo>
                <a:lnTo>
                  <a:pt x="220" y="354"/>
                </a:lnTo>
                <a:lnTo>
                  <a:pt x="224" y="354"/>
                </a:lnTo>
                <a:lnTo>
                  <a:pt x="230" y="356"/>
                </a:lnTo>
                <a:lnTo>
                  <a:pt x="236" y="360"/>
                </a:lnTo>
                <a:lnTo>
                  <a:pt x="256" y="372"/>
                </a:lnTo>
                <a:lnTo>
                  <a:pt x="264" y="376"/>
                </a:lnTo>
                <a:lnTo>
                  <a:pt x="270" y="378"/>
                </a:lnTo>
                <a:lnTo>
                  <a:pt x="270" y="376"/>
                </a:lnTo>
                <a:lnTo>
                  <a:pt x="270" y="370"/>
                </a:lnTo>
                <a:lnTo>
                  <a:pt x="266" y="360"/>
                </a:lnTo>
                <a:lnTo>
                  <a:pt x="256" y="344"/>
                </a:lnTo>
                <a:lnTo>
                  <a:pt x="256" y="342"/>
                </a:lnTo>
                <a:lnTo>
                  <a:pt x="256" y="340"/>
                </a:lnTo>
                <a:lnTo>
                  <a:pt x="264" y="332"/>
                </a:lnTo>
                <a:lnTo>
                  <a:pt x="274" y="326"/>
                </a:lnTo>
                <a:lnTo>
                  <a:pt x="282" y="324"/>
                </a:lnTo>
                <a:lnTo>
                  <a:pt x="292" y="326"/>
                </a:lnTo>
                <a:lnTo>
                  <a:pt x="320" y="340"/>
                </a:lnTo>
                <a:lnTo>
                  <a:pt x="332" y="332"/>
                </a:lnTo>
                <a:lnTo>
                  <a:pt x="334" y="332"/>
                </a:lnTo>
                <a:lnTo>
                  <a:pt x="334" y="330"/>
                </a:lnTo>
                <a:lnTo>
                  <a:pt x="332" y="328"/>
                </a:lnTo>
                <a:lnTo>
                  <a:pt x="334" y="326"/>
                </a:lnTo>
                <a:lnTo>
                  <a:pt x="340" y="314"/>
                </a:lnTo>
                <a:lnTo>
                  <a:pt x="344" y="304"/>
                </a:lnTo>
                <a:lnTo>
                  <a:pt x="344" y="298"/>
                </a:lnTo>
                <a:lnTo>
                  <a:pt x="344" y="292"/>
                </a:lnTo>
                <a:lnTo>
                  <a:pt x="338" y="286"/>
                </a:lnTo>
                <a:lnTo>
                  <a:pt x="334" y="284"/>
                </a:lnTo>
                <a:lnTo>
                  <a:pt x="332" y="284"/>
                </a:lnTo>
                <a:lnTo>
                  <a:pt x="330" y="276"/>
                </a:lnTo>
                <a:lnTo>
                  <a:pt x="332" y="276"/>
                </a:lnTo>
                <a:lnTo>
                  <a:pt x="338" y="272"/>
                </a:lnTo>
                <a:lnTo>
                  <a:pt x="340" y="268"/>
                </a:lnTo>
                <a:lnTo>
                  <a:pt x="338" y="264"/>
                </a:lnTo>
                <a:lnTo>
                  <a:pt x="326" y="252"/>
                </a:lnTo>
                <a:lnTo>
                  <a:pt x="326" y="250"/>
                </a:lnTo>
                <a:lnTo>
                  <a:pt x="320" y="232"/>
                </a:lnTo>
                <a:lnTo>
                  <a:pt x="316" y="214"/>
                </a:lnTo>
                <a:lnTo>
                  <a:pt x="316" y="196"/>
                </a:lnTo>
                <a:lnTo>
                  <a:pt x="316" y="188"/>
                </a:lnTo>
                <a:lnTo>
                  <a:pt x="308" y="196"/>
                </a:lnTo>
                <a:lnTo>
                  <a:pt x="302" y="204"/>
                </a:lnTo>
                <a:lnTo>
                  <a:pt x="300" y="170"/>
                </a:lnTo>
                <a:lnTo>
                  <a:pt x="300" y="168"/>
                </a:lnTo>
                <a:lnTo>
                  <a:pt x="322" y="138"/>
                </a:lnTo>
                <a:lnTo>
                  <a:pt x="334" y="124"/>
                </a:lnTo>
                <a:lnTo>
                  <a:pt x="326" y="100"/>
                </a:lnTo>
                <a:lnTo>
                  <a:pt x="322" y="76"/>
                </a:lnTo>
                <a:lnTo>
                  <a:pt x="308" y="70"/>
                </a:lnTo>
                <a:lnTo>
                  <a:pt x="300" y="68"/>
                </a:lnTo>
                <a:close/>
              </a:path>
            </a:pathLst>
          </a:custGeom>
          <a:solidFill>
            <a:srgbClr val="16B277"/>
          </a:solidFill>
          <a:ln w="3175">
            <a:noFill/>
            <a:round/>
          </a:ln>
        </p:spPr>
        <p:txBody>
          <a:bodyPr/>
          <a:lstStyle/>
          <a:p>
            <a:endParaRPr lang="zh-CN" altLang="en-US">
              <a:solidFill>
                <a:srgbClr val="16B277"/>
              </a:solidFill>
              <a:latin typeface="+mn-ea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601822" y="2994746"/>
            <a:ext cx="845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>
                <a:solidFill>
                  <a:srgbClr val="16B277"/>
                </a:solidFill>
                <a:latin typeface="+mn-ea"/>
              </a:rPr>
              <a:t>40%</a:t>
            </a:r>
            <a:endParaRPr lang="en-US" altLang="zh-CN" sz="3200" b="1">
              <a:solidFill>
                <a:srgbClr val="16B277"/>
              </a:solidFill>
              <a:latin typeface="+mn-ea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0318618" y="2994746"/>
            <a:ext cx="845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>
                <a:solidFill>
                  <a:srgbClr val="16B277"/>
                </a:solidFill>
                <a:latin typeface="+mn-ea"/>
              </a:rPr>
              <a:t>30%</a:t>
            </a:r>
            <a:endParaRPr lang="en-US" altLang="zh-CN" sz="3200" b="1">
              <a:solidFill>
                <a:srgbClr val="16B277"/>
              </a:solidFill>
              <a:latin typeface="+mn-ea"/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8270433" y="3596129"/>
            <a:ext cx="1507880" cy="461665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200">
                <a:solidFill>
                  <a:schemeClr val="bg1"/>
                </a:solidFill>
                <a:latin typeface="+mn-ea"/>
              </a:rPr>
              <a:t>专注于专业精致的</a:t>
            </a:r>
            <a:r>
              <a:rPr lang="en-US" altLang="zh-CN" sz="120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+mn-ea"/>
              </a:rPr>
              <a:t>设计与制作</a:t>
            </a:r>
            <a:endParaRPr lang="zh-CN" altLang="en-US" sz="12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2" name="矩形 1"/>
          <p:cNvSpPr>
            <a:spLocks noChangeArrowheads="1"/>
          </p:cNvSpPr>
          <p:nvPr/>
        </p:nvSpPr>
        <p:spPr bwMode="auto">
          <a:xfrm>
            <a:off x="9987229" y="3596129"/>
            <a:ext cx="1507880" cy="461665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200">
                <a:solidFill>
                  <a:schemeClr val="bg1"/>
                </a:solidFill>
                <a:latin typeface="+mn-ea"/>
              </a:rPr>
              <a:t>专注于专业精致的</a:t>
            </a:r>
            <a:r>
              <a:rPr lang="en-US" altLang="zh-CN" sz="120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+mn-ea"/>
              </a:rPr>
              <a:t>设计与制作</a:t>
            </a:r>
            <a:endParaRPr lang="zh-CN" altLang="en-US" sz="120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6597076" y="4447399"/>
            <a:ext cx="48861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6612097" y="5026801"/>
            <a:ext cx="4871086" cy="387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  <a:latin typeface="+mn-ea"/>
              </a:rPr>
              <a:t>请输入内容</a:t>
            </a:r>
            <a:endParaRPr lang="zh-CN" altLang="en-US" sz="16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9" name="Rectangle 36"/>
          <p:cNvSpPr>
            <a:spLocks noChangeArrowheads="1"/>
          </p:cNvSpPr>
          <p:nvPr/>
        </p:nvSpPr>
        <p:spPr bwMode="auto">
          <a:xfrm>
            <a:off x="6612097" y="4606439"/>
            <a:ext cx="2646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16B277"/>
                </a:solidFill>
                <a:latin typeface="+mn-ea"/>
                <a:sym typeface="Arial" panose="020b0604020202020204" pitchFamily="34" charset="0"/>
              </a:rPr>
              <a:t>请在此处添加标题</a:t>
            </a:r>
            <a:endParaRPr lang="zh-CN" altLang="en-US" sz="2400" b="1">
              <a:solidFill>
                <a:srgbClr val="16B277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5" name="文本占位符 4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en-US" altLang="zh-CN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en-US" altLang="zh-CN"/>
          </a:p>
        </p:txBody>
      </p:sp>
      <p:grpSp>
        <p:nvGrpSpPr>
          <p:cNvPr id="43" name="Group 42"/>
          <p:cNvGrpSpPr/>
          <p:nvPr/>
        </p:nvGrpSpPr>
        <p:grpSpPr>
          <a:xfrm>
            <a:off x="1176431" y="1663304"/>
            <a:ext cx="4057816" cy="3615488"/>
            <a:chOff x="949835" y="1881959"/>
            <a:chExt cx="2319252" cy="2066400"/>
          </a:xfrm>
          <a:solidFill>
            <a:schemeClr val="bg1">
              <a:lumMod val="75000"/>
            </a:schemeClr>
          </a:solidFill>
        </p:grpSpPr>
        <p:sp>
          <p:nvSpPr>
            <p:cNvPr id="45" name="Freeform 2109"/>
            <p:cNvSpPr/>
            <p:nvPr/>
          </p:nvSpPr>
          <p:spPr bwMode="auto">
            <a:xfrm>
              <a:off x="2518304" y="3809880"/>
              <a:ext cx="35310" cy="17984"/>
            </a:xfrm>
            <a:custGeom>
              <a:gdLst>
                <a:gd name="T0" fmla="*/ 4 w 20"/>
                <a:gd name="T1" fmla="*/ 1 h 11"/>
                <a:gd name="T2" fmla="*/ 4 w 20"/>
                <a:gd name="T3" fmla="*/ 1 h 11"/>
                <a:gd name="T4" fmla="*/ 2 w 20"/>
                <a:gd name="T5" fmla="*/ 2 h 11"/>
                <a:gd name="T6" fmla="*/ 2 w 20"/>
                <a:gd name="T7" fmla="*/ 2 h 11"/>
                <a:gd name="T8" fmla="*/ 1 w 20"/>
                <a:gd name="T9" fmla="*/ 3 h 11"/>
                <a:gd name="T10" fmla="*/ 1 w 20"/>
                <a:gd name="T11" fmla="*/ 3 h 11"/>
                <a:gd name="T12" fmla="*/ 0 w 20"/>
                <a:gd name="T13" fmla="*/ 5 h 11"/>
                <a:gd name="T14" fmla="*/ 0 w 20"/>
                <a:gd name="T15" fmla="*/ 5 h 11"/>
                <a:gd name="T16" fmla="*/ 18 w 20"/>
                <a:gd name="T17" fmla="*/ 11 h 11"/>
                <a:gd name="T18" fmla="*/ 20 w 20"/>
                <a:gd name="T19" fmla="*/ 10 h 11"/>
                <a:gd name="T20" fmla="*/ 20 w 20"/>
                <a:gd name="T21" fmla="*/ 10 h 11"/>
                <a:gd name="T22" fmla="*/ 20 w 20"/>
                <a:gd name="T23" fmla="*/ 9 h 11"/>
                <a:gd name="T24" fmla="*/ 20 w 20"/>
                <a:gd name="T25" fmla="*/ 8 h 11"/>
                <a:gd name="T26" fmla="*/ 20 w 20"/>
                <a:gd name="T27" fmla="*/ 8 h 11"/>
                <a:gd name="T28" fmla="*/ 20 w 20"/>
                <a:gd name="T29" fmla="*/ 7 h 11"/>
                <a:gd name="T30" fmla="*/ 20 w 20"/>
                <a:gd name="T31" fmla="*/ 7 h 11"/>
                <a:gd name="T32" fmla="*/ 20 w 20"/>
                <a:gd name="T33" fmla="*/ 6 h 11"/>
                <a:gd name="T34" fmla="*/ 20 w 20"/>
                <a:gd name="T35" fmla="*/ 6 h 11"/>
                <a:gd name="T36" fmla="*/ 20 w 20"/>
                <a:gd name="T37" fmla="*/ 6 h 11"/>
                <a:gd name="T38" fmla="*/ 20 w 20"/>
                <a:gd name="T39" fmla="*/ 5 h 11"/>
                <a:gd name="T40" fmla="*/ 20 w 20"/>
                <a:gd name="T41" fmla="*/ 5 h 11"/>
                <a:gd name="T42" fmla="*/ 20 w 20"/>
                <a:gd name="T43" fmla="*/ 5 h 11"/>
                <a:gd name="T44" fmla="*/ 20 w 20"/>
                <a:gd name="T45" fmla="*/ 5 h 11"/>
                <a:gd name="T46" fmla="*/ 20 w 20"/>
                <a:gd name="T47" fmla="*/ 5 h 11"/>
                <a:gd name="T48" fmla="*/ 20 w 20"/>
                <a:gd name="T49" fmla="*/ 5 h 11"/>
                <a:gd name="T50" fmla="*/ 18 w 20"/>
                <a:gd name="T51" fmla="*/ 5 h 11"/>
                <a:gd name="T52" fmla="*/ 17 w 20"/>
                <a:gd name="T53" fmla="*/ 5 h 11"/>
                <a:gd name="T54" fmla="*/ 8 w 20"/>
                <a:gd name="T55" fmla="*/ 2 h 11"/>
                <a:gd name="T56" fmla="*/ 7 w 20"/>
                <a:gd name="T57" fmla="*/ 1 h 11"/>
                <a:gd name="T58" fmla="*/ 6 w 20"/>
                <a:gd name="T59" fmla="*/ 1 h 11"/>
                <a:gd name="T60" fmla="*/ 5 w 20"/>
                <a:gd name="T61" fmla="*/ 0 h 11"/>
                <a:gd name="T62" fmla="*/ 4 w 20"/>
                <a:gd name="T63" fmla="*/ 1 h 11"/>
                <a:gd name="T64" fmla="*/ 4 w 20"/>
                <a:gd name="T65" fmla="*/ 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11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5" y="8"/>
                    <a:pt x="15" y="11"/>
                    <a:pt x="18" y="11"/>
                  </a:cubicBezTo>
                  <a:cubicBezTo>
                    <a:pt x="19" y="11"/>
                    <a:pt x="19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5" y="5"/>
                    <a:pt x="12" y="5"/>
                    <a:pt x="8" y="2"/>
                  </a:cubicBezTo>
                  <a:cubicBezTo>
                    <a:pt x="8" y="2"/>
                    <a:pt x="7" y="2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0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7" name="Freeform 2110"/>
            <p:cNvSpPr/>
            <p:nvPr/>
          </p:nvSpPr>
          <p:spPr bwMode="auto">
            <a:xfrm>
              <a:off x="2533171" y="3777508"/>
              <a:ext cx="111503" cy="53953"/>
            </a:xfrm>
            <a:custGeom>
              <a:gdLst>
                <a:gd name="T0" fmla="*/ 60 w 63"/>
                <a:gd name="T1" fmla="*/ 7 h 32"/>
                <a:gd name="T2" fmla="*/ 52 w 63"/>
                <a:gd name="T3" fmla="*/ 3 h 32"/>
                <a:gd name="T4" fmla="*/ 43 w 63"/>
                <a:gd name="T5" fmla="*/ 0 h 32"/>
                <a:gd name="T6" fmla="*/ 30 w 63"/>
                <a:gd name="T7" fmla="*/ 3 h 32"/>
                <a:gd name="T8" fmla="*/ 20 w 63"/>
                <a:gd name="T9" fmla="*/ 3 h 32"/>
                <a:gd name="T10" fmla="*/ 9 w 63"/>
                <a:gd name="T11" fmla="*/ 4 h 32"/>
                <a:gd name="T12" fmla="*/ 7 w 63"/>
                <a:gd name="T13" fmla="*/ 6 h 32"/>
                <a:gd name="T14" fmla="*/ 6 w 63"/>
                <a:gd name="T15" fmla="*/ 7 h 32"/>
                <a:gd name="T16" fmla="*/ 3 w 63"/>
                <a:gd name="T17" fmla="*/ 10 h 32"/>
                <a:gd name="T18" fmla="*/ 0 w 63"/>
                <a:gd name="T19" fmla="*/ 15 h 32"/>
                <a:gd name="T20" fmla="*/ 0 w 63"/>
                <a:gd name="T21" fmla="*/ 16 h 32"/>
                <a:gd name="T22" fmla="*/ 0 w 63"/>
                <a:gd name="T23" fmla="*/ 17 h 32"/>
                <a:gd name="T24" fmla="*/ 1 w 63"/>
                <a:gd name="T25" fmla="*/ 17 h 32"/>
                <a:gd name="T26" fmla="*/ 3 w 63"/>
                <a:gd name="T27" fmla="*/ 18 h 32"/>
                <a:gd name="T28" fmla="*/ 9 w 63"/>
                <a:gd name="T29" fmla="*/ 20 h 32"/>
                <a:gd name="T30" fmla="*/ 10 w 63"/>
                <a:gd name="T31" fmla="*/ 20 h 32"/>
                <a:gd name="T32" fmla="*/ 16 w 63"/>
                <a:gd name="T33" fmla="*/ 22 h 32"/>
                <a:gd name="T34" fmla="*/ 16 w 63"/>
                <a:gd name="T35" fmla="*/ 22 h 32"/>
                <a:gd name="T36" fmla="*/ 16 w 63"/>
                <a:gd name="T37" fmla="*/ 23 h 32"/>
                <a:gd name="T38" fmla="*/ 16 w 63"/>
                <a:gd name="T39" fmla="*/ 23 h 32"/>
                <a:gd name="T40" fmla="*/ 16 w 63"/>
                <a:gd name="T41" fmla="*/ 24 h 32"/>
                <a:gd name="T42" fmla="*/ 16 w 63"/>
                <a:gd name="T43" fmla="*/ 25 h 32"/>
                <a:gd name="T44" fmla="*/ 16 w 63"/>
                <a:gd name="T45" fmla="*/ 25 h 32"/>
                <a:gd name="T46" fmla="*/ 16 w 63"/>
                <a:gd name="T47" fmla="*/ 27 h 32"/>
                <a:gd name="T48" fmla="*/ 16 w 63"/>
                <a:gd name="T49" fmla="*/ 27 h 32"/>
                <a:gd name="T50" fmla="*/ 18 w 63"/>
                <a:gd name="T51" fmla="*/ 29 h 32"/>
                <a:gd name="T52" fmla="*/ 20 w 63"/>
                <a:gd name="T53" fmla="*/ 32 h 32"/>
                <a:gd name="T54" fmla="*/ 21 w 63"/>
                <a:gd name="T55" fmla="*/ 32 h 32"/>
                <a:gd name="T56" fmla="*/ 24 w 63"/>
                <a:gd name="T57" fmla="*/ 30 h 32"/>
                <a:gd name="T58" fmla="*/ 24 w 63"/>
                <a:gd name="T59" fmla="*/ 29 h 32"/>
                <a:gd name="T60" fmla="*/ 24 w 63"/>
                <a:gd name="T61" fmla="*/ 24 h 32"/>
                <a:gd name="T62" fmla="*/ 29 w 63"/>
                <a:gd name="T63" fmla="*/ 21 h 32"/>
                <a:gd name="T64" fmla="*/ 40 w 63"/>
                <a:gd name="T65" fmla="*/ 18 h 32"/>
                <a:gd name="T66" fmla="*/ 47 w 63"/>
                <a:gd name="T67" fmla="*/ 13 h 32"/>
                <a:gd name="T68" fmla="*/ 50 w 63"/>
                <a:gd name="T69" fmla="*/ 13 h 32"/>
                <a:gd name="T70" fmla="*/ 52 w 63"/>
                <a:gd name="T71" fmla="*/ 14 h 32"/>
                <a:gd name="T72" fmla="*/ 54 w 63"/>
                <a:gd name="T73" fmla="*/ 12 h 32"/>
                <a:gd name="T74" fmla="*/ 56 w 63"/>
                <a:gd name="T75" fmla="*/ 11 h 32"/>
                <a:gd name="T76" fmla="*/ 56 w 63"/>
                <a:gd name="T77" fmla="*/ 11 h 32"/>
                <a:gd name="T78" fmla="*/ 58 w 63"/>
                <a:gd name="T79" fmla="*/ 10 h 32"/>
                <a:gd name="T80" fmla="*/ 58 w 63"/>
                <a:gd name="T81" fmla="*/ 10 h 32"/>
                <a:gd name="T82" fmla="*/ 60 w 63"/>
                <a:gd name="T83" fmla="*/ 9 h 32"/>
                <a:gd name="T84" fmla="*/ 61 w 63"/>
                <a:gd name="T85" fmla="*/ 9 h 32"/>
                <a:gd name="T86" fmla="*/ 63 w 63"/>
                <a:gd name="T87" fmla="*/ 9 h 32"/>
                <a:gd name="T88" fmla="*/ 63 w 63"/>
                <a:gd name="T89" fmla="*/ 9 h 32"/>
                <a:gd name="T90" fmla="*/ 60 w 63"/>
                <a:gd name="T91" fmla="*/ 7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2" h="32">
                  <a:moveTo>
                    <a:pt x="60" y="7"/>
                  </a:moveTo>
                  <a:cubicBezTo>
                    <a:pt x="57" y="6"/>
                    <a:pt x="54" y="5"/>
                    <a:pt x="52" y="3"/>
                  </a:cubicBezTo>
                  <a:cubicBezTo>
                    <a:pt x="50" y="1"/>
                    <a:pt x="47" y="0"/>
                    <a:pt x="43" y="0"/>
                  </a:cubicBezTo>
                  <a:cubicBezTo>
                    <a:pt x="37" y="0"/>
                    <a:pt x="31" y="2"/>
                    <a:pt x="30" y="3"/>
                  </a:cubicBezTo>
                  <a:cubicBezTo>
                    <a:pt x="27" y="4"/>
                    <a:pt x="23" y="4"/>
                    <a:pt x="20" y="3"/>
                  </a:cubicBezTo>
                  <a:cubicBezTo>
                    <a:pt x="16" y="3"/>
                    <a:pt x="12" y="2"/>
                    <a:pt x="9" y="4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5" y="8"/>
                    <a:pt x="4" y="9"/>
                    <a:pt x="3" y="10"/>
                  </a:cubicBezTo>
                  <a:cubicBezTo>
                    <a:pt x="1" y="12"/>
                    <a:pt x="0" y="14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1" y="17"/>
                    <a:pt x="2" y="18"/>
                    <a:pt x="3" y="18"/>
                  </a:cubicBezTo>
                  <a:cubicBezTo>
                    <a:pt x="5" y="19"/>
                    <a:pt x="7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20"/>
                    <a:pt x="14" y="20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6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8"/>
                    <a:pt x="18" y="28"/>
                    <a:pt x="18" y="29"/>
                  </a:cubicBezTo>
                  <a:cubicBezTo>
                    <a:pt x="20" y="30"/>
                    <a:pt x="20" y="31"/>
                    <a:pt x="2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2" y="31"/>
                    <a:pt x="23" y="30"/>
                    <a:pt x="24" y="30"/>
                  </a:cubicBezTo>
                  <a:cubicBezTo>
                    <a:pt x="24" y="30"/>
                    <a:pt x="24" y="29"/>
                    <a:pt x="24" y="29"/>
                  </a:cubicBezTo>
                  <a:cubicBezTo>
                    <a:pt x="23" y="28"/>
                    <a:pt x="23" y="26"/>
                    <a:pt x="24" y="24"/>
                  </a:cubicBezTo>
                  <a:cubicBezTo>
                    <a:pt x="25" y="22"/>
                    <a:pt x="27" y="21"/>
                    <a:pt x="29" y="21"/>
                  </a:cubicBezTo>
                  <a:cubicBezTo>
                    <a:pt x="36" y="21"/>
                    <a:pt x="39" y="20"/>
                    <a:pt x="40" y="18"/>
                  </a:cubicBezTo>
                  <a:cubicBezTo>
                    <a:pt x="40" y="15"/>
                    <a:pt x="43" y="13"/>
                    <a:pt x="47" y="13"/>
                  </a:cubicBezTo>
                  <a:cubicBezTo>
                    <a:pt x="48" y="13"/>
                    <a:pt x="49" y="13"/>
                    <a:pt x="50" y="13"/>
                  </a:cubicBezTo>
                  <a:cubicBezTo>
                    <a:pt x="51" y="14"/>
                    <a:pt x="52" y="14"/>
                    <a:pt x="52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5" y="12"/>
                    <a:pt x="55" y="12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7" y="11"/>
                    <a:pt x="57" y="11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9" y="10"/>
                    <a:pt x="60" y="10"/>
                    <a:pt x="60" y="9"/>
                  </a:cubicBezTo>
                  <a:cubicBezTo>
                    <a:pt x="60" y="9"/>
                    <a:pt x="60" y="9"/>
                    <a:pt x="61" y="9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2" y="8"/>
                    <a:pt x="61" y="8"/>
                    <a:pt x="6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9" name="Freeform 2111"/>
            <p:cNvSpPr/>
            <p:nvPr/>
          </p:nvSpPr>
          <p:spPr bwMode="auto">
            <a:xfrm flipH="1">
              <a:off x="2561047" y="381527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0" name="Freeform 2112"/>
            <p:cNvSpPr/>
            <p:nvPr/>
          </p:nvSpPr>
          <p:spPr bwMode="auto">
            <a:xfrm flipH="1">
              <a:off x="2561047" y="3818872"/>
              <a:ext cx="0" cy="3597"/>
            </a:xfrm>
            <a:custGeom>
              <a:gdLst>
                <a:gd name="T0" fmla="*/ 0 h 2"/>
                <a:gd name="T1" fmla="*/ 2 h 2"/>
                <a:gd name="T2" fmla="*/ 0 h 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5" name="Freeform 2113"/>
            <p:cNvSpPr/>
            <p:nvPr/>
          </p:nvSpPr>
          <p:spPr bwMode="auto">
            <a:xfrm flipH="1">
              <a:off x="2561047" y="381527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6" name="Freeform 2114"/>
            <p:cNvSpPr/>
            <p:nvPr/>
          </p:nvSpPr>
          <p:spPr bwMode="auto">
            <a:xfrm flipH="1">
              <a:off x="2561047" y="3817073"/>
              <a:ext cx="0" cy="1798"/>
            </a:xfrm>
            <a:custGeom>
              <a:gdLst>
                <a:gd name="T0" fmla="*/ 1 h 1"/>
                <a:gd name="T1" fmla="*/ 0 h 1"/>
                <a:gd name="T2" fmla="*/ 1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7" name="Freeform 2115"/>
            <p:cNvSpPr/>
            <p:nvPr/>
          </p:nvSpPr>
          <p:spPr bwMode="auto">
            <a:xfrm>
              <a:off x="2533171" y="3806284"/>
              <a:ext cx="1858" cy="0"/>
            </a:xfrm>
            <a:custGeom>
              <a:gdLst>
                <a:gd name="T0" fmla="*/ 1 w 1"/>
                <a:gd name="T1" fmla="*/ 0 w 1"/>
                <a:gd name="T2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8" name="Freeform 2116"/>
            <p:cNvSpPr/>
            <p:nvPr/>
          </p:nvSpPr>
          <p:spPr bwMode="auto">
            <a:xfrm>
              <a:off x="1975658" y="3430410"/>
              <a:ext cx="600256" cy="359686"/>
            </a:xfrm>
            <a:custGeom>
              <a:gdLst>
                <a:gd name="T0" fmla="*/ 321 w 338"/>
                <a:gd name="T1" fmla="*/ 169 h 209"/>
                <a:gd name="T2" fmla="*/ 322 w 338"/>
                <a:gd name="T3" fmla="*/ 170 h 209"/>
                <a:gd name="T4" fmla="*/ 325 w 338"/>
                <a:gd name="T5" fmla="*/ 171 h 209"/>
                <a:gd name="T6" fmla="*/ 329 w 338"/>
                <a:gd name="T7" fmla="*/ 154 h 209"/>
                <a:gd name="T8" fmla="*/ 337 w 338"/>
                <a:gd name="T9" fmla="*/ 137 h 209"/>
                <a:gd name="T10" fmla="*/ 312 w 338"/>
                <a:gd name="T11" fmla="*/ 138 h 209"/>
                <a:gd name="T12" fmla="*/ 291 w 338"/>
                <a:gd name="T13" fmla="*/ 167 h 209"/>
                <a:gd name="T14" fmla="*/ 277 w 338"/>
                <a:gd name="T15" fmla="*/ 170 h 209"/>
                <a:gd name="T16" fmla="*/ 245 w 338"/>
                <a:gd name="T17" fmla="*/ 173 h 209"/>
                <a:gd name="T18" fmla="*/ 231 w 338"/>
                <a:gd name="T19" fmla="*/ 156 h 209"/>
                <a:gd name="T20" fmla="*/ 214 w 338"/>
                <a:gd name="T21" fmla="*/ 118 h 209"/>
                <a:gd name="T22" fmla="*/ 218 w 338"/>
                <a:gd name="T23" fmla="*/ 84 h 209"/>
                <a:gd name="T24" fmla="*/ 217 w 338"/>
                <a:gd name="T25" fmla="*/ 83 h 209"/>
                <a:gd name="T26" fmla="*/ 201 w 338"/>
                <a:gd name="T27" fmla="*/ 78 h 209"/>
                <a:gd name="T28" fmla="*/ 195 w 338"/>
                <a:gd name="T29" fmla="*/ 66 h 209"/>
                <a:gd name="T30" fmla="*/ 182 w 338"/>
                <a:gd name="T31" fmla="*/ 46 h 209"/>
                <a:gd name="T32" fmla="*/ 157 w 338"/>
                <a:gd name="T33" fmla="*/ 45 h 209"/>
                <a:gd name="T34" fmla="*/ 145 w 338"/>
                <a:gd name="T35" fmla="*/ 41 h 209"/>
                <a:gd name="T36" fmla="*/ 130 w 338"/>
                <a:gd name="T37" fmla="*/ 23 h 209"/>
                <a:gd name="T38" fmla="*/ 64 w 338"/>
                <a:gd name="T39" fmla="*/ 17 h 209"/>
                <a:gd name="T40" fmla="*/ 0 w 338"/>
                <a:gd name="T41" fmla="*/ 3 h 209"/>
                <a:gd name="T42" fmla="*/ 28 w 338"/>
                <a:gd name="T43" fmla="*/ 42 h 209"/>
                <a:gd name="T44" fmla="*/ 26 w 338"/>
                <a:gd name="T45" fmla="*/ 61 h 209"/>
                <a:gd name="T46" fmla="*/ 51 w 338"/>
                <a:gd name="T47" fmla="*/ 76 h 209"/>
                <a:gd name="T48" fmla="*/ 67 w 338"/>
                <a:gd name="T49" fmla="*/ 102 h 209"/>
                <a:gd name="T50" fmla="*/ 79 w 338"/>
                <a:gd name="T51" fmla="*/ 105 h 209"/>
                <a:gd name="T52" fmla="*/ 67 w 338"/>
                <a:gd name="T53" fmla="*/ 93 h 209"/>
                <a:gd name="T54" fmla="*/ 39 w 338"/>
                <a:gd name="T55" fmla="*/ 48 h 209"/>
                <a:gd name="T56" fmla="*/ 36 w 338"/>
                <a:gd name="T57" fmla="*/ 40 h 209"/>
                <a:gd name="T58" fmla="*/ 20 w 338"/>
                <a:gd name="T59" fmla="*/ 8 h 209"/>
                <a:gd name="T60" fmla="*/ 32 w 338"/>
                <a:gd name="T61" fmla="*/ 9 h 209"/>
                <a:gd name="T62" fmla="*/ 45 w 338"/>
                <a:gd name="T63" fmla="*/ 18 h 209"/>
                <a:gd name="T64" fmla="*/ 50 w 338"/>
                <a:gd name="T65" fmla="*/ 45 h 209"/>
                <a:gd name="T66" fmla="*/ 68 w 338"/>
                <a:gd name="T67" fmla="*/ 54 h 209"/>
                <a:gd name="T68" fmla="*/ 84 w 338"/>
                <a:gd name="T69" fmla="*/ 70 h 209"/>
                <a:gd name="T70" fmla="*/ 93 w 338"/>
                <a:gd name="T71" fmla="*/ 86 h 209"/>
                <a:gd name="T72" fmla="*/ 133 w 338"/>
                <a:gd name="T73" fmla="*/ 133 h 209"/>
                <a:gd name="T74" fmla="*/ 133 w 338"/>
                <a:gd name="T75" fmla="*/ 146 h 209"/>
                <a:gd name="T76" fmla="*/ 151 w 338"/>
                <a:gd name="T77" fmla="*/ 169 h 209"/>
                <a:gd name="T78" fmla="*/ 180 w 338"/>
                <a:gd name="T79" fmla="*/ 181 h 209"/>
                <a:gd name="T80" fmla="*/ 248 w 338"/>
                <a:gd name="T81" fmla="*/ 196 h 209"/>
                <a:gd name="T82" fmla="*/ 276 w 338"/>
                <a:gd name="T83" fmla="*/ 205 h 209"/>
                <a:gd name="T84" fmla="*/ 278 w 338"/>
                <a:gd name="T85" fmla="*/ 203 h 209"/>
                <a:gd name="T86" fmla="*/ 279 w 338"/>
                <a:gd name="T87" fmla="*/ 201 h 209"/>
                <a:gd name="T88" fmla="*/ 280 w 338"/>
                <a:gd name="T89" fmla="*/ 199 h 209"/>
                <a:gd name="T90" fmla="*/ 281 w 338"/>
                <a:gd name="T91" fmla="*/ 198 h 209"/>
                <a:gd name="T92" fmla="*/ 282 w 338"/>
                <a:gd name="T93" fmla="*/ 198 h 209"/>
                <a:gd name="T94" fmla="*/ 282 w 338"/>
                <a:gd name="T95" fmla="*/ 198 h 209"/>
                <a:gd name="T96" fmla="*/ 286 w 338"/>
                <a:gd name="T97" fmla="*/ 197 h 209"/>
                <a:gd name="T98" fmla="*/ 292 w 338"/>
                <a:gd name="T99" fmla="*/ 193 h 209"/>
                <a:gd name="T100" fmla="*/ 288 w 338"/>
                <a:gd name="T101" fmla="*/ 185 h 209"/>
                <a:gd name="T102" fmla="*/ 296 w 338"/>
                <a:gd name="T103" fmla="*/ 176 h 209"/>
                <a:gd name="T104" fmla="*/ 308 w 338"/>
                <a:gd name="T105" fmla="*/ 177 h 2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8" h="209">
                  <a:moveTo>
                    <a:pt x="312" y="177"/>
                  </a:moveTo>
                  <a:cubicBezTo>
                    <a:pt x="313" y="177"/>
                    <a:pt x="313" y="177"/>
                    <a:pt x="313" y="177"/>
                  </a:cubicBezTo>
                  <a:cubicBezTo>
                    <a:pt x="313" y="176"/>
                    <a:pt x="314" y="176"/>
                    <a:pt x="314" y="175"/>
                  </a:cubicBezTo>
                  <a:cubicBezTo>
                    <a:pt x="316" y="173"/>
                    <a:pt x="318" y="170"/>
                    <a:pt x="321" y="169"/>
                  </a:cubicBezTo>
                  <a:cubicBezTo>
                    <a:pt x="321" y="169"/>
                    <a:pt x="321" y="169"/>
                    <a:pt x="321" y="169"/>
                  </a:cubicBezTo>
                  <a:cubicBezTo>
                    <a:pt x="321" y="169"/>
                    <a:pt x="321" y="169"/>
                    <a:pt x="321" y="169"/>
                  </a:cubicBezTo>
                  <a:cubicBezTo>
                    <a:pt x="321" y="169"/>
                    <a:pt x="321" y="169"/>
                    <a:pt x="321" y="169"/>
                  </a:cubicBezTo>
                  <a:cubicBezTo>
                    <a:pt x="321" y="169"/>
                    <a:pt x="322" y="170"/>
                    <a:pt x="322" y="170"/>
                  </a:cubicBezTo>
                  <a:cubicBezTo>
                    <a:pt x="323" y="170"/>
                    <a:pt x="323" y="170"/>
                    <a:pt x="323" y="170"/>
                  </a:cubicBezTo>
                  <a:cubicBezTo>
                    <a:pt x="323" y="170"/>
                    <a:pt x="323" y="170"/>
                    <a:pt x="324" y="170"/>
                  </a:cubicBezTo>
                  <a:cubicBezTo>
                    <a:pt x="324" y="170"/>
                    <a:pt x="324" y="170"/>
                    <a:pt x="324" y="171"/>
                  </a:cubicBezTo>
                  <a:cubicBezTo>
                    <a:pt x="325" y="171"/>
                    <a:pt x="325" y="171"/>
                    <a:pt x="325" y="171"/>
                  </a:cubicBezTo>
                  <a:cubicBezTo>
                    <a:pt x="326" y="171"/>
                    <a:pt x="326" y="172"/>
                    <a:pt x="326" y="172"/>
                  </a:cubicBezTo>
                  <a:cubicBezTo>
                    <a:pt x="326" y="172"/>
                    <a:pt x="326" y="172"/>
                    <a:pt x="326" y="172"/>
                  </a:cubicBezTo>
                  <a:cubicBezTo>
                    <a:pt x="328" y="169"/>
                    <a:pt x="329" y="163"/>
                    <a:pt x="329" y="159"/>
                  </a:cubicBezTo>
                  <a:cubicBezTo>
                    <a:pt x="330" y="157"/>
                    <a:pt x="330" y="155"/>
                    <a:pt x="329" y="154"/>
                  </a:cubicBezTo>
                  <a:cubicBezTo>
                    <a:pt x="329" y="151"/>
                    <a:pt x="329" y="148"/>
                    <a:pt x="332" y="145"/>
                  </a:cubicBezTo>
                  <a:cubicBezTo>
                    <a:pt x="333" y="144"/>
                    <a:pt x="334" y="143"/>
                    <a:pt x="335" y="142"/>
                  </a:cubicBezTo>
                  <a:cubicBezTo>
                    <a:pt x="337" y="141"/>
                    <a:pt x="338" y="140"/>
                    <a:pt x="338" y="138"/>
                  </a:cubicBezTo>
                  <a:cubicBezTo>
                    <a:pt x="338" y="137"/>
                    <a:pt x="337" y="137"/>
                    <a:pt x="337" y="137"/>
                  </a:cubicBezTo>
                  <a:cubicBezTo>
                    <a:pt x="337" y="137"/>
                    <a:pt x="336" y="137"/>
                    <a:pt x="336" y="137"/>
                  </a:cubicBezTo>
                  <a:cubicBezTo>
                    <a:pt x="334" y="138"/>
                    <a:pt x="331" y="138"/>
                    <a:pt x="329" y="137"/>
                  </a:cubicBezTo>
                  <a:cubicBezTo>
                    <a:pt x="327" y="135"/>
                    <a:pt x="324" y="136"/>
                    <a:pt x="319" y="137"/>
                  </a:cubicBezTo>
                  <a:cubicBezTo>
                    <a:pt x="317" y="137"/>
                    <a:pt x="315" y="137"/>
                    <a:pt x="312" y="138"/>
                  </a:cubicBezTo>
                  <a:cubicBezTo>
                    <a:pt x="300" y="139"/>
                    <a:pt x="299" y="145"/>
                    <a:pt x="300" y="149"/>
                  </a:cubicBezTo>
                  <a:cubicBezTo>
                    <a:pt x="300" y="153"/>
                    <a:pt x="299" y="154"/>
                    <a:pt x="297" y="156"/>
                  </a:cubicBezTo>
                  <a:cubicBezTo>
                    <a:pt x="297" y="156"/>
                    <a:pt x="296" y="157"/>
                    <a:pt x="296" y="159"/>
                  </a:cubicBezTo>
                  <a:cubicBezTo>
                    <a:pt x="297" y="163"/>
                    <a:pt x="293" y="166"/>
                    <a:pt x="291" y="167"/>
                  </a:cubicBezTo>
                  <a:cubicBezTo>
                    <a:pt x="290" y="168"/>
                    <a:pt x="289" y="168"/>
                    <a:pt x="289" y="169"/>
                  </a:cubicBezTo>
                  <a:cubicBezTo>
                    <a:pt x="289" y="170"/>
                    <a:pt x="289" y="171"/>
                    <a:pt x="288" y="172"/>
                  </a:cubicBezTo>
                  <a:cubicBezTo>
                    <a:pt x="288" y="172"/>
                    <a:pt x="287" y="173"/>
                    <a:pt x="286" y="173"/>
                  </a:cubicBezTo>
                  <a:cubicBezTo>
                    <a:pt x="283" y="173"/>
                    <a:pt x="278" y="170"/>
                    <a:pt x="277" y="170"/>
                  </a:cubicBezTo>
                  <a:cubicBezTo>
                    <a:pt x="275" y="170"/>
                    <a:pt x="265" y="172"/>
                    <a:pt x="259" y="174"/>
                  </a:cubicBezTo>
                  <a:cubicBezTo>
                    <a:pt x="255" y="175"/>
                    <a:pt x="253" y="175"/>
                    <a:pt x="252" y="176"/>
                  </a:cubicBezTo>
                  <a:cubicBezTo>
                    <a:pt x="252" y="176"/>
                    <a:pt x="252" y="176"/>
                    <a:pt x="252" y="176"/>
                  </a:cubicBezTo>
                  <a:cubicBezTo>
                    <a:pt x="250" y="176"/>
                    <a:pt x="248" y="174"/>
                    <a:pt x="245" y="173"/>
                  </a:cubicBezTo>
                  <a:cubicBezTo>
                    <a:pt x="243" y="171"/>
                    <a:pt x="241" y="170"/>
                    <a:pt x="239" y="170"/>
                  </a:cubicBezTo>
                  <a:cubicBezTo>
                    <a:pt x="239" y="168"/>
                    <a:pt x="239" y="168"/>
                    <a:pt x="239" y="168"/>
                  </a:cubicBezTo>
                  <a:cubicBezTo>
                    <a:pt x="239" y="170"/>
                    <a:pt x="239" y="170"/>
                    <a:pt x="239" y="170"/>
                  </a:cubicBezTo>
                  <a:cubicBezTo>
                    <a:pt x="234" y="170"/>
                    <a:pt x="231" y="165"/>
                    <a:pt x="231" y="156"/>
                  </a:cubicBezTo>
                  <a:cubicBezTo>
                    <a:pt x="230" y="154"/>
                    <a:pt x="227" y="151"/>
                    <a:pt x="224" y="148"/>
                  </a:cubicBezTo>
                  <a:cubicBezTo>
                    <a:pt x="222" y="146"/>
                    <a:pt x="220" y="144"/>
                    <a:pt x="219" y="143"/>
                  </a:cubicBezTo>
                  <a:cubicBezTo>
                    <a:pt x="215" y="137"/>
                    <a:pt x="215" y="126"/>
                    <a:pt x="214" y="119"/>
                  </a:cubicBezTo>
                  <a:cubicBezTo>
                    <a:pt x="214" y="118"/>
                    <a:pt x="214" y="118"/>
                    <a:pt x="214" y="118"/>
                  </a:cubicBezTo>
                  <a:cubicBezTo>
                    <a:pt x="214" y="112"/>
                    <a:pt x="214" y="100"/>
                    <a:pt x="218" y="87"/>
                  </a:cubicBezTo>
                  <a:cubicBezTo>
                    <a:pt x="219" y="86"/>
                    <a:pt x="219" y="85"/>
                    <a:pt x="219" y="84"/>
                  </a:cubicBezTo>
                  <a:cubicBezTo>
                    <a:pt x="219" y="84"/>
                    <a:pt x="219" y="84"/>
                    <a:pt x="219" y="84"/>
                  </a:cubicBezTo>
                  <a:cubicBezTo>
                    <a:pt x="219" y="84"/>
                    <a:pt x="219" y="84"/>
                    <a:pt x="218" y="84"/>
                  </a:cubicBezTo>
                  <a:cubicBezTo>
                    <a:pt x="218" y="84"/>
                    <a:pt x="218" y="84"/>
                    <a:pt x="218" y="84"/>
                  </a:cubicBezTo>
                  <a:cubicBezTo>
                    <a:pt x="218" y="84"/>
                    <a:pt x="218" y="84"/>
                    <a:pt x="218" y="84"/>
                  </a:cubicBezTo>
                  <a:cubicBezTo>
                    <a:pt x="217" y="84"/>
                    <a:pt x="217" y="84"/>
                    <a:pt x="217" y="84"/>
                  </a:cubicBezTo>
                  <a:cubicBezTo>
                    <a:pt x="217" y="84"/>
                    <a:pt x="217" y="84"/>
                    <a:pt x="217" y="83"/>
                  </a:cubicBezTo>
                  <a:cubicBezTo>
                    <a:pt x="217" y="83"/>
                    <a:pt x="217" y="83"/>
                    <a:pt x="217" y="83"/>
                  </a:cubicBezTo>
                  <a:cubicBezTo>
                    <a:pt x="216" y="83"/>
                    <a:pt x="216" y="83"/>
                    <a:pt x="216" y="83"/>
                  </a:cubicBezTo>
                  <a:cubicBezTo>
                    <a:pt x="213" y="83"/>
                    <a:pt x="208" y="81"/>
                    <a:pt x="205" y="80"/>
                  </a:cubicBezTo>
                  <a:cubicBezTo>
                    <a:pt x="203" y="79"/>
                    <a:pt x="201" y="78"/>
                    <a:pt x="201" y="78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198" y="78"/>
                    <a:pt x="197" y="75"/>
                    <a:pt x="197" y="73"/>
                  </a:cubicBezTo>
                  <a:cubicBezTo>
                    <a:pt x="197" y="72"/>
                    <a:pt x="196" y="71"/>
                    <a:pt x="196" y="70"/>
                  </a:cubicBezTo>
                  <a:cubicBezTo>
                    <a:pt x="195" y="69"/>
                    <a:pt x="195" y="68"/>
                    <a:pt x="195" y="66"/>
                  </a:cubicBezTo>
                  <a:cubicBezTo>
                    <a:pt x="195" y="66"/>
                    <a:pt x="194" y="65"/>
                    <a:pt x="194" y="65"/>
                  </a:cubicBezTo>
                  <a:cubicBezTo>
                    <a:pt x="194" y="64"/>
                    <a:pt x="194" y="62"/>
                    <a:pt x="194" y="62"/>
                  </a:cubicBezTo>
                  <a:cubicBezTo>
                    <a:pt x="193" y="62"/>
                    <a:pt x="193" y="61"/>
                    <a:pt x="193" y="61"/>
                  </a:cubicBezTo>
                  <a:cubicBezTo>
                    <a:pt x="190" y="59"/>
                    <a:pt x="184" y="53"/>
                    <a:pt x="182" y="46"/>
                  </a:cubicBezTo>
                  <a:cubicBezTo>
                    <a:pt x="180" y="39"/>
                    <a:pt x="168" y="36"/>
                    <a:pt x="164" y="36"/>
                  </a:cubicBezTo>
                  <a:cubicBezTo>
                    <a:pt x="163" y="36"/>
                    <a:pt x="163" y="36"/>
                    <a:pt x="162" y="37"/>
                  </a:cubicBezTo>
                  <a:cubicBezTo>
                    <a:pt x="161" y="39"/>
                    <a:pt x="160" y="41"/>
                    <a:pt x="159" y="42"/>
                  </a:cubicBezTo>
                  <a:cubicBezTo>
                    <a:pt x="158" y="44"/>
                    <a:pt x="158" y="45"/>
                    <a:pt x="157" y="45"/>
                  </a:cubicBezTo>
                  <a:cubicBezTo>
                    <a:pt x="157" y="46"/>
                    <a:pt x="156" y="46"/>
                    <a:pt x="156" y="46"/>
                  </a:cubicBezTo>
                  <a:cubicBezTo>
                    <a:pt x="155" y="46"/>
                    <a:pt x="155" y="46"/>
                    <a:pt x="155" y="46"/>
                  </a:cubicBezTo>
                  <a:cubicBezTo>
                    <a:pt x="155" y="46"/>
                    <a:pt x="154" y="46"/>
                    <a:pt x="153" y="45"/>
                  </a:cubicBezTo>
                  <a:cubicBezTo>
                    <a:pt x="151" y="45"/>
                    <a:pt x="149" y="43"/>
                    <a:pt x="145" y="41"/>
                  </a:cubicBezTo>
                  <a:cubicBezTo>
                    <a:pt x="144" y="41"/>
                    <a:pt x="144" y="41"/>
                    <a:pt x="144" y="40"/>
                  </a:cubicBezTo>
                  <a:cubicBezTo>
                    <a:pt x="143" y="40"/>
                    <a:pt x="142" y="39"/>
                    <a:pt x="141" y="39"/>
                  </a:cubicBezTo>
                  <a:cubicBezTo>
                    <a:pt x="138" y="38"/>
                    <a:pt x="136" y="34"/>
                    <a:pt x="136" y="30"/>
                  </a:cubicBezTo>
                  <a:cubicBezTo>
                    <a:pt x="136" y="28"/>
                    <a:pt x="132" y="24"/>
                    <a:pt x="130" y="23"/>
                  </a:cubicBezTo>
                  <a:cubicBezTo>
                    <a:pt x="129" y="23"/>
                    <a:pt x="125" y="19"/>
                    <a:pt x="117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56" y="14"/>
                    <a:pt x="39" y="8"/>
                    <a:pt x="35" y="7"/>
                  </a:cubicBezTo>
                  <a:cubicBezTo>
                    <a:pt x="31" y="6"/>
                    <a:pt x="25" y="2"/>
                    <a:pt x="23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10" y="16"/>
                    <a:pt x="14" y="28"/>
                    <a:pt x="15" y="33"/>
                  </a:cubicBezTo>
                  <a:cubicBezTo>
                    <a:pt x="15" y="35"/>
                    <a:pt x="19" y="38"/>
                    <a:pt x="23" y="40"/>
                  </a:cubicBezTo>
                  <a:cubicBezTo>
                    <a:pt x="25" y="41"/>
                    <a:pt x="26" y="42"/>
                    <a:pt x="28" y="42"/>
                  </a:cubicBezTo>
                  <a:cubicBezTo>
                    <a:pt x="35" y="47"/>
                    <a:pt x="35" y="57"/>
                    <a:pt x="34" y="60"/>
                  </a:cubicBezTo>
                  <a:cubicBezTo>
                    <a:pt x="34" y="61"/>
                    <a:pt x="33" y="62"/>
                    <a:pt x="31" y="62"/>
                  </a:cubicBezTo>
                  <a:cubicBezTo>
                    <a:pt x="29" y="62"/>
                    <a:pt x="28" y="62"/>
                    <a:pt x="27" y="62"/>
                  </a:cubicBezTo>
                  <a:cubicBezTo>
                    <a:pt x="27" y="61"/>
                    <a:pt x="26" y="61"/>
                    <a:pt x="26" y="61"/>
                  </a:cubicBezTo>
                  <a:cubicBezTo>
                    <a:pt x="28" y="64"/>
                    <a:pt x="34" y="68"/>
                    <a:pt x="37" y="68"/>
                  </a:cubicBezTo>
                  <a:cubicBezTo>
                    <a:pt x="37" y="68"/>
                    <a:pt x="38" y="68"/>
                    <a:pt x="38" y="68"/>
                  </a:cubicBezTo>
                  <a:cubicBezTo>
                    <a:pt x="42" y="68"/>
                    <a:pt x="44" y="70"/>
                    <a:pt x="48" y="74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4" y="80"/>
                    <a:pt x="56" y="84"/>
                    <a:pt x="56" y="88"/>
                  </a:cubicBezTo>
                  <a:cubicBezTo>
                    <a:pt x="56" y="90"/>
                    <a:pt x="56" y="92"/>
                    <a:pt x="54" y="93"/>
                  </a:cubicBezTo>
                  <a:cubicBezTo>
                    <a:pt x="56" y="95"/>
                    <a:pt x="60" y="97"/>
                    <a:pt x="63" y="100"/>
                  </a:cubicBezTo>
                  <a:cubicBezTo>
                    <a:pt x="67" y="102"/>
                    <a:pt x="67" y="102"/>
                    <a:pt x="67" y="102"/>
                  </a:cubicBezTo>
                  <a:cubicBezTo>
                    <a:pt x="76" y="108"/>
                    <a:pt x="79" y="115"/>
                    <a:pt x="79" y="117"/>
                  </a:cubicBezTo>
                  <a:cubicBezTo>
                    <a:pt x="80" y="116"/>
                    <a:pt x="81" y="115"/>
                    <a:pt x="81" y="114"/>
                  </a:cubicBezTo>
                  <a:cubicBezTo>
                    <a:pt x="82" y="113"/>
                    <a:pt x="81" y="112"/>
                    <a:pt x="81" y="111"/>
                  </a:cubicBezTo>
                  <a:cubicBezTo>
                    <a:pt x="80" y="110"/>
                    <a:pt x="79" y="108"/>
                    <a:pt x="79" y="105"/>
                  </a:cubicBezTo>
                  <a:cubicBezTo>
                    <a:pt x="79" y="104"/>
                    <a:pt x="77" y="104"/>
                    <a:pt x="73" y="104"/>
                  </a:cubicBezTo>
                  <a:cubicBezTo>
                    <a:pt x="72" y="104"/>
                    <a:pt x="72" y="104"/>
                    <a:pt x="71" y="103"/>
                  </a:cubicBezTo>
                  <a:cubicBezTo>
                    <a:pt x="68" y="103"/>
                    <a:pt x="68" y="100"/>
                    <a:pt x="68" y="97"/>
                  </a:cubicBezTo>
                  <a:cubicBezTo>
                    <a:pt x="68" y="96"/>
                    <a:pt x="68" y="94"/>
                    <a:pt x="67" y="93"/>
                  </a:cubicBezTo>
                  <a:cubicBezTo>
                    <a:pt x="63" y="89"/>
                    <a:pt x="60" y="79"/>
                    <a:pt x="59" y="76"/>
                  </a:cubicBezTo>
                  <a:cubicBezTo>
                    <a:pt x="59" y="73"/>
                    <a:pt x="56" y="70"/>
                    <a:pt x="53" y="67"/>
                  </a:cubicBezTo>
                  <a:cubicBezTo>
                    <a:pt x="51" y="65"/>
                    <a:pt x="48" y="62"/>
                    <a:pt x="47" y="59"/>
                  </a:cubicBezTo>
                  <a:cubicBezTo>
                    <a:pt x="43" y="53"/>
                    <a:pt x="40" y="49"/>
                    <a:pt x="39" y="48"/>
                  </a:cubicBezTo>
                  <a:cubicBezTo>
                    <a:pt x="38" y="47"/>
                    <a:pt x="37" y="46"/>
                    <a:pt x="37" y="46"/>
                  </a:cubicBezTo>
                  <a:cubicBezTo>
                    <a:pt x="37" y="44"/>
                    <a:pt x="38" y="43"/>
                    <a:pt x="39" y="42"/>
                  </a:cubicBezTo>
                  <a:cubicBezTo>
                    <a:pt x="39" y="42"/>
                    <a:pt x="39" y="41"/>
                    <a:pt x="39" y="41"/>
                  </a:cubicBezTo>
                  <a:cubicBezTo>
                    <a:pt x="39" y="41"/>
                    <a:pt x="38" y="40"/>
                    <a:pt x="36" y="40"/>
                  </a:cubicBezTo>
                  <a:cubicBezTo>
                    <a:pt x="34" y="39"/>
                    <a:pt x="33" y="39"/>
                    <a:pt x="31" y="38"/>
                  </a:cubicBezTo>
                  <a:cubicBezTo>
                    <a:pt x="27" y="36"/>
                    <a:pt x="24" y="32"/>
                    <a:pt x="24" y="28"/>
                  </a:cubicBezTo>
                  <a:cubicBezTo>
                    <a:pt x="24" y="24"/>
                    <a:pt x="22" y="15"/>
                    <a:pt x="20" y="12"/>
                  </a:cubicBezTo>
                  <a:cubicBezTo>
                    <a:pt x="20" y="10"/>
                    <a:pt x="20" y="9"/>
                    <a:pt x="20" y="8"/>
                  </a:cubicBezTo>
                  <a:cubicBezTo>
                    <a:pt x="22" y="6"/>
                    <a:pt x="26" y="6"/>
                    <a:pt x="28" y="8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9" y="10"/>
                    <a:pt x="29" y="10"/>
                  </a:cubicBezTo>
                  <a:cubicBezTo>
                    <a:pt x="30" y="9"/>
                    <a:pt x="31" y="9"/>
                    <a:pt x="32" y="9"/>
                  </a:cubicBezTo>
                  <a:cubicBezTo>
                    <a:pt x="34" y="9"/>
                    <a:pt x="37" y="11"/>
                    <a:pt x="38" y="13"/>
                  </a:cubicBezTo>
                  <a:cubicBezTo>
                    <a:pt x="38" y="14"/>
                    <a:pt x="39" y="14"/>
                    <a:pt x="40" y="13"/>
                  </a:cubicBezTo>
                  <a:cubicBezTo>
                    <a:pt x="42" y="13"/>
                    <a:pt x="44" y="13"/>
                    <a:pt x="45" y="14"/>
                  </a:cubicBezTo>
                  <a:cubicBezTo>
                    <a:pt x="46" y="15"/>
                    <a:pt x="46" y="16"/>
                    <a:pt x="45" y="18"/>
                  </a:cubicBezTo>
                  <a:cubicBezTo>
                    <a:pt x="45" y="19"/>
                    <a:pt x="43" y="22"/>
                    <a:pt x="47" y="29"/>
                  </a:cubicBezTo>
                  <a:cubicBezTo>
                    <a:pt x="51" y="36"/>
                    <a:pt x="52" y="37"/>
                    <a:pt x="50" y="39"/>
                  </a:cubicBezTo>
                  <a:cubicBezTo>
                    <a:pt x="50" y="40"/>
                    <a:pt x="50" y="40"/>
                    <a:pt x="50" y="43"/>
                  </a:cubicBezTo>
                  <a:cubicBezTo>
                    <a:pt x="50" y="44"/>
                    <a:pt x="50" y="45"/>
                    <a:pt x="50" y="45"/>
                  </a:cubicBezTo>
                  <a:cubicBezTo>
                    <a:pt x="50" y="45"/>
                    <a:pt x="51" y="45"/>
                    <a:pt x="51" y="44"/>
                  </a:cubicBezTo>
                  <a:cubicBezTo>
                    <a:pt x="52" y="44"/>
                    <a:pt x="53" y="43"/>
                    <a:pt x="54" y="43"/>
                  </a:cubicBezTo>
                  <a:cubicBezTo>
                    <a:pt x="55" y="43"/>
                    <a:pt x="57" y="45"/>
                    <a:pt x="62" y="51"/>
                  </a:cubicBezTo>
                  <a:cubicBezTo>
                    <a:pt x="64" y="53"/>
                    <a:pt x="66" y="54"/>
                    <a:pt x="68" y="54"/>
                  </a:cubicBezTo>
                  <a:cubicBezTo>
                    <a:pt x="70" y="55"/>
                    <a:pt x="72" y="56"/>
                    <a:pt x="72" y="59"/>
                  </a:cubicBezTo>
                  <a:cubicBezTo>
                    <a:pt x="72" y="60"/>
                    <a:pt x="73" y="64"/>
                    <a:pt x="76" y="64"/>
                  </a:cubicBezTo>
                  <a:cubicBezTo>
                    <a:pt x="79" y="65"/>
                    <a:pt x="81" y="67"/>
                    <a:pt x="82" y="68"/>
                  </a:cubicBezTo>
                  <a:cubicBezTo>
                    <a:pt x="83" y="69"/>
                    <a:pt x="84" y="70"/>
                    <a:pt x="84" y="70"/>
                  </a:cubicBezTo>
                  <a:cubicBezTo>
                    <a:pt x="86" y="70"/>
                    <a:pt x="87" y="71"/>
                    <a:pt x="88" y="73"/>
                  </a:cubicBezTo>
                  <a:cubicBezTo>
                    <a:pt x="89" y="75"/>
                    <a:pt x="88" y="77"/>
                    <a:pt x="87" y="80"/>
                  </a:cubicBezTo>
                  <a:cubicBezTo>
                    <a:pt x="87" y="81"/>
                    <a:pt x="87" y="81"/>
                    <a:pt x="87" y="82"/>
                  </a:cubicBezTo>
                  <a:cubicBezTo>
                    <a:pt x="87" y="83"/>
                    <a:pt x="89" y="84"/>
                    <a:pt x="93" y="86"/>
                  </a:cubicBezTo>
                  <a:cubicBezTo>
                    <a:pt x="98" y="88"/>
                    <a:pt x="98" y="89"/>
                    <a:pt x="100" y="91"/>
                  </a:cubicBezTo>
                  <a:cubicBezTo>
                    <a:pt x="100" y="92"/>
                    <a:pt x="101" y="93"/>
                    <a:pt x="103" y="95"/>
                  </a:cubicBezTo>
                  <a:cubicBezTo>
                    <a:pt x="108" y="100"/>
                    <a:pt x="124" y="117"/>
                    <a:pt x="128" y="122"/>
                  </a:cubicBezTo>
                  <a:cubicBezTo>
                    <a:pt x="130" y="126"/>
                    <a:pt x="132" y="130"/>
                    <a:pt x="133" y="133"/>
                  </a:cubicBezTo>
                  <a:cubicBezTo>
                    <a:pt x="133" y="135"/>
                    <a:pt x="133" y="135"/>
                    <a:pt x="133" y="135"/>
                  </a:cubicBezTo>
                  <a:cubicBezTo>
                    <a:pt x="134" y="137"/>
                    <a:pt x="133" y="139"/>
                    <a:pt x="133" y="140"/>
                  </a:cubicBezTo>
                  <a:cubicBezTo>
                    <a:pt x="132" y="142"/>
                    <a:pt x="132" y="142"/>
                    <a:pt x="133" y="143"/>
                  </a:cubicBezTo>
                  <a:cubicBezTo>
                    <a:pt x="133" y="144"/>
                    <a:pt x="134" y="145"/>
                    <a:pt x="133" y="146"/>
                  </a:cubicBezTo>
                  <a:cubicBezTo>
                    <a:pt x="133" y="147"/>
                    <a:pt x="131" y="148"/>
                    <a:pt x="130" y="148"/>
                  </a:cubicBezTo>
                  <a:cubicBezTo>
                    <a:pt x="130" y="148"/>
                    <a:pt x="130" y="148"/>
                    <a:pt x="130" y="148"/>
                  </a:cubicBezTo>
                  <a:cubicBezTo>
                    <a:pt x="130" y="151"/>
                    <a:pt x="133" y="159"/>
                    <a:pt x="137" y="160"/>
                  </a:cubicBezTo>
                  <a:cubicBezTo>
                    <a:pt x="142" y="160"/>
                    <a:pt x="147" y="165"/>
                    <a:pt x="151" y="169"/>
                  </a:cubicBezTo>
                  <a:cubicBezTo>
                    <a:pt x="152" y="170"/>
                    <a:pt x="153" y="170"/>
                    <a:pt x="154" y="171"/>
                  </a:cubicBezTo>
                  <a:cubicBezTo>
                    <a:pt x="156" y="173"/>
                    <a:pt x="159" y="174"/>
                    <a:pt x="163" y="174"/>
                  </a:cubicBezTo>
                  <a:cubicBezTo>
                    <a:pt x="166" y="175"/>
                    <a:pt x="168" y="175"/>
                    <a:pt x="171" y="176"/>
                  </a:cubicBezTo>
                  <a:cubicBezTo>
                    <a:pt x="174" y="177"/>
                    <a:pt x="177" y="179"/>
                    <a:pt x="180" y="181"/>
                  </a:cubicBezTo>
                  <a:cubicBezTo>
                    <a:pt x="184" y="183"/>
                    <a:pt x="188" y="186"/>
                    <a:pt x="193" y="187"/>
                  </a:cubicBezTo>
                  <a:cubicBezTo>
                    <a:pt x="203" y="190"/>
                    <a:pt x="213" y="194"/>
                    <a:pt x="219" y="199"/>
                  </a:cubicBezTo>
                  <a:cubicBezTo>
                    <a:pt x="224" y="202"/>
                    <a:pt x="230" y="201"/>
                    <a:pt x="240" y="197"/>
                  </a:cubicBezTo>
                  <a:cubicBezTo>
                    <a:pt x="243" y="196"/>
                    <a:pt x="245" y="196"/>
                    <a:pt x="248" y="196"/>
                  </a:cubicBezTo>
                  <a:cubicBezTo>
                    <a:pt x="253" y="196"/>
                    <a:pt x="257" y="198"/>
                    <a:pt x="260" y="199"/>
                  </a:cubicBezTo>
                  <a:cubicBezTo>
                    <a:pt x="261" y="200"/>
                    <a:pt x="262" y="200"/>
                    <a:pt x="262" y="200"/>
                  </a:cubicBezTo>
                  <a:cubicBezTo>
                    <a:pt x="265" y="201"/>
                    <a:pt x="269" y="204"/>
                    <a:pt x="273" y="209"/>
                  </a:cubicBezTo>
                  <a:cubicBezTo>
                    <a:pt x="274" y="207"/>
                    <a:pt x="275" y="206"/>
                    <a:pt x="276" y="205"/>
                  </a:cubicBezTo>
                  <a:cubicBezTo>
                    <a:pt x="276" y="205"/>
                    <a:pt x="276" y="205"/>
                    <a:pt x="276" y="205"/>
                  </a:cubicBezTo>
                  <a:cubicBezTo>
                    <a:pt x="276" y="205"/>
                    <a:pt x="277" y="204"/>
                    <a:pt x="277" y="204"/>
                  </a:cubicBezTo>
                  <a:cubicBezTo>
                    <a:pt x="277" y="204"/>
                    <a:pt x="277" y="204"/>
                    <a:pt x="277" y="204"/>
                  </a:cubicBezTo>
                  <a:cubicBezTo>
                    <a:pt x="277" y="203"/>
                    <a:pt x="278" y="203"/>
                    <a:pt x="278" y="203"/>
                  </a:cubicBezTo>
                  <a:cubicBezTo>
                    <a:pt x="278" y="202"/>
                    <a:pt x="278" y="202"/>
                    <a:pt x="278" y="202"/>
                  </a:cubicBezTo>
                  <a:cubicBezTo>
                    <a:pt x="278" y="202"/>
                    <a:pt x="278" y="202"/>
                    <a:pt x="279" y="201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9" y="200"/>
                    <a:pt x="279" y="200"/>
                    <a:pt x="280" y="200"/>
                  </a:cubicBezTo>
                  <a:cubicBezTo>
                    <a:pt x="280" y="200"/>
                    <a:pt x="280" y="200"/>
                    <a:pt x="280" y="200"/>
                  </a:cubicBezTo>
                  <a:cubicBezTo>
                    <a:pt x="280" y="200"/>
                    <a:pt x="280" y="200"/>
                    <a:pt x="280" y="200"/>
                  </a:cubicBezTo>
                  <a:cubicBezTo>
                    <a:pt x="280" y="199"/>
                    <a:pt x="280" y="199"/>
                    <a:pt x="280" y="199"/>
                  </a:cubicBezTo>
                  <a:cubicBezTo>
                    <a:pt x="281" y="199"/>
                    <a:pt x="281" y="199"/>
                    <a:pt x="281" y="199"/>
                  </a:cubicBezTo>
                  <a:cubicBezTo>
                    <a:pt x="281" y="199"/>
                    <a:pt x="281" y="199"/>
                    <a:pt x="281" y="199"/>
                  </a:cubicBezTo>
                  <a:cubicBezTo>
                    <a:pt x="281" y="199"/>
                    <a:pt x="281" y="199"/>
                    <a:pt x="281" y="198"/>
                  </a:cubicBezTo>
                  <a:cubicBezTo>
                    <a:pt x="281" y="198"/>
                    <a:pt x="281" y="198"/>
                    <a:pt x="281" y="198"/>
                  </a:cubicBezTo>
                  <a:cubicBezTo>
                    <a:pt x="281" y="198"/>
                    <a:pt x="281" y="198"/>
                    <a:pt x="281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7"/>
                    <a:pt x="283" y="197"/>
                    <a:pt x="283" y="197"/>
                  </a:cubicBezTo>
                  <a:cubicBezTo>
                    <a:pt x="283" y="197"/>
                    <a:pt x="284" y="197"/>
                    <a:pt x="286" y="197"/>
                  </a:cubicBezTo>
                  <a:cubicBezTo>
                    <a:pt x="287" y="198"/>
                    <a:pt x="289" y="198"/>
                    <a:pt x="291" y="198"/>
                  </a:cubicBezTo>
                  <a:cubicBezTo>
                    <a:pt x="294" y="198"/>
                    <a:pt x="295" y="197"/>
                    <a:pt x="296" y="197"/>
                  </a:cubicBezTo>
                  <a:cubicBezTo>
                    <a:pt x="296" y="197"/>
                    <a:pt x="296" y="197"/>
                    <a:pt x="296" y="197"/>
                  </a:cubicBezTo>
                  <a:cubicBezTo>
                    <a:pt x="296" y="196"/>
                    <a:pt x="294" y="194"/>
                    <a:pt x="292" y="193"/>
                  </a:cubicBezTo>
                  <a:cubicBezTo>
                    <a:pt x="292" y="192"/>
                    <a:pt x="291" y="192"/>
                    <a:pt x="291" y="192"/>
                  </a:cubicBezTo>
                  <a:cubicBezTo>
                    <a:pt x="289" y="189"/>
                    <a:pt x="288" y="188"/>
                    <a:pt x="288" y="187"/>
                  </a:cubicBezTo>
                  <a:cubicBezTo>
                    <a:pt x="288" y="186"/>
                    <a:pt x="288" y="186"/>
                    <a:pt x="288" y="186"/>
                  </a:cubicBezTo>
                  <a:cubicBezTo>
                    <a:pt x="288" y="185"/>
                    <a:pt x="288" y="185"/>
                    <a:pt x="288" y="185"/>
                  </a:cubicBezTo>
                  <a:cubicBezTo>
                    <a:pt x="289" y="185"/>
                    <a:pt x="289" y="184"/>
                    <a:pt x="289" y="183"/>
                  </a:cubicBezTo>
                  <a:cubicBezTo>
                    <a:pt x="290" y="180"/>
                    <a:pt x="291" y="176"/>
                    <a:pt x="293" y="176"/>
                  </a:cubicBezTo>
                  <a:cubicBezTo>
                    <a:pt x="294" y="176"/>
                    <a:pt x="294" y="176"/>
                    <a:pt x="294" y="176"/>
                  </a:cubicBezTo>
                  <a:cubicBezTo>
                    <a:pt x="295" y="176"/>
                    <a:pt x="295" y="176"/>
                    <a:pt x="296" y="176"/>
                  </a:cubicBezTo>
                  <a:cubicBezTo>
                    <a:pt x="298" y="177"/>
                    <a:pt x="300" y="177"/>
                    <a:pt x="302" y="177"/>
                  </a:cubicBezTo>
                  <a:cubicBezTo>
                    <a:pt x="303" y="177"/>
                    <a:pt x="304" y="177"/>
                    <a:pt x="306" y="177"/>
                  </a:cubicBezTo>
                  <a:cubicBezTo>
                    <a:pt x="306" y="177"/>
                    <a:pt x="306" y="177"/>
                    <a:pt x="306" y="177"/>
                  </a:cubicBezTo>
                  <a:cubicBezTo>
                    <a:pt x="307" y="177"/>
                    <a:pt x="307" y="177"/>
                    <a:pt x="308" y="177"/>
                  </a:cubicBezTo>
                  <a:cubicBezTo>
                    <a:pt x="308" y="177"/>
                    <a:pt x="309" y="177"/>
                    <a:pt x="309" y="177"/>
                  </a:cubicBezTo>
                  <a:cubicBezTo>
                    <a:pt x="309" y="177"/>
                    <a:pt x="309" y="177"/>
                    <a:pt x="309" y="177"/>
                  </a:cubicBezTo>
                  <a:cubicBezTo>
                    <a:pt x="310" y="177"/>
                    <a:pt x="311" y="177"/>
                    <a:pt x="312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9" name="Freeform 2117"/>
            <p:cNvSpPr/>
            <p:nvPr/>
          </p:nvSpPr>
          <p:spPr bwMode="auto">
            <a:xfrm>
              <a:off x="2464411" y="3739741"/>
              <a:ext cx="72476" cy="75534"/>
            </a:xfrm>
            <a:custGeom>
              <a:gdLst>
                <a:gd name="T0" fmla="*/ 30 w 41"/>
                <a:gd name="T1" fmla="*/ 39 h 43"/>
                <a:gd name="T2" fmla="*/ 31 w 41"/>
                <a:gd name="T3" fmla="*/ 38 h 43"/>
                <a:gd name="T4" fmla="*/ 31 w 41"/>
                <a:gd name="T5" fmla="*/ 38 h 43"/>
                <a:gd name="T6" fmla="*/ 32 w 41"/>
                <a:gd name="T7" fmla="*/ 38 h 43"/>
                <a:gd name="T8" fmla="*/ 32 w 41"/>
                <a:gd name="T9" fmla="*/ 37 h 43"/>
                <a:gd name="T10" fmla="*/ 33 w 41"/>
                <a:gd name="T11" fmla="*/ 37 h 43"/>
                <a:gd name="T12" fmla="*/ 33 w 41"/>
                <a:gd name="T13" fmla="*/ 37 h 43"/>
                <a:gd name="T14" fmla="*/ 33 w 41"/>
                <a:gd name="T15" fmla="*/ 37 h 43"/>
                <a:gd name="T16" fmla="*/ 33 w 41"/>
                <a:gd name="T17" fmla="*/ 37 h 43"/>
                <a:gd name="T18" fmla="*/ 33 w 41"/>
                <a:gd name="T19" fmla="*/ 37 h 43"/>
                <a:gd name="T20" fmla="*/ 34 w 41"/>
                <a:gd name="T21" fmla="*/ 37 h 43"/>
                <a:gd name="T22" fmla="*/ 34 w 41"/>
                <a:gd name="T23" fmla="*/ 35 h 43"/>
                <a:gd name="T24" fmla="*/ 39 w 41"/>
                <a:gd name="T25" fmla="*/ 28 h 43"/>
                <a:gd name="T26" fmla="*/ 41 w 41"/>
                <a:gd name="T27" fmla="*/ 26 h 43"/>
                <a:gd name="T28" fmla="*/ 40 w 41"/>
                <a:gd name="T29" fmla="*/ 25 h 43"/>
                <a:gd name="T30" fmla="*/ 39 w 41"/>
                <a:gd name="T31" fmla="*/ 23 h 43"/>
                <a:gd name="T32" fmla="*/ 34 w 41"/>
                <a:gd name="T33" fmla="*/ 24 h 43"/>
                <a:gd name="T34" fmla="*/ 34 w 41"/>
                <a:gd name="T35" fmla="*/ 1 h 43"/>
                <a:gd name="T36" fmla="*/ 33 w 41"/>
                <a:gd name="T37" fmla="*/ 1 h 43"/>
                <a:gd name="T38" fmla="*/ 32 w 41"/>
                <a:gd name="T39" fmla="*/ 1 h 43"/>
                <a:gd name="T40" fmla="*/ 20 w 41"/>
                <a:gd name="T41" fmla="*/ 0 h 43"/>
                <a:gd name="T42" fmla="*/ 18 w 41"/>
                <a:gd name="T43" fmla="*/ 0 h 43"/>
                <a:gd name="T44" fmla="*/ 17 w 41"/>
                <a:gd name="T45" fmla="*/ 4 h 43"/>
                <a:gd name="T46" fmla="*/ 16 w 41"/>
                <a:gd name="T47" fmla="*/ 7 h 43"/>
                <a:gd name="T48" fmla="*/ 18 w 41"/>
                <a:gd name="T49" fmla="*/ 9 h 43"/>
                <a:gd name="T50" fmla="*/ 24 w 41"/>
                <a:gd name="T51" fmla="*/ 18 h 43"/>
                <a:gd name="T52" fmla="*/ 14 w 41"/>
                <a:gd name="T53" fmla="*/ 22 h 43"/>
                <a:gd name="T54" fmla="*/ 9 w 41"/>
                <a:gd name="T55" fmla="*/ 21 h 43"/>
                <a:gd name="T56" fmla="*/ 8 w 41"/>
                <a:gd name="T57" fmla="*/ 21 h 43"/>
                <a:gd name="T58" fmla="*/ 7 w 41"/>
                <a:gd name="T59" fmla="*/ 23 h 43"/>
                <a:gd name="T60" fmla="*/ 7 w 41"/>
                <a:gd name="T61" fmla="*/ 23 h 43"/>
                <a:gd name="T62" fmla="*/ 5 w 41"/>
                <a:gd name="T63" fmla="*/ 24 h 43"/>
                <a:gd name="T64" fmla="*/ 5 w 41"/>
                <a:gd name="T65" fmla="*/ 25 h 43"/>
                <a:gd name="T66" fmla="*/ 3 w 41"/>
                <a:gd name="T67" fmla="*/ 27 h 43"/>
                <a:gd name="T68" fmla="*/ 3 w 41"/>
                <a:gd name="T69" fmla="*/ 28 h 43"/>
                <a:gd name="T70" fmla="*/ 1 w 41"/>
                <a:gd name="T71" fmla="*/ 31 h 43"/>
                <a:gd name="T72" fmla="*/ 0 w 41"/>
                <a:gd name="T73" fmla="*/ 31 h 43"/>
                <a:gd name="T74" fmla="*/ 2 w 41"/>
                <a:gd name="T75" fmla="*/ 33 h 43"/>
                <a:gd name="T76" fmla="*/ 11 w 41"/>
                <a:gd name="T77" fmla="*/ 40 h 43"/>
                <a:gd name="T78" fmla="*/ 17 w 41"/>
                <a:gd name="T79" fmla="*/ 42 h 43"/>
                <a:gd name="T80" fmla="*/ 20 w 41"/>
                <a:gd name="T81" fmla="*/ 42 h 43"/>
                <a:gd name="T82" fmla="*/ 26 w 41"/>
                <a:gd name="T83" fmla="*/ 43 h 43"/>
                <a:gd name="T84" fmla="*/ 27 w 41"/>
                <a:gd name="T85" fmla="*/ 42 h 43"/>
                <a:gd name="T86" fmla="*/ 27 w 41"/>
                <a:gd name="T87" fmla="*/ 41 h 43"/>
                <a:gd name="T88" fmla="*/ 28 w 41"/>
                <a:gd name="T89" fmla="*/ 40 h 43"/>
                <a:gd name="T90" fmla="*/ 29 w 41"/>
                <a:gd name="T91" fmla="*/ 40 h 43"/>
                <a:gd name="T92" fmla="*/ 30 w 41"/>
                <a:gd name="T93" fmla="*/ 39 h 43"/>
                <a:gd name="T94" fmla="*/ 30 w 41"/>
                <a:gd name="T95" fmla="*/ 39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" h="43">
                  <a:moveTo>
                    <a:pt x="30" y="39"/>
                  </a:move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6"/>
                    <a:pt x="34" y="35"/>
                  </a:cubicBezTo>
                  <a:cubicBezTo>
                    <a:pt x="34" y="34"/>
                    <a:pt x="35" y="31"/>
                    <a:pt x="39" y="28"/>
                  </a:cubicBezTo>
                  <a:cubicBezTo>
                    <a:pt x="39" y="27"/>
                    <a:pt x="40" y="27"/>
                    <a:pt x="41" y="26"/>
                  </a:cubicBezTo>
                  <a:cubicBezTo>
                    <a:pt x="41" y="25"/>
                    <a:pt x="40" y="25"/>
                    <a:pt x="40" y="25"/>
                  </a:cubicBezTo>
                  <a:cubicBezTo>
                    <a:pt x="40" y="24"/>
                    <a:pt x="39" y="24"/>
                    <a:pt x="39" y="23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3" y="1"/>
                    <a:pt x="33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28" y="1"/>
                    <a:pt x="24" y="1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1"/>
                    <a:pt x="17" y="3"/>
                    <a:pt x="17" y="4"/>
                  </a:cubicBezTo>
                  <a:cubicBezTo>
                    <a:pt x="17" y="5"/>
                    <a:pt x="16" y="6"/>
                    <a:pt x="16" y="7"/>
                  </a:cubicBezTo>
                  <a:cubicBezTo>
                    <a:pt x="17" y="7"/>
                    <a:pt x="17" y="8"/>
                    <a:pt x="18" y="9"/>
                  </a:cubicBezTo>
                  <a:cubicBezTo>
                    <a:pt x="21" y="12"/>
                    <a:pt x="25" y="15"/>
                    <a:pt x="24" y="18"/>
                  </a:cubicBezTo>
                  <a:cubicBezTo>
                    <a:pt x="23" y="21"/>
                    <a:pt x="18" y="22"/>
                    <a:pt x="14" y="22"/>
                  </a:cubicBezTo>
                  <a:cubicBezTo>
                    <a:pt x="13" y="22"/>
                    <a:pt x="11" y="22"/>
                    <a:pt x="9" y="21"/>
                  </a:cubicBezTo>
                  <a:cubicBezTo>
                    <a:pt x="9" y="21"/>
                    <a:pt x="8" y="21"/>
                    <a:pt x="8" y="21"/>
                  </a:cubicBezTo>
                  <a:cubicBezTo>
                    <a:pt x="8" y="22"/>
                    <a:pt x="7" y="22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6" y="24"/>
                    <a:pt x="5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6"/>
                    <a:pt x="4" y="26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9"/>
                    <a:pt x="1" y="30"/>
                    <a:pt x="1" y="31"/>
                  </a:cubicBezTo>
                  <a:cubicBezTo>
                    <a:pt x="1" y="31"/>
                    <a:pt x="1" y="31"/>
                    <a:pt x="0" y="31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6" y="36"/>
                    <a:pt x="9" y="39"/>
                    <a:pt x="11" y="40"/>
                  </a:cubicBezTo>
                  <a:cubicBezTo>
                    <a:pt x="13" y="41"/>
                    <a:pt x="15" y="42"/>
                    <a:pt x="17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2" y="42"/>
                    <a:pt x="24" y="42"/>
                    <a:pt x="26" y="43"/>
                  </a:cubicBezTo>
                  <a:cubicBezTo>
                    <a:pt x="26" y="42"/>
                    <a:pt x="26" y="42"/>
                    <a:pt x="27" y="42"/>
                  </a:cubicBezTo>
                  <a:cubicBezTo>
                    <a:pt x="27" y="42"/>
                    <a:pt x="27" y="42"/>
                    <a:pt x="27" y="41"/>
                  </a:cubicBezTo>
                  <a:cubicBezTo>
                    <a:pt x="28" y="41"/>
                    <a:pt x="28" y="41"/>
                    <a:pt x="28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30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0" name="Freeform 2118"/>
            <p:cNvSpPr/>
            <p:nvPr/>
          </p:nvSpPr>
          <p:spPr bwMode="auto">
            <a:xfrm flipH="1">
              <a:off x="2523879" y="380448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1" name="Freeform 2119"/>
            <p:cNvSpPr/>
            <p:nvPr/>
          </p:nvSpPr>
          <p:spPr bwMode="auto">
            <a:xfrm>
              <a:off x="2514587" y="3809880"/>
              <a:ext cx="1858" cy="0"/>
            </a:xfrm>
            <a:custGeom>
              <a:gdLst>
                <a:gd name="T0" fmla="*/ 1 w 1"/>
                <a:gd name="T1" fmla="*/ 0 w 1"/>
                <a:gd name="T2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2" name="Freeform 2120"/>
            <p:cNvSpPr/>
            <p:nvPr/>
          </p:nvSpPr>
          <p:spPr bwMode="auto">
            <a:xfrm flipH="1">
              <a:off x="2518304" y="3808082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3" name="Freeform 2121"/>
            <p:cNvSpPr/>
            <p:nvPr/>
          </p:nvSpPr>
          <p:spPr bwMode="auto">
            <a:xfrm flipH="1">
              <a:off x="2523879" y="380448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4" name="Freeform 2122"/>
            <p:cNvSpPr/>
            <p:nvPr/>
          </p:nvSpPr>
          <p:spPr bwMode="auto">
            <a:xfrm flipH="1">
              <a:off x="2522021" y="3804485"/>
              <a:ext cx="0" cy="1798"/>
            </a:xfrm>
            <a:custGeom>
              <a:gdLst>
                <a:gd name="T0" fmla="*/ 1 h 1"/>
                <a:gd name="T1" fmla="*/ 0 h 1"/>
                <a:gd name="T2" fmla="*/ 1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5" name="Freeform 2123"/>
            <p:cNvSpPr/>
            <p:nvPr/>
          </p:nvSpPr>
          <p:spPr bwMode="auto">
            <a:xfrm flipH="1">
              <a:off x="2520162" y="3806284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6" name="Freeform 2124"/>
            <p:cNvSpPr/>
            <p:nvPr/>
          </p:nvSpPr>
          <p:spPr bwMode="auto">
            <a:xfrm flipH="1">
              <a:off x="2512729" y="3811678"/>
              <a:ext cx="0" cy="1798"/>
            </a:xfrm>
            <a:custGeom>
              <a:gdLst>
                <a:gd name="T0" fmla="*/ 0 h 1"/>
                <a:gd name="T1" fmla="*/ 1 h 1"/>
                <a:gd name="T2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7" name="Freeform 2125"/>
            <p:cNvSpPr/>
            <p:nvPr/>
          </p:nvSpPr>
          <p:spPr bwMode="auto">
            <a:xfrm>
              <a:off x="2523879" y="3784702"/>
              <a:ext cx="13009" cy="19782"/>
            </a:xfrm>
            <a:custGeom>
              <a:gdLst>
                <a:gd name="T0" fmla="*/ 1 w 8"/>
                <a:gd name="T1" fmla="*/ 9 h 11"/>
                <a:gd name="T2" fmla="*/ 1 w 8"/>
                <a:gd name="T3" fmla="*/ 11 h 11"/>
                <a:gd name="T4" fmla="*/ 0 w 8"/>
                <a:gd name="T5" fmla="*/ 11 h 11"/>
                <a:gd name="T6" fmla="*/ 1 w 8"/>
                <a:gd name="T7" fmla="*/ 11 h 11"/>
                <a:gd name="T8" fmla="*/ 1 w 8"/>
                <a:gd name="T9" fmla="*/ 9 h 11"/>
                <a:gd name="T10" fmla="*/ 6 w 8"/>
                <a:gd name="T11" fmla="*/ 2 h 11"/>
                <a:gd name="T12" fmla="*/ 8 w 8"/>
                <a:gd name="T13" fmla="*/ 0 h 11"/>
                <a:gd name="T14" fmla="*/ 8 w 8"/>
                <a:gd name="T15" fmla="*/ 0 h 11"/>
                <a:gd name="T16" fmla="*/ 6 w 8"/>
                <a:gd name="T17" fmla="*/ 2 h 11"/>
                <a:gd name="T18" fmla="*/ 1 w 8"/>
                <a:gd name="T19" fmla="*/ 9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1">
                  <a:moveTo>
                    <a:pt x="1" y="9"/>
                  </a:moveTo>
                  <a:cubicBezTo>
                    <a:pt x="1" y="10"/>
                    <a:pt x="1" y="10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1" y="8"/>
                    <a:pt x="2" y="5"/>
                    <a:pt x="6" y="2"/>
                  </a:cubicBezTo>
                  <a:cubicBezTo>
                    <a:pt x="6" y="1"/>
                    <a:pt x="7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6" y="1"/>
                    <a:pt x="6" y="2"/>
                  </a:cubicBezTo>
                  <a:cubicBezTo>
                    <a:pt x="2" y="5"/>
                    <a:pt x="1" y="8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8" name="Freeform 2126"/>
            <p:cNvSpPr/>
            <p:nvPr/>
          </p:nvSpPr>
          <p:spPr bwMode="auto">
            <a:xfrm>
              <a:off x="2518304" y="3806284"/>
              <a:ext cx="1858" cy="1798"/>
            </a:xfrm>
            <a:custGeom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0 w 1"/>
                <a:gd name="T11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9" name="Freeform 2127"/>
            <p:cNvSpPr/>
            <p:nvPr/>
          </p:nvSpPr>
          <p:spPr bwMode="auto">
            <a:xfrm flipH="1">
              <a:off x="2520162" y="3806284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0" name="Freeform 2128"/>
            <p:cNvSpPr/>
            <p:nvPr/>
          </p:nvSpPr>
          <p:spPr bwMode="auto">
            <a:xfrm flipH="1">
              <a:off x="2518304" y="3808082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1" name="Freeform 2129"/>
            <p:cNvSpPr/>
            <p:nvPr/>
          </p:nvSpPr>
          <p:spPr bwMode="auto">
            <a:xfrm flipH="1">
              <a:off x="2473703" y="3781105"/>
              <a:ext cx="0" cy="1798"/>
            </a:xfrm>
            <a:custGeom>
              <a:gdLst>
                <a:gd name="T0" fmla="*/ 1 h 1"/>
                <a:gd name="T1" fmla="*/ 0 h 1"/>
                <a:gd name="T2" fmla="*/ 1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2" name="Freeform 2130"/>
            <p:cNvSpPr/>
            <p:nvPr/>
          </p:nvSpPr>
          <p:spPr bwMode="auto">
            <a:xfrm>
              <a:off x="2522021" y="3741539"/>
              <a:ext cx="3717" cy="0"/>
            </a:xfrm>
            <a:custGeom>
              <a:gdLst>
                <a:gd name="T0" fmla="*/ 2 w 2"/>
                <a:gd name="T1" fmla="*/ 2 w 2"/>
                <a:gd name="T2" fmla="*/ 0 w 2"/>
                <a:gd name="T3" fmla="*/ 1 w 2"/>
                <a:gd name="T4" fmla="*/ 2 w 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3" name="Freeform 2131"/>
            <p:cNvSpPr/>
            <p:nvPr/>
          </p:nvSpPr>
          <p:spPr bwMode="auto">
            <a:xfrm>
              <a:off x="2464411" y="3793694"/>
              <a:ext cx="1858" cy="0"/>
            </a:xfrm>
            <a:custGeom>
              <a:gdLst>
                <a:gd name="T0" fmla="*/ 0 w 1"/>
                <a:gd name="T1" fmla="*/ 0 w 1"/>
                <a:gd name="T2" fmla="*/ 1 w 1"/>
                <a:gd name="T3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4" name="Freeform 2132"/>
            <p:cNvSpPr/>
            <p:nvPr/>
          </p:nvSpPr>
          <p:spPr bwMode="auto">
            <a:xfrm>
              <a:off x="2490429" y="3772113"/>
              <a:ext cx="16726" cy="5395"/>
            </a:xfrm>
            <a:custGeom>
              <a:gdLst>
                <a:gd name="T0" fmla="*/ 10 w 10"/>
                <a:gd name="T1" fmla="*/ 0 h 4"/>
                <a:gd name="T2" fmla="*/ 0 w 10"/>
                <a:gd name="T3" fmla="*/ 4 h 4"/>
                <a:gd name="T4" fmla="*/ 10 w 10"/>
                <a:gd name="T5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cubicBezTo>
                    <a:pt x="9" y="3"/>
                    <a:pt x="4" y="4"/>
                    <a:pt x="0" y="4"/>
                  </a:cubicBezTo>
                  <a:cubicBezTo>
                    <a:pt x="4" y="4"/>
                    <a:pt x="9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5" name="Freeform 2133"/>
            <p:cNvSpPr/>
            <p:nvPr/>
          </p:nvSpPr>
          <p:spPr bwMode="auto">
            <a:xfrm flipH="1">
              <a:off x="2469987" y="3786500"/>
              <a:ext cx="0" cy="1798"/>
            </a:xfrm>
            <a:custGeom>
              <a:gdLst>
                <a:gd name="T0" fmla="*/ 1 h 1"/>
                <a:gd name="T1" fmla="*/ 0 h 1"/>
                <a:gd name="T2" fmla="*/ 1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6" name="Freeform 2134"/>
            <p:cNvSpPr/>
            <p:nvPr/>
          </p:nvSpPr>
          <p:spPr bwMode="auto">
            <a:xfrm flipH="1">
              <a:off x="2477420" y="3779306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7" name="Freeform 2135"/>
            <p:cNvSpPr/>
            <p:nvPr/>
          </p:nvSpPr>
          <p:spPr bwMode="auto">
            <a:xfrm>
              <a:off x="2533171" y="3728951"/>
              <a:ext cx="14867" cy="44961"/>
            </a:xfrm>
            <a:custGeom>
              <a:gdLst>
                <a:gd name="T0" fmla="*/ 2 w 9"/>
                <a:gd name="T1" fmla="*/ 26 h 26"/>
                <a:gd name="T2" fmla="*/ 6 w 9"/>
                <a:gd name="T3" fmla="*/ 20 h 26"/>
                <a:gd name="T4" fmla="*/ 6 w 9"/>
                <a:gd name="T5" fmla="*/ 12 h 26"/>
                <a:gd name="T6" fmla="*/ 9 w 9"/>
                <a:gd name="T7" fmla="*/ 1 h 26"/>
                <a:gd name="T8" fmla="*/ 9 w 9"/>
                <a:gd name="T9" fmla="*/ 1 h 26"/>
                <a:gd name="T10" fmla="*/ 8 w 9"/>
                <a:gd name="T11" fmla="*/ 1 h 26"/>
                <a:gd name="T12" fmla="*/ 8 w 9"/>
                <a:gd name="T13" fmla="*/ 1 h 26"/>
                <a:gd name="T14" fmla="*/ 8 w 9"/>
                <a:gd name="T15" fmla="*/ 1 h 26"/>
                <a:gd name="T16" fmla="*/ 8 w 9"/>
                <a:gd name="T17" fmla="*/ 1 h 26"/>
                <a:gd name="T18" fmla="*/ 7 w 9"/>
                <a:gd name="T19" fmla="*/ 0 h 26"/>
                <a:gd name="T20" fmla="*/ 7 w 9"/>
                <a:gd name="T21" fmla="*/ 0 h 26"/>
                <a:gd name="T22" fmla="*/ 7 w 9"/>
                <a:gd name="T23" fmla="*/ 0 h 26"/>
                <a:gd name="T24" fmla="*/ 7 w 9"/>
                <a:gd name="T25" fmla="*/ 0 h 26"/>
                <a:gd name="T26" fmla="*/ 4 w 9"/>
                <a:gd name="T27" fmla="*/ 4 h 26"/>
                <a:gd name="T28" fmla="*/ 3 w 9"/>
                <a:gd name="T29" fmla="*/ 5 h 26"/>
                <a:gd name="T30" fmla="*/ 1 w 9"/>
                <a:gd name="T31" fmla="*/ 7 h 26"/>
                <a:gd name="T32" fmla="*/ 0 w 9"/>
                <a:gd name="T33" fmla="*/ 7 h 26"/>
                <a:gd name="T34" fmla="*/ 0 w 9"/>
                <a:gd name="T35" fmla="*/ 26 h 26"/>
                <a:gd name="T36" fmla="*/ 2 w 9"/>
                <a:gd name="T37" fmla="*/ 26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26">
                  <a:moveTo>
                    <a:pt x="2" y="26"/>
                  </a:moveTo>
                  <a:cubicBezTo>
                    <a:pt x="3" y="24"/>
                    <a:pt x="4" y="22"/>
                    <a:pt x="6" y="20"/>
                  </a:cubicBezTo>
                  <a:cubicBezTo>
                    <a:pt x="7" y="19"/>
                    <a:pt x="7" y="15"/>
                    <a:pt x="6" y="12"/>
                  </a:cubicBezTo>
                  <a:cubicBezTo>
                    <a:pt x="6" y="8"/>
                    <a:pt x="5" y="3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5" y="2"/>
                    <a:pt x="4" y="4"/>
                  </a:cubicBezTo>
                  <a:cubicBezTo>
                    <a:pt x="4" y="4"/>
                    <a:pt x="3" y="4"/>
                    <a:pt x="3" y="5"/>
                  </a:cubicBezTo>
                  <a:cubicBezTo>
                    <a:pt x="2" y="6"/>
                    <a:pt x="2" y="7"/>
                    <a:pt x="1" y="7"/>
                  </a:cubicBezTo>
                  <a:cubicBezTo>
                    <a:pt x="1" y="7"/>
                    <a:pt x="1" y="7"/>
                    <a:pt x="0" y="7"/>
                  </a:cubicBezTo>
                  <a:cubicBezTo>
                    <a:pt x="0" y="26"/>
                    <a:pt x="0" y="26"/>
                    <a:pt x="0" y="26"/>
                  </a:cubicBezTo>
                  <a:lnTo>
                    <a:pt x="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8" name="Freeform 2136"/>
            <p:cNvSpPr/>
            <p:nvPr/>
          </p:nvSpPr>
          <p:spPr bwMode="auto">
            <a:xfrm flipH="1">
              <a:off x="2546180" y="3730749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9" name="Freeform 2137"/>
            <p:cNvSpPr/>
            <p:nvPr/>
          </p:nvSpPr>
          <p:spPr bwMode="auto">
            <a:xfrm flipH="1">
              <a:off x="2544321" y="3728951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0" name="Freeform 2138"/>
            <p:cNvSpPr/>
            <p:nvPr/>
          </p:nvSpPr>
          <p:spPr bwMode="auto">
            <a:xfrm flipH="1">
              <a:off x="2546180" y="3730749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1" name="Freeform 2139"/>
            <p:cNvSpPr/>
            <p:nvPr/>
          </p:nvSpPr>
          <p:spPr bwMode="auto">
            <a:xfrm>
              <a:off x="2533171" y="3739741"/>
              <a:ext cx="1858" cy="0"/>
            </a:xfrm>
            <a:custGeom>
              <a:gdLst>
                <a:gd name="T0" fmla="*/ 0 w 1"/>
                <a:gd name="T1" fmla="*/ 0 w 1"/>
                <a:gd name="T2" fmla="*/ 1 w 1"/>
                <a:gd name="T3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2" name="Freeform 2140"/>
            <p:cNvSpPr/>
            <p:nvPr/>
          </p:nvSpPr>
          <p:spPr bwMode="auto">
            <a:xfrm flipH="1">
              <a:off x="2548038" y="3730749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3" name="Rectangle 2141"/>
            <p:cNvSpPr>
              <a:spLocks noChangeArrowheads="1"/>
            </p:cNvSpPr>
            <p:nvPr/>
          </p:nvSpPr>
          <p:spPr bwMode="auto">
            <a:xfrm>
              <a:off x="2544321" y="3728951"/>
              <a:ext cx="1858" cy="17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4" name="Freeform 2142"/>
            <p:cNvSpPr/>
            <p:nvPr/>
          </p:nvSpPr>
          <p:spPr bwMode="auto">
            <a:xfrm>
              <a:off x="2533171" y="3773911"/>
              <a:ext cx="3717" cy="0"/>
            </a:xfrm>
            <a:custGeom>
              <a:gdLst>
                <a:gd name="T0" fmla="*/ 2 w 2"/>
                <a:gd name="T1" fmla="*/ 2 w 2"/>
                <a:gd name="T2" fmla="*/ 0 w 2"/>
                <a:gd name="T3" fmla="*/ 2 w 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5" name="Freeform 2143"/>
            <p:cNvSpPr/>
            <p:nvPr/>
          </p:nvSpPr>
          <p:spPr bwMode="auto">
            <a:xfrm>
              <a:off x="2828653" y="3694780"/>
              <a:ext cx="50176" cy="35969"/>
            </a:xfrm>
            <a:custGeom>
              <a:gdLst>
                <a:gd name="T0" fmla="*/ 24 w 28"/>
                <a:gd name="T1" fmla="*/ 3 h 21"/>
                <a:gd name="T2" fmla="*/ 13 w 28"/>
                <a:gd name="T3" fmla="*/ 1 h 21"/>
                <a:gd name="T4" fmla="*/ 13 w 28"/>
                <a:gd name="T5" fmla="*/ 1 h 21"/>
                <a:gd name="T6" fmla="*/ 17 w 28"/>
                <a:gd name="T7" fmla="*/ 7 h 21"/>
                <a:gd name="T8" fmla="*/ 21 w 28"/>
                <a:gd name="T9" fmla="*/ 15 h 21"/>
                <a:gd name="T10" fmla="*/ 13 w 28"/>
                <a:gd name="T11" fmla="*/ 19 h 21"/>
                <a:gd name="T12" fmla="*/ 9 w 28"/>
                <a:gd name="T13" fmla="*/ 19 h 21"/>
                <a:gd name="T14" fmla="*/ 5 w 28"/>
                <a:gd name="T15" fmla="*/ 19 h 21"/>
                <a:gd name="T16" fmla="*/ 0 w 28"/>
                <a:gd name="T17" fmla="*/ 19 h 21"/>
                <a:gd name="T18" fmla="*/ 6 w 28"/>
                <a:gd name="T19" fmla="*/ 21 h 21"/>
                <a:gd name="T20" fmla="*/ 11 w 28"/>
                <a:gd name="T21" fmla="*/ 21 h 21"/>
                <a:gd name="T22" fmla="*/ 17 w 28"/>
                <a:gd name="T23" fmla="*/ 19 h 21"/>
                <a:gd name="T24" fmla="*/ 26 w 28"/>
                <a:gd name="T25" fmla="*/ 21 h 21"/>
                <a:gd name="T26" fmla="*/ 26 w 28"/>
                <a:gd name="T27" fmla="*/ 21 h 21"/>
                <a:gd name="T28" fmla="*/ 26 w 28"/>
                <a:gd name="T29" fmla="*/ 18 h 21"/>
                <a:gd name="T30" fmla="*/ 26 w 28"/>
                <a:gd name="T31" fmla="*/ 16 h 21"/>
                <a:gd name="T32" fmla="*/ 27 w 28"/>
                <a:gd name="T33" fmla="*/ 13 h 21"/>
                <a:gd name="T34" fmla="*/ 27 w 28"/>
                <a:gd name="T35" fmla="*/ 12 h 21"/>
                <a:gd name="T36" fmla="*/ 27 w 28"/>
                <a:gd name="T37" fmla="*/ 8 h 21"/>
                <a:gd name="T38" fmla="*/ 27 w 28"/>
                <a:gd name="T39" fmla="*/ 8 h 21"/>
                <a:gd name="T40" fmla="*/ 28 w 28"/>
                <a:gd name="T41" fmla="*/ 4 h 21"/>
                <a:gd name="T42" fmla="*/ 28 w 28"/>
                <a:gd name="T43" fmla="*/ 4 h 21"/>
                <a:gd name="T44" fmla="*/ 24 w 28"/>
                <a:gd name="T45" fmla="*/ 3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21">
                  <a:moveTo>
                    <a:pt x="24" y="3"/>
                  </a:moveTo>
                  <a:cubicBezTo>
                    <a:pt x="19" y="1"/>
                    <a:pt x="15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3"/>
                    <a:pt x="15" y="5"/>
                    <a:pt x="17" y="7"/>
                  </a:cubicBezTo>
                  <a:cubicBezTo>
                    <a:pt x="19" y="10"/>
                    <a:pt x="21" y="12"/>
                    <a:pt x="21" y="15"/>
                  </a:cubicBezTo>
                  <a:cubicBezTo>
                    <a:pt x="21" y="19"/>
                    <a:pt x="16" y="19"/>
                    <a:pt x="13" y="19"/>
                  </a:cubicBezTo>
                  <a:cubicBezTo>
                    <a:pt x="12" y="19"/>
                    <a:pt x="11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2" y="19"/>
                    <a:pt x="0" y="19"/>
                    <a:pt x="0" y="19"/>
                  </a:cubicBezTo>
                  <a:cubicBezTo>
                    <a:pt x="0" y="20"/>
                    <a:pt x="3" y="21"/>
                    <a:pt x="6" y="21"/>
                  </a:cubicBezTo>
                  <a:cubicBezTo>
                    <a:pt x="8" y="21"/>
                    <a:pt x="10" y="21"/>
                    <a:pt x="11" y="21"/>
                  </a:cubicBezTo>
                  <a:cubicBezTo>
                    <a:pt x="13" y="20"/>
                    <a:pt x="15" y="19"/>
                    <a:pt x="17" y="19"/>
                  </a:cubicBezTo>
                  <a:cubicBezTo>
                    <a:pt x="21" y="19"/>
                    <a:pt x="23" y="20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0"/>
                    <a:pt x="26" y="19"/>
                    <a:pt x="26" y="18"/>
                  </a:cubicBezTo>
                  <a:cubicBezTo>
                    <a:pt x="26" y="17"/>
                    <a:pt x="26" y="17"/>
                    <a:pt x="26" y="16"/>
                  </a:cubicBezTo>
                  <a:cubicBezTo>
                    <a:pt x="26" y="15"/>
                    <a:pt x="26" y="14"/>
                    <a:pt x="27" y="13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1"/>
                    <a:pt x="27" y="10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6"/>
                    <a:pt x="27" y="5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6" y="4"/>
                    <a:pt x="25" y="3"/>
                    <a:pt x="2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6" name="Freeform 2144"/>
            <p:cNvSpPr/>
            <p:nvPr/>
          </p:nvSpPr>
          <p:spPr bwMode="auto">
            <a:xfrm>
              <a:off x="2882545" y="3701974"/>
              <a:ext cx="59469" cy="34170"/>
            </a:xfrm>
            <a:custGeom>
              <a:gdLst>
                <a:gd name="T0" fmla="*/ 3 w 34"/>
                <a:gd name="T1" fmla="*/ 17 h 19"/>
                <a:gd name="T2" fmla="*/ 12 w 34"/>
                <a:gd name="T3" fmla="*/ 13 h 19"/>
                <a:gd name="T4" fmla="*/ 20 w 34"/>
                <a:gd name="T5" fmla="*/ 12 h 19"/>
                <a:gd name="T6" fmla="*/ 25 w 34"/>
                <a:gd name="T7" fmla="*/ 12 h 19"/>
                <a:gd name="T8" fmla="*/ 29 w 34"/>
                <a:gd name="T9" fmla="*/ 12 h 19"/>
                <a:gd name="T10" fmla="*/ 34 w 34"/>
                <a:gd name="T11" fmla="*/ 10 h 19"/>
                <a:gd name="T12" fmla="*/ 9 w 34"/>
                <a:gd name="T13" fmla="*/ 0 h 19"/>
                <a:gd name="T14" fmla="*/ 7 w 34"/>
                <a:gd name="T15" fmla="*/ 0 h 19"/>
                <a:gd name="T16" fmla="*/ 1 w 34"/>
                <a:gd name="T17" fmla="*/ 0 h 19"/>
                <a:gd name="T18" fmla="*/ 1 w 34"/>
                <a:gd name="T19" fmla="*/ 0 h 19"/>
                <a:gd name="T20" fmla="*/ 1 w 34"/>
                <a:gd name="T21" fmla="*/ 4 h 19"/>
                <a:gd name="T22" fmla="*/ 1 w 34"/>
                <a:gd name="T23" fmla="*/ 5 h 19"/>
                <a:gd name="T24" fmla="*/ 1 w 34"/>
                <a:gd name="T25" fmla="*/ 9 h 19"/>
                <a:gd name="T26" fmla="*/ 0 w 34"/>
                <a:gd name="T27" fmla="*/ 9 h 19"/>
                <a:gd name="T28" fmla="*/ 0 w 34"/>
                <a:gd name="T29" fmla="*/ 13 h 19"/>
                <a:gd name="T30" fmla="*/ 0 w 34"/>
                <a:gd name="T31" fmla="*/ 14 h 19"/>
                <a:gd name="T32" fmla="*/ 0 w 34"/>
                <a:gd name="T33" fmla="*/ 18 h 19"/>
                <a:gd name="T34" fmla="*/ 0 w 34"/>
                <a:gd name="T35" fmla="*/ 18 h 19"/>
                <a:gd name="T36" fmla="*/ 3 w 34"/>
                <a:gd name="T37" fmla="*/ 17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19">
                  <a:moveTo>
                    <a:pt x="3" y="17"/>
                  </a:moveTo>
                  <a:cubicBezTo>
                    <a:pt x="5" y="16"/>
                    <a:pt x="8" y="14"/>
                    <a:pt x="12" y="13"/>
                  </a:cubicBezTo>
                  <a:cubicBezTo>
                    <a:pt x="14" y="12"/>
                    <a:pt x="17" y="12"/>
                    <a:pt x="20" y="12"/>
                  </a:cubicBezTo>
                  <a:cubicBezTo>
                    <a:pt x="22" y="12"/>
                    <a:pt x="23" y="12"/>
                    <a:pt x="25" y="12"/>
                  </a:cubicBezTo>
                  <a:cubicBezTo>
                    <a:pt x="26" y="12"/>
                    <a:pt x="28" y="12"/>
                    <a:pt x="29" y="12"/>
                  </a:cubicBezTo>
                  <a:cubicBezTo>
                    <a:pt x="34" y="12"/>
                    <a:pt x="34" y="11"/>
                    <a:pt x="34" y="10"/>
                  </a:cubicBezTo>
                  <a:cubicBezTo>
                    <a:pt x="34" y="6"/>
                    <a:pt x="18" y="0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6"/>
                    <a:pt x="1" y="7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5"/>
                    <a:pt x="0" y="16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2" y="18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7" name="Freeform 2145"/>
            <p:cNvSpPr/>
            <p:nvPr/>
          </p:nvSpPr>
          <p:spPr bwMode="auto">
            <a:xfrm flipH="1">
              <a:off x="2884405" y="3709167"/>
              <a:ext cx="0" cy="1798"/>
            </a:xfrm>
            <a:custGeom>
              <a:gdLst>
                <a:gd name="T0" fmla="*/ 1 h 1"/>
                <a:gd name="T1" fmla="*/ 0 h 1"/>
                <a:gd name="T2" fmla="*/ 1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8" name="Freeform 2146"/>
            <p:cNvSpPr/>
            <p:nvPr/>
          </p:nvSpPr>
          <p:spPr bwMode="auto">
            <a:xfrm>
              <a:off x="2882545" y="3718160"/>
              <a:ext cx="1858" cy="0"/>
            </a:xfrm>
            <a:custGeom>
              <a:gdLst>
                <a:gd name="T0" fmla="*/ 0 w 1"/>
                <a:gd name="T1" fmla="*/ 1 w 1"/>
                <a:gd name="T2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9" name="Freeform 2147"/>
            <p:cNvSpPr/>
            <p:nvPr/>
          </p:nvSpPr>
          <p:spPr bwMode="auto">
            <a:xfrm flipH="1">
              <a:off x="2884405" y="3701974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0" name="Freeform 2148"/>
            <p:cNvSpPr/>
            <p:nvPr/>
          </p:nvSpPr>
          <p:spPr bwMode="auto">
            <a:xfrm flipH="1">
              <a:off x="2882545" y="3734346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1" name="Freeform 2149"/>
            <p:cNvSpPr/>
            <p:nvPr/>
          </p:nvSpPr>
          <p:spPr bwMode="auto">
            <a:xfrm flipH="1">
              <a:off x="2882545" y="3725354"/>
              <a:ext cx="0" cy="1798"/>
            </a:xfrm>
            <a:custGeom>
              <a:gdLst>
                <a:gd name="T0" fmla="*/ 1 h 1"/>
                <a:gd name="T1" fmla="*/ 0 h 1"/>
                <a:gd name="T2" fmla="*/ 1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2" name="Freeform 2150"/>
            <p:cNvSpPr/>
            <p:nvPr/>
          </p:nvSpPr>
          <p:spPr bwMode="auto">
            <a:xfrm>
              <a:off x="2568481" y="3799090"/>
              <a:ext cx="76193" cy="75534"/>
            </a:xfrm>
            <a:custGeom>
              <a:gdLst>
                <a:gd name="T0" fmla="*/ 39 w 43"/>
                <a:gd name="T1" fmla="*/ 32 h 44"/>
                <a:gd name="T2" fmla="*/ 40 w 43"/>
                <a:gd name="T3" fmla="*/ 29 h 44"/>
                <a:gd name="T4" fmla="*/ 40 w 43"/>
                <a:gd name="T5" fmla="*/ 21 h 44"/>
                <a:gd name="T6" fmla="*/ 42 w 43"/>
                <a:gd name="T7" fmla="*/ 9 h 44"/>
                <a:gd name="T8" fmla="*/ 43 w 43"/>
                <a:gd name="T9" fmla="*/ 4 h 44"/>
                <a:gd name="T10" fmla="*/ 43 w 43"/>
                <a:gd name="T11" fmla="*/ 0 h 44"/>
                <a:gd name="T12" fmla="*/ 43 w 43"/>
                <a:gd name="T13" fmla="*/ 0 h 44"/>
                <a:gd name="T14" fmla="*/ 43 w 43"/>
                <a:gd name="T15" fmla="*/ 0 h 44"/>
                <a:gd name="T16" fmla="*/ 41 w 43"/>
                <a:gd name="T17" fmla="*/ 0 h 44"/>
                <a:gd name="T18" fmla="*/ 40 w 43"/>
                <a:gd name="T19" fmla="*/ 1 h 44"/>
                <a:gd name="T20" fmla="*/ 39 w 43"/>
                <a:gd name="T21" fmla="*/ 1 h 44"/>
                <a:gd name="T22" fmla="*/ 38 w 43"/>
                <a:gd name="T23" fmla="*/ 2 h 44"/>
                <a:gd name="T24" fmla="*/ 36 w 43"/>
                <a:gd name="T25" fmla="*/ 3 h 44"/>
                <a:gd name="T26" fmla="*/ 33 w 43"/>
                <a:gd name="T27" fmla="*/ 5 h 44"/>
                <a:gd name="T28" fmla="*/ 30 w 43"/>
                <a:gd name="T29" fmla="*/ 4 h 44"/>
                <a:gd name="T30" fmla="*/ 27 w 43"/>
                <a:gd name="T31" fmla="*/ 4 h 44"/>
                <a:gd name="T32" fmla="*/ 24 w 43"/>
                <a:gd name="T33" fmla="*/ 5 h 44"/>
                <a:gd name="T34" fmla="*/ 9 w 43"/>
                <a:gd name="T35" fmla="*/ 12 h 44"/>
                <a:gd name="T36" fmla="*/ 7 w 43"/>
                <a:gd name="T37" fmla="*/ 13 h 44"/>
                <a:gd name="T38" fmla="*/ 8 w 43"/>
                <a:gd name="T39" fmla="*/ 15 h 44"/>
                <a:gd name="T40" fmla="*/ 8 w 43"/>
                <a:gd name="T41" fmla="*/ 18 h 44"/>
                <a:gd name="T42" fmla="*/ 4 w 43"/>
                <a:gd name="T43" fmla="*/ 22 h 44"/>
                <a:gd name="T44" fmla="*/ 3 w 43"/>
                <a:gd name="T45" fmla="*/ 22 h 44"/>
                <a:gd name="T46" fmla="*/ 0 w 43"/>
                <a:gd name="T47" fmla="*/ 23 h 44"/>
                <a:gd name="T48" fmla="*/ 1 w 43"/>
                <a:gd name="T49" fmla="*/ 24 h 44"/>
                <a:gd name="T50" fmla="*/ 8 w 43"/>
                <a:gd name="T51" fmla="*/ 31 h 44"/>
                <a:gd name="T52" fmla="*/ 15 w 43"/>
                <a:gd name="T53" fmla="*/ 37 h 44"/>
                <a:gd name="T54" fmla="*/ 19 w 43"/>
                <a:gd name="T55" fmla="*/ 41 h 44"/>
                <a:gd name="T56" fmla="*/ 20 w 43"/>
                <a:gd name="T57" fmla="*/ 41 h 44"/>
                <a:gd name="T58" fmla="*/ 21 w 43"/>
                <a:gd name="T59" fmla="*/ 41 h 44"/>
                <a:gd name="T60" fmla="*/ 22 w 43"/>
                <a:gd name="T61" fmla="*/ 41 h 44"/>
                <a:gd name="T62" fmla="*/ 23 w 43"/>
                <a:gd name="T63" fmla="*/ 42 h 44"/>
                <a:gd name="T64" fmla="*/ 25 w 43"/>
                <a:gd name="T65" fmla="*/ 42 h 44"/>
                <a:gd name="T66" fmla="*/ 29 w 43"/>
                <a:gd name="T67" fmla="*/ 43 h 44"/>
                <a:gd name="T68" fmla="*/ 36 w 43"/>
                <a:gd name="T69" fmla="*/ 44 h 44"/>
                <a:gd name="T70" fmla="*/ 36 w 43"/>
                <a:gd name="T71" fmla="*/ 44 h 44"/>
                <a:gd name="T72" fmla="*/ 36 w 43"/>
                <a:gd name="T73" fmla="*/ 44 h 44"/>
                <a:gd name="T74" fmla="*/ 37 w 43"/>
                <a:gd name="T75" fmla="*/ 44 h 44"/>
                <a:gd name="T76" fmla="*/ 37 w 43"/>
                <a:gd name="T77" fmla="*/ 44 h 44"/>
                <a:gd name="T78" fmla="*/ 39 w 43"/>
                <a:gd name="T79" fmla="*/ 32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" h="44">
                  <a:moveTo>
                    <a:pt x="39" y="32"/>
                  </a:moveTo>
                  <a:cubicBezTo>
                    <a:pt x="39" y="31"/>
                    <a:pt x="39" y="30"/>
                    <a:pt x="40" y="29"/>
                  </a:cubicBezTo>
                  <a:cubicBezTo>
                    <a:pt x="40" y="27"/>
                    <a:pt x="40" y="24"/>
                    <a:pt x="40" y="21"/>
                  </a:cubicBezTo>
                  <a:cubicBezTo>
                    <a:pt x="40" y="16"/>
                    <a:pt x="40" y="11"/>
                    <a:pt x="42" y="9"/>
                  </a:cubicBezTo>
                  <a:cubicBezTo>
                    <a:pt x="43" y="7"/>
                    <a:pt x="43" y="7"/>
                    <a:pt x="43" y="4"/>
                  </a:cubicBezTo>
                  <a:cubicBezTo>
                    <a:pt x="43" y="3"/>
                    <a:pt x="43" y="2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41" y="0"/>
                    <a:pt x="41" y="1"/>
                    <a:pt x="40" y="1"/>
                  </a:cubicBezTo>
                  <a:cubicBezTo>
                    <a:pt x="40" y="1"/>
                    <a:pt x="39" y="1"/>
                    <a:pt x="39" y="1"/>
                  </a:cubicBezTo>
                  <a:cubicBezTo>
                    <a:pt x="39" y="2"/>
                    <a:pt x="38" y="2"/>
                    <a:pt x="38" y="2"/>
                  </a:cubicBezTo>
                  <a:cubicBezTo>
                    <a:pt x="38" y="2"/>
                    <a:pt x="37" y="2"/>
                    <a:pt x="36" y="3"/>
                  </a:cubicBezTo>
                  <a:cubicBezTo>
                    <a:pt x="35" y="4"/>
                    <a:pt x="34" y="4"/>
                    <a:pt x="33" y="5"/>
                  </a:cubicBezTo>
                  <a:cubicBezTo>
                    <a:pt x="32" y="5"/>
                    <a:pt x="31" y="5"/>
                    <a:pt x="30" y="4"/>
                  </a:cubicBezTo>
                  <a:cubicBezTo>
                    <a:pt x="29" y="4"/>
                    <a:pt x="28" y="4"/>
                    <a:pt x="27" y="4"/>
                  </a:cubicBezTo>
                  <a:cubicBezTo>
                    <a:pt x="26" y="4"/>
                    <a:pt x="24" y="5"/>
                    <a:pt x="24" y="5"/>
                  </a:cubicBezTo>
                  <a:cubicBezTo>
                    <a:pt x="22" y="11"/>
                    <a:pt x="15" y="12"/>
                    <a:pt x="9" y="12"/>
                  </a:cubicBezTo>
                  <a:cubicBezTo>
                    <a:pt x="8" y="12"/>
                    <a:pt x="8" y="13"/>
                    <a:pt x="7" y="13"/>
                  </a:cubicBezTo>
                  <a:cubicBezTo>
                    <a:pt x="7" y="13"/>
                    <a:pt x="7" y="15"/>
                    <a:pt x="8" y="15"/>
                  </a:cubicBezTo>
                  <a:cubicBezTo>
                    <a:pt x="8" y="16"/>
                    <a:pt x="8" y="17"/>
                    <a:pt x="8" y="18"/>
                  </a:cubicBezTo>
                  <a:cubicBezTo>
                    <a:pt x="7" y="19"/>
                    <a:pt x="5" y="21"/>
                    <a:pt x="4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1" y="24"/>
                  </a:cubicBezTo>
                  <a:cubicBezTo>
                    <a:pt x="3" y="25"/>
                    <a:pt x="5" y="28"/>
                    <a:pt x="8" y="31"/>
                  </a:cubicBezTo>
                  <a:cubicBezTo>
                    <a:pt x="10" y="33"/>
                    <a:pt x="13" y="36"/>
                    <a:pt x="15" y="37"/>
                  </a:cubicBezTo>
                  <a:cubicBezTo>
                    <a:pt x="16" y="38"/>
                    <a:pt x="18" y="40"/>
                    <a:pt x="19" y="41"/>
                  </a:cubicBezTo>
                  <a:cubicBezTo>
                    <a:pt x="19" y="41"/>
                    <a:pt x="20" y="41"/>
                    <a:pt x="2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2" y="41"/>
                    <a:pt x="22" y="41"/>
                  </a:cubicBezTo>
                  <a:cubicBezTo>
                    <a:pt x="22" y="41"/>
                    <a:pt x="23" y="42"/>
                    <a:pt x="23" y="42"/>
                  </a:cubicBezTo>
                  <a:cubicBezTo>
                    <a:pt x="24" y="42"/>
                    <a:pt x="24" y="42"/>
                    <a:pt x="25" y="42"/>
                  </a:cubicBezTo>
                  <a:cubicBezTo>
                    <a:pt x="25" y="42"/>
                    <a:pt x="27" y="42"/>
                    <a:pt x="29" y="43"/>
                  </a:cubicBezTo>
                  <a:cubicBezTo>
                    <a:pt x="31" y="43"/>
                    <a:pt x="34" y="43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5" y="41"/>
                    <a:pt x="37" y="36"/>
                    <a:pt x="39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3" name="Freeform 2151"/>
            <p:cNvSpPr/>
            <p:nvPr/>
          </p:nvSpPr>
          <p:spPr bwMode="auto">
            <a:xfrm>
              <a:off x="2637240" y="3800888"/>
              <a:ext cx="1858" cy="0"/>
            </a:xfrm>
            <a:custGeom>
              <a:gdLst>
                <a:gd name="T0" fmla="*/ 0 w 1"/>
                <a:gd name="T1" fmla="*/ 1 w 1"/>
                <a:gd name="T2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4" name="Freeform 2152"/>
            <p:cNvSpPr/>
            <p:nvPr/>
          </p:nvSpPr>
          <p:spPr bwMode="auto">
            <a:xfrm>
              <a:off x="2631665" y="3802687"/>
              <a:ext cx="3717" cy="1798"/>
            </a:xfrm>
            <a:custGeom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5" name="Freeform 2153"/>
            <p:cNvSpPr/>
            <p:nvPr/>
          </p:nvSpPr>
          <p:spPr bwMode="auto">
            <a:xfrm>
              <a:off x="2568481" y="3836857"/>
              <a:ext cx="5575" cy="1798"/>
            </a:xfrm>
            <a:custGeom>
              <a:gdLst>
                <a:gd name="T0" fmla="*/ 0 w 3"/>
                <a:gd name="T1" fmla="*/ 1 h 1"/>
                <a:gd name="T2" fmla="*/ 0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6" name="Freeform 2154"/>
            <p:cNvSpPr/>
            <p:nvPr/>
          </p:nvSpPr>
          <p:spPr bwMode="auto">
            <a:xfrm flipH="1">
              <a:off x="2644674" y="3799090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7" name="Freeform 2155"/>
            <p:cNvSpPr/>
            <p:nvPr/>
          </p:nvSpPr>
          <p:spPr bwMode="auto">
            <a:xfrm>
              <a:off x="2640957" y="3799090"/>
              <a:ext cx="3717" cy="0"/>
            </a:xfrm>
            <a:custGeom>
              <a:gdLst>
                <a:gd name="T0" fmla="*/ 0 w 2"/>
                <a:gd name="T1" fmla="*/ 2 w 2"/>
                <a:gd name="T2" fmla="*/ 0 w 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8" name="Freeform 2156"/>
            <p:cNvSpPr/>
            <p:nvPr/>
          </p:nvSpPr>
          <p:spPr bwMode="auto">
            <a:xfrm>
              <a:off x="2598215" y="3876423"/>
              <a:ext cx="55751" cy="44961"/>
            </a:xfrm>
            <a:custGeom>
              <a:gdLst>
                <a:gd name="T0" fmla="*/ 23 w 32"/>
                <a:gd name="T1" fmla="*/ 3 h 26"/>
                <a:gd name="T2" fmla="*/ 22 w 32"/>
                <a:gd name="T3" fmla="*/ 3 h 26"/>
                <a:gd name="T4" fmla="*/ 21 w 32"/>
                <a:gd name="T5" fmla="*/ 4 h 26"/>
                <a:gd name="T6" fmla="*/ 21 w 32"/>
                <a:gd name="T7" fmla="*/ 3 h 26"/>
                <a:gd name="T8" fmla="*/ 19 w 32"/>
                <a:gd name="T9" fmla="*/ 3 h 26"/>
                <a:gd name="T10" fmla="*/ 18 w 32"/>
                <a:gd name="T11" fmla="*/ 3 h 26"/>
                <a:gd name="T12" fmla="*/ 17 w 32"/>
                <a:gd name="T13" fmla="*/ 2 h 26"/>
                <a:gd name="T14" fmla="*/ 12 w 32"/>
                <a:gd name="T15" fmla="*/ 2 h 26"/>
                <a:gd name="T16" fmla="*/ 6 w 32"/>
                <a:gd name="T17" fmla="*/ 1 h 26"/>
                <a:gd name="T18" fmla="*/ 4 w 32"/>
                <a:gd name="T19" fmla="*/ 0 h 26"/>
                <a:gd name="T20" fmla="*/ 4 w 32"/>
                <a:gd name="T21" fmla="*/ 0 h 26"/>
                <a:gd name="T22" fmla="*/ 3 w 32"/>
                <a:gd name="T23" fmla="*/ 0 h 26"/>
                <a:gd name="T24" fmla="*/ 3 w 32"/>
                <a:gd name="T25" fmla="*/ 0 h 26"/>
                <a:gd name="T26" fmla="*/ 1 w 32"/>
                <a:gd name="T27" fmla="*/ 5 h 26"/>
                <a:gd name="T28" fmla="*/ 0 w 32"/>
                <a:gd name="T29" fmla="*/ 7 h 26"/>
                <a:gd name="T30" fmla="*/ 3 w 32"/>
                <a:gd name="T31" fmla="*/ 11 h 26"/>
                <a:gd name="T32" fmla="*/ 6 w 32"/>
                <a:gd name="T33" fmla="*/ 11 h 26"/>
                <a:gd name="T34" fmla="*/ 9 w 32"/>
                <a:gd name="T35" fmla="*/ 9 h 26"/>
                <a:gd name="T36" fmla="*/ 14 w 32"/>
                <a:gd name="T37" fmla="*/ 13 h 26"/>
                <a:gd name="T38" fmla="*/ 14 w 32"/>
                <a:gd name="T39" fmla="*/ 14 h 26"/>
                <a:gd name="T40" fmla="*/ 14 w 32"/>
                <a:gd name="T41" fmla="*/ 14 h 26"/>
                <a:gd name="T42" fmla="*/ 22 w 32"/>
                <a:gd name="T43" fmla="*/ 17 h 26"/>
                <a:gd name="T44" fmla="*/ 24 w 32"/>
                <a:gd name="T45" fmla="*/ 23 h 26"/>
                <a:gd name="T46" fmla="*/ 25 w 32"/>
                <a:gd name="T47" fmla="*/ 25 h 26"/>
                <a:gd name="T48" fmla="*/ 30 w 32"/>
                <a:gd name="T49" fmla="*/ 26 h 26"/>
                <a:gd name="T50" fmla="*/ 30 w 32"/>
                <a:gd name="T51" fmla="*/ 26 h 26"/>
                <a:gd name="T52" fmla="*/ 31 w 32"/>
                <a:gd name="T53" fmla="*/ 23 h 26"/>
                <a:gd name="T54" fmla="*/ 31 w 32"/>
                <a:gd name="T55" fmla="*/ 21 h 26"/>
                <a:gd name="T56" fmla="*/ 31 w 32"/>
                <a:gd name="T57" fmla="*/ 21 h 26"/>
                <a:gd name="T58" fmla="*/ 31 w 32"/>
                <a:gd name="T59" fmla="*/ 19 h 26"/>
                <a:gd name="T60" fmla="*/ 31 w 32"/>
                <a:gd name="T61" fmla="*/ 18 h 26"/>
                <a:gd name="T62" fmla="*/ 32 w 32"/>
                <a:gd name="T63" fmla="*/ 17 h 26"/>
                <a:gd name="T64" fmla="*/ 32 w 32"/>
                <a:gd name="T65" fmla="*/ 16 h 26"/>
                <a:gd name="T66" fmla="*/ 32 w 32"/>
                <a:gd name="T67" fmla="*/ 15 h 26"/>
                <a:gd name="T68" fmla="*/ 23 w 32"/>
                <a:gd name="T69" fmla="*/ 3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" h="26">
                  <a:moveTo>
                    <a:pt x="23" y="3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1" y="4"/>
                    <a:pt x="21" y="4"/>
                  </a:cubicBezTo>
                  <a:cubicBezTo>
                    <a:pt x="21" y="4"/>
                    <a:pt x="21" y="3"/>
                    <a:pt x="21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9" y="3"/>
                    <a:pt x="19" y="3"/>
                    <a:pt x="18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6" y="2"/>
                    <a:pt x="13" y="2"/>
                    <a:pt x="12" y="2"/>
                  </a:cubicBezTo>
                  <a:cubicBezTo>
                    <a:pt x="9" y="1"/>
                    <a:pt x="7" y="1"/>
                    <a:pt x="6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4"/>
                    <a:pt x="1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1" y="10"/>
                    <a:pt x="3" y="11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6" y="11"/>
                    <a:pt x="7" y="9"/>
                    <a:pt x="9" y="9"/>
                  </a:cubicBezTo>
                  <a:cubicBezTo>
                    <a:pt x="12" y="9"/>
                    <a:pt x="13" y="11"/>
                    <a:pt x="14" y="13"/>
                  </a:cubicBezTo>
                  <a:cubicBezTo>
                    <a:pt x="14" y="13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6" y="14"/>
                    <a:pt x="20" y="15"/>
                    <a:pt x="22" y="17"/>
                  </a:cubicBezTo>
                  <a:cubicBezTo>
                    <a:pt x="24" y="19"/>
                    <a:pt x="24" y="21"/>
                    <a:pt x="24" y="23"/>
                  </a:cubicBezTo>
                  <a:cubicBezTo>
                    <a:pt x="24" y="24"/>
                    <a:pt x="24" y="25"/>
                    <a:pt x="25" y="25"/>
                  </a:cubicBezTo>
                  <a:cubicBezTo>
                    <a:pt x="26" y="26"/>
                    <a:pt x="27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5"/>
                    <a:pt x="31" y="23"/>
                    <a:pt x="31" y="23"/>
                  </a:cubicBezTo>
                  <a:cubicBezTo>
                    <a:pt x="31" y="23"/>
                    <a:pt x="31" y="22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0"/>
                    <a:pt x="31" y="20"/>
                    <a:pt x="31" y="19"/>
                  </a:cubicBezTo>
                  <a:cubicBezTo>
                    <a:pt x="31" y="19"/>
                    <a:pt x="31" y="19"/>
                    <a:pt x="31" y="18"/>
                  </a:cubicBezTo>
                  <a:cubicBezTo>
                    <a:pt x="31" y="18"/>
                    <a:pt x="31" y="17"/>
                    <a:pt x="32" y="17"/>
                  </a:cubicBezTo>
                  <a:cubicBezTo>
                    <a:pt x="32" y="17"/>
                    <a:pt x="32" y="16"/>
                    <a:pt x="32" y="16"/>
                  </a:cubicBezTo>
                  <a:cubicBezTo>
                    <a:pt x="32" y="16"/>
                    <a:pt x="32" y="16"/>
                    <a:pt x="32" y="15"/>
                  </a:cubicBezTo>
                  <a:cubicBezTo>
                    <a:pt x="29" y="12"/>
                    <a:pt x="25" y="7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9" name="Freeform 2157"/>
            <p:cNvSpPr/>
            <p:nvPr/>
          </p:nvSpPr>
          <p:spPr bwMode="auto">
            <a:xfrm>
              <a:off x="2629807" y="3881818"/>
              <a:ext cx="1858" cy="0"/>
            </a:xfrm>
            <a:custGeom>
              <a:gdLst>
                <a:gd name="T0" fmla="*/ 0 w 1"/>
                <a:gd name="T1" fmla="*/ 1 w 1"/>
                <a:gd name="T2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0" name="Freeform 2158"/>
            <p:cNvSpPr/>
            <p:nvPr/>
          </p:nvSpPr>
          <p:spPr bwMode="auto">
            <a:xfrm flipH="1">
              <a:off x="2603790" y="387642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2" name="Freeform 2159"/>
            <p:cNvSpPr/>
            <p:nvPr/>
          </p:nvSpPr>
          <p:spPr bwMode="auto">
            <a:xfrm flipH="1">
              <a:off x="2605648" y="387642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3" name="Freeform 2160"/>
            <p:cNvSpPr/>
            <p:nvPr/>
          </p:nvSpPr>
          <p:spPr bwMode="auto">
            <a:xfrm>
              <a:off x="2635382" y="3881818"/>
              <a:ext cx="1858" cy="1798"/>
            </a:xfrm>
            <a:custGeom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4" name="Freeform 2161"/>
            <p:cNvSpPr/>
            <p:nvPr/>
          </p:nvSpPr>
          <p:spPr bwMode="auto">
            <a:xfrm>
              <a:off x="2657683" y="3901600"/>
              <a:ext cx="109644" cy="43163"/>
            </a:xfrm>
            <a:custGeom>
              <a:gdLst>
                <a:gd name="T0" fmla="*/ 54 w 61"/>
                <a:gd name="T1" fmla="*/ 9 h 25"/>
                <a:gd name="T2" fmla="*/ 45 w 61"/>
                <a:gd name="T3" fmla="*/ 3 h 25"/>
                <a:gd name="T4" fmla="*/ 40 w 61"/>
                <a:gd name="T5" fmla="*/ 2 h 25"/>
                <a:gd name="T6" fmla="*/ 26 w 61"/>
                <a:gd name="T7" fmla="*/ 7 h 25"/>
                <a:gd name="T8" fmla="*/ 17 w 61"/>
                <a:gd name="T9" fmla="*/ 11 h 25"/>
                <a:gd name="T10" fmla="*/ 5 w 61"/>
                <a:gd name="T11" fmla="*/ 7 h 25"/>
                <a:gd name="T12" fmla="*/ 1 w 61"/>
                <a:gd name="T13" fmla="*/ 4 h 25"/>
                <a:gd name="T14" fmla="*/ 1 w 61"/>
                <a:gd name="T15" fmla="*/ 5 h 25"/>
                <a:gd name="T16" fmla="*/ 1 w 61"/>
                <a:gd name="T17" fmla="*/ 5 h 25"/>
                <a:gd name="T18" fmla="*/ 1 w 61"/>
                <a:gd name="T19" fmla="*/ 6 h 25"/>
                <a:gd name="T20" fmla="*/ 1 w 61"/>
                <a:gd name="T21" fmla="*/ 6 h 25"/>
                <a:gd name="T22" fmla="*/ 1 w 61"/>
                <a:gd name="T23" fmla="*/ 7 h 25"/>
                <a:gd name="T24" fmla="*/ 0 w 61"/>
                <a:gd name="T25" fmla="*/ 12 h 25"/>
                <a:gd name="T26" fmla="*/ 0 w 61"/>
                <a:gd name="T27" fmla="*/ 12 h 25"/>
                <a:gd name="T28" fmla="*/ 13 w 61"/>
                <a:gd name="T29" fmla="*/ 19 h 25"/>
                <a:gd name="T30" fmla="*/ 17 w 61"/>
                <a:gd name="T31" fmla="*/ 21 h 25"/>
                <a:gd name="T32" fmla="*/ 22 w 61"/>
                <a:gd name="T33" fmla="*/ 25 h 25"/>
                <a:gd name="T34" fmla="*/ 23 w 61"/>
                <a:gd name="T35" fmla="*/ 25 h 25"/>
                <a:gd name="T36" fmla="*/ 27 w 61"/>
                <a:gd name="T37" fmla="*/ 23 h 25"/>
                <a:gd name="T38" fmla="*/ 26 w 61"/>
                <a:gd name="T39" fmla="*/ 21 h 25"/>
                <a:gd name="T40" fmla="*/ 24 w 61"/>
                <a:gd name="T41" fmla="*/ 18 h 25"/>
                <a:gd name="T42" fmla="*/ 27 w 61"/>
                <a:gd name="T43" fmla="*/ 13 h 25"/>
                <a:gd name="T44" fmla="*/ 30 w 61"/>
                <a:gd name="T45" fmla="*/ 11 h 25"/>
                <a:gd name="T46" fmla="*/ 45 w 61"/>
                <a:gd name="T47" fmla="*/ 6 h 25"/>
                <a:gd name="T48" fmla="*/ 51 w 61"/>
                <a:gd name="T49" fmla="*/ 11 h 25"/>
                <a:gd name="T50" fmla="*/ 49 w 61"/>
                <a:gd name="T51" fmla="*/ 17 h 25"/>
                <a:gd name="T52" fmla="*/ 54 w 61"/>
                <a:gd name="T53" fmla="*/ 24 h 25"/>
                <a:gd name="T54" fmla="*/ 55 w 61"/>
                <a:gd name="T55" fmla="*/ 24 h 25"/>
                <a:gd name="T56" fmla="*/ 56 w 61"/>
                <a:gd name="T57" fmla="*/ 23 h 25"/>
                <a:gd name="T58" fmla="*/ 57 w 61"/>
                <a:gd name="T59" fmla="*/ 21 h 25"/>
                <a:gd name="T60" fmla="*/ 58 w 61"/>
                <a:gd name="T61" fmla="*/ 21 h 25"/>
                <a:gd name="T62" fmla="*/ 59 w 61"/>
                <a:gd name="T63" fmla="*/ 20 h 25"/>
                <a:gd name="T64" fmla="*/ 59 w 61"/>
                <a:gd name="T65" fmla="*/ 19 h 25"/>
                <a:gd name="T66" fmla="*/ 60 w 61"/>
                <a:gd name="T67" fmla="*/ 18 h 25"/>
                <a:gd name="T68" fmla="*/ 61 w 61"/>
                <a:gd name="T69" fmla="*/ 18 h 25"/>
                <a:gd name="T70" fmla="*/ 61 w 61"/>
                <a:gd name="T71" fmla="*/ 18 h 25"/>
                <a:gd name="T72" fmla="*/ 61 w 61"/>
                <a:gd name="T73" fmla="*/ 18 h 25"/>
                <a:gd name="T74" fmla="*/ 61 w 61"/>
                <a:gd name="T75" fmla="*/ 18 h 25"/>
                <a:gd name="T76" fmla="*/ 61 w 61"/>
                <a:gd name="T77" fmla="*/ 17 h 25"/>
                <a:gd name="T78" fmla="*/ 55 w 61"/>
                <a:gd name="T79" fmla="*/ 10 h 25"/>
                <a:gd name="T80" fmla="*/ 54 w 61"/>
                <a:gd name="T81" fmla="*/ 9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" h="25">
                  <a:moveTo>
                    <a:pt x="54" y="9"/>
                  </a:moveTo>
                  <a:cubicBezTo>
                    <a:pt x="52" y="5"/>
                    <a:pt x="48" y="4"/>
                    <a:pt x="45" y="3"/>
                  </a:cubicBezTo>
                  <a:cubicBezTo>
                    <a:pt x="43" y="3"/>
                    <a:pt x="41" y="2"/>
                    <a:pt x="40" y="2"/>
                  </a:cubicBezTo>
                  <a:cubicBezTo>
                    <a:pt x="36" y="0"/>
                    <a:pt x="31" y="2"/>
                    <a:pt x="26" y="7"/>
                  </a:cubicBezTo>
                  <a:cubicBezTo>
                    <a:pt x="23" y="10"/>
                    <a:pt x="20" y="11"/>
                    <a:pt x="17" y="11"/>
                  </a:cubicBezTo>
                  <a:cubicBezTo>
                    <a:pt x="13" y="11"/>
                    <a:pt x="8" y="9"/>
                    <a:pt x="5" y="7"/>
                  </a:cubicBezTo>
                  <a:cubicBezTo>
                    <a:pt x="4" y="7"/>
                    <a:pt x="3" y="5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8"/>
                    <a:pt x="1" y="10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" y="13"/>
                    <a:pt x="10" y="15"/>
                    <a:pt x="13" y="19"/>
                  </a:cubicBezTo>
                  <a:cubicBezTo>
                    <a:pt x="15" y="21"/>
                    <a:pt x="16" y="21"/>
                    <a:pt x="17" y="21"/>
                  </a:cubicBezTo>
                  <a:cubicBezTo>
                    <a:pt x="19" y="22"/>
                    <a:pt x="20" y="22"/>
                    <a:pt x="22" y="25"/>
                  </a:cubicBezTo>
                  <a:cubicBezTo>
                    <a:pt x="22" y="25"/>
                    <a:pt x="23" y="25"/>
                    <a:pt x="23" y="25"/>
                  </a:cubicBezTo>
                  <a:cubicBezTo>
                    <a:pt x="24" y="25"/>
                    <a:pt x="27" y="24"/>
                    <a:pt x="27" y="23"/>
                  </a:cubicBezTo>
                  <a:cubicBezTo>
                    <a:pt x="27" y="22"/>
                    <a:pt x="27" y="22"/>
                    <a:pt x="26" y="21"/>
                  </a:cubicBezTo>
                  <a:cubicBezTo>
                    <a:pt x="25" y="21"/>
                    <a:pt x="24" y="19"/>
                    <a:pt x="24" y="18"/>
                  </a:cubicBezTo>
                  <a:cubicBezTo>
                    <a:pt x="23" y="15"/>
                    <a:pt x="26" y="14"/>
                    <a:pt x="27" y="13"/>
                  </a:cubicBezTo>
                  <a:cubicBezTo>
                    <a:pt x="29" y="12"/>
                    <a:pt x="29" y="12"/>
                    <a:pt x="30" y="11"/>
                  </a:cubicBezTo>
                  <a:cubicBezTo>
                    <a:pt x="31" y="6"/>
                    <a:pt x="41" y="4"/>
                    <a:pt x="45" y="6"/>
                  </a:cubicBezTo>
                  <a:cubicBezTo>
                    <a:pt x="48" y="7"/>
                    <a:pt x="50" y="9"/>
                    <a:pt x="51" y="11"/>
                  </a:cubicBezTo>
                  <a:cubicBezTo>
                    <a:pt x="51" y="13"/>
                    <a:pt x="51" y="15"/>
                    <a:pt x="49" y="17"/>
                  </a:cubicBezTo>
                  <a:cubicBezTo>
                    <a:pt x="48" y="17"/>
                    <a:pt x="49" y="19"/>
                    <a:pt x="54" y="24"/>
                  </a:cubicBezTo>
                  <a:cubicBezTo>
                    <a:pt x="54" y="24"/>
                    <a:pt x="54" y="24"/>
                    <a:pt x="55" y="24"/>
                  </a:cubicBezTo>
                  <a:cubicBezTo>
                    <a:pt x="55" y="23"/>
                    <a:pt x="55" y="23"/>
                    <a:pt x="56" y="23"/>
                  </a:cubicBezTo>
                  <a:cubicBezTo>
                    <a:pt x="56" y="22"/>
                    <a:pt x="57" y="22"/>
                    <a:pt x="57" y="21"/>
                  </a:cubicBezTo>
                  <a:cubicBezTo>
                    <a:pt x="57" y="21"/>
                    <a:pt x="57" y="21"/>
                    <a:pt x="58" y="21"/>
                  </a:cubicBezTo>
                  <a:cubicBezTo>
                    <a:pt x="58" y="20"/>
                    <a:pt x="58" y="20"/>
                    <a:pt x="59" y="20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60" y="19"/>
                    <a:pt x="60" y="18"/>
                    <a:pt x="60" y="18"/>
                  </a:cubicBezTo>
                  <a:cubicBezTo>
                    <a:pt x="60" y="18"/>
                    <a:pt x="60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7"/>
                    <a:pt x="61" y="17"/>
                  </a:cubicBezTo>
                  <a:cubicBezTo>
                    <a:pt x="59" y="16"/>
                    <a:pt x="57" y="13"/>
                    <a:pt x="55" y="10"/>
                  </a:cubicBezTo>
                  <a:lnTo>
                    <a:pt x="5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5" name="Freeform 2162"/>
            <p:cNvSpPr/>
            <p:nvPr/>
          </p:nvSpPr>
          <p:spPr bwMode="auto">
            <a:xfrm flipH="1">
              <a:off x="2659541" y="3908793"/>
              <a:ext cx="0" cy="1798"/>
            </a:xfrm>
            <a:custGeom>
              <a:gdLst>
                <a:gd name="T0" fmla="*/ 0 h 1"/>
                <a:gd name="T1" fmla="*/ 1 h 1"/>
                <a:gd name="T2" fmla="*/ 0 h 1"/>
                <a:gd name="T3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6" name="Freeform 2163"/>
            <p:cNvSpPr/>
            <p:nvPr/>
          </p:nvSpPr>
          <p:spPr bwMode="auto">
            <a:xfrm flipH="1">
              <a:off x="2659541" y="3912390"/>
              <a:ext cx="0" cy="1798"/>
            </a:xfrm>
            <a:custGeom>
              <a:gdLst>
                <a:gd name="T0" fmla="*/ 1 h 1"/>
                <a:gd name="T1" fmla="*/ 0 h 1"/>
                <a:gd name="T2" fmla="*/ 1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7" name="Freeform 2164"/>
            <p:cNvSpPr/>
            <p:nvPr/>
          </p:nvSpPr>
          <p:spPr bwMode="auto">
            <a:xfrm flipH="1">
              <a:off x="2659541" y="3910593"/>
              <a:ext cx="0" cy="1798"/>
            </a:xfrm>
            <a:custGeom>
              <a:gdLst>
                <a:gd name="T0" fmla="*/ 1 h 1"/>
                <a:gd name="T1" fmla="*/ 0 h 1"/>
                <a:gd name="T2" fmla="*/ 1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8" name="Freeform 2165"/>
            <p:cNvSpPr/>
            <p:nvPr/>
          </p:nvSpPr>
          <p:spPr bwMode="auto">
            <a:xfrm flipH="1">
              <a:off x="2657683" y="3923181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9" name="Freeform 2166"/>
            <p:cNvSpPr/>
            <p:nvPr/>
          </p:nvSpPr>
          <p:spPr bwMode="auto">
            <a:xfrm>
              <a:off x="2761752" y="3944762"/>
              <a:ext cx="1858" cy="0"/>
            </a:xfrm>
            <a:custGeom>
              <a:gdLst>
                <a:gd name="T0" fmla="*/ 0 w 1"/>
                <a:gd name="T1" fmla="*/ 1 w 1"/>
                <a:gd name="T2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0" name="Freeform 2167"/>
            <p:cNvSpPr/>
            <p:nvPr/>
          </p:nvSpPr>
          <p:spPr bwMode="auto">
            <a:xfrm flipH="1">
              <a:off x="2769185" y="3939367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1" name="Freeform 2168"/>
            <p:cNvSpPr/>
            <p:nvPr/>
          </p:nvSpPr>
          <p:spPr bwMode="auto">
            <a:xfrm flipH="1">
              <a:off x="2765469" y="3942964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2" name="Freeform 2169"/>
            <p:cNvSpPr/>
            <p:nvPr/>
          </p:nvSpPr>
          <p:spPr bwMode="auto">
            <a:xfrm flipH="1">
              <a:off x="2772902" y="3933972"/>
              <a:ext cx="0" cy="1798"/>
            </a:xfrm>
            <a:custGeom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3" name="Freeform 2170"/>
            <p:cNvSpPr/>
            <p:nvPr/>
          </p:nvSpPr>
          <p:spPr bwMode="auto">
            <a:xfrm>
              <a:off x="2771044" y="3935770"/>
              <a:ext cx="1858" cy="1798"/>
            </a:xfrm>
            <a:custGeom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4" name="Freeform 2171"/>
            <p:cNvSpPr/>
            <p:nvPr/>
          </p:nvSpPr>
          <p:spPr bwMode="auto">
            <a:xfrm flipH="1">
              <a:off x="2759893" y="3948359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5" name="Freeform 2172"/>
            <p:cNvSpPr/>
            <p:nvPr/>
          </p:nvSpPr>
          <p:spPr bwMode="auto">
            <a:xfrm>
              <a:off x="2665116" y="3631834"/>
              <a:ext cx="157962" cy="59348"/>
            </a:xfrm>
            <a:custGeom>
              <a:gdLst>
                <a:gd name="T0" fmla="*/ 70 w 89"/>
                <a:gd name="T1" fmla="*/ 23 h 34"/>
                <a:gd name="T2" fmla="*/ 52 w 89"/>
                <a:gd name="T3" fmla="*/ 16 h 34"/>
                <a:gd name="T4" fmla="*/ 15 w 89"/>
                <a:gd name="T5" fmla="*/ 1 h 34"/>
                <a:gd name="T6" fmla="*/ 0 w 89"/>
                <a:gd name="T7" fmla="*/ 1 h 34"/>
                <a:gd name="T8" fmla="*/ 8 w 89"/>
                <a:gd name="T9" fmla="*/ 9 h 34"/>
                <a:gd name="T10" fmla="*/ 25 w 89"/>
                <a:gd name="T11" fmla="*/ 11 h 34"/>
                <a:gd name="T12" fmla="*/ 40 w 89"/>
                <a:gd name="T13" fmla="*/ 18 h 34"/>
                <a:gd name="T14" fmla="*/ 50 w 89"/>
                <a:gd name="T15" fmla="*/ 24 h 34"/>
                <a:gd name="T16" fmla="*/ 56 w 89"/>
                <a:gd name="T17" fmla="*/ 28 h 34"/>
                <a:gd name="T18" fmla="*/ 56 w 89"/>
                <a:gd name="T19" fmla="*/ 32 h 34"/>
                <a:gd name="T20" fmla="*/ 55 w 89"/>
                <a:gd name="T21" fmla="*/ 33 h 34"/>
                <a:gd name="T22" fmla="*/ 56 w 89"/>
                <a:gd name="T23" fmla="*/ 33 h 34"/>
                <a:gd name="T24" fmla="*/ 70 w 89"/>
                <a:gd name="T25" fmla="*/ 34 h 34"/>
                <a:gd name="T26" fmla="*/ 89 w 89"/>
                <a:gd name="T27" fmla="*/ 33 h 34"/>
                <a:gd name="T28" fmla="*/ 70 w 89"/>
                <a:gd name="T29" fmla="*/ 23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34">
                  <a:moveTo>
                    <a:pt x="70" y="23"/>
                  </a:moveTo>
                  <a:cubicBezTo>
                    <a:pt x="67" y="23"/>
                    <a:pt x="60" y="20"/>
                    <a:pt x="52" y="16"/>
                  </a:cubicBezTo>
                  <a:cubicBezTo>
                    <a:pt x="41" y="11"/>
                    <a:pt x="28" y="4"/>
                    <a:pt x="15" y="1"/>
                  </a:cubicBezTo>
                  <a:cubicBezTo>
                    <a:pt x="10" y="0"/>
                    <a:pt x="5" y="0"/>
                    <a:pt x="0" y="1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9"/>
                    <a:pt x="10" y="11"/>
                    <a:pt x="25" y="11"/>
                  </a:cubicBezTo>
                  <a:cubicBezTo>
                    <a:pt x="32" y="12"/>
                    <a:pt x="36" y="15"/>
                    <a:pt x="40" y="18"/>
                  </a:cubicBezTo>
                  <a:cubicBezTo>
                    <a:pt x="43" y="21"/>
                    <a:pt x="45" y="23"/>
                    <a:pt x="50" y="24"/>
                  </a:cubicBezTo>
                  <a:cubicBezTo>
                    <a:pt x="53" y="25"/>
                    <a:pt x="55" y="26"/>
                    <a:pt x="56" y="28"/>
                  </a:cubicBezTo>
                  <a:cubicBezTo>
                    <a:pt x="57" y="29"/>
                    <a:pt x="56" y="31"/>
                    <a:pt x="56" y="32"/>
                  </a:cubicBezTo>
                  <a:cubicBezTo>
                    <a:pt x="56" y="32"/>
                    <a:pt x="55" y="33"/>
                    <a:pt x="55" y="33"/>
                  </a:cubicBezTo>
                  <a:cubicBezTo>
                    <a:pt x="55" y="33"/>
                    <a:pt x="55" y="33"/>
                    <a:pt x="56" y="33"/>
                  </a:cubicBezTo>
                  <a:cubicBezTo>
                    <a:pt x="57" y="34"/>
                    <a:pt x="63" y="34"/>
                    <a:pt x="70" y="34"/>
                  </a:cubicBezTo>
                  <a:cubicBezTo>
                    <a:pt x="80" y="34"/>
                    <a:pt x="87" y="33"/>
                    <a:pt x="89" y="33"/>
                  </a:cubicBezTo>
                  <a:cubicBezTo>
                    <a:pt x="87" y="30"/>
                    <a:pt x="76" y="23"/>
                    <a:pt x="7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6" name="Freeform 2173"/>
            <p:cNvSpPr/>
            <p:nvPr/>
          </p:nvSpPr>
          <p:spPr bwMode="auto">
            <a:xfrm>
              <a:off x="2626090" y="3635431"/>
              <a:ext cx="29733" cy="17984"/>
            </a:xfrm>
            <a:custGeom>
              <a:gdLst>
                <a:gd name="T0" fmla="*/ 0 w 17"/>
                <a:gd name="T1" fmla="*/ 10 h 10"/>
                <a:gd name="T2" fmla="*/ 0 w 17"/>
                <a:gd name="T3" fmla="*/ 10 h 10"/>
                <a:gd name="T4" fmla="*/ 14 w 17"/>
                <a:gd name="T5" fmla="*/ 2 h 10"/>
                <a:gd name="T6" fmla="*/ 16 w 17"/>
                <a:gd name="T7" fmla="*/ 1 h 10"/>
                <a:gd name="T8" fmla="*/ 17 w 17"/>
                <a:gd name="T9" fmla="*/ 0 h 10"/>
                <a:gd name="T10" fmla="*/ 0 w 17"/>
                <a:gd name="T11" fmla="*/ 1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3" y="10"/>
                    <a:pt x="10" y="5"/>
                    <a:pt x="14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7" y="0"/>
                    <a:pt x="17" y="0"/>
                  </a:cubicBezTo>
                  <a:cubicBezTo>
                    <a:pt x="8" y="3"/>
                    <a:pt x="1" y="8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7" name="Freeform 2174"/>
            <p:cNvSpPr/>
            <p:nvPr/>
          </p:nvSpPr>
          <p:spPr bwMode="auto">
            <a:xfrm>
              <a:off x="2750601" y="3728951"/>
              <a:ext cx="31593" cy="7194"/>
            </a:xfrm>
            <a:custGeom>
              <a:gdLst>
                <a:gd name="T0" fmla="*/ 18 w 18"/>
                <a:gd name="T1" fmla="*/ 3 h 4"/>
                <a:gd name="T2" fmla="*/ 1 w 18"/>
                <a:gd name="T3" fmla="*/ 0 h 4"/>
                <a:gd name="T4" fmla="*/ 0 w 18"/>
                <a:gd name="T5" fmla="*/ 0 h 4"/>
                <a:gd name="T6" fmla="*/ 15 w 18"/>
                <a:gd name="T7" fmla="*/ 4 h 4"/>
                <a:gd name="T8" fmla="*/ 18 w 18"/>
                <a:gd name="T9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">
                  <a:moveTo>
                    <a:pt x="18" y="3"/>
                  </a:moveTo>
                  <a:cubicBezTo>
                    <a:pt x="15" y="2"/>
                    <a:pt x="8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3" y="2"/>
                    <a:pt x="10" y="4"/>
                    <a:pt x="15" y="4"/>
                  </a:cubicBezTo>
                  <a:cubicBezTo>
                    <a:pt x="16" y="4"/>
                    <a:pt x="17" y="4"/>
                    <a:pt x="1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8" name="Freeform 2175"/>
            <p:cNvSpPr/>
            <p:nvPr/>
          </p:nvSpPr>
          <p:spPr bwMode="auto">
            <a:xfrm>
              <a:off x="2975465" y="3725354"/>
              <a:ext cx="27876" cy="8992"/>
            </a:xfrm>
            <a:custGeom>
              <a:gdLst>
                <a:gd name="T0" fmla="*/ 0 w 15"/>
                <a:gd name="T1" fmla="*/ 1 h 5"/>
                <a:gd name="T2" fmla="*/ 0 w 15"/>
                <a:gd name="T3" fmla="*/ 2 h 5"/>
                <a:gd name="T4" fmla="*/ 7 w 15"/>
                <a:gd name="T5" fmla="*/ 5 h 5"/>
                <a:gd name="T6" fmla="*/ 15 w 15"/>
                <a:gd name="T7" fmla="*/ 2 h 5"/>
                <a:gd name="T8" fmla="*/ 5 w 15"/>
                <a:gd name="T9" fmla="*/ 0 h 5"/>
                <a:gd name="T10" fmla="*/ 0 w 15"/>
                <a:gd name="T11" fmla="*/ 1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2" y="4"/>
                    <a:pt x="5" y="5"/>
                    <a:pt x="7" y="5"/>
                  </a:cubicBezTo>
                  <a:cubicBezTo>
                    <a:pt x="10" y="5"/>
                    <a:pt x="14" y="3"/>
                    <a:pt x="15" y="2"/>
                  </a:cubicBezTo>
                  <a:cubicBezTo>
                    <a:pt x="14" y="2"/>
                    <a:pt x="10" y="0"/>
                    <a:pt x="5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9" name="Freeform 2178"/>
            <p:cNvSpPr/>
            <p:nvPr/>
          </p:nvSpPr>
          <p:spPr bwMode="auto">
            <a:xfrm>
              <a:off x="1737786" y="3000585"/>
              <a:ext cx="115220" cy="61147"/>
            </a:xfrm>
            <a:custGeom>
              <a:gdLst>
                <a:gd name="T0" fmla="*/ 62 w 65"/>
                <a:gd name="T1" fmla="*/ 35 h 36"/>
                <a:gd name="T2" fmla="*/ 63 w 65"/>
                <a:gd name="T3" fmla="*/ 35 h 36"/>
                <a:gd name="T4" fmla="*/ 63 w 65"/>
                <a:gd name="T5" fmla="*/ 32 h 36"/>
                <a:gd name="T6" fmla="*/ 56 w 65"/>
                <a:gd name="T7" fmla="*/ 28 h 36"/>
                <a:gd name="T8" fmla="*/ 43 w 65"/>
                <a:gd name="T9" fmla="*/ 22 h 36"/>
                <a:gd name="T10" fmla="*/ 30 w 65"/>
                <a:gd name="T11" fmla="*/ 7 h 36"/>
                <a:gd name="T12" fmla="*/ 15 w 65"/>
                <a:gd name="T13" fmla="*/ 4 h 36"/>
                <a:gd name="T14" fmla="*/ 4 w 65"/>
                <a:gd name="T15" fmla="*/ 2 h 36"/>
                <a:gd name="T16" fmla="*/ 7 w 65"/>
                <a:gd name="T17" fmla="*/ 7 h 36"/>
                <a:gd name="T18" fmla="*/ 12 w 65"/>
                <a:gd name="T19" fmla="*/ 11 h 36"/>
                <a:gd name="T20" fmla="*/ 20 w 65"/>
                <a:gd name="T21" fmla="*/ 17 h 36"/>
                <a:gd name="T22" fmla="*/ 28 w 65"/>
                <a:gd name="T23" fmla="*/ 22 h 36"/>
                <a:gd name="T24" fmla="*/ 34 w 65"/>
                <a:gd name="T25" fmla="*/ 28 h 36"/>
                <a:gd name="T26" fmla="*/ 39 w 65"/>
                <a:gd name="T27" fmla="*/ 30 h 36"/>
                <a:gd name="T28" fmla="*/ 43 w 65"/>
                <a:gd name="T29" fmla="*/ 35 h 36"/>
                <a:gd name="T30" fmla="*/ 45 w 65"/>
                <a:gd name="T31" fmla="*/ 35 h 36"/>
                <a:gd name="T32" fmla="*/ 62 w 65"/>
                <a:gd name="T33" fmla="*/ 35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36">
                  <a:moveTo>
                    <a:pt x="62" y="35"/>
                  </a:moveTo>
                  <a:cubicBezTo>
                    <a:pt x="63" y="35"/>
                    <a:pt x="63" y="35"/>
                    <a:pt x="63" y="35"/>
                  </a:cubicBezTo>
                  <a:cubicBezTo>
                    <a:pt x="63" y="34"/>
                    <a:pt x="63" y="33"/>
                    <a:pt x="63" y="32"/>
                  </a:cubicBezTo>
                  <a:cubicBezTo>
                    <a:pt x="65" y="29"/>
                    <a:pt x="60" y="31"/>
                    <a:pt x="56" y="28"/>
                  </a:cubicBezTo>
                  <a:cubicBezTo>
                    <a:pt x="53" y="24"/>
                    <a:pt x="45" y="25"/>
                    <a:pt x="43" y="22"/>
                  </a:cubicBezTo>
                  <a:cubicBezTo>
                    <a:pt x="42" y="18"/>
                    <a:pt x="34" y="7"/>
                    <a:pt x="30" y="7"/>
                  </a:cubicBezTo>
                  <a:cubicBezTo>
                    <a:pt x="26" y="7"/>
                    <a:pt x="20" y="7"/>
                    <a:pt x="15" y="4"/>
                  </a:cubicBezTo>
                  <a:cubicBezTo>
                    <a:pt x="10" y="0"/>
                    <a:pt x="7" y="0"/>
                    <a:pt x="4" y="2"/>
                  </a:cubicBezTo>
                  <a:cubicBezTo>
                    <a:pt x="0" y="4"/>
                    <a:pt x="7" y="5"/>
                    <a:pt x="7" y="7"/>
                  </a:cubicBezTo>
                  <a:cubicBezTo>
                    <a:pt x="7" y="10"/>
                    <a:pt x="9" y="11"/>
                    <a:pt x="12" y="11"/>
                  </a:cubicBezTo>
                  <a:cubicBezTo>
                    <a:pt x="15" y="10"/>
                    <a:pt x="17" y="16"/>
                    <a:pt x="20" y="17"/>
                  </a:cubicBezTo>
                  <a:cubicBezTo>
                    <a:pt x="23" y="17"/>
                    <a:pt x="24" y="22"/>
                    <a:pt x="28" y="22"/>
                  </a:cubicBezTo>
                  <a:cubicBezTo>
                    <a:pt x="31" y="22"/>
                    <a:pt x="32" y="26"/>
                    <a:pt x="34" y="28"/>
                  </a:cubicBezTo>
                  <a:cubicBezTo>
                    <a:pt x="35" y="30"/>
                    <a:pt x="39" y="28"/>
                    <a:pt x="39" y="30"/>
                  </a:cubicBezTo>
                  <a:cubicBezTo>
                    <a:pt x="39" y="32"/>
                    <a:pt x="41" y="33"/>
                    <a:pt x="43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52" y="36"/>
                    <a:pt x="58" y="36"/>
                    <a:pt x="62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30" name="Freeform 2179"/>
            <p:cNvSpPr/>
            <p:nvPr/>
          </p:nvSpPr>
          <p:spPr bwMode="auto">
            <a:xfrm>
              <a:off x="2217248" y="2166112"/>
              <a:ext cx="156103" cy="86324"/>
            </a:xfrm>
            <a:custGeom>
              <a:gdLst>
                <a:gd name="T0" fmla="*/ 69 w 88"/>
                <a:gd name="T1" fmla="*/ 8 h 50"/>
                <a:gd name="T2" fmla="*/ 48 w 88"/>
                <a:gd name="T3" fmla="*/ 4 h 50"/>
                <a:gd name="T4" fmla="*/ 52 w 88"/>
                <a:gd name="T5" fmla="*/ 17 h 50"/>
                <a:gd name="T6" fmla="*/ 39 w 88"/>
                <a:gd name="T7" fmla="*/ 13 h 50"/>
                <a:gd name="T8" fmla="*/ 35 w 88"/>
                <a:gd name="T9" fmla="*/ 21 h 50"/>
                <a:gd name="T10" fmla="*/ 28 w 88"/>
                <a:gd name="T11" fmla="*/ 22 h 50"/>
                <a:gd name="T12" fmla="*/ 9 w 88"/>
                <a:gd name="T13" fmla="*/ 5 h 50"/>
                <a:gd name="T14" fmla="*/ 8 w 88"/>
                <a:gd name="T15" fmla="*/ 19 h 50"/>
                <a:gd name="T16" fmla="*/ 26 w 88"/>
                <a:gd name="T17" fmla="*/ 31 h 50"/>
                <a:gd name="T18" fmla="*/ 53 w 88"/>
                <a:gd name="T19" fmla="*/ 31 h 50"/>
                <a:gd name="T20" fmla="*/ 50 w 88"/>
                <a:gd name="T21" fmla="*/ 45 h 50"/>
                <a:gd name="T22" fmla="*/ 74 w 88"/>
                <a:gd name="T23" fmla="*/ 46 h 50"/>
                <a:gd name="T24" fmla="*/ 83 w 88"/>
                <a:gd name="T25" fmla="*/ 37 h 50"/>
                <a:gd name="T26" fmla="*/ 82 w 88"/>
                <a:gd name="T27" fmla="*/ 25 h 50"/>
                <a:gd name="T28" fmla="*/ 69 w 88"/>
                <a:gd name="T29" fmla="*/ 8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50">
                  <a:moveTo>
                    <a:pt x="69" y="8"/>
                  </a:moveTo>
                  <a:cubicBezTo>
                    <a:pt x="69" y="13"/>
                    <a:pt x="57" y="7"/>
                    <a:pt x="48" y="4"/>
                  </a:cubicBezTo>
                  <a:cubicBezTo>
                    <a:pt x="39" y="0"/>
                    <a:pt x="45" y="11"/>
                    <a:pt x="52" y="17"/>
                  </a:cubicBezTo>
                  <a:cubicBezTo>
                    <a:pt x="59" y="23"/>
                    <a:pt x="48" y="20"/>
                    <a:pt x="39" y="13"/>
                  </a:cubicBezTo>
                  <a:cubicBezTo>
                    <a:pt x="29" y="7"/>
                    <a:pt x="30" y="18"/>
                    <a:pt x="35" y="21"/>
                  </a:cubicBezTo>
                  <a:cubicBezTo>
                    <a:pt x="39" y="25"/>
                    <a:pt x="34" y="30"/>
                    <a:pt x="28" y="22"/>
                  </a:cubicBezTo>
                  <a:cubicBezTo>
                    <a:pt x="22" y="14"/>
                    <a:pt x="19" y="5"/>
                    <a:pt x="9" y="5"/>
                  </a:cubicBezTo>
                  <a:cubicBezTo>
                    <a:pt x="0" y="4"/>
                    <a:pt x="4" y="14"/>
                    <a:pt x="8" y="19"/>
                  </a:cubicBezTo>
                  <a:cubicBezTo>
                    <a:pt x="13" y="25"/>
                    <a:pt x="18" y="27"/>
                    <a:pt x="26" y="31"/>
                  </a:cubicBezTo>
                  <a:cubicBezTo>
                    <a:pt x="34" y="36"/>
                    <a:pt x="47" y="29"/>
                    <a:pt x="53" y="31"/>
                  </a:cubicBezTo>
                  <a:cubicBezTo>
                    <a:pt x="59" y="32"/>
                    <a:pt x="46" y="40"/>
                    <a:pt x="50" y="45"/>
                  </a:cubicBezTo>
                  <a:cubicBezTo>
                    <a:pt x="54" y="50"/>
                    <a:pt x="65" y="46"/>
                    <a:pt x="74" y="46"/>
                  </a:cubicBezTo>
                  <a:cubicBezTo>
                    <a:pt x="82" y="45"/>
                    <a:pt x="78" y="40"/>
                    <a:pt x="83" y="37"/>
                  </a:cubicBezTo>
                  <a:cubicBezTo>
                    <a:pt x="88" y="33"/>
                    <a:pt x="78" y="34"/>
                    <a:pt x="82" y="25"/>
                  </a:cubicBezTo>
                  <a:cubicBezTo>
                    <a:pt x="86" y="17"/>
                    <a:pt x="70" y="3"/>
                    <a:pt x="6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31" name="Freeform 2180"/>
            <p:cNvSpPr/>
            <p:nvPr/>
          </p:nvSpPr>
          <p:spPr bwMode="auto">
            <a:xfrm>
              <a:off x="2302732" y="2027632"/>
              <a:ext cx="42742" cy="28775"/>
            </a:xfrm>
            <a:custGeom>
              <a:gdLst>
                <a:gd name="T0" fmla="*/ 21 w 25"/>
                <a:gd name="T1" fmla="*/ 11 h 17"/>
                <a:gd name="T2" fmla="*/ 6 w 25"/>
                <a:gd name="T3" fmla="*/ 5 h 17"/>
                <a:gd name="T4" fmla="*/ 21 w 25"/>
                <a:gd name="T5" fmla="*/ 11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7">
                  <a:moveTo>
                    <a:pt x="21" y="11"/>
                  </a:moveTo>
                  <a:cubicBezTo>
                    <a:pt x="25" y="5"/>
                    <a:pt x="0" y="0"/>
                    <a:pt x="6" y="5"/>
                  </a:cubicBezTo>
                  <a:cubicBezTo>
                    <a:pt x="10" y="8"/>
                    <a:pt x="18" y="17"/>
                    <a:pt x="2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32" name="Freeform 2181"/>
            <p:cNvSpPr/>
            <p:nvPr/>
          </p:nvSpPr>
          <p:spPr bwMode="auto">
            <a:xfrm>
              <a:off x="2566622" y="2563565"/>
              <a:ext cx="139378" cy="91720"/>
            </a:xfrm>
            <a:custGeom>
              <a:gdLst>
                <a:gd name="T0" fmla="*/ 78 w 79"/>
                <a:gd name="T1" fmla="*/ 42 h 53"/>
                <a:gd name="T2" fmla="*/ 62 w 79"/>
                <a:gd name="T3" fmla="*/ 29 h 53"/>
                <a:gd name="T4" fmla="*/ 40 w 79"/>
                <a:gd name="T5" fmla="*/ 16 h 53"/>
                <a:gd name="T6" fmla="*/ 26 w 79"/>
                <a:gd name="T7" fmla="*/ 6 h 53"/>
                <a:gd name="T8" fmla="*/ 14 w 79"/>
                <a:gd name="T9" fmla="*/ 13 h 53"/>
                <a:gd name="T10" fmla="*/ 11 w 79"/>
                <a:gd name="T11" fmla="*/ 29 h 53"/>
                <a:gd name="T12" fmla="*/ 1 w 79"/>
                <a:gd name="T13" fmla="*/ 44 h 53"/>
                <a:gd name="T14" fmla="*/ 15 w 79"/>
                <a:gd name="T15" fmla="*/ 43 h 53"/>
                <a:gd name="T16" fmla="*/ 21 w 79"/>
                <a:gd name="T17" fmla="*/ 52 h 53"/>
                <a:gd name="T18" fmla="*/ 40 w 79"/>
                <a:gd name="T19" fmla="*/ 42 h 53"/>
                <a:gd name="T20" fmla="*/ 55 w 79"/>
                <a:gd name="T21" fmla="*/ 41 h 53"/>
                <a:gd name="T22" fmla="*/ 78 w 79"/>
                <a:gd name="T23" fmla="*/ 42 h 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52">
                  <a:moveTo>
                    <a:pt x="78" y="42"/>
                  </a:moveTo>
                  <a:cubicBezTo>
                    <a:pt x="79" y="37"/>
                    <a:pt x="61" y="35"/>
                    <a:pt x="62" y="29"/>
                  </a:cubicBezTo>
                  <a:cubicBezTo>
                    <a:pt x="63" y="24"/>
                    <a:pt x="46" y="19"/>
                    <a:pt x="40" y="16"/>
                  </a:cubicBezTo>
                  <a:cubicBezTo>
                    <a:pt x="35" y="13"/>
                    <a:pt x="26" y="12"/>
                    <a:pt x="26" y="6"/>
                  </a:cubicBezTo>
                  <a:cubicBezTo>
                    <a:pt x="26" y="0"/>
                    <a:pt x="14" y="4"/>
                    <a:pt x="14" y="13"/>
                  </a:cubicBezTo>
                  <a:cubicBezTo>
                    <a:pt x="13" y="22"/>
                    <a:pt x="8" y="20"/>
                    <a:pt x="11" y="29"/>
                  </a:cubicBezTo>
                  <a:cubicBezTo>
                    <a:pt x="13" y="37"/>
                    <a:pt x="0" y="39"/>
                    <a:pt x="1" y="44"/>
                  </a:cubicBezTo>
                  <a:cubicBezTo>
                    <a:pt x="3" y="48"/>
                    <a:pt x="9" y="43"/>
                    <a:pt x="15" y="43"/>
                  </a:cubicBezTo>
                  <a:cubicBezTo>
                    <a:pt x="21" y="43"/>
                    <a:pt x="14" y="52"/>
                    <a:pt x="21" y="52"/>
                  </a:cubicBezTo>
                  <a:cubicBezTo>
                    <a:pt x="27" y="53"/>
                    <a:pt x="38" y="46"/>
                    <a:pt x="40" y="42"/>
                  </a:cubicBezTo>
                  <a:cubicBezTo>
                    <a:pt x="43" y="38"/>
                    <a:pt x="48" y="36"/>
                    <a:pt x="55" y="41"/>
                  </a:cubicBezTo>
                  <a:cubicBezTo>
                    <a:pt x="62" y="46"/>
                    <a:pt x="77" y="47"/>
                    <a:pt x="78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33" name="Freeform 2182"/>
            <p:cNvSpPr/>
            <p:nvPr/>
          </p:nvSpPr>
          <p:spPr bwMode="auto">
            <a:xfrm>
              <a:off x="2622373" y="2655285"/>
              <a:ext cx="53892" cy="35969"/>
            </a:xfrm>
            <a:custGeom>
              <a:gdLst>
                <a:gd name="T0" fmla="*/ 10 w 30"/>
                <a:gd name="T1" fmla="*/ 16 h 21"/>
                <a:gd name="T2" fmla="*/ 29 w 30"/>
                <a:gd name="T3" fmla="*/ 4 h 21"/>
                <a:gd name="T4" fmla="*/ 10 w 30"/>
                <a:gd name="T5" fmla="*/ 16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1">
                  <a:moveTo>
                    <a:pt x="10" y="16"/>
                  </a:moveTo>
                  <a:cubicBezTo>
                    <a:pt x="18" y="21"/>
                    <a:pt x="30" y="8"/>
                    <a:pt x="29" y="4"/>
                  </a:cubicBezTo>
                  <a:cubicBezTo>
                    <a:pt x="28" y="0"/>
                    <a:pt x="0" y="10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34" name="Freeform 2183"/>
            <p:cNvSpPr/>
            <p:nvPr/>
          </p:nvSpPr>
          <p:spPr bwMode="auto">
            <a:xfrm>
              <a:off x="2371493" y="2214669"/>
              <a:ext cx="83627" cy="46759"/>
            </a:xfrm>
            <a:custGeom>
              <a:gdLst>
                <a:gd name="T0" fmla="*/ 38 w 47"/>
                <a:gd name="T1" fmla="*/ 26 h 27"/>
                <a:gd name="T2" fmla="*/ 33 w 47"/>
                <a:gd name="T3" fmla="*/ 7 h 27"/>
                <a:gd name="T4" fmla="*/ 4 w 47"/>
                <a:gd name="T5" fmla="*/ 18 h 27"/>
                <a:gd name="T6" fmla="*/ 38 w 47"/>
                <a:gd name="T7" fmla="*/ 26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27">
                  <a:moveTo>
                    <a:pt x="38" y="26"/>
                  </a:moveTo>
                  <a:cubicBezTo>
                    <a:pt x="47" y="26"/>
                    <a:pt x="43" y="15"/>
                    <a:pt x="33" y="7"/>
                  </a:cubicBezTo>
                  <a:cubicBezTo>
                    <a:pt x="23" y="0"/>
                    <a:pt x="0" y="15"/>
                    <a:pt x="4" y="18"/>
                  </a:cubicBezTo>
                  <a:cubicBezTo>
                    <a:pt x="9" y="22"/>
                    <a:pt x="29" y="27"/>
                    <a:pt x="3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35" name="Freeform 2184"/>
            <p:cNvSpPr/>
            <p:nvPr/>
          </p:nvSpPr>
          <p:spPr bwMode="auto">
            <a:xfrm>
              <a:off x="2371493" y="2162514"/>
              <a:ext cx="351233" cy="104309"/>
            </a:xfrm>
            <a:custGeom>
              <a:gdLst>
                <a:gd name="T0" fmla="*/ 56 w 198"/>
                <a:gd name="T1" fmla="*/ 47 h 61"/>
                <a:gd name="T2" fmla="*/ 69 w 198"/>
                <a:gd name="T3" fmla="*/ 54 h 61"/>
                <a:gd name="T4" fmla="*/ 87 w 198"/>
                <a:gd name="T5" fmla="*/ 57 h 61"/>
                <a:gd name="T6" fmla="*/ 95 w 198"/>
                <a:gd name="T7" fmla="*/ 53 h 61"/>
                <a:gd name="T8" fmla="*/ 133 w 198"/>
                <a:gd name="T9" fmla="*/ 60 h 61"/>
                <a:gd name="T10" fmla="*/ 158 w 198"/>
                <a:gd name="T11" fmla="*/ 54 h 61"/>
                <a:gd name="T12" fmla="*/ 188 w 198"/>
                <a:gd name="T13" fmla="*/ 57 h 61"/>
                <a:gd name="T14" fmla="*/ 198 w 198"/>
                <a:gd name="T15" fmla="*/ 39 h 61"/>
                <a:gd name="T16" fmla="*/ 134 w 198"/>
                <a:gd name="T17" fmla="*/ 34 h 61"/>
                <a:gd name="T18" fmla="*/ 102 w 198"/>
                <a:gd name="T19" fmla="*/ 36 h 61"/>
                <a:gd name="T20" fmla="*/ 84 w 198"/>
                <a:gd name="T21" fmla="*/ 30 h 61"/>
                <a:gd name="T22" fmla="*/ 87 w 198"/>
                <a:gd name="T23" fmla="*/ 20 h 61"/>
                <a:gd name="T24" fmla="*/ 57 w 198"/>
                <a:gd name="T25" fmla="*/ 11 h 61"/>
                <a:gd name="T26" fmla="*/ 33 w 198"/>
                <a:gd name="T27" fmla="*/ 4 h 61"/>
                <a:gd name="T28" fmla="*/ 5 w 198"/>
                <a:gd name="T29" fmla="*/ 8 h 61"/>
                <a:gd name="T30" fmla="*/ 40 w 198"/>
                <a:gd name="T31" fmla="*/ 18 h 61"/>
                <a:gd name="T32" fmla="*/ 55 w 198"/>
                <a:gd name="T33" fmla="*/ 30 h 61"/>
                <a:gd name="T34" fmla="*/ 56 w 198"/>
                <a:gd name="T35" fmla="*/ 47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61">
                  <a:moveTo>
                    <a:pt x="56" y="47"/>
                  </a:moveTo>
                  <a:cubicBezTo>
                    <a:pt x="59" y="57"/>
                    <a:pt x="63" y="50"/>
                    <a:pt x="69" y="54"/>
                  </a:cubicBezTo>
                  <a:cubicBezTo>
                    <a:pt x="74" y="58"/>
                    <a:pt x="83" y="61"/>
                    <a:pt x="87" y="57"/>
                  </a:cubicBezTo>
                  <a:cubicBezTo>
                    <a:pt x="92" y="53"/>
                    <a:pt x="94" y="50"/>
                    <a:pt x="95" y="53"/>
                  </a:cubicBezTo>
                  <a:cubicBezTo>
                    <a:pt x="98" y="59"/>
                    <a:pt x="109" y="60"/>
                    <a:pt x="133" y="60"/>
                  </a:cubicBezTo>
                  <a:cubicBezTo>
                    <a:pt x="157" y="61"/>
                    <a:pt x="151" y="50"/>
                    <a:pt x="158" y="54"/>
                  </a:cubicBezTo>
                  <a:cubicBezTo>
                    <a:pt x="165" y="58"/>
                    <a:pt x="181" y="58"/>
                    <a:pt x="188" y="57"/>
                  </a:cubicBezTo>
                  <a:cubicBezTo>
                    <a:pt x="195" y="55"/>
                    <a:pt x="198" y="44"/>
                    <a:pt x="198" y="39"/>
                  </a:cubicBezTo>
                  <a:cubicBezTo>
                    <a:pt x="197" y="33"/>
                    <a:pt x="144" y="29"/>
                    <a:pt x="134" y="34"/>
                  </a:cubicBezTo>
                  <a:cubicBezTo>
                    <a:pt x="125" y="40"/>
                    <a:pt x="110" y="32"/>
                    <a:pt x="102" y="36"/>
                  </a:cubicBezTo>
                  <a:cubicBezTo>
                    <a:pt x="95" y="40"/>
                    <a:pt x="97" y="31"/>
                    <a:pt x="84" y="30"/>
                  </a:cubicBezTo>
                  <a:cubicBezTo>
                    <a:pt x="70" y="30"/>
                    <a:pt x="85" y="23"/>
                    <a:pt x="87" y="20"/>
                  </a:cubicBezTo>
                  <a:cubicBezTo>
                    <a:pt x="90" y="17"/>
                    <a:pt x="67" y="9"/>
                    <a:pt x="57" y="11"/>
                  </a:cubicBezTo>
                  <a:cubicBezTo>
                    <a:pt x="48" y="13"/>
                    <a:pt x="42" y="8"/>
                    <a:pt x="33" y="4"/>
                  </a:cubicBezTo>
                  <a:cubicBezTo>
                    <a:pt x="24" y="0"/>
                    <a:pt x="0" y="1"/>
                    <a:pt x="5" y="8"/>
                  </a:cubicBezTo>
                  <a:cubicBezTo>
                    <a:pt x="8" y="13"/>
                    <a:pt x="37" y="23"/>
                    <a:pt x="40" y="18"/>
                  </a:cubicBezTo>
                  <a:cubicBezTo>
                    <a:pt x="43" y="13"/>
                    <a:pt x="51" y="24"/>
                    <a:pt x="55" y="30"/>
                  </a:cubicBezTo>
                  <a:cubicBezTo>
                    <a:pt x="60" y="35"/>
                    <a:pt x="52" y="37"/>
                    <a:pt x="56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36" name="Freeform 2185"/>
            <p:cNvSpPr/>
            <p:nvPr/>
          </p:nvSpPr>
          <p:spPr bwMode="auto">
            <a:xfrm>
              <a:off x="1923624" y="2288405"/>
              <a:ext cx="371675" cy="192432"/>
            </a:xfrm>
            <a:custGeom>
              <a:gdLst>
                <a:gd name="T0" fmla="*/ 193 w 209"/>
                <a:gd name="T1" fmla="*/ 85 h 112"/>
                <a:gd name="T2" fmla="*/ 209 w 209"/>
                <a:gd name="T3" fmla="*/ 85 h 112"/>
                <a:gd name="T4" fmla="*/ 189 w 209"/>
                <a:gd name="T5" fmla="*/ 70 h 112"/>
                <a:gd name="T6" fmla="*/ 171 w 209"/>
                <a:gd name="T7" fmla="*/ 61 h 112"/>
                <a:gd name="T8" fmla="*/ 166 w 209"/>
                <a:gd name="T9" fmla="*/ 45 h 112"/>
                <a:gd name="T10" fmla="*/ 162 w 209"/>
                <a:gd name="T11" fmla="*/ 19 h 112"/>
                <a:gd name="T12" fmla="*/ 163 w 209"/>
                <a:gd name="T13" fmla="*/ 3 h 112"/>
                <a:gd name="T14" fmla="*/ 141 w 209"/>
                <a:gd name="T15" fmla="*/ 8 h 112"/>
                <a:gd name="T16" fmla="*/ 155 w 209"/>
                <a:gd name="T17" fmla="*/ 20 h 112"/>
                <a:gd name="T18" fmla="*/ 140 w 209"/>
                <a:gd name="T19" fmla="*/ 14 h 112"/>
                <a:gd name="T20" fmla="*/ 128 w 209"/>
                <a:gd name="T21" fmla="*/ 14 h 112"/>
                <a:gd name="T22" fmla="*/ 135 w 209"/>
                <a:gd name="T23" fmla="*/ 42 h 112"/>
                <a:gd name="T24" fmla="*/ 128 w 209"/>
                <a:gd name="T25" fmla="*/ 48 h 112"/>
                <a:gd name="T26" fmla="*/ 120 w 209"/>
                <a:gd name="T27" fmla="*/ 28 h 112"/>
                <a:gd name="T28" fmla="*/ 99 w 209"/>
                <a:gd name="T29" fmla="*/ 20 h 112"/>
                <a:gd name="T30" fmla="*/ 107 w 209"/>
                <a:gd name="T31" fmla="*/ 30 h 112"/>
                <a:gd name="T32" fmla="*/ 94 w 209"/>
                <a:gd name="T33" fmla="*/ 31 h 112"/>
                <a:gd name="T34" fmla="*/ 91 w 209"/>
                <a:gd name="T35" fmla="*/ 28 h 112"/>
                <a:gd name="T36" fmla="*/ 73 w 209"/>
                <a:gd name="T37" fmla="*/ 19 h 112"/>
                <a:gd name="T38" fmla="*/ 65 w 209"/>
                <a:gd name="T39" fmla="*/ 30 h 112"/>
                <a:gd name="T40" fmla="*/ 57 w 209"/>
                <a:gd name="T41" fmla="*/ 26 h 112"/>
                <a:gd name="T42" fmla="*/ 59 w 209"/>
                <a:gd name="T43" fmla="*/ 13 h 112"/>
                <a:gd name="T44" fmla="*/ 30 w 209"/>
                <a:gd name="T45" fmla="*/ 20 h 112"/>
                <a:gd name="T46" fmla="*/ 10 w 209"/>
                <a:gd name="T47" fmla="*/ 32 h 112"/>
                <a:gd name="T48" fmla="*/ 6 w 209"/>
                <a:gd name="T49" fmla="*/ 40 h 112"/>
                <a:gd name="T50" fmla="*/ 12 w 209"/>
                <a:gd name="T51" fmla="*/ 49 h 112"/>
                <a:gd name="T52" fmla="*/ 16 w 209"/>
                <a:gd name="T53" fmla="*/ 55 h 112"/>
                <a:gd name="T54" fmla="*/ 43 w 209"/>
                <a:gd name="T55" fmla="*/ 51 h 112"/>
                <a:gd name="T56" fmla="*/ 13 w 209"/>
                <a:gd name="T57" fmla="*/ 63 h 112"/>
                <a:gd name="T58" fmla="*/ 46 w 209"/>
                <a:gd name="T59" fmla="*/ 70 h 112"/>
                <a:gd name="T60" fmla="*/ 85 w 209"/>
                <a:gd name="T61" fmla="*/ 75 h 112"/>
                <a:gd name="T62" fmla="*/ 56 w 209"/>
                <a:gd name="T63" fmla="*/ 77 h 112"/>
                <a:gd name="T64" fmla="*/ 23 w 209"/>
                <a:gd name="T65" fmla="*/ 85 h 112"/>
                <a:gd name="T66" fmla="*/ 38 w 209"/>
                <a:gd name="T67" fmla="*/ 95 h 112"/>
                <a:gd name="T68" fmla="*/ 64 w 209"/>
                <a:gd name="T69" fmla="*/ 101 h 112"/>
                <a:gd name="T70" fmla="*/ 89 w 209"/>
                <a:gd name="T71" fmla="*/ 112 h 112"/>
                <a:gd name="T72" fmla="*/ 123 w 209"/>
                <a:gd name="T73" fmla="*/ 104 h 112"/>
                <a:gd name="T74" fmla="*/ 139 w 209"/>
                <a:gd name="T75" fmla="*/ 97 h 112"/>
                <a:gd name="T76" fmla="*/ 148 w 209"/>
                <a:gd name="T77" fmla="*/ 98 h 112"/>
                <a:gd name="T78" fmla="*/ 162 w 209"/>
                <a:gd name="T79" fmla="*/ 103 h 112"/>
                <a:gd name="T80" fmla="*/ 198 w 209"/>
                <a:gd name="T81" fmla="*/ 103 h 112"/>
                <a:gd name="T82" fmla="*/ 190 w 209"/>
                <a:gd name="T83" fmla="*/ 93 h 112"/>
                <a:gd name="T84" fmla="*/ 182 w 209"/>
                <a:gd name="T85" fmla="*/ 93 h 112"/>
                <a:gd name="T86" fmla="*/ 193 w 209"/>
                <a:gd name="T87" fmla="*/ 85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9" h="112">
                  <a:moveTo>
                    <a:pt x="193" y="85"/>
                  </a:moveTo>
                  <a:cubicBezTo>
                    <a:pt x="196" y="82"/>
                    <a:pt x="208" y="92"/>
                    <a:pt x="209" y="85"/>
                  </a:cubicBezTo>
                  <a:cubicBezTo>
                    <a:pt x="209" y="77"/>
                    <a:pt x="195" y="74"/>
                    <a:pt x="189" y="70"/>
                  </a:cubicBezTo>
                  <a:cubicBezTo>
                    <a:pt x="183" y="66"/>
                    <a:pt x="180" y="68"/>
                    <a:pt x="171" y="61"/>
                  </a:cubicBezTo>
                  <a:cubicBezTo>
                    <a:pt x="161" y="54"/>
                    <a:pt x="173" y="50"/>
                    <a:pt x="166" y="45"/>
                  </a:cubicBezTo>
                  <a:cubicBezTo>
                    <a:pt x="159" y="39"/>
                    <a:pt x="157" y="24"/>
                    <a:pt x="162" y="19"/>
                  </a:cubicBezTo>
                  <a:cubicBezTo>
                    <a:pt x="167" y="14"/>
                    <a:pt x="172" y="7"/>
                    <a:pt x="163" y="3"/>
                  </a:cubicBezTo>
                  <a:cubicBezTo>
                    <a:pt x="154" y="0"/>
                    <a:pt x="140" y="6"/>
                    <a:pt x="141" y="8"/>
                  </a:cubicBezTo>
                  <a:cubicBezTo>
                    <a:pt x="143" y="10"/>
                    <a:pt x="155" y="17"/>
                    <a:pt x="155" y="20"/>
                  </a:cubicBezTo>
                  <a:cubicBezTo>
                    <a:pt x="155" y="23"/>
                    <a:pt x="144" y="12"/>
                    <a:pt x="140" y="14"/>
                  </a:cubicBezTo>
                  <a:cubicBezTo>
                    <a:pt x="136" y="17"/>
                    <a:pt x="131" y="9"/>
                    <a:pt x="128" y="14"/>
                  </a:cubicBezTo>
                  <a:cubicBezTo>
                    <a:pt x="124" y="19"/>
                    <a:pt x="132" y="37"/>
                    <a:pt x="135" y="42"/>
                  </a:cubicBezTo>
                  <a:cubicBezTo>
                    <a:pt x="138" y="47"/>
                    <a:pt x="132" y="47"/>
                    <a:pt x="128" y="48"/>
                  </a:cubicBezTo>
                  <a:cubicBezTo>
                    <a:pt x="124" y="49"/>
                    <a:pt x="124" y="34"/>
                    <a:pt x="120" y="28"/>
                  </a:cubicBezTo>
                  <a:cubicBezTo>
                    <a:pt x="116" y="23"/>
                    <a:pt x="100" y="16"/>
                    <a:pt x="99" y="20"/>
                  </a:cubicBezTo>
                  <a:cubicBezTo>
                    <a:pt x="98" y="24"/>
                    <a:pt x="109" y="24"/>
                    <a:pt x="107" y="30"/>
                  </a:cubicBezTo>
                  <a:cubicBezTo>
                    <a:pt x="106" y="35"/>
                    <a:pt x="100" y="26"/>
                    <a:pt x="94" y="31"/>
                  </a:cubicBezTo>
                  <a:cubicBezTo>
                    <a:pt x="89" y="35"/>
                    <a:pt x="90" y="32"/>
                    <a:pt x="91" y="28"/>
                  </a:cubicBezTo>
                  <a:cubicBezTo>
                    <a:pt x="92" y="23"/>
                    <a:pt x="83" y="18"/>
                    <a:pt x="73" y="19"/>
                  </a:cubicBezTo>
                  <a:cubicBezTo>
                    <a:pt x="63" y="20"/>
                    <a:pt x="68" y="27"/>
                    <a:pt x="65" y="30"/>
                  </a:cubicBezTo>
                  <a:cubicBezTo>
                    <a:pt x="62" y="32"/>
                    <a:pt x="47" y="28"/>
                    <a:pt x="57" y="26"/>
                  </a:cubicBezTo>
                  <a:cubicBezTo>
                    <a:pt x="66" y="24"/>
                    <a:pt x="62" y="19"/>
                    <a:pt x="59" y="13"/>
                  </a:cubicBezTo>
                  <a:cubicBezTo>
                    <a:pt x="55" y="8"/>
                    <a:pt x="46" y="14"/>
                    <a:pt x="30" y="20"/>
                  </a:cubicBezTo>
                  <a:cubicBezTo>
                    <a:pt x="15" y="25"/>
                    <a:pt x="8" y="31"/>
                    <a:pt x="10" y="32"/>
                  </a:cubicBezTo>
                  <a:cubicBezTo>
                    <a:pt x="12" y="32"/>
                    <a:pt x="12" y="35"/>
                    <a:pt x="6" y="40"/>
                  </a:cubicBezTo>
                  <a:cubicBezTo>
                    <a:pt x="0" y="45"/>
                    <a:pt x="6" y="49"/>
                    <a:pt x="12" y="49"/>
                  </a:cubicBezTo>
                  <a:cubicBezTo>
                    <a:pt x="17" y="49"/>
                    <a:pt x="13" y="54"/>
                    <a:pt x="16" y="55"/>
                  </a:cubicBezTo>
                  <a:cubicBezTo>
                    <a:pt x="20" y="56"/>
                    <a:pt x="38" y="48"/>
                    <a:pt x="43" y="51"/>
                  </a:cubicBezTo>
                  <a:cubicBezTo>
                    <a:pt x="48" y="55"/>
                    <a:pt x="13" y="57"/>
                    <a:pt x="13" y="63"/>
                  </a:cubicBezTo>
                  <a:cubicBezTo>
                    <a:pt x="13" y="69"/>
                    <a:pt x="32" y="72"/>
                    <a:pt x="46" y="70"/>
                  </a:cubicBezTo>
                  <a:cubicBezTo>
                    <a:pt x="60" y="67"/>
                    <a:pt x="85" y="72"/>
                    <a:pt x="85" y="75"/>
                  </a:cubicBezTo>
                  <a:cubicBezTo>
                    <a:pt x="85" y="79"/>
                    <a:pt x="68" y="78"/>
                    <a:pt x="56" y="77"/>
                  </a:cubicBezTo>
                  <a:cubicBezTo>
                    <a:pt x="43" y="77"/>
                    <a:pt x="22" y="81"/>
                    <a:pt x="23" y="85"/>
                  </a:cubicBezTo>
                  <a:cubicBezTo>
                    <a:pt x="24" y="89"/>
                    <a:pt x="25" y="89"/>
                    <a:pt x="38" y="95"/>
                  </a:cubicBezTo>
                  <a:cubicBezTo>
                    <a:pt x="51" y="101"/>
                    <a:pt x="65" y="92"/>
                    <a:pt x="64" y="101"/>
                  </a:cubicBezTo>
                  <a:cubicBezTo>
                    <a:pt x="64" y="109"/>
                    <a:pt x="71" y="111"/>
                    <a:pt x="89" y="112"/>
                  </a:cubicBezTo>
                  <a:cubicBezTo>
                    <a:pt x="106" y="112"/>
                    <a:pt x="114" y="104"/>
                    <a:pt x="123" y="104"/>
                  </a:cubicBezTo>
                  <a:cubicBezTo>
                    <a:pt x="131" y="105"/>
                    <a:pt x="135" y="103"/>
                    <a:pt x="139" y="97"/>
                  </a:cubicBezTo>
                  <a:cubicBezTo>
                    <a:pt x="143" y="91"/>
                    <a:pt x="147" y="95"/>
                    <a:pt x="148" y="98"/>
                  </a:cubicBezTo>
                  <a:cubicBezTo>
                    <a:pt x="149" y="101"/>
                    <a:pt x="160" y="100"/>
                    <a:pt x="162" y="103"/>
                  </a:cubicBezTo>
                  <a:cubicBezTo>
                    <a:pt x="169" y="109"/>
                    <a:pt x="190" y="107"/>
                    <a:pt x="198" y="103"/>
                  </a:cubicBezTo>
                  <a:cubicBezTo>
                    <a:pt x="206" y="99"/>
                    <a:pt x="194" y="88"/>
                    <a:pt x="190" y="93"/>
                  </a:cubicBezTo>
                  <a:cubicBezTo>
                    <a:pt x="186" y="98"/>
                    <a:pt x="183" y="95"/>
                    <a:pt x="182" y="93"/>
                  </a:cubicBezTo>
                  <a:cubicBezTo>
                    <a:pt x="181" y="90"/>
                    <a:pt x="190" y="89"/>
                    <a:pt x="193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37" name="Freeform 2186"/>
            <p:cNvSpPr/>
            <p:nvPr/>
          </p:nvSpPr>
          <p:spPr bwMode="auto">
            <a:xfrm>
              <a:off x="2254415" y="2272219"/>
              <a:ext cx="135662" cy="120495"/>
            </a:xfrm>
            <a:custGeom>
              <a:gdLst>
                <a:gd name="T0" fmla="*/ 40 w 77"/>
                <a:gd name="T1" fmla="*/ 63 h 71"/>
                <a:gd name="T2" fmla="*/ 60 w 77"/>
                <a:gd name="T3" fmla="*/ 58 h 71"/>
                <a:gd name="T4" fmla="*/ 75 w 77"/>
                <a:gd name="T5" fmla="*/ 30 h 71"/>
                <a:gd name="T6" fmla="*/ 68 w 77"/>
                <a:gd name="T7" fmla="*/ 29 h 71"/>
                <a:gd name="T8" fmla="*/ 67 w 77"/>
                <a:gd name="T9" fmla="*/ 33 h 71"/>
                <a:gd name="T10" fmla="*/ 53 w 77"/>
                <a:gd name="T11" fmla="*/ 28 h 71"/>
                <a:gd name="T12" fmla="*/ 67 w 77"/>
                <a:gd name="T13" fmla="*/ 16 h 71"/>
                <a:gd name="T14" fmla="*/ 59 w 77"/>
                <a:gd name="T15" fmla="*/ 5 h 71"/>
                <a:gd name="T16" fmla="*/ 45 w 77"/>
                <a:gd name="T17" fmla="*/ 9 h 71"/>
                <a:gd name="T18" fmla="*/ 38 w 77"/>
                <a:gd name="T19" fmla="*/ 11 h 71"/>
                <a:gd name="T20" fmla="*/ 19 w 77"/>
                <a:gd name="T21" fmla="*/ 20 h 71"/>
                <a:gd name="T22" fmla="*/ 31 w 77"/>
                <a:gd name="T23" fmla="*/ 30 h 71"/>
                <a:gd name="T24" fmla="*/ 9 w 77"/>
                <a:gd name="T25" fmla="*/ 28 h 71"/>
                <a:gd name="T26" fmla="*/ 17 w 77"/>
                <a:gd name="T27" fmla="*/ 44 h 71"/>
                <a:gd name="T28" fmla="*/ 40 w 77"/>
                <a:gd name="T29" fmla="*/ 63 h 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71">
                  <a:moveTo>
                    <a:pt x="40" y="63"/>
                  </a:moveTo>
                  <a:cubicBezTo>
                    <a:pt x="51" y="71"/>
                    <a:pt x="48" y="57"/>
                    <a:pt x="60" y="58"/>
                  </a:cubicBezTo>
                  <a:cubicBezTo>
                    <a:pt x="73" y="58"/>
                    <a:pt x="73" y="38"/>
                    <a:pt x="75" y="30"/>
                  </a:cubicBezTo>
                  <a:cubicBezTo>
                    <a:pt x="77" y="23"/>
                    <a:pt x="65" y="23"/>
                    <a:pt x="68" y="29"/>
                  </a:cubicBezTo>
                  <a:cubicBezTo>
                    <a:pt x="71" y="34"/>
                    <a:pt x="68" y="40"/>
                    <a:pt x="67" y="33"/>
                  </a:cubicBezTo>
                  <a:cubicBezTo>
                    <a:pt x="66" y="27"/>
                    <a:pt x="56" y="33"/>
                    <a:pt x="53" y="28"/>
                  </a:cubicBezTo>
                  <a:cubicBezTo>
                    <a:pt x="49" y="23"/>
                    <a:pt x="64" y="22"/>
                    <a:pt x="67" y="16"/>
                  </a:cubicBezTo>
                  <a:cubicBezTo>
                    <a:pt x="71" y="9"/>
                    <a:pt x="56" y="10"/>
                    <a:pt x="59" y="5"/>
                  </a:cubicBezTo>
                  <a:cubicBezTo>
                    <a:pt x="63" y="0"/>
                    <a:pt x="37" y="6"/>
                    <a:pt x="45" y="9"/>
                  </a:cubicBezTo>
                  <a:cubicBezTo>
                    <a:pt x="52" y="12"/>
                    <a:pt x="45" y="16"/>
                    <a:pt x="38" y="11"/>
                  </a:cubicBezTo>
                  <a:cubicBezTo>
                    <a:pt x="31" y="6"/>
                    <a:pt x="12" y="14"/>
                    <a:pt x="19" y="20"/>
                  </a:cubicBezTo>
                  <a:cubicBezTo>
                    <a:pt x="24" y="24"/>
                    <a:pt x="41" y="17"/>
                    <a:pt x="31" y="30"/>
                  </a:cubicBezTo>
                  <a:cubicBezTo>
                    <a:pt x="22" y="43"/>
                    <a:pt x="18" y="26"/>
                    <a:pt x="9" y="28"/>
                  </a:cubicBezTo>
                  <a:cubicBezTo>
                    <a:pt x="0" y="29"/>
                    <a:pt x="4" y="40"/>
                    <a:pt x="17" y="44"/>
                  </a:cubicBezTo>
                  <a:cubicBezTo>
                    <a:pt x="31" y="48"/>
                    <a:pt x="29" y="56"/>
                    <a:pt x="4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38" name="Freeform 2187"/>
            <p:cNvSpPr/>
            <p:nvPr/>
          </p:nvSpPr>
          <p:spPr bwMode="auto">
            <a:xfrm>
              <a:off x="2215389" y="2220064"/>
              <a:ext cx="29733" cy="26976"/>
            </a:xfrm>
            <a:custGeom>
              <a:gdLst>
                <a:gd name="T0" fmla="*/ 14 w 17"/>
                <a:gd name="T1" fmla="*/ 12 h 16"/>
                <a:gd name="T2" fmla="*/ 3 w 17"/>
                <a:gd name="T3" fmla="*/ 7 h 16"/>
                <a:gd name="T4" fmla="*/ 14 w 17"/>
                <a:gd name="T5" fmla="*/ 12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6">
                  <a:moveTo>
                    <a:pt x="14" y="12"/>
                  </a:moveTo>
                  <a:cubicBezTo>
                    <a:pt x="17" y="8"/>
                    <a:pt x="6" y="0"/>
                    <a:pt x="3" y="7"/>
                  </a:cubicBezTo>
                  <a:cubicBezTo>
                    <a:pt x="0" y="14"/>
                    <a:pt x="10" y="16"/>
                    <a:pt x="1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39" name="Freeform 2188"/>
            <p:cNvSpPr/>
            <p:nvPr/>
          </p:nvSpPr>
          <p:spPr bwMode="auto">
            <a:xfrm>
              <a:off x="2373351" y="1962889"/>
              <a:ext cx="236014" cy="160060"/>
            </a:xfrm>
            <a:custGeom>
              <a:gdLst>
                <a:gd name="T0" fmla="*/ 8 w 133"/>
                <a:gd name="T1" fmla="*/ 48 h 94"/>
                <a:gd name="T2" fmla="*/ 19 w 133"/>
                <a:gd name="T3" fmla="*/ 60 h 94"/>
                <a:gd name="T4" fmla="*/ 52 w 133"/>
                <a:gd name="T5" fmla="*/ 61 h 94"/>
                <a:gd name="T6" fmla="*/ 32 w 133"/>
                <a:gd name="T7" fmla="*/ 71 h 94"/>
                <a:gd name="T8" fmla="*/ 48 w 133"/>
                <a:gd name="T9" fmla="*/ 83 h 94"/>
                <a:gd name="T10" fmla="*/ 75 w 133"/>
                <a:gd name="T11" fmla="*/ 90 h 94"/>
                <a:gd name="T12" fmla="*/ 91 w 133"/>
                <a:gd name="T13" fmla="*/ 90 h 94"/>
                <a:gd name="T14" fmla="*/ 102 w 133"/>
                <a:gd name="T15" fmla="*/ 77 h 94"/>
                <a:gd name="T16" fmla="*/ 114 w 133"/>
                <a:gd name="T17" fmla="*/ 68 h 94"/>
                <a:gd name="T18" fmla="*/ 133 w 133"/>
                <a:gd name="T19" fmla="*/ 61 h 94"/>
                <a:gd name="T20" fmla="*/ 122 w 133"/>
                <a:gd name="T21" fmla="*/ 56 h 94"/>
                <a:gd name="T22" fmla="*/ 111 w 133"/>
                <a:gd name="T23" fmla="*/ 49 h 94"/>
                <a:gd name="T24" fmla="*/ 106 w 133"/>
                <a:gd name="T25" fmla="*/ 38 h 94"/>
                <a:gd name="T26" fmla="*/ 98 w 133"/>
                <a:gd name="T27" fmla="*/ 36 h 94"/>
                <a:gd name="T28" fmla="*/ 87 w 133"/>
                <a:gd name="T29" fmla="*/ 31 h 94"/>
                <a:gd name="T30" fmla="*/ 52 w 133"/>
                <a:gd name="T31" fmla="*/ 12 h 94"/>
                <a:gd name="T32" fmla="*/ 32 w 133"/>
                <a:gd name="T33" fmla="*/ 9 h 94"/>
                <a:gd name="T34" fmla="*/ 33 w 133"/>
                <a:gd name="T35" fmla="*/ 14 h 94"/>
                <a:gd name="T36" fmla="*/ 26 w 133"/>
                <a:gd name="T37" fmla="*/ 19 h 94"/>
                <a:gd name="T38" fmla="*/ 16 w 133"/>
                <a:gd name="T39" fmla="*/ 24 h 94"/>
                <a:gd name="T40" fmla="*/ 18 w 133"/>
                <a:gd name="T41" fmla="*/ 37 h 94"/>
                <a:gd name="T42" fmla="*/ 12 w 133"/>
                <a:gd name="T43" fmla="*/ 42 h 94"/>
                <a:gd name="T44" fmla="*/ 8 w 133"/>
                <a:gd name="T45" fmla="*/ 48 h 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94">
                  <a:moveTo>
                    <a:pt x="8" y="48"/>
                  </a:moveTo>
                  <a:cubicBezTo>
                    <a:pt x="16" y="52"/>
                    <a:pt x="11" y="57"/>
                    <a:pt x="19" y="60"/>
                  </a:cubicBezTo>
                  <a:cubicBezTo>
                    <a:pt x="27" y="64"/>
                    <a:pt x="50" y="56"/>
                    <a:pt x="52" y="61"/>
                  </a:cubicBezTo>
                  <a:cubicBezTo>
                    <a:pt x="54" y="67"/>
                    <a:pt x="29" y="67"/>
                    <a:pt x="32" y="71"/>
                  </a:cubicBezTo>
                  <a:cubicBezTo>
                    <a:pt x="36" y="74"/>
                    <a:pt x="50" y="80"/>
                    <a:pt x="48" y="83"/>
                  </a:cubicBezTo>
                  <a:cubicBezTo>
                    <a:pt x="46" y="86"/>
                    <a:pt x="72" y="94"/>
                    <a:pt x="75" y="90"/>
                  </a:cubicBezTo>
                  <a:cubicBezTo>
                    <a:pt x="77" y="86"/>
                    <a:pt x="84" y="87"/>
                    <a:pt x="91" y="90"/>
                  </a:cubicBezTo>
                  <a:cubicBezTo>
                    <a:pt x="97" y="92"/>
                    <a:pt x="98" y="74"/>
                    <a:pt x="102" y="77"/>
                  </a:cubicBezTo>
                  <a:cubicBezTo>
                    <a:pt x="107" y="80"/>
                    <a:pt x="106" y="71"/>
                    <a:pt x="114" y="68"/>
                  </a:cubicBezTo>
                  <a:cubicBezTo>
                    <a:pt x="121" y="65"/>
                    <a:pt x="132" y="65"/>
                    <a:pt x="133" y="61"/>
                  </a:cubicBezTo>
                  <a:cubicBezTo>
                    <a:pt x="133" y="59"/>
                    <a:pt x="131" y="55"/>
                    <a:pt x="122" y="56"/>
                  </a:cubicBezTo>
                  <a:cubicBezTo>
                    <a:pt x="113" y="57"/>
                    <a:pt x="107" y="54"/>
                    <a:pt x="111" y="49"/>
                  </a:cubicBezTo>
                  <a:cubicBezTo>
                    <a:pt x="115" y="44"/>
                    <a:pt x="101" y="42"/>
                    <a:pt x="106" y="38"/>
                  </a:cubicBezTo>
                  <a:cubicBezTo>
                    <a:pt x="111" y="34"/>
                    <a:pt x="96" y="30"/>
                    <a:pt x="98" y="36"/>
                  </a:cubicBezTo>
                  <a:cubicBezTo>
                    <a:pt x="99" y="42"/>
                    <a:pt x="89" y="37"/>
                    <a:pt x="87" y="31"/>
                  </a:cubicBezTo>
                  <a:cubicBezTo>
                    <a:pt x="86" y="26"/>
                    <a:pt x="65" y="24"/>
                    <a:pt x="52" y="12"/>
                  </a:cubicBezTo>
                  <a:cubicBezTo>
                    <a:pt x="38" y="0"/>
                    <a:pt x="24" y="8"/>
                    <a:pt x="32" y="9"/>
                  </a:cubicBezTo>
                  <a:cubicBezTo>
                    <a:pt x="40" y="11"/>
                    <a:pt x="40" y="15"/>
                    <a:pt x="33" y="14"/>
                  </a:cubicBezTo>
                  <a:cubicBezTo>
                    <a:pt x="27" y="14"/>
                    <a:pt x="15" y="15"/>
                    <a:pt x="26" y="19"/>
                  </a:cubicBezTo>
                  <a:cubicBezTo>
                    <a:pt x="36" y="23"/>
                    <a:pt x="25" y="24"/>
                    <a:pt x="16" y="24"/>
                  </a:cubicBezTo>
                  <a:cubicBezTo>
                    <a:pt x="8" y="24"/>
                    <a:pt x="7" y="35"/>
                    <a:pt x="18" y="37"/>
                  </a:cubicBezTo>
                  <a:cubicBezTo>
                    <a:pt x="29" y="38"/>
                    <a:pt x="21" y="45"/>
                    <a:pt x="12" y="42"/>
                  </a:cubicBezTo>
                  <a:cubicBezTo>
                    <a:pt x="3" y="40"/>
                    <a:pt x="0" y="44"/>
                    <a:pt x="8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40" name="Freeform 2189"/>
            <p:cNvSpPr/>
            <p:nvPr/>
          </p:nvSpPr>
          <p:spPr bwMode="auto">
            <a:xfrm>
              <a:off x="2380785" y="2128345"/>
              <a:ext cx="70618" cy="30573"/>
            </a:xfrm>
            <a:custGeom>
              <a:gdLst>
                <a:gd name="T0" fmla="*/ 39 w 40"/>
                <a:gd name="T1" fmla="*/ 3 h 17"/>
                <a:gd name="T2" fmla="*/ 6 w 40"/>
                <a:gd name="T3" fmla="*/ 9 h 17"/>
                <a:gd name="T4" fmla="*/ 39 w 40"/>
                <a:gd name="T5" fmla="*/ 3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7">
                  <a:moveTo>
                    <a:pt x="39" y="3"/>
                  </a:moveTo>
                  <a:cubicBezTo>
                    <a:pt x="38" y="0"/>
                    <a:pt x="0" y="5"/>
                    <a:pt x="6" y="9"/>
                  </a:cubicBezTo>
                  <a:cubicBezTo>
                    <a:pt x="16" y="17"/>
                    <a:pt x="40" y="6"/>
                    <a:pt x="3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41" name="Freeform 2190"/>
            <p:cNvSpPr/>
            <p:nvPr/>
          </p:nvSpPr>
          <p:spPr bwMode="auto">
            <a:xfrm>
              <a:off x="2191230" y="2122949"/>
              <a:ext cx="39026" cy="44961"/>
            </a:xfrm>
            <a:custGeom>
              <a:gdLst>
                <a:gd name="T0" fmla="*/ 18 w 22"/>
                <a:gd name="T1" fmla="*/ 21 h 27"/>
                <a:gd name="T2" fmla="*/ 1 w 22"/>
                <a:gd name="T3" fmla="*/ 8 h 27"/>
                <a:gd name="T4" fmla="*/ 18 w 22"/>
                <a:gd name="T5" fmla="*/ 21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18" y="21"/>
                  </a:moveTo>
                  <a:cubicBezTo>
                    <a:pt x="22" y="16"/>
                    <a:pt x="2" y="0"/>
                    <a:pt x="1" y="8"/>
                  </a:cubicBezTo>
                  <a:cubicBezTo>
                    <a:pt x="0" y="15"/>
                    <a:pt x="14" y="27"/>
                    <a:pt x="1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42" name="Freeform 2191"/>
            <p:cNvSpPr/>
            <p:nvPr/>
          </p:nvSpPr>
          <p:spPr bwMode="auto">
            <a:xfrm>
              <a:off x="2345475" y="2081585"/>
              <a:ext cx="78052" cy="48557"/>
            </a:xfrm>
            <a:custGeom>
              <a:gdLst>
                <a:gd name="T0" fmla="*/ 17 w 44"/>
                <a:gd name="T1" fmla="*/ 29 h 29"/>
                <a:gd name="T2" fmla="*/ 37 w 44"/>
                <a:gd name="T3" fmla="*/ 25 h 29"/>
                <a:gd name="T4" fmla="*/ 38 w 44"/>
                <a:gd name="T5" fmla="*/ 17 h 29"/>
                <a:gd name="T6" fmla="*/ 26 w 44"/>
                <a:gd name="T7" fmla="*/ 12 h 29"/>
                <a:gd name="T8" fmla="*/ 3 w 44"/>
                <a:gd name="T9" fmla="*/ 5 h 29"/>
                <a:gd name="T10" fmla="*/ 17 w 44"/>
                <a:gd name="T11" fmla="*/ 29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8">
                  <a:moveTo>
                    <a:pt x="17" y="29"/>
                  </a:moveTo>
                  <a:cubicBezTo>
                    <a:pt x="25" y="29"/>
                    <a:pt x="31" y="28"/>
                    <a:pt x="37" y="25"/>
                  </a:cubicBezTo>
                  <a:cubicBezTo>
                    <a:pt x="44" y="23"/>
                    <a:pt x="34" y="23"/>
                    <a:pt x="38" y="17"/>
                  </a:cubicBezTo>
                  <a:cubicBezTo>
                    <a:pt x="43" y="11"/>
                    <a:pt x="27" y="10"/>
                    <a:pt x="26" y="12"/>
                  </a:cubicBezTo>
                  <a:cubicBezTo>
                    <a:pt x="25" y="14"/>
                    <a:pt x="6" y="0"/>
                    <a:pt x="3" y="5"/>
                  </a:cubicBezTo>
                  <a:cubicBezTo>
                    <a:pt x="0" y="9"/>
                    <a:pt x="10" y="29"/>
                    <a:pt x="1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43" name="Freeform 2192"/>
            <p:cNvSpPr/>
            <p:nvPr/>
          </p:nvSpPr>
          <p:spPr bwMode="auto">
            <a:xfrm>
              <a:off x="2479279" y="2133740"/>
              <a:ext cx="52035" cy="28775"/>
            </a:xfrm>
            <a:custGeom>
              <a:gdLst>
                <a:gd name="T0" fmla="*/ 20 w 29"/>
                <a:gd name="T1" fmla="*/ 4 h 16"/>
                <a:gd name="T2" fmla="*/ 9 w 29"/>
                <a:gd name="T3" fmla="*/ 13 h 16"/>
                <a:gd name="T4" fmla="*/ 20 w 29"/>
                <a:gd name="T5" fmla="*/ 4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16">
                  <a:moveTo>
                    <a:pt x="20" y="4"/>
                  </a:moveTo>
                  <a:cubicBezTo>
                    <a:pt x="11" y="0"/>
                    <a:pt x="0" y="9"/>
                    <a:pt x="9" y="13"/>
                  </a:cubicBezTo>
                  <a:cubicBezTo>
                    <a:pt x="17" y="16"/>
                    <a:pt x="29" y="9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44" name="Freeform 2193"/>
            <p:cNvSpPr/>
            <p:nvPr/>
          </p:nvSpPr>
          <p:spPr bwMode="auto">
            <a:xfrm>
              <a:off x="2193089" y="2061803"/>
              <a:ext cx="146812" cy="73736"/>
            </a:xfrm>
            <a:custGeom>
              <a:gdLst>
                <a:gd name="T0" fmla="*/ 14 w 82"/>
                <a:gd name="T1" fmla="*/ 14 h 43"/>
                <a:gd name="T2" fmla="*/ 29 w 82"/>
                <a:gd name="T3" fmla="*/ 21 h 43"/>
                <a:gd name="T4" fmla="*/ 11 w 82"/>
                <a:gd name="T5" fmla="*/ 24 h 43"/>
                <a:gd name="T6" fmla="*/ 25 w 82"/>
                <a:gd name="T7" fmla="*/ 28 h 43"/>
                <a:gd name="T8" fmla="*/ 55 w 82"/>
                <a:gd name="T9" fmla="*/ 34 h 43"/>
                <a:gd name="T10" fmla="*/ 76 w 82"/>
                <a:gd name="T11" fmla="*/ 36 h 43"/>
                <a:gd name="T12" fmla="*/ 72 w 82"/>
                <a:gd name="T13" fmla="*/ 24 h 43"/>
                <a:gd name="T14" fmla="*/ 58 w 82"/>
                <a:gd name="T15" fmla="*/ 16 h 43"/>
                <a:gd name="T16" fmla="*/ 46 w 82"/>
                <a:gd name="T17" fmla="*/ 8 h 43"/>
                <a:gd name="T18" fmla="*/ 39 w 82"/>
                <a:gd name="T19" fmla="*/ 7 h 43"/>
                <a:gd name="T20" fmla="*/ 6 w 82"/>
                <a:gd name="T21" fmla="*/ 2 h 43"/>
                <a:gd name="T22" fmla="*/ 14 w 82"/>
                <a:gd name="T23" fmla="*/ 14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43">
                  <a:moveTo>
                    <a:pt x="14" y="14"/>
                  </a:moveTo>
                  <a:cubicBezTo>
                    <a:pt x="20" y="10"/>
                    <a:pt x="31" y="17"/>
                    <a:pt x="29" y="21"/>
                  </a:cubicBezTo>
                  <a:cubicBezTo>
                    <a:pt x="27" y="26"/>
                    <a:pt x="10" y="21"/>
                    <a:pt x="11" y="24"/>
                  </a:cubicBezTo>
                  <a:cubicBezTo>
                    <a:pt x="11" y="26"/>
                    <a:pt x="13" y="32"/>
                    <a:pt x="25" y="28"/>
                  </a:cubicBezTo>
                  <a:cubicBezTo>
                    <a:pt x="37" y="25"/>
                    <a:pt x="47" y="27"/>
                    <a:pt x="55" y="34"/>
                  </a:cubicBezTo>
                  <a:cubicBezTo>
                    <a:pt x="63" y="40"/>
                    <a:pt x="71" y="43"/>
                    <a:pt x="76" y="36"/>
                  </a:cubicBezTo>
                  <a:cubicBezTo>
                    <a:pt x="82" y="30"/>
                    <a:pt x="69" y="29"/>
                    <a:pt x="72" y="24"/>
                  </a:cubicBezTo>
                  <a:cubicBezTo>
                    <a:pt x="74" y="19"/>
                    <a:pt x="64" y="16"/>
                    <a:pt x="58" y="16"/>
                  </a:cubicBezTo>
                  <a:cubicBezTo>
                    <a:pt x="53" y="16"/>
                    <a:pt x="51" y="6"/>
                    <a:pt x="46" y="8"/>
                  </a:cubicBezTo>
                  <a:cubicBezTo>
                    <a:pt x="42" y="10"/>
                    <a:pt x="39" y="13"/>
                    <a:pt x="39" y="7"/>
                  </a:cubicBezTo>
                  <a:cubicBezTo>
                    <a:pt x="39" y="0"/>
                    <a:pt x="13" y="0"/>
                    <a:pt x="6" y="2"/>
                  </a:cubicBezTo>
                  <a:cubicBezTo>
                    <a:pt x="0" y="5"/>
                    <a:pt x="8" y="18"/>
                    <a:pt x="1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45" name="Freeform 2194"/>
            <p:cNvSpPr/>
            <p:nvPr/>
          </p:nvSpPr>
          <p:spPr bwMode="auto">
            <a:xfrm>
              <a:off x="2691133" y="2283009"/>
              <a:ext cx="94777" cy="53953"/>
            </a:xfrm>
            <a:custGeom>
              <a:gdLst>
                <a:gd name="T0" fmla="*/ 3 w 54"/>
                <a:gd name="T1" fmla="*/ 7 h 31"/>
                <a:gd name="T2" fmla="*/ 10 w 54"/>
                <a:gd name="T3" fmla="*/ 21 h 31"/>
                <a:gd name="T4" fmla="*/ 27 w 54"/>
                <a:gd name="T5" fmla="*/ 26 h 31"/>
                <a:gd name="T6" fmla="*/ 54 w 54"/>
                <a:gd name="T7" fmla="*/ 22 h 31"/>
                <a:gd name="T8" fmla="*/ 26 w 54"/>
                <a:gd name="T9" fmla="*/ 8 h 31"/>
                <a:gd name="T10" fmla="*/ 3 w 54"/>
                <a:gd name="T11" fmla="*/ 7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1">
                  <a:moveTo>
                    <a:pt x="3" y="7"/>
                  </a:moveTo>
                  <a:cubicBezTo>
                    <a:pt x="0" y="13"/>
                    <a:pt x="10" y="13"/>
                    <a:pt x="10" y="21"/>
                  </a:cubicBezTo>
                  <a:cubicBezTo>
                    <a:pt x="11" y="28"/>
                    <a:pt x="20" y="31"/>
                    <a:pt x="27" y="26"/>
                  </a:cubicBezTo>
                  <a:cubicBezTo>
                    <a:pt x="34" y="22"/>
                    <a:pt x="54" y="28"/>
                    <a:pt x="54" y="22"/>
                  </a:cubicBezTo>
                  <a:cubicBezTo>
                    <a:pt x="54" y="16"/>
                    <a:pt x="33" y="6"/>
                    <a:pt x="26" y="8"/>
                  </a:cubicBezTo>
                  <a:cubicBezTo>
                    <a:pt x="18" y="9"/>
                    <a:pt x="6" y="0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46" name="Freeform 2195"/>
            <p:cNvSpPr/>
            <p:nvPr/>
          </p:nvSpPr>
          <p:spPr bwMode="auto">
            <a:xfrm>
              <a:off x="1919908" y="2196685"/>
              <a:ext cx="40885" cy="28775"/>
            </a:xfrm>
            <a:custGeom>
              <a:gdLst>
                <a:gd name="T0" fmla="*/ 5 w 23"/>
                <a:gd name="T1" fmla="*/ 16 h 17"/>
                <a:gd name="T2" fmla="*/ 22 w 23"/>
                <a:gd name="T3" fmla="*/ 5 h 17"/>
                <a:gd name="T4" fmla="*/ 5 w 23"/>
                <a:gd name="T5" fmla="*/ 16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7">
                  <a:moveTo>
                    <a:pt x="5" y="16"/>
                  </a:moveTo>
                  <a:cubicBezTo>
                    <a:pt x="14" y="17"/>
                    <a:pt x="23" y="9"/>
                    <a:pt x="22" y="5"/>
                  </a:cubicBezTo>
                  <a:cubicBezTo>
                    <a:pt x="22" y="0"/>
                    <a:pt x="0" y="16"/>
                    <a:pt x="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47" name="Freeform 2196"/>
            <p:cNvSpPr/>
            <p:nvPr/>
          </p:nvSpPr>
          <p:spPr bwMode="auto">
            <a:xfrm>
              <a:off x="2704141" y="2678665"/>
              <a:ext cx="31593" cy="23379"/>
            </a:xfrm>
            <a:custGeom>
              <a:gdLst>
                <a:gd name="T0" fmla="*/ 8 w 18"/>
                <a:gd name="T1" fmla="*/ 13 h 14"/>
                <a:gd name="T2" fmla="*/ 9 w 18"/>
                <a:gd name="T3" fmla="*/ 1 h 14"/>
                <a:gd name="T4" fmla="*/ 8 w 18"/>
                <a:gd name="T5" fmla="*/ 13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4">
                  <a:moveTo>
                    <a:pt x="8" y="13"/>
                  </a:moveTo>
                  <a:cubicBezTo>
                    <a:pt x="11" y="13"/>
                    <a:pt x="18" y="0"/>
                    <a:pt x="9" y="1"/>
                  </a:cubicBezTo>
                  <a:cubicBezTo>
                    <a:pt x="0" y="1"/>
                    <a:pt x="2" y="14"/>
                    <a:pt x="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48" name="Freeform 2197"/>
            <p:cNvSpPr>
              <a:spLocks noEditPoints="1"/>
            </p:cNvSpPr>
            <p:nvPr/>
          </p:nvSpPr>
          <p:spPr bwMode="auto">
            <a:xfrm>
              <a:off x="1488764" y="2277614"/>
              <a:ext cx="1718998" cy="931589"/>
            </a:xfrm>
            <a:custGeom>
              <a:gdLst>
                <a:gd name="T0" fmla="*/ 537 w 969"/>
                <a:gd name="T1" fmla="*/ 453 h 543"/>
                <a:gd name="T2" fmla="*/ 569 w 969"/>
                <a:gd name="T3" fmla="*/ 458 h 543"/>
                <a:gd name="T4" fmla="*/ 640 w 969"/>
                <a:gd name="T5" fmla="*/ 482 h 543"/>
                <a:gd name="T6" fmla="*/ 670 w 969"/>
                <a:gd name="T7" fmla="*/ 518 h 543"/>
                <a:gd name="T8" fmla="*/ 698 w 969"/>
                <a:gd name="T9" fmla="*/ 535 h 543"/>
                <a:gd name="T10" fmla="*/ 731 w 969"/>
                <a:gd name="T11" fmla="*/ 516 h 543"/>
                <a:gd name="T12" fmla="*/ 831 w 969"/>
                <a:gd name="T13" fmla="*/ 475 h 543"/>
                <a:gd name="T14" fmla="*/ 875 w 969"/>
                <a:gd name="T15" fmla="*/ 501 h 543"/>
                <a:gd name="T16" fmla="*/ 904 w 969"/>
                <a:gd name="T17" fmla="*/ 498 h 543"/>
                <a:gd name="T18" fmla="*/ 876 w 969"/>
                <a:gd name="T19" fmla="*/ 493 h 543"/>
                <a:gd name="T20" fmla="*/ 794 w 969"/>
                <a:gd name="T21" fmla="*/ 478 h 543"/>
                <a:gd name="T22" fmla="*/ 933 w 969"/>
                <a:gd name="T23" fmla="*/ 416 h 543"/>
                <a:gd name="T24" fmla="*/ 949 w 969"/>
                <a:gd name="T25" fmla="*/ 380 h 543"/>
                <a:gd name="T26" fmla="*/ 947 w 969"/>
                <a:gd name="T27" fmla="*/ 365 h 543"/>
                <a:gd name="T28" fmla="*/ 902 w 969"/>
                <a:gd name="T29" fmla="*/ 325 h 543"/>
                <a:gd name="T30" fmla="*/ 867 w 969"/>
                <a:gd name="T31" fmla="*/ 268 h 543"/>
                <a:gd name="T32" fmla="*/ 831 w 969"/>
                <a:gd name="T33" fmla="*/ 304 h 543"/>
                <a:gd name="T34" fmla="*/ 804 w 969"/>
                <a:gd name="T35" fmla="*/ 259 h 543"/>
                <a:gd name="T36" fmla="*/ 750 w 969"/>
                <a:gd name="T37" fmla="*/ 237 h 543"/>
                <a:gd name="T38" fmla="*/ 712 w 969"/>
                <a:gd name="T39" fmla="*/ 259 h 543"/>
                <a:gd name="T40" fmla="*/ 728 w 969"/>
                <a:gd name="T41" fmla="*/ 338 h 543"/>
                <a:gd name="T42" fmla="*/ 705 w 969"/>
                <a:gd name="T43" fmla="*/ 410 h 543"/>
                <a:gd name="T44" fmla="*/ 663 w 969"/>
                <a:gd name="T45" fmla="*/ 370 h 543"/>
                <a:gd name="T46" fmla="*/ 592 w 969"/>
                <a:gd name="T47" fmla="*/ 329 h 543"/>
                <a:gd name="T48" fmla="*/ 524 w 969"/>
                <a:gd name="T49" fmla="*/ 293 h 543"/>
                <a:gd name="T50" fmla="*/ 556 w 969"/>
                <a:gd name="T51" fmla="*/ 226 h 543"/>
                <a:gd name="T52" fmla="*/ 594 w 969"/>
                <a:gd name="T53" fmla="*/ 203 h 543"/>
                <a:gd name="T54" fmla="*/ 615 w 969"/>
                <a:gd name="T55" fmla="*/ 161 h 543"/>
                <a:gd name="T56" fmla="*/ 656 w 969"/>
                <a:gd name="T57" fmla="*/ 157 h 543"/>
                <a:gd name="T58" fmla="*/ 672 w 969"/>
                <a:gd name="T59" fmla="*/ 109 h 543"/>
                <a:gd name="T60" fmla="*/ 632 w 969"/>
                <a:gd name="T61" fmla="*/ 115 h 543"/>
                <a:gd name="T62" fmla="*/ 603 w 969"/>
                <a:gd name="T63" fmla="*/ 140 h 543"/>
                <a:gd name="T64" fmla="*/ 573 w 969"/>
                <a:gd name="T65" fmla="*/ 123 h 543"/>
                <a:gd name="T66" fmla="*/ 560 w 969"/>
                <a:gd name="T67" fmla="*/ 86 h 543"/>
                <a:gd name="T68" fmla="*/ 537 w 969"/>
                <a:gd name="T69" fmla="*/ 34 h 543"/>
                <a:gd name="T70" fmla="*/ 520 w 969"/>
                <a:gd name="T71" fmla="*/ 11 h 543"/>
                <a:gd name="T72" fmla="*/ 507 w 969"/>
                <a:gd name="T73" fmla="*/ 61 h 543"/>
                <a:gd name="T74" fmla="*/ 532 w 969"/>
                <a:gd name="T75" fmla="*/ 110 h 543"/>
                <a:gd name="T76" fmla="*/ 507 w 969"/>
                <a:gd name="T77" fmla="*/ 125 h 543"/>
                <a:gd name="T78" fmla="*/ 516 w 969"/>
                <a:gd name="T79" fmla="*/ 102 h 543"/>
                <a:gd name="T80" fmla="*/ 485 w 969"/>
                <a:gd name="T81" fmla="*/ 122 h 543"/>
                <a:gd name="T82" fmla="*/ 408 w 969"/>
                <a:gd name="T83" fmla="*/ 122 h 543"/>
                <a:gd name="T84" fmla="*/ 379 w 969"/>
                <a:gd name="T85" fmla="*/ 128 h 543"/>
                <a:gd name="T86" fmla="*/ 346 w 969"/>
                <a:gd name="T87" fmla="*/ 132 h 543"/>
                <a:gd name="T88" fmla="*/ 249 w 969"/>
                <a:gd name="T89" fmla="*/ 104 h 543"/>
                <a:gd name="T90" fmla="*/ 153 w 969"/>
                <a:gd name="T91" fmla="*/ 80 h 543"/>
                <a:gd name="T92" fmla="*/ 87 w 969"/>
                <a:gd name="T93" fmla="*/ 116 h 543"/>
                <a:gd name="T94" fmla="*/ 82 w 969"/>
                <a:gd name="T95" fmla="*/ 102 h 543"/>
                <a:gd name="T96" fmla="*/ 19 w 969"/>
                <a:gd name="T97" fmla="*/ 99 h 543"/>
                <a:gd name="T98" fmla="*/ 17 w 969"/>
                <a:gd name="T99" fmla="*/ 267 h 543"/>
                <a:gd name="T100" fmla="*/ 45 w 969"/>
                <a:gd name="T101" fmla="*/ 288 h 543"/>
                <a:gd name="T102" fmla="*/ 113 w 969"/>
                <a:gd name="T103" fmla="*/ 334 h 543"/>
                <a:gd name="T104" fmla="*/ 122 w 969"/>
                <a:gd name="T105" fmla="*/ 369 h 543"/>
                <a:gd name="T106" fmla="*/ 148 w 969"/>
                <a:gd name="T107" fmla="*/ 403 h 543"/>
                <a:gd name="T108" fmla="*/ 192 w 969"/>
                <a:gd name="T109" fmla="*/ 436 h 543"/>
                <a:gd name="T110" fmla="*/ 241 w 969"/>
                <a:gd name="T111" fmla="*/ 177 h 543"/>
                <a:gd name="T112" fmla="*/ 210 w 969"/>
                <a:gd name="T113" fmla="*/ 176 h 543"/>
                <a:gd name="T114" fmla="*/ 239 w 969"/>
                <a:gd name="T115" fmla="*/ 162 h 543"/>
                <a:gd name="T116" fmla="*/ 285 w 969"/>
                <a:gd name="T117" fmla="*/ 252 h 543"/>
                <a:gd name="T118" fmla="*/ 501 w 969"/>
                <a:gd name="T119" fmla="*/ 426 h 5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9" h="543">
                  <a:moveTo>
                    <a:pt x="521" y="441"/>
                  </a:moveTo>
                  <a:cubicBezTo>
                    <a:pt x="522" y="441"/>
                    <a:pt x="523" y="441"/>
                    <a:pt x="524" y="442"/>
                  </a:cubicBezTo>
                  <a:cubicBezTo>
                    <a:pt x="526" y="443"/>
                    <a:pt x="526" y="446"/>
                    <a:pt x="526" y="448"/>
                  </a:cubicBezTo>
                  <a:cubicBezTo>
                    <a:pt x="527" y="449"/>
                    <a:pt x="527" y="450"/>
                    <a:pt x="528" y="450"/>
                  </a:cubicBezTo>
                  <a:cubicBezTo>
                    <a:pt x="529" y="451"/>
                    <a:pt x="531" y="451"/>
                    <a:pt x="532" y="452"/>
                  </a:cubicBezTo>
                  <a:cubicBezTo>
                    <a:pt x="533" y="453"/>
                    <a:pt x="535" y="453"/>
                    <a:pt x="536" y="453"/>
                  </a:cubicBezTo>
                  <a:cubicBezTo>
                    <a:pt x="536" y="453"/>
                    <a:pt x="537" y="453"/>
                    <a:pt x="537" y="453"/>
                  </a:cubicBezTo>
                  <a:cubicBezTo>
                    <a:pt x="538" y="452"/>
                    <a:pt x="540" y="451"/>
                    <a:pt x="542" y="451"/>
                  </a:cubicBezTo>
                  <a:cubicBezTo>
                    <a:pt x="545" y="451"/>
                    <a:pt x="547" y="452"/>
                    <a:pt x="549" y="454"/>
                  </a:cubicBezTo>
                  <a:cubicBezTo>
                    <a:pt x="550" y="456"/>
                    <a:pt x="551" y="456"/>
                    <a:pt x="552" y="456"/>
                  </a:cubicBezTo>
                  <a:cubicBezTo>
                    <a:pt x="554" y="456"/>
                    <a:pt x="554" y="456"/>
                    <a:pt x="554" y="456"/>
                  </a:cubicBezTo>
                  <a:cubicBezTo>
                    <a:pt x="555" y="456"/>
                    <a:pt x="557" y="456"/>
                    <a:pt x="558" y="458"/>
                  </a:cubicBezTo>
                  <a:cubicBezTo>
                    <a:pt x="560" y="461"/>
                    <a:pt x="563" y="462"/>
                    <a:pt x="565" y="460"/>
                  </a:cubicBezTo>
                  <a:cubicBezTo>
                    <a:pt x="566" y="458"/>
                    <a:pt x="567" y="458"/>
                    <a:pt x="569" y="458"/>
                  </a:cubicBezTo>
                  <a:cubicBezTo>
                    <a:pt x="573" y="458"/>
                    <a:pt x="579" y="460"/>
                    <a:pt x="582" y="461"/>
                  </a:cubicBezTo>
                  <a:cubicBezTo>
                    <a:pt x="584" y="462"/>
                    <a:pt x="584" y="462"/>
                    <a:pt x="584" y="462"/>
                  </a:cubicBezTo>
                  <a:cubicBezTo>
                    <a:pt x="589" y="457"/>
                    <a:pt x="593" y="449"/>
                    <a:pt x="597" y="449"/>
                  </a:cubicBezTo>
                  <a:cubicBezTo>
                    <a:pt x="603" y="449"/>
                    <a:pt x="620" y="451"/>
                    <a:pt x="621" y="459"/>
                  </a:cubicBezTo>
                  <a:cubicBezTo>
                    <a:pt x="622" y="468"/>
                    <a:pt x="632" y="460"/>
                    <a:pt x="633" y="468"/>
                  </a:cubicBezTo>
                  <a:cubicBezTo>
                    <a:pt x="634" y="473"/>
                    <a:pt x="638" y="478"/>
                    <a:pt x="639" y="481"/>
                  </a:cubicBezTo>
                  <a:cubicBezTo>
                    <a:pt x="640" y="482"/>
                    <a:pt x="640" y="482"/>
                    <a:pt x="640" y="482"/>
                  </a:cubicBezTo>
                  <a:cubicBezTo>
                    <a:pt x="643" y="484"/>
                    <a:pt x="645" y="485"/>
                    <a:pt x="647" y="487"/>
                  </a:cubicBezTo>
                  <a:cubicBezTo>
                    <a:pt x="648" y="488"/>
                    <a:pt x="648" y="488"/>
                    <a:pt x="648" y="488"/>
                  </a:cubicBezTo>
                  <a:cubicBezTo>
                    <a:pt x="652" y="488"/>
                    <a:pt x="659" y="489"/>
                    <a:pt x="663" y="490"/>
                  </a:cubicBezTo>
                  <a:cubicBezTo>
                    <a:pt x="670" y="493"/>
                    <a:pt x="680" y="487"/>
                    <a:pt x="684" y="496"/>
                  </a:cubicBezTo>
                  <a:cubicBezTo>
                    <a:pt x="687" y="504"/>
                    <a:pt x="696" y="511"/>
                    <a:pt x="688" y="511"/>
                  </a:cubicBezTo>
                  <a:cubicBezTo>
                    <a:pt x="681" y="512"/>
                    <a:pt x="673" y="503"/>
                    <a:pt x="673" y="508"/>
                  </a:cubicBezTo>
                  <a:cubicBezTo>
                    <a:pt x="674" y="513"/>
                    <a:pt x="670" y="510"/>
                    <a:pt x="670" y="518"/>
                  </a:cubicBezTo>
                  <a:cubicBezTo>
                    <a:pt x="670" y="524"/>
                    <a:pt x="667" y="532"/>
                    <a:pt x="664" y="535"/>
                  </a:cubicBezTo>
                  <a:cubicBezTo>
                    <a:pt x="664" y="536"/>
                    <a:pt x="664" y="536"/>
                    <a:pt x="664" y="536"/>
                  </a:cubicBezTo>
                  <a:cubicBezTo>
                    <a:pt x="663" y="538"/>
                    <a:pt x="663" y="541"/>
                    <a:pt x="665" y="543"/>
                  </a:cubicBezTo>
                  <a:cubicBezTo>
                    <a:pt x="665" y="543"/>
                    <a:pt x="665" y="543"/>
                    <a:pt x="665" y="543"/>
                  </a:cubicBezTo>
                  <a:cubicBezTo>
                    <a:pt x="669" y="540"/>
                    <a:pt x="673" y="537"/>
                    <a:pt x="677" y="537"/>
                  </a:cubicBezTo>
                  <a:cubicBezTo>
                    <a:pt x="685" y="537"/>
                    <a:pt x="687" y="542"/>
                    <a:pt x="692" y="538"/>
                  </a:cubicBezTo>
                  <a:cubicBezTo>
                    <a:pt x="696" y="536"/>
                    <a:pt x="697" y="534"/>
                    <a:pt x="698" y="535"/>
                  </a:cubicBezTo>
                  <a:cubicBezTo>
                    <a:pt x="700" y="534"/>
                    <a:pt x="700" y="534"/>
                    <a:pt x="700" y="534"/>
                  </a:cubicBezTo>
                  <a:cubicBezTo>
                    <a:pt x="700" y="534"/>
                    <a:pt x="700" y="532"/>
                    <a:pt x="700" y="530"/>
                  </a:cubicBezTo>
                  <a:cubicBezTo>
                    <a:pt x="699" y="530"/>
                    <a:pt x="699" y="530"/>
                    <a:pt x="699" y="530"/>
                  </a:cubicBezTo>
                  <a:cubicBezTo>
                    <a:pt x="696" y="531"/>
                    <a:pt x="695" y="530"/>
                    <a:pt x="693" y="527"/>
                  </a:cubicBezTo>
                  <a:cubicBezTo>
                    <a:pt x="691" y="522"/>
                    <a:pt x="708" y="517"/>
                    <a:pt x="716" y="518"/>
                  </a:cubicBezTo>
                  <a:cubicBezTo>
                    <a:pt x="723" y="519"/>
                    <a:pt x="727" y="516"/>
                    <a:pt x="730" y="516"/>
                  </a:cubicBezTo>
                  <a:cubicBezTo>
                    <a:pt x="731" y="516"/>
                    <a:pt x="731" y="516"/>
                    <a:pt x="731" y="516"/>
                  </a:cubicBezTo>
                  <a:cubicBezTo>
                    <a:pt x="744" y="504"/>
                    <a:pt x="746" y="504"/>
                    <a:pt x="747" y="504"/>
                  </a:cubicBezTo>
                  <a:cubicBezTo>
                    <a:pt x="750" y="504"/>
                    <a:pt x="781" y="504"/>
                    <a:pt x="785" y="504"/>
                  </a:cubicBezTo>
                  <a:cubicBezTo>
                    <a:pt x="789" y="501"/>
                    <a:pt x="797" y="495"/>
                    <a:pt x="798" y="490"/>
                  </a:cubicBezTo>
                  <a:cubicBezTo>
                    <a:pt x="799" y="485"/>
                    <a:pt x="806" y="468"/>
                    <a:pt x="813" y="468"/>
                  </a:cubicBezTo>
                  <a:cubicBezTo>
                    <a:pt x="814" y="468"/>
                    <a:pt x="815" y="469"/>
                    <a:pt x="815" y="469"/>
                  </a:cubicBezTo>
                  <a:cubicBezTo>
                    <a:pt x="817" y="471"/>
                    <a:pt x="820" y="471"/>
                    <a:pt x="823" y="471"/>
                  </a:cubicBezTo>
                  <a:cubicBezTo>
                    <a:pt x="827" y="471"/>
                    <a:pt x="831" y="472"/>
                    <a:pt x="831" y="475"/>
                  </a:cubicBezTo>
                  <a:cubicBezTo>
                    <a:pt x="831" y="476"/>
                    <a:pt x="831" y="476"/>
                    <a:pt x="831" y="478"/>
                  </a:cubicBezTo>
                  <a:cubicBezTo>
                    <a:pt x="831" y="482"/>
                    <a:pt x="830" y="492"/>
                    <a:pt x="840" y="505"/>
                  </a:cubicBezTo>
                  <a:cubicBezTo>
                    <a:pt x="840" y="506"/>
                    <a:pt x="840" y="506"/>
                    <a:pt x="840" y="506"/>
                  </a:cubicBezTo>
                  <a:cubicBezTo>
                    <a:pt x="844" y="503"/>
                    <a:pt x="848" y="502"/>
                    <a:pt x="850" y="502"/>
                  </a:cubicBezTo>
                  <a:cubicBezTo>
                    <a:pt x="855" y="502"/>
                    <a:pt x="862" y="496"/>
                    <a:pt x="864" y="492"/>
                  </a:cubicBezTo>
                  <a:cubicBezTo>
                    <a:pt x="866" y="488"/>
                    <a:pt x="868" y="496"/>
                    <a:pt x="864" y="497"/>
                  </a:cubicBezTo>
                  <a:cubicBezTo>
                    <a:pt x="860" y="498"/>
                    <a:pt x="868" y="501"/>
                    <a:pt x="875" y="501"/>
                  </a:cubicBezTo>
                  <a:cubicBezTo>
                    <a:pt x="882" y="501"/>
                    <a:pt x="871" y="503"/>
                    <a:pt x="866" y="503"/>
                  </a:cubicBezTo>
                  <a:cubicBezTo>
                    <a:pt x="861" y="503"/>
                    <a:pt x="859" y="504"/>
                    <a:pt x="852" y="511"/>
                  </a:cubicBezTo>
                  <a:cubicBezTo>
                    <a:pt x="845" y="518"/>
                    <a:pt x="846" y="520"/>
                    <a:pt x="850" y="523"/>
                  </a:cubicBezTo>
                  <a:cubicBezTo>
                    <a:pt x="854" y="527"/>
                    <a:pt x="860" y="525"/>
                    <a:pt x="865" y="520"/>
                  </a:cubicBezTo>
                  <a:cubicBezTo>
                    <a:pt x="871" y="516"/>
                    <a:pt x="870" y="511"/>
                    <a:pt x="876" y="511"/>
                  </a:cubicBezTo>
                  <a:cubicBezTo>
                    <a:pt x="881" y="511"/>
                    <a:pt x="896" y="506"/>
                    <a:pt x="902" y="504"/>
                  </a:cubicBezTo>
                  <a:cubicBezTo>
                    <a:pt x="908" y="502"/>
                    <a:pt x="904" y="501"/>
                    <a:pt x="904" y="498"/>
                  </a:cubicBezTo>
                  <a:cubicBezTo>
                    <a:pt x="904" y="496"/>
                    <a:pt x="915" y="496"/>
                    <a:pt x="919" y="493"/>
                  </a:cubicBezTo>
                  <a:cubicBezTo>
                    <a:pt x="923" y="490"/>
                    <a:pt x="918" y="488"/>
                    <a:pt x="915" y="488"/>
                  </a:cubicBezTo>
                  <a:cubicBezTo>
                    <a:pt x="911" y="489"/>
                    <a:pt x="914" y="483"/>
                    <a:pt x="915" y="481"/>
                  </a:cubicBezTo>
                  <a:cubicBezTo>
                    <a:pt x="915" y="478"/>
                    <a:pt x="907" y="482"/>
                    <a:pt x="907" y="485"/>
                  </a:cubicBezTo>
                  <a:cubicBezTo>
                    <a:pt x="907" y="488"/>
                    <a:pt x="901" y="490"/>
                    <a:pt x="901" y="492"/>
                  </a:cubicBezTo>
                  <a:cubicBezTo>
                    <a:pt x="901" y="498"/>
                    <a:pt x="900" y="494"/>
                    <a:pt x="896" y="496"/>
                  </a:cubicBezTo>
                  <a:cubicBezTo>
                    <a:pt x="892" y="498"/>
                    <a:pt x="877" y="496"/>
                    <a:pt x="876" y="493"/>
                  </a:cubicBezTo>
                  <a:cubicBezTo>
                    <a:pt x="876" y="489"/>
                    <a:pt x="865" y="488"/>
                    <a:pt x="864" y="483"/>
                  </a:cubicBezTo>
                  <a:cubicBezTo>
                    <a:pt x="864" y="478"/>
                    <a:pt x="858" y="477"/>
                    <a:pt x="863" y="471"/>
                  </a:cubicBezTo>
                  <a:cubicBezTo>
                    <a:pt x="867" y="466"/>
                    <a:pt x="862" y="464"/>
                    <a:pt x="858" y="468"/>
                  </a:cubicBezTo>
                  <a:cubicBezTo>
                    <a:pt x="853" y="472"/>
                    <a:pt x="851" y="465"/>
                    <a:pt x="857" y="463"/>
                  </a:cubicBezTo>
                  <a:cubicBezTo>
                    <a:pt x="862" y="461"/>
                    <a:pt x="873" y="459"/>
                    <a:pt x="868" y="449"/>
                  </a:cubicBezTo>
                  <a:cubicBezTo>
                    <a:pt x="862" y="439"/>
                    <a:pt x="828" y="452"/>
                    <a:pt x="819" y="457"/>
                  </a:cubicBezTo>
                  <a:cubicBezTo>
                    <a:pt x="810" y="462"/>
                    <a:pt x="799" y="478"/>
                    <a:pt x="794" y="478"/>
                  </a:cubicBezTo>
                  <a:cubicBezTo>
                    <a:pt x="790" y="478"/>
                    <a:pt x="803" y="469"/>
                    <a:pt x="805" y="466"/>
                  </a:cubicBezTo>
                  <a:cubicBezTo>
                    <a:pt x="807" y="463"/>
                    <a:pt x="804" y="459"/>
                    <a:pt x="807" y="461"/>
                  </a:cubicBezTo>
                  <a:cubicBezTo>
                    <a:pt x="810" y="462"/>
                    <a:pt x="817" y="450"/>
                    <a:pt x="823" y="446"/>
                  </a:cubicBezTo>
                  <a:cubicBezTo>
                    <a:pt x="828" y="442"/>
                    <a:pt x="834" y="446"/>
                    <a:pt x="834" y="442"/>
                  </a:cubicBezTo>
                  <a:cubicBezTo>
                    <a:pt x="835" y="439"/>
                    <a:pt x="838" y="437"/>
                    <a:pt x="843" y="432"/>
                  </a:cubicBezTo>
                  <a:cubicBezTo>
                    <a:pt x="848" y="428"/>
                    <a:pt x="907" y="429"/>
                    <a:pt x="913" y="429"/>
                  </a:cubicBezTo>
                  <a:cubicBezTo>
                    <a:pt x="919" y="429"/>
                    <a:pt x="930" y="421"/>
                    <a:pt x="933" y="416"/>
                  </a:cubicBezTo>
                  <a:cubicBezTo>
                    <a:pt x="937" y="411"/>
                    <a:pt x="941" y="411"/>
                    <a:pt x="949" y="412"/>
                  </a:cubicBezTo>
                  <a:cubicBezTo>
                    <a:pt x="957" y="412"/>
                    <a:pt x="961" y="405"/>
                    <a:pt x="965" y="402"/>
                  </a:cubicBezTo>
                  <a:cubicBezTo>
                    <a:pt x="969" y="400"/>
                    <a:pt x="967" y="398"/>
                    <a:pt x="964" y="398"/>
                  </a:cubicBezTo>
                  <a:cubicBezTo>
                    <a:pt x="960" y="397"/>
                    <a:pt x="957" y="395"/>
                    <a:pt x="960" y="394"/>
                  </a:cubicBezTo>
                  <a:cubicBezTo>
                    <a:pt x="964" y="394"/>
                    <a:pt x="966" y="392"/>
                    <a:pt x="967" y="388"/>
                  </a:cubicBezTo>
                  <a:cubicBezTo>
                    <a:pt x="969" y="383"/>
                    <a:pt x="966" y="385"/>
                    <a:pt x="961" y="379"/>
                  </a:cubicBezTo>
                  <a:cubicBezTo>
                    <a:pt x="956" y="373"/>
                    <a:pt x="954" y="381"/>
                    <a:pt x="949" y="380"/>
                  </a:cubicBezTo>
                  <a:cubicBezTo>
                    <a:pt x="944" y="380"/>
                    <a:pt x="952" y="374"/>
                    <a:pt x="948" y="371"/>
                  </a:cubicBezTo>
                  <a:cubicBezTo>
                    <a:pt x="944" y="369"/>
                    <a:pt x="937" y="371"/>
                    <a:pt x="931" y="376"/>
                  </a:cubicBezTo>
                  <a:cubicBezTo>
                    <a:pt x="925" y="381"/>
                    <a:pt x="925" y="375"/>
                    <a:pt x="920" y="380"/>
                  </a:cubicBezTo>
                  <a:cubicBezTo>
                    <a:pt x="915" y="385"/>
                    <a:pt x="915" y="378"/>
                    <a:pt x="917" y="376"/>
                  </a:cubicBezTo>
                  <a:cubicBezTo>
                    <a:pt x="920" y="374"/>
                    <a:pt x="922" y="376"/>
                    <a:pt x="924" y="373"/>
                  </a:cubicBezTo>
                  <a:cubicBezTo>
                    <a:pt x="926" y="370"/>
                    <a:pt x="928" y="373"/>
                    <a:pt x="934" y="369"/>
                  </a:cubicBezTo>
                  <a:cubicBezTo>
                    <a:pt x="940" y="366"/>
                    <a:pt x="945" y="367"/>
                    <a:pt x="947" y="365"/>
                  </a:cubicBezTo>
                  <a:cubicBezTo>
                    <a:pt x="948" y="362"/>
                    <a:pt x="944" y="358"/>
                    <a:pt x="938" y="359"/>
                  </a:cubicBezTo>
                  <a:cubicBezTo>
                    <a:pt x="933" y="361"/>
                    <a:pt x="929" y="352"/>
                    <a:pt x="926" y="354"/>
                  </a:cubicBezTo>
                  <a:cubicBezTo>
                    <a:pt x="922" y="357"/>
                    <a:pt x="923" y="351"/>
                    <a:pt x="919" y="353"/>
                  </a:cubicBezTo>
                  <a:cubicBezTo>
                    <a:pt x="915" y="356"/>
                    <a:pt x="913" y="352"/>
                    <a:pt x="911" y="348"/>
                  </a:cubicBezTo>
                  <a:cubicBezTo>
                    <a:pt x="909" y="343"/>
                    <a:pt x="898" y="335"/>
                    <a:pt x="892" y="333"/>
                  </a:cubicBezTo>
                  <a:cubicBezTo>
                    <a:pt x="885" y="331"/>
                    <a:pt x="890" y="328"/>
                    <a:pt x="893" y="330"/>
                  </a:cubicBezTo>
                  <a:cubicBezTo>
                    <a:pt x="897" y="333"/>
                    <a:pt x="901" y="328"/>
                    <a:pt x="902" y="325"/>
                  </a:cubicBezTo>
                  <a:cubicBezTo>
                    <a:pt x="904" y="323"/>
                    <a:pt x="900" y="320"/>
                    <a:pt x="898" y="320"/>
                  </a:cubicBezTo>
                  <a:cubicBezTo>
                    <a:pt x="896" y="320"/>
                    <a:pt x="896" y="317"/>
                    <a:pt x="896" y="314"/>
                  </a:cubicBezTo>
                  <a:cubicBezTo>
                    <a:pt x="897" y="312"/>
                    <a:pt x="889" y="308"/>
                    <a:pt x="889" y="306"/>
                  </a:cubicBezTo>
                  <a:cubicBezTo>
                    <a:pt x="889" y="303"/>
                    <a:pt x="884" y="302"/>
                    <a:pt x="885" y="299"/>
                  </a:cubicBezTo>
                  <a:cubicBezTo>
                    <a:pt x="885" y="297"/>
                    <a:pt x="880" y="294"/>
                    <a:pt x="880" y="291"/>
                  </a:cubicBezTo>
                  <a:cubicBezTo>
                    <a:pt x="880" y="288"/>
                    <a:pt x="873" y="282"/>
                    <a:pt x="873" y="278"/>
                  </a:cubicBezTo>
                  <a:cubicBezTo>
                    <a:pt x="872" y="275"/>
                    <a:pt x="868" y="272"/>
                    <a:pt x="867" y="268"/>
                  </a:cubicBezTo>
                  <a:cubicBezTo>
                    <a:pt x="865" y="264"/>
                    <a:pt x="863" y="266"/>
                    <a:pt x="862" y="272"/>
                  </a:cubicBezTo>
                  <a:cubicBezTo>
                    <a:pt x="860" y="278"/>
                    <a:pt x="855" y="278"/>
                    <a:pt x="857" y="280"/>
                  </a:cubicBezTo>
                  <a:cubicBezTo>
                    <a:pt x="860" y="284"/>
                    <a:pt x="857" y="284"/>
                    <a:pt x="855" y="286"/>
                  </a:cubicBezTo>
                  <a:cubicBezTo>
                    <a:pt x="853" y="289"/>
                    <a:pt x="857" y="293"/>
                    <a:pt x="853" y="293"/>
                  </a:cubicBezTo>
                  <a:cubicBezTo>
                    <a:pt x="849" y="293"/>
                    <a:pt x="851" y="300"/>
                    <a:pt x="849" y="297"/>
                  </a:cubicBezTo>
                  <a:cubicBezTo>
                    <a:pt x="847" y="293"/>
                    <a:pt x="842" y="294"/>
                    <a:pt x="842" y="298"/>
                  </a:cubicBezTo>
                  <a:cubicBezTo>
                    <a:pt x="842" y="301"/>
                    <a:pt x="834" y="305"/>
                    <a:pt x="831" y="304"/>
                  </a:cubicBezTo>
                  <a:cubicBezTo>
                    <a:pt x="828" y="304"/>
                    <a:pt x="828" y="297"/>
                    <a:pt x="825" y="299"/>
                  </a:cubicBezTo>
                  <a:cubicBezTo>
                    <a:pt x="822" y="301"/>
                    <a:pt x="823" y="294"/>
                    <a:pt x="818" y="294"/>
                  </a:cubicBezTo>
                  <a:cubicBezTo>
                    <a:pt x="814" y="294"/>
                    <a:pt x="811" y="294"/>
                    <a:pt x="812" y="290"/>
                  </a:cubicBezTo>
                  <a:cubicBezTo>
                    <a:pt x="814" y="286"/>
                    <a:pt x="805" y="284"/>
                    <a:pt x="808" y="282"/>
                  </a:cubicBezTo>
                  <a:cubicBezTo>
                    <a:pt x="811" y="280"/>
                    <a:pt x="807" y="276"/>
                    <a:pt x="807" y="269"/>
                  </a:cubicBezTo>
                  <a:cubicBezTo>
                    <a:pt x="806" y="263"/>
                    <a:pt x="810" y="262"/>
                    <a:pt x="810" y="260"/>
                  </a:cubicBezTo>
                  <a:cubicBezTo>
                    <a:pt x="810" y="257"/>
                    <a:pt x="807" y="257"/>
                    <a:pt x="804" y="259"/>
                  </a:cubicBezTo>
                  <a:cubicBezTo>
                    <a:pt x="801" y="261"/>
                    <a:pt x="801" y="257"/>
                    <a:pt x="798" y="257"/>
                  </a:cubicBezTo>
                  <a:cubicBezTo>
                    <a:pt x="795" y="257"/>
                    <a:pt x="785" y="257"/>
                    <a:pt x="785" y="252"/>
                  </a:cubicBezTo>
                  <a:cubicBezTo>
                    <a:pt x="784" y="248"/>
                    <a:pt x="781" y="250"/>
                    <a:pt x="779" y="246"/>
                  </a:cubicBezTo>
                  <a:cubicBezTo>
                    <a:pt x="778" y="241"/>
                    <a:pt x="774" y="245"/>
                    <a:pt x="774" y="242"/>
                  </a:cubicBezTo>
                  <a:cubicBezTo>
                    <a:pt x="774" y="239"/>
                    <a:pt x="772" y="237"/>
                    <a:pt x="769" y="237"/>
                  </a:cubicBezTo>
                  <a:cubicBezTo>
                    <a:pt x="766" y="237"/>
                    <a:pt x="765" y="234"/>
                    <a:pt x="761" y="233"/>
                  </a:cubicBezTo>
                  <a:cubicBezTo>
                    <a:pt x="757" y="233"/>
                    <a:pt x="752" y="236"/>
                    <a:pt x="750" y="237"/>
                  </a:cubicBezTo>
                  <a:cubicBezTo>
                    <a:pt x="748" y="238"/>
                    <a:pt x="742" y="233"/>
                    <a:pt x="740" y="235"/>
                  </a:cubicBezTo>
                  <a:cubicBezTo>
                    <a:pt x="737" y="237"/>
                    <a:pt x="737" y="234"/>
                    <a:pt x="731" y="232"/>
                  </a:cubicBezTo>
                  <a:cubicBezTo>
                    <a:pt x="724" y="230"/>
                    <a:pt x="716" y="230"/>
                    <a:pt x="716" y="232"/>
                  </a:cubicBezTo>
                  <a:cubicBezTo>
                    <a:pt x="715" y="234"/>
                    <a:pt x="710" y="235"/>
                    <a:pt x="711" y="240"/>
                  </a:cubicBezTo>
                  <a:cubicBezTo>
                    <a:pt x="712" y="246"/>
                    <a:pt x="717" y="245"/>
                    <a:pt x="718" y="248"/>
                  </a:cubicBezTo>
                  <a:cubicBezTo>
                    <a:pt x="719" y="252"/>
                    <a:pt x="716" y="250"/>
                    <a:pt x="715" y="254"/>
                  </a:cubicBezTo>
                  <a:cubicBezTo>
                    <a:pt x="715" y="257"/>
                    <a:pt x="712" y="257"/>
                    <a:pt x="712" y="259"/>
                  </a:cubicBezTo>
                  <a:cubicBezTo>
                    <a:pt x="712" y="261"/>
                    <a:pt x="714" y="261"/>
                    <a:pt x="715" y="265"/>
                  </a:cubicBezTo>
                  <a:cubicBezTo>
                    <a:pt x="717" y="270"/>
                    <a:pt x="719" y="269"/>
                    <a:pt x="720" y="275"/>
                  </a:cubicBezTo>
                  <a:cubicBezTo>
                    <a:pt x="721" y="281"/>
                    <a:pt x="718" y="280"/>
                    <a:pt x="715" y="281"/>
                  </a:cubicBezTo>
                  <a:cubicBezTo>
                    <a:pt x="713" y="282"/>
                    <a:pt x="716" y="285"/>
                    <a:pt x="712" y="289"/>
                  </a:cubicBezTo>
                  <a:cubicBezTo>
                    <a:pt x="709" y="293"/>
                    <a:pt x="706" y="297"/>
                    <a:pt x="708" y="299"/>
                  </a:cubicBezTo>
                  <a:cubicBezTo>
                    <a:pt x="711" y="302"/>
                    <a:pt x="721" y="306"/>
                    <a:pt x="725" y="313"/>
                  </a:cubicBezTo>
                  <a:cubicBezTo>
                    <a:pt x="729" y="320"/>
                    <a:pt x="729" y="330"/>
                    <a:pt x="728" y="338"/>
                  </a:cubicBezTo>
                  <a:cubicBezTo>
                    <a:pt x="727" y="345"/>
                    <a:pt x="718" y="347"/>
                    <a:pt x="712" y="353"/>
                  </a:cubicBezTo>
                  <a:cubicBezTo>
                    <a:pt x="706" y="360"/>
                    <a:pt x="699" y="359"/>
                    <a:pt x="696" y="359"/>
                  </a:cubicBezTo>
                  <a:cubicBezTo>
                    <a:pt x="693" y="359"/>
                    <a:pt x="695" y="365"/>
                    <a:pt x="699" y="370"/>
                  </a:cubicBezTo>
                  <a:cubicBezTo>
                    <a:pt x="703" y="375"/>
                    <a:pt x="700" y="376"/>
                    <a:pt x="702" y="381"/>
                  </a:cubicBezTo>
                  <a:cubicBezTo>
                    <a:pt x="704" y="386"/>
                    <a:pt x="702" y="390"/>
                    <a:pt x="705" y="395"/>
                  </a:cubicBezTo>
                  <a:cubicBezTo>
                    <a:pt x="709" y="399"/>
                    <a:pt x="707" y="401"/>
                    <a:pt x="703" y="404"/>
                  </a:cubicBezTo>
                  <a:cubicBezTo>
                    <a:pt x="699" y="408"/>
                    <a:pt x="704" y="406"/>
                    <a:pt x="705" y="410"/>
                  </a:cubicBezTo>
                  <a:cubicBezTo>
                    <a:pt x="705" y="414"/>
                    <a:pt x="703" y="412"/>
                    <a:pt x="700" y="410"/>
                  </a:cubicBezTo>
                  <a:cubicBezTo>
                    <a:pt x="696" y="407"/>
                    <a:pt x="693" y="414"/>
                    <a:pt x="693" y="417"/>
                  </a:cubicBezTo>
                  <a:cubicBezTo>
                    <a:pt x="693" y="419"/>
                    <a:pt x="686" y="413"/>
                    <a:pt x="684" y="413"/>
                  </a:cubicBezTo>
                  <a:cubicBezTo>
                    <a:pt x="682" y="413"/>
                    <a:pt x="684" y="409"/>
                    <a:pt x="680" y="405"/>
                  </a:cubicBezTo>
                  <a:cubicBezTo>
                    <a:pt x="675" y="402"/>
                    <a:pt x="672" y="401"/>
                    <a:pt x="672" y="398"/>
                  </a:cubicBezTo>
                  <a:cubicBezTo>
                    <a:pt x="672" y="394"/>
                    <a:pt x="664" y="392"/>
                    <a:pt x="664" y="388"/>
                  </a:cubicBezTo>
                  <a:cubicBezTo>
                    <a:pt x="664" y="384"/>
                    <a:pt x="665" y="373"/>
                    <a:pt x="663" y="370"/>
                  </a:cubicBezTo>
                  <a:cubicBezTo>
                    <a:pt x="662" y="367"/>
                    <a:pt x="663" y="364"/>
                    <a:pt x="665" y="361"/>
                  </a:cubicBezTo>
                  <a:cubicBezTo>
                    <a:pt x="666" y="359"/>
                    <a:pt x="663" y="354"/>
                    <a:pt x="658" y="354"/>
                  </a:cubicBezTo>
                  <a:cubicBezTo>
                    <a:pt x="654" y="354"/>
                    <a:pt x="648" y="353"/>
                    <a:pt x="641" y="353"/>
                  </a:cubicBezTo>
                  <a:cubicBezTo>
                    <a:pt x="635" y="354"/>
                    <a:pt x="632" y="353"/>
                    <a:pt x="630" y="351"/>
                  </a:cubicBezTo>
                  <a:cubicBezTo>
                    <a:pt x="628" y="349"/>
                    <a:pt x="622" y="346"/>
                    <a:pt x="614" y="344"/>
                  </a:cubicBezTo>
                  <a:cubicBezTo>
                    <a:pt x="606" y="342"/>
                    <a:pt x="603" y="338"/>
                    <a:pt x="602" y="335"/>
                  </a:cubicBezTo>
                  <a:cubicBezTo>
                    <a:pt x="601" y="333"/>
                    <a:pt x="594" y="331"/>
                    <a:pt x="592" y="329"/>
                  </a:cubicBezTo>
                  <a:cubicBezTo>
                    <a:pt x="590" y="327"/>
                    <a:pt x="583" y="326"/>
                    <a:pt x="580" y="326"/>
                  </a:cubicBezTo>
                  <a:cubicBezTo>
                    <a:pt x="577" y="327"/>
                    <a:pt x="569" y="320"/>
                    <a:pt x="565" y="320"/>
                  </a:cubicBezTo>
                  <a:cubicBezTo>
                    <a:pt x="560" y="320"/>
                    <a:pt x="550" y="325"/>
                    <a:pt x="548" y="325"/>
                  </a:cubicBezTo>
                  <a:cubicBezTo>
                    <a:pt x="546" y="325"/>
                    <a:pt x="548" y="321"/>
                    <a:pt x="549" y="320"/>
                  </a:cubicBezTo>
                  <a:cubicBezTo>
                    <a:pt x="551" y="318"/>
                    <a:pt x="546" y="310"/>
                    <a:pt x="544" y="305"/>
                  </a:cubicBezTo>
                  <a:cubicBezTo>
                    <a:pt x="543" y="300"/>
                    <a:pt x="541" y="295"/>
                    <a:pt x="536" y="296"/>
                  </a:cubicBezTo>
                  <a:cubicBezTo>
                    <a:pt x="531" y="296"/>
                    <a:pt x="525" y="294"/>
                    <a:pt x="524" y="293"/>
                  </a:cubicBezTo>
                  <a:cubicBezTo>
                    <a:pt x="522" y="292"/>
                    <a:pt x="522" y="277"/>
                    <a:pt x="523" y="271"/>
                  </a:cubicBezTo>
                  <a:cubicBezTo>
                    <a:pt x="524" y="265"/>
                    <a:pt x="531" y="256"/>
                    <a:pt x="531" y="253"/>
                  </a:cubicBezTo>
                  <a:cubicBezTo>
                    <a:pt x="531" y="249"/>
                    <a:pt x="535" y="247"/>
                    <a:pt x="539" y="246"/>
                  </a:cubicBezTo>
                  <a:cubicBezTo>
                    <a:pt x="543" y="245"/>
                    <a:pt x="540" y="238"/>
                    <a:pt x="543" y="237"/>
                  </a:cubicBezTo>
                  <a:cubicBezTo>
                    <a:pt x="547" y="237"/>
                    <a:pt x="547" y="235"/>
                    <a:pt x="548" y="232"/>
                  </a:cubicBezTo>
                  <a:cubicBezTo>
                    <a:pt x="549" y="229"/>
                    <a:pt x="553" y="231"/>
                    <a:pt x="551" y="229"/>
                  </a:cubicBezTo>
                  <a:cubicBezTo>
                    <a:pt x="548" y="226"/>
                    <a:pt x="550" y="226"/>
                    <a:pt x="556" y="226"/>
                  </a:cubicBezTo>
                  <a:cubicBezTo>
                    <a:pt x="562" y="226"/>
                    <a:pt x="570" y="224"/>
                    <a:pt x="569" y="218"/>
                  </a:cubicBezTo>
                  <a:cubicBezTo>
                    <a:pt x="568" y="212"/>
                    <a:pt x="553" y="216"/>
                    <a:pt x="553" y="212"/>
                  </a:cubicBezTo>
                  <a:cubicBezTo>
                    <a:pt x="553" y="207"/>
                    <a:pt x="534" y="207"/>
                    <a:pt x="535" y="204"/>
                  </a:cubicBezTo>
                  <a:cubicBezTo>
                    <a:pt x="536" y="201"/>
                    <a:pt x="554" y="206"/>
                    <a:pt x="561" y="208"/>
                  </a:cubicBezTo>
                  <a:cubicBezTo>
                    <a:pt x="567" y="211"/>
                    <a:pt x="569" y="211"/>
                    <a:pt x="574" y="210"/>
                  </a:cubicBezTo>
                  <a:cubicBezTo>
                    <a:pt x="579" y="210"/>
                    <a:pt x="576" y="203"/>
                    <a:pt x="577" y="201"/>
                  </a:cubicBezTo>
                  <a:cubicBezTo>
                    <a:pt x="578" y="198"/>
                    <a:pt x="588" y="205"/>
                    <a:pt x="594" y="203"/>
                  </a:cubicBezTo>
                  <a:cubicBezTo>
                    <a:pt x="599" y="202"/>
                    <a:pt x="605" y="190"/>
                    <a:pt x="610" y="187"/>
                  </a:cubicBezTo>
                  <a:cubicBezTo>
                    <a:pt x="614" y="184"/>
                    <a:pt x="610" y="181"/>
                    <a:pt x="601" y="181"/>
                  </a:cubicBezTo>
                  <a:cubicBezTo>
                    <a:pt x="592" y="182"/>
                    <a:pt x="586" y="179"/>
                    <a:pt x="581" y="175"/>
                  </a:cubicBezTo>
                  <a:cubicBezTo>
                    <a:pt x="576" y="171"/>
                    <a:pt x="577" y="168"/>
                    <a:pt x="582" y="169"/>
                  </a:cubicBezTo>
                  <a:cubicBezTo>
                    <a:pt x="587" y="169"/>
                    <a:pt x="600" y="179"/>
                    <a:pt x="605" y="180"/>
                  </a:cubicBezTo>
                  <a:cubicBezTo>
                    <a:pt x="609" y="180"/>
                    <a:pt x="618" y="170"/>
                    <a:pt x="622" y="167"/>
                  </a:cubicBezTo>
                  <a:cubicBezTo>
                    <a:pt x="626" y="164"/>
                    <a:pt x="618" y="163"/>
                    <a:pt x="615" y="161"/>
                  </a:cubicBezTo>
                  <a:cubicBezTo>
                    <a:pt x="612" y="159"/>
                    <a:pt x="620" y="157"/>
                    <a:pt x="624" y="157"/>
                  </a:cubicBezTo>
                  <a:cubicBezTo>
                    <a:pt x="628" y="157"/>
                    <a:pt x="630" y="161"/>
                    <a:pt x="631" y="162"/>
                  </a:cubicBezTo>
                  <a:cubicBezTo>
                    <a:pt x="633" y="164"/>
                    <a:pt x="640" y="161"/>
                    <a:pt x="643" y="161"/>
                  </a:cubicBezTo>
                  <a:cubicBezTo>
                    <a:pt x="647" y="161"/>
                    <a:pt x="643" y="155"/>
                    <a:pt x="637" y="153"/>
                  </a:cubicBezTo>
                  <a:cubicBezTo>
                    <a:pt x="631" y="151"/>
                    <a:pt x="637" y="147"/>
                    <a:pt x="639" y="150"/>
                  </a:cubicBezTo>
                  <a:cubicBezTo>
                    <a:pt x="641" y="154"/>
                    <a:pt x="645" y="153"/>
                    <a:pt x="647" y="157"/>
                  </a:cubicBezTo>
                  <a:cubicBezTo>
                    <a:pt x="650" y="163"/>
                    <a:pt x="651" y="159"/>
                    <a:pt x="656" y="157"/>
                  </a:cubicBezTo>
                  <a:cubicBezTo>
                    <a:pt x="661" y="155"/>
                    <a:pt x="664" y="152"/>
                    <a:pt x="667" y="149"/>
                  </a:cubicBezTo>
                  <a:cubicBezTo>
                    <a:pt x="669" y="146"/>
                    <a:pt x="670" y="150"/>
                    <a:pt x="673" y="145"/>
                  </a:cubicBezTo>
                  <a:cubicBezTo>
                    <a:pt x="676" y="140"/>
                    <a:pt x="672" y="136"/>
                    <a:pt x="668" y="133"/>
                  </a:cubicBezTo>
                  <a:cubicBezTo>
                    <a:pt x="664" y="130"/>
                    <a:pt x="668" y="127"/>
                    <a:pt x="664" y="125"/>
                  </a:cubicBezTo>
                  <a:cubicBezTo>
                    <a:pt x="660" y="123"/>
                    <a:pt x="659" y="119"/>
                    <a:pt x="664" y="120"/>
                  </a:cubicBezTo>
                  <a:cubicBezTo>
                    <a:pt x="669" y="121"/>
                    <a:pt x="673" y="120"/>
                    <a:pt x="675" y="116"/>
                  </a:cubicBezTo>
                  <a:cubicBezTo>
                    <a:pt x="678" y="113"/>
                    <a:pt x="668" y="112"/>
                    <a:pt x="672" y="109"/>
                  </a:cubicBezTo>
                  <a:cubicBezTo>
                    <a:pt x="677" y="107"/>
                    <a:pt x="673" y="104"/>
                    <a:pt x="669" y="104"/>
                  </a:cubicBezTo>
                  <a:cubicBezTo>
                    <a:pt x="664" y="104"/>
                    <a:pt x="660" y="102"/>
                    <a:pt x="660" y="98"/>
                  </a:cubicBezTo>
                  <a:cubicBezTo>
                    <a:pt x="660" y="95"/>
                    <a:pt x="652" y="97"/>
                    <a:pt x="647" y="95"/>
                  </a:cubicBezTo>
                  <a:cubicBezTo>
                    <a:pt x="643" y="93"/>
                    <a:pt x="632" y="93"/>
                    <a:pt x="630" y="93"/>
                  </a:cubicBezTo>
                  <a:cubicBezTo>
                    <a:pt x="627" y="94"/>
                    <a:pt x="627" y="104"/>
                    <a:pt x="631" y="104"/>
                  </a:cubicBezTo>
                  <a:cubicBezTo>
                    <a:pt x="634" y="104"/>
                    <a:pt x="637" y="108"/>
                    <a:pt x="634" y="110"/>
                  </a:cubicBezTo>
                  <a:cubicBezTo>
                    <a:pt x="631" y="111"/>
                    <a:pt x="635" y="115"/>
                    <a:pt x="632" y="115"/>
                  </a:cubicBezTo>
                  <a:cubicBezTo>
                    <a:pt x="630" y="114"/>
                    <a:pt x="626" y="113"/>
                    <a:pt x="625" y="120"/>
                  </a:cubicBezTo>
                  <a:cubicBezTo>
                    <a:pt x="624" y="126"/>
                    <a:pt x="624" y="129"/>
                    <a:pt x="619" y="131"/>
                  </a:cubicBezTo>
                  <a:cubicBezTo>
                    <a:pt x="615" y="133"/>
                    <a:pt x="618" y="124"/>
                    <a:pt x="614" y="124"/>
                  </a:cubicBezTo>
                  <a:cubicBezTo>
                    <a:pt x="610" y="124"/>
                    <a:pt x="610" y="132"/>
                    <a:pt x="613" y="133"/>
                  </a:cubicBezTo>
                  <a:cubicBezTo>
                    <a:pt x="616" y="133"/>
                    <a:pt x="616" y="136"/>
                    <a:pt x="617" y="140"/>
                  </a:cubicBezTo>
                  <a:cubicBezTo>
                    <a:pt x="618" y="143"/>
                    <a:pt x="612" y="141"/>
                    <a:pt x="609" y="145"/>
                  </a:cubicBezTo>
                  <a:cubicBezTo>
                    <a:pt x="607" y="150"/>
                    <a:pt x="606" y="143"/>
                    <a:pt x="603" y="140"/>
                  </a:cubicBezTo>
                  <a:cubicBezTo>
                    <a:pt x="599" y="137"/>
                    <a:pt x="595" y="132"/>
                    <a:pt x="595" y="128"/>
                  </a:cubicBezTo>
                  <a:cubicBezTo>
                    <a:pt x="596" y="125"/>
                    <a:pt x="597" y="124"/>
                    <a:pt x="600" y="123"/>
                  </a:cubicBezTo>
                  <a:cubicBezTo>
                    <a:pt x="603" y="123"/>
                    <a:pt x="600" y="120"/>
                    <a:pt x="600" y="116"/>
                  </a:cubicBezTo>
                  <a:cubicBezTo>
                    <a:pt x="600" y="111"/>
                    <a:pt x="596" y="113"/>
                    <a:pt x="592" y="108"/>
                  </a:cubicBezTo>
                  <a:cubicBezTo>
                    <a:pt x="588" y="103"/>
                    <a:pt x="584" y="103"/>
                    <a:pt x="582" y="106"/>
                  </a:cubicBezTo>
                  <a:cubicBezTo>
                    <a:pt x="580" y="108"/>
                    <a:pt x="581" y="112"/>
                    <a:pt x="578" y="114"/>
                  </a:cubicBezTo>
                  <a:cubicBezTo>
                    <a:pt x="574" y="115"/>
                    <a:pt x="576" y="122"/>
                    <a:pt x="573" y="123"/>
                  </a:cubicBezTo>
                  <a:cubicBezTo>
                    <a:pt x="570" y="123"/>
                    <a:pt x="571" y="110"/>
                    <a:pt x="569" y="109"/>
                  </a:cubicBezTo>
                  <a:cubicBezTo>
                    <a:pt x="566" y="108"/>
                    <a:pt x="567" y="105"/>
                    <a:pt x="570" y="104"/>
                  </a:cubicBezTo>
                  <a:cubicBezTo>
                    <a:pt x="574" y="104"/>
                    <a:pt x="576" y="100"/>
                    <a:pt x="573" y="100"/>
                  </a:cubicBezTo>
                  <a:cubicBezTo>
                    <a:pt x="570" y="100"/>
                    <a:pt x="564" y="96"/>
                    <a:pt x="562" y="95"/>
                  </a:cubicBezTo>
                  <a:cubicBezTo>
                    <a:pt x="560" y="94"/>
                    <a:pt x="556" y="100"/>
                    <a:pt x="553" y="98"/>
                  </a:cubicBezTo>
                  <a:cubicBezTo>
                    <a:pt x="551" y="96"/>
                    <a:pt x="554" y="91"/>
                    <a:pt x="554" y="88"/>
                  </a:cubicBezTo>
                  <a:cubicBezTo>
                    <a:pt x="554" y="85"/>
                    <a:pt x="558" y="89"/>
                    <a:pt x="560" y="86"/>
                  </a:cubicBezTo>
                  <a:cubicBezTo>
                    <a:pt x="563" y="82"/>
                    <a:pt x="553" y="82"/>
                    <a:pt x="553" y="78"/>
                  </a:cubicBezTo>
                  <a:cubicBezTo>
                    <a:pt x="553" y="75"/>
                    <a:pt x="546" y="74"/>
                    <a:pt x="543" y="72"/>
                  </a:cubicBezTo>
                  <a:cubicBezTo>
                    <a:pt x="541" y="71"/>
                    <a:pt x="545" y="65"/>
                    <a:pt x="544" y="62"/>
                  </a:cubicBezTo>
                  <a:cubicBezTo>
                    <a:pt x="543" y="60"/>
                    <a:pt x="533" y="52"/>
                    <a:pt x="529" y="52"/>
                  </a:cubicBezTo>
                  <a:cubicBezTo>
                    <a:pt x="525" y="53"/>
                    <a:pt x="524" y="47"/>
                    <a:pt x="527" y="47"/>
                  </a:cubicBezTo>
                  <a:cubicBezTo>
                    <a:pt x="529" y="48"/>
                    <a:pt x="531" y="46"/>
                    <a:pt x="535" y="41"/>
                  </a:cubicBezTo>
                  <a:cubicBezTo>
                    <a:pt x="539" y="37"/>
                    <a:pt x="540" y="35"/>
                    <a:pt x="537" y="34"/>
                  </a:cubicBezTo>
                  <a:cubicBezTo>
                    <a:pt x="534" y="33"/>
                    <a:pt x="532" y="30"/>
                    <a:pt x="537" y="30"/>
                  </a:cubicBezTo>
                  <a:cubicBezTo>
                    <a:pt x="543" y="31"/>
                    <a:pt x="552" y="34"/>
                    <a:pt x="555" y="32"/>
                  </a:cubicBezTo>
                  <a:cubicBezTo>
                    <a:pt x="558" y="30"/>
                    <a:pt x="567" y="15"/>
                    <a:pt x="571" y="10"/>
                  </a:cubicBezTo>
                  <a:cubicBezTo>
                    <a:pt x="575" y="4"/>
                    <a:pt x="568" y="4"/>
                    <a:pt x="559" y="5"/>
                  </a:cubicBezTo>
                  <a:cubicBezTo>
                    <a:pt x="550" y="5"/>
                    <a:pt x="548" y="1"/>
                    <a:pt x="541" y="1"/>
                  </a:cubicBezTo>
                  <a:cubicBezTo>
                    <a:pt x="533" y="0"/>
                    <a:pt x="519" y="2"/>
                    <a:pt x="517" y="4"/>
                  </a:cubicBezTo>
                  <a:cubicBezTo>
                    <a:pt x="515" y="7"/>
                    <a:pt x="521" y="9"/>
                    <a:pt x="520" y="11"/>
                  </a:cubicBezTo>
                  <a:cubicBezTo>
                    <a:pt x="520" y="14"/>
                    <a:pt x="515" y="9"/>
                    <a:pt x="513" y="10"/>
                  </a:cubicBezTo>
                  <a:cubicBezTo>
                    <a:pt x="511" y="11"/>
                    <a:pt x="514" y="15"/>
                    <a:pt x="513" y="23"/>
                  </a:cubicBezTo>
                  <a:cubicBezTo>
                    <a:pt x="512" y="32"/>
                    <a:pt x="515" y="33"/>
                    <a:pt x="517" y="36"/>
                  </a:cubicBezTo>
                  <a:cubicBezTo>
                    <a:pt x="520" y="39"/>
                    <a:pt x="519" y="43"/>
                    <a:pt x="519" y="49"/>
                  </a:cubicBezTo>
                  <a:cubicBezTo>
                    <a:pt x="519" y="54"/>
                    <a:pt x="514" y="54"/>
                    <a:pt x="512" y="55"/>
                  </a:cubicBezTo>
                  <a:cubicBezTo>
                    <a:pt x="511" y="57"/>
                    <a:pt x="517" y="59"/>
                    <a:pt x="516" y="62"/>
                  </a:cubicBezTo>
                  <a:cubicBezTo>
                    <a:pt x="515" y="66"/>
                    <a:pt x="510" y="60"/>
                    <a:pt x="507" y="61"/>
                  </a:cubicBezTo>
                  <a:cubicBezTo>
                    <a:pt x="504" y="62"/>
                    <a:pt x="501" y="71"/>
                    <a:pt x="504" y="73"/>
                  </a:cubicBezTo>
                  <a:cubicBezTo>
                    <a:pt x="508" y="76"/>
                    <a:pt x="509" y="76"/>
                    <a:pt x="506" y="79"/>
                  </a:cubicBezTo>
                  <a:cubicBezTo>
                    <a:pt x="504" y="82"/>
                    <a:pt x="501" y="87"/>
                    <a:pt x="507" y="92"/>
                  </a:cubicBezTo>
                  <a:cubicBezTo>
                    <a:pt x="513" y="96"/>
                    <a:pt x="524" y="96"/>
                    <a:pt x="530" y="100"/>
                  </a:cubicBezTo>
                  <a:cubicBezTo>
                    <a:pt x="536" y="103"/>
                    <a:pt x="527" y="101"/>
                    <a:pt x="530" y="105"/>
                  </a:cubicBezTo>
                  <a:cubicBezTo>
                    <a:pt x="532" y="110"/>
                    <a:pt x="526" y="111"/>
                    <a:pt x="526" y="114"/>
                  </a:cubicBezTo>
                  <a:cubicBezTo>
                    <a:pt x="526" y="118"/>
                    <a:pt x="529" y="116"/>
                    <a:pt x="532" y="110"/>
                  </a:cubicBezTo>
                  <a:cubicBezTo>
                    <a:pt x="535" y="105"/>
                    <a:pt x="537" y="112"/>
                    <a:pt x="537" y="117"/>
                  </a:cubicBezTo>
                  <a:cubicBezTo>
                    <a:pt x="536" y="121"/>
                    <a:pt x="532" y="119"/>
                    <a:pt x="529" y="123"/>
                  </a:cubicBezTo>
                  <a:cubicBezTo>
                    <a:pt x="526" y="128"/>
                    <a:pt x="523" y="129"/>
                    <a:pt x="518" y="128"/>
                  </a:cubicBezTo>
                  <a:cubicBezTo>
                    <a:pt x="513" y="127"/>
                    <a:pt x="516" y="135"/>
                    <a:pt x="518" y="139"/>
                  </a:cubicBezTo>
                  <a:cubicBezTo>
                    <a:pt x="520" y="143"/>
                    <a:pt x="517" y="145"/>
                    <a:pt x="512" y="143"/>
                  </a:cubicBezTo>
                  <a:cubicBezTo>
                    <a:pt x="506" y="142"/>
                    <a:pt x="503" y="138"/>
                    <a:pt x="506" y="134"/>
                  </a:cubicBezTo>
                  <a:cubicBezTo>
                    <a:pt x="509" y="130"/>
                    <a:pt x="511" y="125"/>
                    <a:pt x="507" y="125"/>
                  </a:cubicBezTo>
                  <a:cubicBezTo>
                    <a:pt x="504" y="126"/>
                    <a:pt x="497" y="125"/>
                    <a:pt x="494" y="121"/>
                  </a:cubicBezTo>
                  <a:cubicBezTo>
                    <a:pt x="492" y="118"/>
                    <a:pt x="496" y="119"/>
                    <a:pt x="503" y="120"/>
                  </a:cubicBezTo>
                  <a:cubicBezTo>
                    <a:pt x="509" y="121"/>
                    <a:pt x="504" y="116"/>
                    <a:pt x="509" y="116"/>
                  </a:cubicBezTo>
                  <a:cubicBezTo>
                    <a:pt x="514" y="116"/>
                    <a:pt x="517" y="118"/>
                    <a:pt x="522" y="115"/>
                  </a:cubicBezTo>
                  <a:cubicBezTo>
                    <a:pt x="526" y="111"/>
                    <a:pt x="519" y="104"/>
                    <a:pt x="515" y="105"/>
                  </a:cubicBezTo>
                  <a:cubicBezTo>
                    <a:pt x="512" y="106"/>
                    <a:pt x="506" y="108"/>
                    <a:pt x="506" y="104"/>
                  </a:cubicBezTo>
                  <a:cubicBezTo>
                    <a:pt x="506" y="101"/>
                    <a:pt x="512" y="103"/>
                    <a:pt x="516" y="102"/>
                  </a:cubicBezTo>
                  <a:cubicBezTo>
                    <a:pt x="519" y="102"/>
                    <a:pt x="514" y="97"/>
                    <a:pt x="509" y="98"/>
                  </a:cubicBezTo>
                  <a:cubicBezTo>
                    <a:pt x="504" y="100"/>
                    <a:pt x="500" y="100"/>
                    <a:pt x="496" y="96"/>
                  </a:cubicBezTo>
                  <a:cubicBezTo>
                    <a:pt x="492" y="91"/>
                    <a:pt x="485" y="89"/>
                    <a:pt x="483" y="99"/>
                  </a:cubicBezTo>
                  <a:cubicBezTo>
                    <a:pt x="482" y="108"/>
                    <a:pt x="475" y="103"/>
                    <a:pt x="472" y="106"/>
                  </a:cubicBezTo>
                  <a:cubicBezTo>
                    <a:pt x="469" y="110"/>
                    <a:pt x="475" y="112"/>
                    <a:pt x="482" y="112"/>
                  </a:cubicBezTo>
                  <a:cubicBezTo>
                    <a:pt x="489" y="112"/>
                    <a:pt x="494" y="119"/>
                    <a:pt x="490" y="119"/>
                  </a:cubicBezTo>
                  <a:cubicBezTo>
                    <a:pt x="487" y="119"/>
                    <a:pt x="489" y="123"/>
                    <a:pt x="485" y="122"/>
                  </a:cubicBezTo>
                  <a:cubicBezTo>
                    <a:pt x="482" y="120"/>
                    <a:pt x="478" y="122"/>
                    <a:pt x="481" y="125"/>
                  </a:cubicBezTo>
                  <a:cubicBezTo>
                    <a:pt x="483" y="128"/>
                    <a:pt x="480" y="129"/>
                    <a:pt x="480" y="132"/>
                  </a:cubicBezTo>
                  <a:cubicBezTo>
                    <a:pt x="480" y="135"/>
                    <a:pt x="475" y="132"/>
                    <a:pt x="469" y="132"/>
                  </a:cubicBezTo>
                  <a:cubicBezTo>
                    <a:pt x="464" y="131"/>
                    <a:pt x="454" y="133"/>
                    <a:pt x="447" y="134"/>
                  </a:cubicBezTo>
                  <a:cubicBezTo>
                    <a:pt x="440" y="136"/>
                    <a:pt x="433" y="133"/>
                    <a:pt x="430" y="130"/>
                  </a:cubicBezTo>
                  <a:cubicBezTo>
                    <a:pt x="427" y="127"/>
                    <a:pt x="423" y="127"/>
                    <a:pt x="418" y="127"/>
                  </a:cubicBezTo>
                  <a:cubicBezTo>
                    <a:pt x="413" y="127"/>
                    <a:pt x="414" y="123"/>
                    <a:pt x="408" y="122"/>
                  </a:cubicBezTo>
                  <a:cubicBezTo>
                    <a:pt x="401" y="122"/>
                    <a:pt x="403" y="117"/>
                    <a:pt x="402" y="113"/>
                  </a:cubicBezTo>
                  <a:cubicBezTo>
                    <a:pt x="401" y="110"/>
                    <a:pt x="388" y="111"/>
                    <a:pt x="383" y="114"/>
                  </a:cubicBezTo>
                  <a:cubicBezTo>
                    <a:pt x="379" y="117"/>
                    <a:pt x="369" y="116"/>
                    <a:pt x="367" y="121"/>
                  </a:cubicBezTo>
                  <a:cubicBezTo>
                    <a:pt x="364" y="127"/>
                    <a:pt x="369" y="126"/>
                    <a:pt x="372" y="126"/>
                  </a:cubicBezTo>
                  <a:cubicBezTo>
                    <a:pt x="376" y="126"/>
                    <a:pt x="375" y="122"/>
                    <a:pt x="382" y="123"/>
                  </a:cubicBezTo>
                  <a:cubicBezTo>
                    <a:pt x="389" y="124"/>
                    <a:pt x="394" y="115"/>
                    <a:pt x="397" y="118"/>
                  </a:cubicBezTo>
                  <a:cubicBezTo>
                    <a:pt x="400" y="121"/>
                    <a:pt x="385" y="127"/>
                    <a:pt x="379" y="128"/>
                  </a:cubicBezTo>
                  <a:cubicBezTo>
                    <a:pt x="372" y="129"/>
                    <a:pt x="374" y="134"/>
                    <a:pt x="380" y="144"/>
                  </a:cubicBezTo>
                  <a:cubicBezTo>
                    <a:pt x="386" y="153"/>
                    <a:pt x="377" y="148"/>
                    <a:pt x="377" y="152"/>
                  </a:cubicBezTo>
                  <a:cubicBezTo>
                    <a:pt x="377" y="157"/>
                    <a:pt x="366" y="151"/>
                    <a:pt x="370" y="149"/>
                  </a:cubicBezTo>
                  <a:cubicBezTo>
                    <a:pt x="375" y="148"/>
                    <a:pt x="373" y="143"/>
                    <a:pt x="369" y="140"/>
                  </a:cubicBezTo>
                  <a:cubicBezTo>
                    <a:pt x="365" y="137"/>
                    <a:pt x="363" y="140"/>
                    <a:pt x="363" y="137"/>
                  </a:cubicBezTo>
                  <a:cubicBezTo>
                    <a:pt x="364" y="133"/>
                    <a:pt x="359" y="137"/>
                    <a:pt x="356" y="134"/>
                  </a:cubicBezTo>
                  <a:cubicBezTo>
                    <a:pt x="352" y="131"/>
                    <a:pt x="351" y="129"/>
                    <a:pt x="346" y="132"/>
                  </a:cubicBezTo>
                  <a:cubicBezTo>
                    <a:pt x="341" y="134"/>
                    <a:pt x="336" y="133"/>
                    <a:pt x="325" y="135"/>
                  </a:cubicBezTo>
                  <a:cubicBezTo>
                    <a:pt x="315" y="137"/>
                    <a:pt x="295" y="136"/>
                    <a:pt x="292" y="133"/>
                  </a:cubicBezTo>
                  <a:cubicBezTo>
                    <a:pt x="288" y="129"/>
                    <a:pt x="301" y="123"/>
                    <a:pt x="305" y="124"/>
                  </a:cubicBezTo>
                  <a:cubicBezTo>
                    <a:pt x="308" y="125"/>
                    <a:pt x="306" y="120"/>
                    <a:pt x="300" y="116"/>
                  </a:cubicBezTo>
                  <a:cubicBezTo>
                    <a:pt x="295" y="111"/>
                    <a:pt x="282" y="108"/>
                    <a:pt x="282" y="111"/>
                  </a:cubicBezTo>
                  <a:cubicBezTo>
                    <a:pt x="282" y="114"/>
                    <a:pt x="275" y="111"/>
                    <a:pt x="266" y="110"/>
                  </a:cubicBezTo>
                  <a:cubicBezTo>
                    <a:pt x="256" y="108"/>
                    <a:pt x="255" y="105"/>
                    <a:pt x="249" y="104"/>
                  </a:cubicBezTo>
                  <a:cubicBezTo>
                    <a:pt x="243" y="104"/>
                    <a:pt x="234" y="102"/>
                    <a:pt x="227" y="97"/>
                  </a:cubicBezTo>
                  <a:cubicBezTo>
                    <a:pt x="220" y="91"/>
                    <a:pt x="204" y="93"/>
                    <a:pt x="202" y="98"/>
                  </a:cubicBezTo>
                  <a:cubicBezTo>
                    <a:pt x="200" y="103"/>
                    <a:pt x="194" y="103"/>
                    <a:pt x="189" y="103"/>
                  </a:cubicBezTo>
                  <a:cubicBezTo>
                    <a:pt x="183" y="103"/>
                    <a:pt x="191" y="96"/>
                    <a:pt x="189" y="95"/>
                  </a:cubicBezTo>
                  <a:cubicBezTo>
                    <a:pt x="187" y="94"/>
                    <a:pt x="189" y="87"/>
                    <a:pt x="185" y="87"/>
                  </a:cubicBezTo>
                  <a:cubicBezTo>
                    <a:pt x="181" y="86"/>
                    <a:pt x="178" y="103"/>
                    <a:pt x="170" y="103"/>
                  </a:cubicBezTo>
                  <a:cubicBezTo>
                    <a:pt x="163" y="102"/>
                    <a:pt x="159" y="85"/>
                    <a:pt x="153" y="80"/>
                  </a:cubicBezTo>
                  <a:cubicBezTo>
                    <a:pt x="147" y="76"/>
                    <a:pt x="141" y="75"/>
                    <a:pt x="146" y="82"/>
                  </a:cubicBezTo>
                  <a:cubicBezTo>
                    <a:pt x="152" y="89"/>
                    <a:pt x="142" y="84"/>
                    <a:pt x="142" y="89"/>
                  </a:cubicBezTo>
                  <a:cubicBezTo>
                    <a:pt x="143" y="93"/>
                    <a:pt x="134" y="98"/>
                    <a:pt x="134" y="96"/>
                  </a:cubicBezTo>
                  <a:cubicBezTo>
                    <a:pt x="134" y="93"/>
                    <a:pt x="129" y="91"/>
                    <a:pt x="123" y="98"/>
                  </a:cubicBezTo>
                  <a:cubicBezTo>
                    <a:pt x="117" y="105"/>
                    <a:pt x="113" y="104"/>
                    <a:pt x="112" y="101"/>
                  </a:cubicBezTo>
                  <a:cubicBezTo>
                    <a:pt x="112" y="99"/>
                    <a:pt x="94" y="108"/>
                    <a:pt x="95" y="111"/>
                  </a:cubicBezTo>
                  <a:cubicBezTo>
                    <a:pt x="96" y="114"/>
                    <a:pt x="92" y="116"/>
                    <a:pt x="87" y="116"/>
                  </a:cubicBezTo>
                  <a:cubicBezTo>
                    <a:pt x="83" y="115"/>
                    <a:pt x="86" y="111"/>
                    <a:pt x="90" y="109"/>
                  </a:cubicBezTo>
                  <a:cubicBezTo>
                    <a:pt x="94" y="107"/>
                    <a:pt x="106" y="98"/>
                    <a:pt x="112" y="97"/>
                  </a:cubicBezTo>
                  <a:cubicBezTo>
                    <a:pt x="118" y="96"/>
                    <a:pt x="129" y="91"/>
                    <a:pt x="130" y="88"/>
                  </a:cubicBezTo>
                  <a:cubicBezTo>
                    <a:pt x="130" y="86"/>
                    <a:pt x="124" y="88"/>
                    <a:pt x="120" y="87"/>
                  </a:cubicBezTo>
                  <a:cubicBezTo>
                    <a:pt x="116" y="86"/>
                    <a:pt x="109" y="91"/>
                    <a:pt x="102" y="94"/>
                  </a:cubicBezTo>
                  <a:cubicBezTo>
                    <a:pt x="95" y="97"/>
                    <a:pt x="88" y="96"/>
                    <a:pt x="90" y="100"/>
                  </a:cubicBezTo>
                  <a:cubicBezTo>
                    <a:pt x="92" y="104"/>
                    <a:pt x="83" y="99"/>
                    <a:pt x="82" y="102"/>
                  </a:cubicBezTo>
                  <a:cubicBezTo>
                    <a:pt x="80" y="105"/>
                    <a:pt x="77" y="102"/>
                    <a:pt x="79" y="100"/>
                  </a:cubicBezTo>
                  <a:cubicBezTo>
                    <a:pt x="82" y="99"/>
                    <a:pt x="73" y="96"/>
                    <a:pt x="73" y="98"/>
                  </a:cubicBezTo>
                  <a:cubicBezTo>
                    <a:pt x="73" y="100"/>
                    <a:pt x="72" y="102"/>
                    <a:pt x="66" y="102"/>
                  </a:cubicBezTo>
                  <a:cubicBezTo>
                    <a:pt x="60" y="102"/>
                    <a:pt x="54" y="106"/>
                    <a:pt x="58" y="109"/>
                  </a:cubicBezTo>
                  <a:cubicBezTo>
                    <a:pt x="62" y="112"/>
                    <a:pt x="64" y="114"/>
                    <a:pt x="62" y="116"/>
                  </a:cubicBezTo>
                  <a:cubicBezTo>
                    <a:pt x="60" y="118"/>
                    <a:pt x="54" y="110"/>
                    <a:pt x="45" y="111"/>
                  </a:cubicBezTo>
                  <a:cubicBezTo>
                    <a:pt x="36" y="112"/>
                    <a:pt x="19" y="101"/>
                    <a:pt x="19" y="99"/>
                  </a:cubicBezTo>
                  <a:cubicBezTo>
                    <a:pt x="19" y="97"/>
                    <a:pt x="8" y="98"/>
                    <a:pt x="0" y="97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1" y="269"/>
                    <a:pt x="2" y="270"/>
                    <a:pt x="3" y="270"/>
                  </a:cubicBezTo>
                  <a:cubicBezTo>
                    <a:pt x="4" y="269"/>
                    <a:pt x="5" y="268"/>
                    <a:pt x="6" y="268"/>
                  </a:cubicBezTo>
                  <a:cubicBezTo>
                    <a:pt x="7" y="268"/>
                    <a:pt x="7" y="268"/>
                    <a:pt x="7" y="268"/>
                  </a:cubicBezTo>
                  <a:cubicBezTo>
                    <a:pt x="9" y="269"/>
                    <a:pt x="11" y="269"/>
                    <a:pt x="14" y="267"/>
                  </a:cubicBezTo>
                  <a:cubicBezTo>
                    <a:pt x="15" y="267"/>
                    <a:pt x="16" y="267"/>
                    <a:pt x="17" y="267"/>
                  </a:cubicBezTo>
                  <a:cubicBezTo>
                    <a:pt x="22" y="267"/>
                    <a:pt x="24" y="271"/>
                    <a:pt x="24" y="275"/>
                  </a:cubicBezTo>
                  <a:cubicBezTo>
                    <a:pt x="24" y="276"/>
                    <a:pt x="27" y="278"/>
                    <a:pt x="29" y="279"/>
                  </a:cubicBezTo>
                  <a:cubicBezTo>
                    <a:pt x="31" y="281"/>
                    <a:pt x="33" y="283"/>
                    <a:pt x="35" y="285"/>
                  </a:cubicBezTo>
                  <a:cubicBezTo>
                    <a:pt x="36" y="286"/>
                    <a:pt x="36" y="286"/>
                    <a:pt x="36" y="287"/>
                  </a:cubicBezTo>
                  <a:cubicBezTo>
                    <a:pt x="38" y="289"/>
                    <a:pt x="39" y="291"/>
                    <a:pt x="40" y="291"/>
                  </a:cubicBezTo>
                  <a:cubicBezTo>
                    <a:pt x="40" y="291"/>
                    <a:pt x="41" y="290"/>
                    <a:pt x="41" y="290"/>
                  </a:cubicBezTo>
                  <a:cubicBezTo>
                    <a:pt x="42" y="289"/>
                    <a:pt x="44" y="289"/>
                    <a:pt x="45" y="288"/>
                  </a:cubicBezTo>
                  <a:cubicBezTo>
                    <a:pt x="48" y="287"/>
                    <a:pt x="50" y="286"/>
                    <a:pt x="50" y="284"/>
                  </a:cubicBezTo>
                  <a:cubicBezTo>
                    <a:pt x="50" y="280"/>
                    <a:pt x="55" y="278"/>
                    <a:pt x="60" y="278"/>
                  </a:cubicBezTo>
                  <a:cubicBezTo>
                    <a:pt x="66" y="278"/>
                    <a:pt x="70" y="281"/>
                    <a:pt x="70" y="285"/>
                  </a:cubicBezTo>
                  <a:cubicBezTo>
                    <a:pt x="70" y="286"/>
                    <a:pt x="73" y="289"/>
                    <a:pt x="77" y="292"/>
                  </a:cubicBezTo>
                  <a:cubicBezTo>
                    <a:pt x="82" y="297"/>
                    <a:pt x="89" y="303"/>
                    <a:pt x="94" y="311"/>
                  </a:cubicBezTo>
                  <a:cubicBezTo>
                    <a:pt x="96" y="315"/>
                    <a:pt x="97" y="318"/>
                    <a:pt x="99" y="320"/>
                  </a:cubicBezTo>
                  <a:cubicBezTo>
                    <a:pt x="103" y="328"/>
                    <a:pt x="104" y="330"/>
                    <a:pt x="113" y="334"/>
                  </a:cubicBezTo>
                  <a:cubicBezTo>
                    <a:pt x="125" y="339"/>
                    <a:pt x="127" y="342"/>
                    <a:pt x="125" y="349"/>
                  </a:cubicBezTo>
                  <a:cubicBezTo>
                    <a:pt x="124" y="349"/>
                    <a:pt x="125" y="350"/>
                    <a:pt x="126" y="351"/>
                  </a:cubicBezTo>
                  <a:cubicBezTo>
                    <a:pt x="128" y="353"/>
                    <a:pt x="129" y="354"/>
                    <a:pt x="129" y="356"/>
                  </a:cubicBezTo>
                  <a:cubicBezTo>
                    <a:pt x="129" y="358"/>
                    <a:pt x="128" y="359"/>
                    <a:pt x="126" y="360"/>
                  </a:cubicBezTo>
                  <a:cubicBezTo>
                    <a:pt x="124" y="361"/>
                    <a:pt x="121" y="363"/>
                    <a:pt x="119" y="365"/>
                  </a:cubicBezTo>
                  <a:cubicBezTo>
                    <a:pt x="118" y="366"/>
                    <a:pt x="118" y="366"/>
                    <a:pt x="118" y="366"/>
                  </a:cubicBezTo>
                  <a:cubicBezTo>
                    <a:pt x="119" y="367"/>
                    <a:pt x="120" y="368"/>
                    <a:pt x="122" y="369"/>
                  </a:cubicBezTo>
                  <a:cubicBezTo>
                    <a:pt x="125" y="372"/>
                    <a:pt x="117" y="372"/>
                    <a:pt x="119" y="374"/>
                  </a:cubicBezTo>
                  <a:cubicBezTo>
                    <a:pt x="122" y="376"/>
                    <a:pt x="119" y="380"/>
                    <a:pt x="121" y="383"/>
                  </a:cubicBezTo>
                  <a:cubicBezTo>
                    <a:pt x="124" y="385"/>
                    <a:pt x="128" y="384"/>
                    <a:pt x="131" y="382"/>
                  </a:cubicBezTo>
                  <a:cubicBezTo>
                    <a:pt x="134" y="380"/>
                    <a:pt x="136" y="385"/>
                    <a:pt x="133" y="389"/>
                  </a:cubicBezTo>
                  <a:cubicBezTo>
                    <a:pt x="131" y="392"/>
                    <a:pt x="136" y="395"/>
                    <a:pt x="138" y="392"/>
                  </a:cubicBezTo>
                  <a:cubicBezTo>
                    <a:pt x="140" y="390"/>
                    <a:pt x="145" y="397"/>
                    <a:pt x="147" y="398"/>
                  </a:cubicBezTo>
                  <a:cubicBezTo>
                    <a:pt x="150" y="399"/>
                    <a:pt x="152" y="403"/>
                    <a:pt x="148" y="403"/>
                  </a:cubicBezTo>
                  <a:cubicBezTo>
                    <a:pt x="144" y="403"/>
                    <a:pt x="145" y="410"/>
                    <a:pt x="148" y="410"/>
                  </a:cubicBezTo>
                  <a:cubicBezTo>
                    <a:pt x="150" y="410"/>
                    <a:pt x="150" y="414"/>
                    <a:pt x="150" y="416"/>
                  </a:cubicBezTo>
                  <a:cubicBezTo>
                    <a:pt x="150" y="418"/>
                    <a:pt x="159" y="421"/>
                    <a:pt x="162" y="420"/>
                  </a:cubicBezTo>
                  <a:cubicBezTo>
                    <a:pt x="165" y="419"/>
                    <a:pt x="168" y="422"/>
                    <a:pt x="170" y="425"/>
                  </a:cubicBezTo>
                  <a:cubicBezTo>
                    <a:pt x="171" y="428"/>
                    <a:pt x="177" y="430"/>
                    <a:pt x="180" y="428"/>
                  </a:cubicBezTo>
                  <a:cubicBezTo>
                    <a:pt x="182" y="426"/>
                    <a:pt x="183" y="431"/>
                    <a:pt x="184" y="435"/>
                  </a:cubicBezTo>
                  <a:cubicBezTo>
                    <a:pt x="184" y="438"/>
                    <a:pt x="189" y="436"/>
                    <a:pt x="192" y="436"/>
                  </a:cubicBezTo>
                  <a:cubicBezTo>
                    <a:pt x="195" y="436"/>
                    <a:pt x="197" y="440"/>
                    <a:pt x="199" y="439"/>
                  </a:cubicBezTo>
                  <a:cubicBezTo>
                    <a:pt x="203" y="438"/>
                    <a:pt x="204" y="444"/>
                    <a:pt x="207" y="448"/>
                  </a:cubicBezTo>
                  <a:cubicBezTo>
                    <a:pt x="517" y="446"/>
                    <a:pt x="517" y="446"/>
                    <a:pt x="517" y="446"/>
                  </a:cubicBezTo>
                  <a:cubicBezTo>
                    <a:pt x="517" y="444"/>
                    <a:pt x="518" y="441"/>
                    <a:pt x="521" y="441"/>
                  </a:cubicBezTo>
                  <a:close/>
                  <a:moveTo>
                    <a:pt x="264" y="164"/>
                  </a:moveTo>
                  <a:cubicBezTo>
                    <a:pt x="258" y="173"/>
                    <a:pt x="255" y="174"/>
                    <a:pt x="249" y="173"/>
                  </a:cubicBezTo>
                  <a:cubicBezTo>
                    <a:pt x="242" y="171"/>
                    <a:pt x="238" y="175"/>
                    <a:pt x="241" y="177"/>
                  </a:cubicBezTo>
                  <a:cubicBezTo>
                    <a:pt x="245" y="179"/>
                    <a:pt x="245" y="181"/>
                    <a:pt x="238" y="183"/>
                  </a:cubicBezTo>
                  <a:cubicBezTo>
                    <a:pt x="231" y="185"/>
                    <a:pt x="226" y="190"/>
                    <a:pt x="223" y="189"/>
                  </a:cubicBezTo>
                  <a:cubicBezTo>
                    <a:pt x="221" y="189"/>
                    <a:pt x="235" y="178"/>
                    <a:pt x="232" y="176"/>
                  </a:cubicBezTo>
                  <a:cubicBezTo>
                    <a:pt x="228" y="173"/>
                    <a:pt x="218" y="180"/>
                    <a:pt x="218" y="184"/>
                  </a:cubicBezTo>
                  <a:cubicBezTo>
                    <a:pt x="218" y="187"/>
                    <a:pt x="212" y="187"/>
                    <a:pt x="208" y="187"/>
                  </a:cubicBezTo>
                  <a:cubicBezTo>
                    <a:pt x="204" y="187"/>
                    <a:pt x="199" y="183"/>
                    <a:pt x="203" y="183"/>
                  </a:cubicBezTo>
                  <a:cubicBezTo>
                    <a:pt x="207" y="182"/>
                    <a:pt x="204" y="178"/>
                    <a:pt x="210" y="176"/>
                  </a:cubicBezTo>
                  <a:cubicBezTo>
                    <a:pt x="215" y="174"/>
                    <a:pt x="209" y="171"/>
                    <a:pt x="210" y="169"/>
                  </a:cubicBezTo>
                  <a:cubicBezTo>
                    <a:pt x="212" y="167"/>
                    <a:pt x="222" y="171"/>
                    <a:pt x="222" y="167"/>
                  </a:cubicBezTo>
                  <a:cubicBezTo>
                    <a:pt x="223" y="163"/>
                    <a:pt x="212" y="160"/>
                    <a:pt x="208" y="162"/>
                  </a:cubicBezTo>
                  <a:cubicBezTo>
                    <a:pt x="205" y="165"/>
                    <a:pt x="196" y="170"/>
                    <a:pt x="186" y="166"/>
                  </a:cubicBezTo>
                  <a:cubicBezTo>
                    <a:pt x="183" y="165"/>
                    <a:pt x="212" y="162"/>
                    <a:pt x="216" y="157"/>
                  </a:cubicBezTo>
                  <a:cubicBezTo>
                    <a:pt x="221" y="153"/>
                    <a:pt x="243" y="148"/>
                    <a:pt x="244" y="152"/>
                  </a:cubicBezTo>
                  <a:cubicBezTo>
                    <a:pt x="246" y="156"/>
                    <a:pt x="233" y="158"/>
                    <a:pt x="239" y="162"/>
                  </a:cubicBezTo>
                  <a:cubicBezTo>
                    <a:pt x="245" y="166"/>
                    <a:pt x="256" y="163"/>
                    <a:pt x="258" y="159"/>
                  </a:cubicBezTo>
                  <a:cubicBezTo>
                    <a:pt x="260" y="156"/>
                    <a:pt x="271" y="156"/>
                    <a:pt x="264" y="164"/>
                  </a:cubicBezTo>
                  <a:close/>
                  <a:moveTo>
                    <a:pt x="327" y="245"/>
                  </a:moveTo>
                  <a:cubicBezTo>
                    <a:pt x="320" y="251"/>
                    <a:pt x="320" y="250"/>
                    <a:pt x="314" y="251"/>
                  </a:cubicBezTo>
                  <a:cubicBezTo>
                    <a:pt x="307" y="252"/>
                    <a:pt x="312" y="259"/>
                    <a:pt x="304" y="259"/>
                  </a:cubicBezTo>
                  <a:cubicBezTo>
                    <a:pt x="296" y="260"/>
                    <a:pt x="276" y="261"/>
                    <a:pt x="273" y="256"/>
                  </a:cubicBezTo>
                  <a:cubicBezTo>
                    <a:pt x="272" y="255"/>
                    <a:pt x="284" y="256"/>
                    <a:pt x="285" y="252"/>
                  </a:cubicBezTo>
                  <a:cubicBezTo>
                    <a:pt x="286" y="249"/>
                    <a:pt x="289" y="244"/>
                    <a:pt x="294" y="244"/>
                  </a:cubicBezTo>
                  <a:cubicBezTo>
                    <a:pt x="299" y="244"/>
                    <a:pt x="298" y="237"/>
                    <a:pt x="290" y="233"/>
                  </a:cubicBezTo>
                  <a:cubicBezTo>
                    <a:pt x="282" y="229"/>
                    <a:pt x="302" y="227"/>
                    <a:pt x="307" y="233"/>
                  </a:cubicBezTo>
                  <a:cubicBezTo>
                    <a:pt x="311" y="239"/>
                    <a:pt x="319" y="244"/>
                    <a:pt x="324" y="239"/>
                  </a:cubicBezTo>
                  <a:cubicBezTo>
                    <a:pt x="328" y="235"/>
                    <a:pt x="354" y="222"/>
                    <a:pt x="354" y="228"/>
                  </a:cubicBezTo>
                  <a:cubicBezTo>
                    <a:pt x="354" y="234"/>
                    <a:pt x="335" y="238"/>
                    <a:pt x="327" y="245"/>
                  </a:cubicBezTo>
                  <a:close/>
                  <a:moveTo>
                    <a:pt x="501" y="426"/>
                  </a:moveTo>
                  <a:cubicBezTo>
                    <a:pt x="496" y="427"/>
                    <a:pt x="502" y="412"/>
                    <a:pt x="492" y="406"/>
                  </a:cubicBezTo>
                  <a:cubicBezTo>
                    <a:pt x="480" y="400"/>
                    <a:pt x="475" y="388"/>
                    <a:pt x="475" y="381"/>
                  </a:cubicBezTo>
                  <a:cubicBezTo>
                    <a:pt x="475" y="375"/>
                    <a:pt x="485" y="372"/>
                    <a:pt x="489" y="377"/>
                  </a:cubicBezTo>
                  <a:cubicBezTo>
                    <a:pt x="493" y="382"/>
                    <a:pt x="499" y="402"/>
                    <a:pt x="502" y="409"/>
                  </a:cubicBezTo>
                  <a:cubicBezTo>
                    <a:pt x="506" y="415"/>
                    <a:pt x="506" y="426"/>
                    <a:pt x="501" y="4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49" name="Freeform 2198"/>
            <p:cNvSpPr/>
            <p:nvPr/>
          </p:nvSpPr>
          <p:spPr bwMode="auto">
            <a:xfrm>
              <a:off x="2010968" y="2122949"/>
              <a:ext cx="33451" cy="21581"/>
            </a:xfrm>
            <a:custGeom>
              <a:gdLst>
                <a:gd name="T0" fmla="*/ 16 w 19"/>
                <a:gd name="T1" fmla="*/ 6 h 12"/>
                <a:gd name="T2" fmla="*/ 1 w 19"/>
                <a:gd name="T3" fmla="*/ 3 h 12"/>
                <a:gd name="T4" fmla="*/ 16 w 19"/>
                <a:gd name="T5" fmla="*/ 6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2">
                  <a:moveTo>
                    <a:pt x="16" y="6"/>
                  </a:moveTo>
                  <a:cubicBezTo>
                    <a:pt x="19" y="0"/>
                    <a:pt x="0" y="1"/>
                    <a:pt x="1" y="3"/>
                  </a:cubicBezTo>
                  <a:cubicBezTo>
                    <a:pt x="5" y="7"/>
                    <a:pt x="14" y="12"/>
                    <a:pt x="1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50" name="Freeform 2199"/>
            <p:cNvSpPr/>
            <p:nvPr/>
          </p:nvSpPr>
          <p:spPr bwMode="auto">
            <a:xfrm>
              <a:off x="1849289" y="2137337"/>
              <a:ext cx="157962" cy="77333"/>
            </a:xfrm>
            <a:custGeom>
              <a:gdLst>
                <a:gd name="T0" fmla="*/ 3 w 89"/>
                <a:gd name="T1" fmla="*/ 36 h 45"/>
                <a:gd name="T2" fmla="*/ 7 w 89"/>
                <a:gd name="T3" fmla="*/ 43 h 45"/>
                <a:gd name="T4" fmla="*/ 15 w 89"/>
                <a:gd name="T5" fmla="*/ 41 h 45"/>
                <a:gd name="T6" fmla="*/ 24 w 89"/>
                <a:gd name="T7" fmla="*/ 36 h 45"/>
                <a:gd name="T8" fmla="*/ 32 w 89"/>
                <a:gd name="T9" fmla="*/ 45 h 45"/>
                <a:gd name="T10" fmla="*/ 42 w 89"/>
                <a:gd name="T11" fmla="*/ 36 h 45"/>
                <a:gd name="T12" fmla="*/ 49 w 89"/>
                <a:gd name="T13" fmla="*/ 31 h 45"/>
                <a:gd name="T14" fmla="*/ 56 w 89"/>
                <a:gd name="T15" fmla="*/ 21 h 45"/>
                <a:gd name="T16" fmla="*/ 59 w 89"/>
                <a:gd name="T17" fmla="*/ 31 h 45"/>
                <a:gd name="T18" fmla="*/ 70 w 89"/>
                <a:gd name="T19" fmla="*/ 28 h 45"/>
                <a:gd name="T20" fmla="*/ 79 w 89"/>
                <a:gd name="T21" fmla="*/ 24 h 45"/>
                <a:gd name="T22" fmla="*/ 79 w 89"/>
                <a:gd name="T23" fmla="*/ 15 h 45"/>
                <a:gd name="T24" fmla="*/ 86 w 89"/>
                <a:gd name="T25" fmla="*/ 9 h 45"/>
                <a:gd name="T26" fmla="*/ 77 w 89"/>
                <a:gd name="T27" fmla="*/ 4 h 45"/>
                <a:gd name="T28" fmla="*/ 70 w 89"/>
                <a:gd name="T29" fmla="*/ 9 h 45"/>
                <a:gd name="T30" fmla="*/ 55 w 89"/>
                <a:gd name="T31" fmla="*/ 7 h 45"/>
                <a:gd name="T32" fmla="*/ 34 w 89"/>
                <a:gd name="T33" fmla="*/ 18 h 45"/>
                <a:gd name="T34" fmla="*/ 18 w 89"/>
                <a:gd name="T35" fmla="*/ 28 h 45"/>
                <a:gd name="T36" fmla="*/ 3 w 89"/>
                <a:gd name="T37" fmla="*/ 36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5">
                  <a:moveTo>
                    <a:pt x="3" y="36"/>
                  </a:moveTo>
                  <a:cubicBezTo>
                    <a:pt x="7" y="38"/>
                    <a:pt x="3" y="45"/>
                    <a:pt x="7" y="43"/>
                  </a:cubicBezTo>
                  <a:cubicBezTo>
                    <a:pt x="11" y="41"/>
                    <a:pt x="12" y="40"/>
                    <a:pt x="15" y="41"/>
                  </a:cubicBezTo>
                  <a:cubicBezTo>
                    <a:pt x="21" y="43"/>
                    <a:pt x="22" y="38"/>
                    <a:pt x="24" y="36"/>
                  </a:cubicBezTo>
                  <a:cubicBezTo>
                    <a:pt x="27" y="33"/>
                    <a:pt x="26" y="45"/>
                    <a:pt x="32" y="45"/>
                  </a:cubicBezTo>
                  <a:cubicBezTo>
                    <a:pt x="38" y="45"/>
                    <a:pt x="37" y="33"/>
                    <a:pt x="42" y="36"/>
                  </a:cubicBezTo>
                  <a:cubicBezTo>
                    <a:pt x="47" y="40"/>
                    <a:pt x="48" y="35"/>
                    <a:pt x="49" y="31"/>
                  </a:cubicBezTo>
                  <a:cubicBezTo>
                    <a:pt x="50" y="28"/>
                    <a:pt x="50" y="22"/>
                    <a:pt x="56" y="21"/>
                  </a:cubicBezTo>
                  <a:cubicBezTo>
                    <a:pt x="61" y="20"/>
                    <a:pt x="57" y="26"/>
                    <a:pt x="59" y="31"/>
                  </a:cubicBezTo>
                  <a:cubicBezTo>
                    <a:pt x="63" y="37"/>
                    <a:pt x="69" y="31"/>
                    <a:pt x="70" y="28"/>
                  </a:cubicBezTo>
                  <a:cubicBezTo>
                    <a:pt x="70" y="25"/>
                    <a:pt x="79" y="27"/>
                    <a:pt x="79" y="24"/>
                  </a:cubicBezTo>
                  <a:cubicBezTo>
                    <a:pt x="78" y="20"/>
                    <a:pt x="81" y="19"/>
                    <a:pt x="79" y="15"/>
                  </a:cubicBezTo>
                  <a:cubicBezTo>
                    <a:pt x="76" y="11"/>
                    <a:pt x="83" y="12"/>
                    <a:pt x="86" y="9"/>
                  </a:cubicBezTo>
                  <a:cubicBezTo>
                    <a:pt x="89" y="6"/>
                    <a:pt x="82" y="9"/>
                    <a:pt x="77" y="4"/>
                  </a:cubicBezTo>
                  <a:cubicBezTo>
                    <a:pt x="72" y="0"/>
                    <a:pt x="70" y="6"/>
                    <a:pt x="70" y="9"/>
                  </a:cubicBezTo>
                  <a:cubicBezTo>
                    <a:pt x="70" y="12"/>
                    <a:pt x="60" y="9"/>
                    <a:pt x="55" y="7"/>
                  </a:cubicBezTo>
                  <a:cubicBezTo>
                    <a:pt x="49" y="5"/>
                    <a:pt x="42" y="14"/>
                    <a:pt x="34" y="18"/>
                  </a:cubicBezTo>
                  <a:cubicBezTo>
                    <a:pt x="26" y="22"/>
                    <a:pt x="26" y="29"/>
                    <a:pt x="18" y="28"/>
                  </a:cubicBezTo>
                  <a:cubicBezTo>
                    <a:pt x="11" y="28"/>
                    <a:pt x="0" y="35"/>
                    <a:pt x="3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51" name="Freeform 2200"/>
            <p:cNvSpPr/>
            <p:nvPr/>
          </p:nvSpPr>
          <p:spPr bwMode="auto">
            <a:xfrm>
              <a:off x="1960791" y="2171506"/>
              <a:ext cx="245305" cy="104309"/>
            </a:xfrm>
            <a:custGeom>
              <a:gdLst>
                <a:gd name="T0" fmla="*/ 18 w 138"/>
                <a:gd name="T1" fmla="*/ 14 h 60"/>
                <a:gd name="T2" fmla="*/ 20 w 138"/>
                <a:gd name="T3" fmla="*/ 21 h 60"/>
                <a:gd name="T4" fmla="*/ 19 w 138"/>
                <a:gd name="T5" fmla="*/ 23 h 60"/>
                <a:gd name="T6" fmla="*/ 10 w 138"/>
                <a:gd name="T7" fmla="*/ 31 h 60"/>
                <a:gd name="T8" fmla="*/ 22 w 138"/>
                <a:gd name="T9" fmla="*/ 31 h 60"/>
                <a:gd name="T10" fmla="*/ 2 w 138"/>
                <a:gd name="T11" fmla="*/ 37 h 60"/>
                <a:gd name="T12" fmla="*/ 16 w 138"/>
                <a:gd name="T13" fmla="*/ 41 h 60"/>
                <a:gd name="T14" fmla="*/ 32 w 138"/>
                <a:gd name="T15" fmla="*/ 40 h 60"/>
                <a:gd name="T16" fmla="*/ 41 w 138"/>
                <a:gd name="T17" fmla="*/ 36 h 60"/>
                <a:gd name="T18" fmla="*/ 62 w 138"/>
                <a:gd name="T19" fmla="*/ 38 h 60"/>
                <a:gd name="T20" fmla="*/ 46 w 138"/>
                <a:gd name="T21" fmla="*/ 47 h 60"/>
                <a:gd name="T22" fmla="*/ 45 w 138"/>
                <a:gd name="T23" fmla="*/ 57 h 60"/>
                <a:gd name="T24" fmla="*/ 85 w 138"/>
                <a:gd name="T25" fmla="*/ 45 h 60"/>
                <a:gd name="T26" fmla="*/ 101 w 138"/>
                <a:gd name="T27" fmla="*/ 44 h 60"/>
                <a:gd name="T28" fmla="*/ 127 w 138"/>
                <a:gd name="T29" fmla="*/ 42 h 60"/>
                <a:gd name="T30" fmla="*/ 131 w 138"/>
                <a:gd name="T31" fmla="*/ 19 h 60"/>
                <a:gd name="T32" fmla="*/ 118 w 138"/>
                <a:gd name="T33" fmla="*/ 24 h 60"/>
                <a:gd name="T34" fmla="*/ 105 w 138"/>
                <a:gd name="T35" fmla="*/ 13 h 60"/>
                <a:gd name="T36" fmla="*/ 97 w 138"/>
                <a:gd name="T37" fmla="*/ 1 h 60"/>
                <a:gd name="T38" fmla="*/ 85 w 138"/>
                <a:gd name="T39" fmla="*/ 14 h 60"/>
                <a:gd name="T40" fmla="*/ 86 w 138"/>
                <a:gd name="T41" fmla="*/ 21 h 60"/>
                <a:gd name="T42" fmla="*/ 95 w 138"/>
                <a:gd name="T43" fmla="*/ 30 h 60"/>
                <a:gd name="T44" fmla="*/ 69 w 138"/>
                <a:gd name="T45" fmla="*/ 25 h 60"/>
                <a:gd name="T46" fmla="*/ 42 w 138"/>
                <a:gd name="T47" fmla="*/ 13 h 60"/>
                <a:gd name="T48" fmla="*/ 30 w 138"/>
                <a:gd name="T49" fmla="*/ 7 h 60"/>
                <a:gd name="T50" fmla="*/ 18 w 138"/>
                <a:gd name="T51" fmla="*/ 14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8" h="60">
                  <a:moveTo>
                    <a:pt x="18" y="14"/>
                  </a:moveTo>
                  <a:cubicBezTo>
                    <a:pt x="11" y="14"/>
                    <a:pt x="12" y="21"/>
                    <a:pt x="20" y="21"/>
                  </a:cubicBezTo>
                  <a:cubicBezTo>
                    <a:pt x="28" y="21"/>
                    <a:pt x="30" y="24"/>
                    <a:pt x="19" y="23"/>
                  </a:cubicBezTo>
                  <a:cubicBezTo>
                    <a:pt x="7" y="23"/>
                    <a:pt x="2" y="33"/>
                    <a:pt x="10" y="31"/>
                  </a:cubicBezTo>
                  <a:cubicBezTo>
                    <a:pt x="18" y="29"/>
                    <a:pt x="28" y="29"/>
                    <a:pt x="22" y="31"/>
                  </a:cubicBezTo>
                  <a:cubicBezTo>
                    <a:pt x="16" y="33"/>
                    <a:pt x="0" y="34"/>
                    <a:pt x="2" y="37"/>
                  </a:cubicBezTo>
                  <a:cubicBezTo>
                    <a:pt x="3" y="39"/>
                    <a:pt x="10" y="39"/>
                    <a:pt x="16" y="41"/>
                  </a:cubicBezTo>
                  <a:cubicBezTo>
                    <a:pt x="23" y="44"/>
                    <a:pt x="27" y="45"/>
                    <a:pt x="32" y="40"/>
                  </a:cubicBezTo>
                  <a:cubicBezTo>
                    <a:pt x="37" y="34"/>
                    <a:pt x="43" y="29"/>
                    <a:pt x="41" y="36"/>
                  </a:cubicBezTo>
                  <a:cubicBezTo>
                    <a:pt x="38" y="44"/>
                    <a:pt x="49" y="38"/>
                    <a:pt x="62" y="38"/>
                  </a:cubicBezTo>
                  <a:cubicBezTo>
                    <a:pt x="76" y="37"/>
                    <a:pt x="60" y="46"/>
                    <a:pt x="46" y="47"/>
                  </a:cubicBezTo>
                  <a:cubicBezTo>
                    <a:pt x="32" y="48"/>
                    <a:pt x="34" y="55"/>
                    <a:pt x="45" y="57"/>
                  </a:cubicBezTo>
                  <a:cubicBezTo>
                    <a:pt x="56" y="60"/>
                    <a:pt x="80" y="50"/>
                    <a:pt x="85" y="45"/>
                  </a:cubicBezTo>
                  <a:cubicBezTo>
                    <a:pt x="91" y="39"/>
                    <a:pt x="96" y="48"/>
                    <a:pt x="101" y="44"/>
                  </a:cubicBezTo>
                  <a:cubicBezTo>
                    <a:pt x="107" y="40"/>
                    <a:pt x="117" y="44"/>
                    <a:pt x="127" y="42"/>
                  </a:cubicBezTo>
                  <a:cubicBezTo>
                    <a:pt x="136" y="40"/>
                    <a:pt x="138" y="22"/>
                    <a:pt x="131" y="19"/>
                  </a:cubicBezTo>
                  <a:cubicBezTo>
                    <a:pt x="124" y="16"/>
                    <a:pt x="124" y="23"/>
                    <a:pt x="118" y="24"/>
                  </a:cubicBezTo>
                  <a:cubicBezTo>
                    <a:pt x="113" y="25"/>
                    <a:pt x="110" y="18"/>
                    <a:pt x="105" y="13"/>
                  </a:cubicBezTo>
                  <a:cubicBezTo>
                    <a:pt x="101" y="9"/>
                    <a:pt x="104" y="0"/>
                    <a:pt x="97" y="1"/>
                  </a:cubicBezTo>
                  <a:cubicBezTo>
                    <a:pt x="91" y="2"/>
                    <a:pt x="77" y="13"/>
                    <a:pt x="85" y="14"/>
                  </a:cubicBezTo>
                  <a:cubicBezTo>
                    <a:pt x="94" y="15"/>
                    <a:pt x="91" y="19"/>
                    <a:pt x="86" y="21"/>
                  </a:cubicBezTo>
                  <a:cubicBezTo>
                    <a:pt x="82" y="23"/>
                    <a:pt x="97" y="27"/>
                    <a:pt x="95" y="30"/>
                  </a:cubicBezTo>
                  <a:cubicBezTo>
                    <a:pt x="93" y="33"/>
                    <a:pt x="70" y="30"/>
                    <a:pt x="69" y="25"/>
                  </a:cubicBezTo>
                  <a:cubicBezTo>
                    <a:pt x="68" y="20"/>
                    <a:pt x="50" y="11"/>
                    <a:pt x="42" y="13"/>
                  </a:cubicBezTo>
                  <a:cubicBezTo>
                    <a:pt x="35" y="15"/>
                    <a:pt x="38" y="7"/>
                    <a:pt x="30" y="7"/>
                  </a:cubicBezTo>
                  <a:cubicBezTo>
                    <a:pt x="23" y="6"/>
                    <a:pt x="25" y="13"/>
                    <a:pt x="1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52" name="Freeform 2201"/>
            <p:cNvSpPr/>
            <p:nvPr/>
          </p:nvSpPr>
          <p:spPr bwMode="auto">
            <a:xfrm>
              <a:off x="1635576" y="2912462"/>
              <a:ext cx="50176" cy="55751"/>
            </a:xfrm>
            <a:custGeom>
              <a:gdLst>
                <a:gd name="T0" fmla="*/ 9 w 29"/>
                <a:gd name="T1" fmla="*/ 4 h 32"/>
                <a:gd name="T2" fmla="*/ 26 w 29"/>
                <a:gd name="T3" fmla="*/ 29 h 32"/>
                <a:gd name="T4" fmla="*/ 21 w 29"/>
                <a:gd name="T5" fmla="*/ 12 h 32"/>
                <a:gd name="T6" fmla="*/ 9 w 29"/>
                <a:gd name="T7" fmla="*/ 4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32">
                  <a:moveTo>
                    <a:pt x="9" y="4"/>
                  </a:moveTo>
                  <a:cubicBezTo>
                    <a:pt x="0" y="9"/>
                    <a:pt x="22" y="32"/>
                    <a:pt x="26" y="29"/>
                  </a:cubicBezTo>
                  <a:cubicBezTo>
                    <a:pt x="29" y="27"/>
                    <a:pt x="21" y="18"/>
                    <a:pt x="21" y="12"/>
                  </a:cubicBezTo>
                  <a:cubicBezTo>
                    <a:pt x="21" y="6"/>
                    <a:pt x="18" y="0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53" name="Freeform 2202"/>
            <p:cNvSpPr/>
            <p:nvPr/>
          </p:nvSpPr>
          <p:spPr bwMode="auto">
            <a:xfrm>
              <a:off x="3027499" y="3020368"/>
              <a:ext cx="57610" cy="32372"/>
            </a:xfrm>
            <a:custGeom>
              <a:gdLst>
                <a:gd name="T0" fmla="*/ 1 w 33"/>
                <a:gd name="T1" fmla="*/ 3 h 19"/>
                <a:gd name="T2" fmla="*/ 32 w 33"/>
                <a:gd name="T3" fmla="*/ 14 h 19"/>
                <a:gd name="T4" fmla="*/ 1 w 33"/>
                <a:gd name="T5" fmla="*/ 3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19">
                  <a:moveTo>
                    <a:pt x="1" y="3"/>
                  </a:moveTo>
                  <a:cubicBezTo>
                    <a:pt x="2" y="7"/>
                    <a:pt x="31" y="19"/>
                    <a:pt x="32" y="14"/>
                  </a:cubicBezTo>
                  <a:cubicBezTo>
                    <a:pt x="33" y="8"/>
                    <a:pt x="0" y="0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54" name="Freeform 2203"/>
            <p:cNvSpPr/>
            <p:nvPr/>
          </p:nvSpPr>
          <p:spPr bwMode="auto">
            <a:xfrm>
              <a:off x="1786104" y="2257832"/>
              <a:ext cx="223005" cy="136681"/>
            </a:xfrm>
            <a:custGeom>
              <a:gdLst>
                <a:gd name="T0" fmla="*/ 21 w 126"/>
                <a:gd name="T1" fmla="*/ 62 h 80"/>
                <a:gd name="T2" fmla="*/ 37 w 126"/>
                <a:gd name="T3" fmla="*/ 80 h 80"/>
                <a:gd name="T4" fmla="*/ 44 w 126"/>
                <a:gd name="T5" fmla="*/ 75 h 80"/>
                <a:gd name="T6" fmla="*/ 55 w 126"/>
                <a:gd name="T7" fmla="*/ 72 h 80"/>
                <a:gd name="T8" fmla="*/ 66 w 126"/>
                <a:gd name="T9" fmla="*/ 64 h 80"/>
                <a:gd name="T10" fmla="*/ 77 w 126"/>
                <a:gd name="T11" fmla="*/ 53 h 80"/>
                <a:gd name="T12" fmla="*/ 86 w 126"/>
                <a:gd name="T13" fmla="*/ 42 h 80"/>
                <a:gd name="T14" fmla="*/ 122 w 126"/>
                <a:gd name="T15" fmla="*/ 27 h 80"/>
                <a:gd name="T16" fmla="*/ 108 w 126"/>
                <a:gd name="T17" fmla="*/ 14 h 80"/>
                <a:gd name="T18" fmla="*/ 85 w 126"/>
                <a:gd name="T19" fmla="*/ 12 h 80"/>
                <a:gd name="T20" fmla="*/ 78 w 126"/>
                <a:gd name="T21" fmla="*/ 9 h 80"/>
                <a:gd name="T22" fmla="*/ 55 w 126"/>
                <a:gd name="T23" fmla="*/ 3 h 80"/>
                <a:gd name="T24" fmla="*/ 20 w 126"/>
                <a:gd name="T25" fmla="*/ 8 h 80"/>
                <a:gd name="T26" fmla="*/ 25 w 126"/>
                <a:gd name="T27" fmla="*/ 19 h 80"/>
                <a:gd name="T28" fmla="*/ 17 w 126"/>
                <a:gd name="T29" fmla="*/ 36 h 80"/>
                <a:gd name="T30" fmla="*/ 7 w 126"/>
                <a:gd name="T31" fmla="*/ 53 h 80"/>
                <a:gd name="T32" fmla="*/ 21 w 126"/>
                <a:gd name="T33" fmla="*/ 62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5" h="80">
                  <a:moveTo>
                    <a:pt x="21" y="62"/>
                  </a:moveTo>
                  <a:cubicBezTo>
                    <a:pt x="30" y="64"/>
                    <a:pt x="31" y="80"/>
                    <a:pt x="37" y="80"/>
                  </a:cubicBezTo>
                  <a:cubicBezTo>
                    <a:pt x="41" y="80"/>
                    <a:pt x="38" y="75"/>
                    <a:pt x="44" y="75"/>
                  </a:cubicBezTo>
                  <a:cubicBezTo>
                    <a:pt x="51" y="75"/>
                    <a:pt x="49" y="72"/>
                    <a:pt x="55" y="72"/>
                  </a:cubicBezTo>
                  <a:cubicBezTo>
                    <a:pt x="61" y="73"/>
                    <a:pt x="66" y="71"/>
                    <a:pt x="66" y="64"/>
                  </a:cubicBezTo>
                  <a:cubicBezTo>
                    <a:pt x="66" y="57"/>
                    <a:pt x="71" y="54"/>
                    <a:pt x="77" y="53"/>
                  </a:cubicBezTo>
                  <a:cubicBezTo>
                    <a:pt x="83" y="51"/>
                    <a:pt x="77" y="44"/>
                    <a:pt x="86" y="42"/>
                  </a:cubicBezTo>
                  <a:cubicBezTo>
                    <a:pt x="94" y="40"/>
                    <a:pt x="118" y="30"/>
                    <a:pt x="122" y="27"/>
                  </a:cubicBezTo>
                  <a:cubicBezTo>
                    <a:pt x="126" y="24"/>
                    <a:pt x="117" y="20"/>
                    <a:pt x="108" y="14"/>
                  </a:cubicBezTo>
                  <a:cubicBezTo>
                    <a:pt x="99" y="9"/>
                    <a:pt x="92" y="7"/>
                    <a:pt x="85" y="12"/>
                  </a:cubicBezTo>
                  <a:cubicBezTo>
                    <a:pt x="78" y="16"/>
                    <a:pt x="83" y="7"/>
                    <a:pt x="78" y="9"/>
                  </a:cubicBezTo>
                  <a:cubicBezTo>
                    <a:pt x="72" y="12"/>
                    <a:pt x="57" y="5"/>
                    <a:pt x="55" y="3"/>
                  </a:cubicBezTo>
                  <a:cubicBezTo>
                    <a:pt x="53" y="0"/>
                    <a:pt x="26" y="8"/>
                    <a:pt x="20" y="8"/>
                  </a:cubicBezTo>
                  <a:cubicBezTo>
                    <a:pt x="13" y="8"/>
                    <a:pt x="20" y="15"/>
                    <a:pt x="25" y="19"/>
                  </a:cubicBezTo>
                  <a:cubicBezTo>
                    <a:pt x="29" y="22"/>
                    <a:pt x="14" y="33"/>
                    <a:pt x="17" y="36"/>
                  </a:cubicBezTo>
                  <a:cubicBezTo>
                    <a:pt x="20" y="38"/>
                    <a:pt x="14" y="45"/>
                    <a:pt x="7" y="53"/>
                  </a:cubicBezTo>
                  <a:cubicBezTo>
                    <a:pt x="0" y="61"/>
                    <a:pt x="12" y="60"/>
                    <a:pt x="2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55" name="Freeform 2204"/>
            <p:cNvSpPr/>
            <p:nvPr/>
          </p:nvSpPr>
          <p:spPr bwMode="auto">
            <a:xfrm>
              <a:off x="2505296" y="2286606"/>
              <a:ext cx="596538" cy="413640"/>
            </a:xfrm>
            <a:custGeom>
              <a:gdLst>
                <a:gd name="T0" fmla="*/ 215 w 336"/>
                <a:gd name="T1" fmla="*/ 54 h 241"/>
                <a:gd name="T2" fmla="*/ 185 w 336"/>
                <a:gd name="T3" fmla="*/ 44 h 241"/>
                <a:gd name="T4" fmla="*/ 147 w 336"/>
                <a:gd name="T5" fmla="*/ 27 h 241"/>
                <a:gd name="T6" fmla="*/ 127 w 336"/>
                <a:gd name="T7" fmla="*/ 34 h 241"/>
                <a:gd name="T8" fmla="*/ 109 w 336"/>
                <a:gd name="T9" fmla="*/ 21 h 241"/>
                <a:gd name="T10" fmla="*/ 79 w 336"/>
                <a:gd name="T11" fmla="*/ 7 h 241"/>
                <a:gd name="T12" fmla="*/ 59 w 336"/>
                <a:gd name="T13" fmla="*/ 33 h 241"/>
                <a:gd name="T14" fmla="*/ 65 w 336"/>
                <a:gd name="T15" fmla="*/ 52 h 241"/>
                <a:gd name="T16" fmla="*/ 43 w 336"/>
                <a:gd name="T17" fmla="*/ 30 h 241"/>
                <a:gd name="T18" fmla="*/ 61 w 336"/>
                <a:gd name="T19" fmla="*/ 4 h 241"/>
                <a:gd name="T20" fmla="*/ 6 w 336"/>
                <a:gd name="T21" fmla="*/ 54 h 241"/>
                <a:gd name="T22" fmla="*/ 27 w 336"/>
                <a:gd name="T23" fmla="*/ 64 h 241"/>
                <a:gd name="T24" fmla="*/ 32 w 336"/>
                <a:gd name="T25" fmla="*/ 76 h 241"/>
                <a:gd name="T26" fmla="*/ 66 w 336"/>
                <a:gd name="T27" fmla="*/ 82 h 241"/>
                <a:gd name="T28" fmla="*/ 103 w 336"/>
                <a:gd name="T29" fmla="*/ 82 h 241"/>
                <a:gd name="T30" fmla="*/ 127 w 336"/>
                <a:gd name="T31" fmla="*/ 78 h 241"/>
                <a:gd name="T32" fmla="*/ 143 w 336"/>
                <a:gd name="T33" fmla="*/ 81 h 241"/>
                <a:gd name="T34" fmla="*/ 166 w 336"/>
                <a:gd name="T35" fmla="*/ 98 h 241"/>
                <a:gd name="T36" fmla="*/ 172 w 336"/>
                <a:gd name="T37" fmla="*/ 103 h 241"/>
                <a:gd name="T38" fmla="*/ 200 w 336"/>
                <a:gd name="T39" fmla="*/ 125 h 241"/>
                <a:gd name="T40" fmla="*/ 218 w 336"/>
                <a:gd name="T41" fmla="*/ 143 h 241"/>
                <a:gd name="T42" fmla="*/ 219 w 336"/>
                <a:gd name="T43" fmla="*/ 159 h 241"/>
                <a:gd name="T44" fmla="*/ 188 w 336"/>
                <a:gd name="T45" fmla="*/ 168 h 241"/>
                <a:gd name="T46" fmla="*/ 146 w 336"/>
                <a:gd name="T47" fmla="*/ 176 h 241"/>
                <a:gd name="T48" fmla="*/ 165 w 336"/>
                <a:gd name="T49" fmla="*/ 191 h 241"/>
                <a:gd name="T50" fmla="*/ 193 w 336"/>
                <a:gd name="T51" fmla="*/ 188 h 241"/>
                <a:gd name="T52" fmla="*/ 212 w 336"/>
                <a:gd name="T53" fmla="*/ 214 h 241"/>
                <a:gd name="T54" fmla="*/ 274 w 336"/>
                <a:gd name="T55" fmla="*/ 236 h 241"/>
                <a:gd name="T56" fmla="*/ 262 w 336"/>
                <a:gd name="T57" fmla="*/ 209 h 241"/>
                <a:gd name="T58" fmla="*/ 286 w 336"/>
                <a:gd name="T59" fmla="*/ 198 h 241"/>
                <a:gd name="T60" fmla="*/ 256 w 336"/>
                <a:gd name="T61" fmla="*/ 166 h 241"/>
                <a:gd name="T62" fmla="*/ 275 w 336"/>
                <a:gd name="T63" fmla="*/ 159 h 241"/>
                <a:gd name="T64" fmla="*/ 304 w 336"/>
                <a:gd name="T65" fmla="*/ 172 h 241"/>
                <a:gd name="T66" fmla="*/ 330 w 336"/>
                <a:gd name="T67" fmla="*/ 151 h 241"/>
                <a:gd name="T68" fmla="*/ 307 w 336"/>
                <a:gd name="T69" fmla="*/ 134 h 241"/>
                <a:gd name="T70" fmla="*/ 267 w 336"/>
                <a:gd name="T71" fmla="*/ 117 h 241"/>
                <a:gd name="T72" fmla="*/ 268 w 336"/>
                <a:gd name="T73" fmla="*/ 101 h 241"/>
                <a:gd name="T74" fmla="*/ 261 w 336"/>
                <a:gd name="T75" fmla="*/ 89 h 241"/>
                <a:gd name="T76" fmla="*/ 247 w 336"/>
                <a:gd name="T77" fmla="*/ 84 h 241"/>
                <a:gd name="T78" fmla="*/ 232 w 336"/>
                <a:gd name="T79" fmla="*/ 69 h 241"/>
                <a:gd name="T80" fmla="*/ 209 w 336"/>
                <a:gd name="T81" fmla="*/ 67 h 2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6" h="241">
                  <a:moveTo>
                    <a:pt x="205" y="63"/>
                  </a:moveTo>
                  <a:cubicBezTo>
                    <a:pt x="210" y="63"/>
                    <a:pt x="216" y="59"/>
                    <a:pt x="215" y="54"/>
                  </a:cubicBezTo>
                  <a:cubicBezTo>
                    <a:pt x="213" y="50"/>
                    <a:pt x="200" y="49"/>
                    <a:pt x="198" y="55"/>
                  </a:cubicBezTo>
                  <a:cubicBezTo>
                    <a:pt x="195" y="60"/>
                    <a:pt x="185" y="49"/>
                    <a:pt x="185" y="44"/>
                  </a:cubicBezTo>
                  <a:cubicBezTo>
                    <a:pt x="185" y="40"/>
                    <a:pt x="169" y="44"/>
                    <a:pt x="171" y="36"/>
                  </a:cubicBezTo>
                  <a:cubicBezTo>
                    <a:pt x="173" y="29"/>
                    <a:pt x="152" y="27"/>
                    <a:pt x="147" y="27"/>
                  </a:cubicBezTo>
                  <a:cubicBezTo>
                    <a:pt x="141" y="27"/>
                    <a:pt x="133" y="31"/>
                    <a:pt x="134" y="36"/>
                  </a:cubicBezTo>
                  <a:cubicBezTo>
                    <a:pt x="135" y="41"/>
                    <a:pt x="128" y="39"/>
                    <a:pt x="127" y="34"/>
                  </a:cubicBezTo>
                  <a:cubicBezTo>
                    <a:pt x="126" y="28"/>
                    <a:pt x="113" y="40"/>
                    <a:pt x="109" y="40"/>
                  </a:cubicBezTo>
                  <a:cubicBezTo>
                    <a:pt x="105" y="40"/>
                    <a:pt x="111" y="25"/>
                    <a:pt x="109" y="21"/>
                  </a:cubicBezTo>
                  <a:cubicBezTo>
                    <a:pt x="107" y="16"/>
                    <a:pt x="104" y="15"/>
                    <a:pt x="101" y="7"/>
                  </a:cubicBezTo>
                  <a:cubicBezTo>
                    <a:pt x="98" y="0"/>
                    <a:pt x="83" y="3"/>
                    <a:pt x="79" y="7"/>
                  </a:cubicBezTo>
                  <a:cubicBezTo>
                    <a:pt x="75" y="12"/>
                    <a:pt x="62" y="10"/>
                    <a:pt x="55" y="17"/>
                  </a:cubicBezTo>
                  <a:cubicBezTo>
                    <a:pt x="48" y="24"/>
                    <a:pt x="56" y="31"/>
                    <a:pt x="59" y="33"/>
                  </a:cubicBezTo>
                  <a:cubicBezTo>
                    <a:pt x="62" y="36"/>
                    <a:pt x="48" y="40"/>
                    <a:pt x="53" y="44"/>
                  </a:cubicBezTo>
                  <a:cubicBezTo>
                    <a:pt x="57" y="48"/>
                    <a:pt x="64" y="46"/>
                    <a:pt x="65" y="52"/>
                  </a:cubicBezTo>
                  <a:cubicBezTo>
                    <a:pt x="65" y="59"/>
                    <a:pt x="48" y="50"/>
                    <a:pt x="46" y="45"/>
                  </a:cubicBezTo>
                  <a:cubicBezTo>
                    <a:pt x="43" y="39"/>
                    <a:pt x="47" y="34"/>
                    <a:pt x="43" y="30"/>
                  </a:cubicBezTo>
                  <a:cubicBezTo>
                    <a:pt x="40" y="26"/>
                    <a:pt x="43" y="21"/>
                    <a:pt x="49" y="14"/>
                  </a:cubicBezTo>
                  <a:cubicBezTo>
                    <a:pt x="56" y="7"/>
                    <a:pt x="61" y="8"/>
                    <a:pt x="61" y="4"/>
                  </a:cubicBezTo>
                  <a:cubicBezTo>
                    <a:pt x="61" y="0"/>
                    <a:pt x="33" y="0"/>
                    <a:pt x="16" y="15"/>
                  </a:cubicBezTo>
                  <a:cubicBezTo>
                    <a:pt x="0" y="30"/>
                    <a:pt x="5" y="50"/>
                    <a:pt x="6" y="54"/>
                  </a:cubicBezTo>
                  <a:cubicBezTo>
                    <a:pt x="7" y="58"/>
                    <a:pt x="21" y="56"/>
                    <a:pt x="30" y="59"/>
                  </a:cubicBezTo>
                  <a:cubicBezTo>
                    <a:pt x="38" y="61"/>
                    <a:pt x="34" y="65"/>
                    <a:pt x="27" y="64"/>
                  </a:cubicBezTo>
                  <a:cubicBezTo>
                    <a:pt x="21" y="63"/>
                    <a:pt x="10" y="61"/>
                    <a:pt x="10" y="65"/>
                  </a:cubicBezTo>
                  <a:cubicBezTo>
                    <a:pt x="11" y="70"/>
                    <a:pt x="24" y="78"/>
                    <a:pt x="32" y="76"/>
                  </a:cubicBezTo>
                  <a:cubicBezTo>
                    <a:pt x="40" y="74"/>
                    <a:pt x="40" y="74"/>
                    <a:pt x="44" y="79"/>
                  </a:cubicBezTo>
                  <a:cubicBezTo>
                    <a:pt x="47" y="83"/>
                    <a:pt x="57" y="82"/>
                    <a:pt x="66" y="82"/>
                  </a:cubicBezTo>
                  <a:cubicBezTo>
                    <a:pt x="76" y="83"/>
                    <a:pt x="87" y="86"/>
                    <a:pt x="91" y="87"/>
                  </a:cubicBezTo>
                  <a:cubicBezTo>
                    <a:pt x="96" y="87"/>
                    <a:pt x="101" y="84"/>
                    <a:pt x="103" y="82"/>
                  </a:cubicBezTo>
                  <a:cubicBezTo>
                    <a:pt x="104" y="79"/>
                    <a:pt x="123" y="86"/>
                    <a:pt x="128" y="85"/>
                  </a:cubicBezTo>
                  <a:cubicBezTo>
                    <a:pt x="134" y="85"/>
                    <a:pt x="130" y="80"/>
                    <a:pt x="127" y="78"/>
                  </a:cubicBezTo>
                  <a:cubicBezTo>
                    <a:pt x="123" y="77"/>
                    <a:pt x="125" y="70"/>
                    <a:pt x="129" y="73"/>
                  </a:cubicBezTo>
                  <a:cubicBezTo>
                    <a:pt x="134" y="75"/>
                    <a:pt x="141" y="77"/>
                    <a:pt x="143" y="81"/>
                  </a:cubicBezTo>
                  <a:cubicBezTo>
                    <a:pt x="144" y="85"/>
                    <a:pt x="148" y="83"/>
                    <a:pt x="149" y="87"/>
                  </a:cubicBezTo>
                  <a:cubicBezTo>
                    <a:pt x="149" y="90"/>
                    <a:pt x="165" y="94"/>
                    <a:pt x="166" y="98"/>
                  </a:cubicBezTo>
                  <a:cubicBezTo>
                    <a:pt x="166" y="102"/>
                    <a:pt x="150" y="104"/>
                    <a:pt x="155" y="108"/>
                  </a:cubicBezTo>
                  <a:cubicBezTo>
                    <a:pt x="159" y="111"/>
                    <a:pt x="166" y="103"/>
                    <a:pt x="172" y="103"/>
                  </a:cubicBezTo>
                  <a:cubicBezTo>
                    <a:pt x="178" y="102"/>
                    <a:pt x="178" y="116"/>
                    <a:pt x="183" y="114"/>
                  </a:cubicBezTo>
                  <a:cubicBezTo>
                    <a:pt x="189" y="111"/>
                    <a:pt x="194" y="116"/>
                    <a:pt x="200" y="125"/>
                  </a:cubicBezTo>
                  <a:cubicBezTo>
                    <a:pt x="206" y="133"/>
                    <a:pt x="199" y="141"/>
                    <a:pt x="200" y="144"/>
                  </a:cubicBezTo>
                  <a:cubicBezTo>
                    <a:pt x="200" y="147"/>
                    <a:pt x="212" y="146"/>
                    <a:pt x="218" y="143"/>
                  </a:cubicBezTo>
                  <a:cubicBezTo>
                    <a:pt x="225" y="139"/>
                    <a:pt x="231" y="147"/>
                    <a:pt x="236" y="151"/>
                  </a:cubicBezTo>
                  <a:cubicBezTo>
                    <a:pt x="241" y="156"/>
                    <a:pt x="217" y="163"/>
                    <a:pt x="219" y="159"/>
                  </a:cubicBezTo>
                  <a:cubicBezTo>
                    <a:pt x="221" y="155"/>
                    <a:pt x="205" y="143"/>
                    <a:pt x="191" y="149"/>
                  </a:cubicBezTo>
                  <a:cubicBezTo>
                    <a:pt x="176" y="154"/>
                    <a:pt x="186" y="163"/>
                    <a:pt x="188" y="168"/>
                  </a:cubicBezTo>
                  <a:cubicBezTo>
                    <a:pt x="189" y="173"/>
                    <a:pt x="175" y="178"/>
                    <a:pt x="161" y="173"/>
                  </a:cubicBezTo>
                  <a:cubicBezTo>
                    <a:pt x="148" y="169"/>
                    <a:pt x="152" y="176"/>
                    <a:pt x="146" y="176"/>
                  </a:cubicBezTo>
                  <a:cubicBezTo>
                    <a:pt x="141" y="176"/>
                    <a:pt x="135" y="185"/>
                    <a:pt x="140" y="190"/>
                  </a:cubicBezTo>
                  <a:cubicBezTo>
                    <a:pt x="145" y="196"/>
                    <a:pt x="156" y="191"/>
                    <a:pt x="165" y="191"/>
                  </a:cubicBezTo>
                  <a:cubicBezTo>
                    <a:pt x="174" y="192"/>
                    <a:pt x="175" y="194"/>
                    <a:pt x="176" y="189"/>
                  </a:cubicBezTo>
                  <a:cubicBezTo>
                    <a:pt x="177" y="184"/>
                    <a:pt x="186" y="187"/>
                    <a:pt x="193" y="188"/>
                  </a:cubicBezTo>
                  <a:cubicBezTo>
                    <a:pt x="199" y="190"/>
                    <a:pt x="198" y="199"/>
                    <a:pt x="206" y="200"/>
                  </a:cubicBezTo>
                  <a:cubicBezTo>
                    <a:pt x="214" y="201"/>
                    <a:pt x="207" y="209"/>
                    <a:pt x="212" y="214"/>
                  </a:cubicBezTo>
                  <a:cubicBezTo>
                    <a:pt x="217" y="220"/>
                    <a:pt x="233" y="217"/>
                    <a:pt x="239" y="223"/>
                  </a:cubicBezTo>
                  <a:cubicBezTo>
                    <a:pt x="245" y="229"/>
                    <a:pt x="271" y="241"/>
                    <a:pt x="274" y="236"/>
                  </a:cubicBezTo>
                  <a:cubicBezTo>
                    <a:pt x="278" y="231"/>
                    <a:pt x="252" y="208"/>
                    <a:pt x="245" y="206"/>
                  </a:cubicBezTo>
                  <a:cubicBezTo>
                    <a:pt x="237" y="204"/>
                    <a:pt x="252" y="202"/>
                    <a:pt x="262" y="209"/>
                  </a:cubicBezTo>
                  <a:cubicBezTo>
                    <a:pt x="271" y="217"/>
                    <a:pt x="285" y="220"/>
                    <a:pt x="292" y="211"/>
                  </a:cubicBezTo>
                  <a:cubicBezTo>
                    <a:pt x="299" y="202"/>
                    <a:pt x="286" y="205"/>
                    <a:pt x="286" y="198"/>
                  </a:cubicBezTo>
                  <a:cubicBezTo>
                    <a:pt x="286" y="192"/>
                    <a:pt x="282" y="183"/>
                    <a:pt x="275" y="183"/>
                  </a:cubicBezTo>
                  <a:cubicBezTo>
                    <a:pt x="268" y="183"/>
                    <a:pt x="250" y="169"/>
                    <a:pt x="256" y="166"/>
                  </a:cubicBezTo>
                  <a:cubicBezTo>
                    <a:pt x="263" y="163"/>
                    <a:pt x="254" y="159"/>
                    <a:pt x="259" y="153"/>
                  </a:cubicBezTo>
                  <a:cubicBezTo>
                    <a:pt x="264" y="148"/>
                    <a:pt x="269" y="158"/>
                    <a:pt x="275" y="159"/>
                  </a:cubicBezTo>
                  <a:cubicBezTo>
                    <a:pt x="281" y="159"/>
                    <a:pt x="282" y="167"/>
                    <a:pt x="292" y="175"/>
                  </a:cubicBezTo>
                  <a:cubicBezTo>
                    <a:pt x="301" y="183"/>
                    <a:pt x="302" y="177"/>
                    <a:pt x="304" y="172"/>
                  </a:cubicBezTo>
                  <a:cubicBezTo>
                    <a:pt x="305" y="166"/>
                    <a:pt x="316" y="171"/>
                    <a:pt x="315" y="165"/>
                  </a:cubicBezTo>
                  <a:cubicBezTo>
                    <a:pt x="315" y="160"/>
                    <a:pt x="324" y="153"/>
                    <a:pt x="330" y="151"/>
                  </a:cubicBezTo>
                  <a:cubicBezTo>
                    <a:pt x="336" y="148"/>
                    <a:pt x="325" y="142"/>
                    <a:pt x="317" y="143"/>
                  </a:cubicBezTo>
                  <a:cubicBezTo>
                    <a:pt x="309" y="143"/>
                    <a:pt x="307" y="138"/>
                    <a:pt x="307" y="134"/>
                  </a:cubicBezTo>
                  <a:cubicBezTo>
                    <a:pt x="307" y="131"/>
                    <a:pt x="292" y="122"/>
                    <a:pt x="287" y="124"/>
                  </a:cubicBezTo>
                  <a:cubicBezTo>
                    <a:pt x="282" y="125"/>
                    <a:pt x="274" y="117"/>
                    <a:pt x="267" y="117"/>
                  </a:cubicBezTo>
                  <a:cubicBezTo>
                    <a:pt x="261" y="116"/>
                    <a:pt x="251" y="111"/>
                    <a:pt x="252" y="104"/>
                  </a:cubicBezTo>
                  <a:cubicBezTo>
                    <a:pt x="253" y="97"/>
                    <a:pt x="265" y="106"/>
                    <a:pt x="268" y="101"/>
                  </a:cubicBezTo>
                  <a:cubicBezTo>
                    <a:pt x="270" y="95"/>
                    <a:pt x="255" y="98"/>
                    <a:pt x="255" y="94"/>
                  </a:cubicBezTo>
                  <a:cubicBezTo>
                    <a:pt x="254" y="90"/>
                    <a:pt x="258" y="92"/>
                    <a:pt x="261" y="89"/>
                  </a:cubicBezTo>
                  <a:cubicBezTo>
                    <a:pt x="264" y="87"/>
                    <a:pt x="259" y="82"/>
                    <a:pt x="255" y="80"/>
                  </a:cubicBezTo>
                  <a:cubicBezTo>
                    <a:pt x="252" y="78"/>
                    <a:pt x="251" y="84"/>
                    <a:pt x="247" y="84"/>
                  </a:cubicBezTo>
                  <a:cubicBezTo>
                    <a:pt x="244" y="84"/>
                    <a:pt x="247" y="78"/>
                    <a:pt x="249" y="75"/>
                  </a:cubicBezTo>
                  <a:cubicBezTo>
                    <a:pt x="252" y="71"/>
                    <a:pt x="238" y="67"/>
                    <a:pt x="232" y="69"/>
                  </a:cubicBezTo>
                  <a:cubicBezTo>
                    <a:pt x="226" y="71"/>
                    <a:pt x="224" y="68"/>
                    <a:pt x="224" y="64"/>
                  </a:cubicBezTo>
                  <a:cubicBezTo>
                    <a:pt x="224" y="60"/>
                    <a:pt x="213" y="64"/>
                    <a:pt x="209" y="67"/>
                  </a:cubicBezTo>
                  <a:cubicBezTo>
                    <a:pt x="205" y="70"/>
                    <a:pt x="200" y="64"/>
                    <a:pt x="205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56" name="Freeform 2205"/>
            <p:cNvSpPr/>
            <p:nvPr/>
          </p:nvSpPr>
          <p:spPr bwMode="auto">
            <a:xfrm>
              <a:off x="3125993" y="2980802"/>
              <a:ext cx="143094" cy="124092"/>
            </a:xfrm>
            <a:custGeom>
              <a:gdLst>
                <a:gd name="T0" fmla="*/ 44 w 81"/>
                <a:gd name="T1" fmla="*/ 5 h 72"/>
                <a:gd name="T2" fmla="*/ 39 w 81"/>
                <a:gd name="T3" fmla="*/ 2 h 72"/>
                <a:gd name="T4" fmla="*/ 21 w 81"/>
                <a:gd name="T5" fmla="*/ 27 h 72"/>
                <a:gd name="T6" fmla="*/ 16 w 81"/>
                <a:gd name="T7" fmla="*/ 38 h 72"/>
                <a:gd name="T8" fmla="*/ 9 w 81"/>
                <a:gd name="T9" fmla="*/ 44 h 72"/>
                <a:gd name="T10" fmla="*/ 6 w 81"/>
                <a:gd name="T11" fmla="*/ 58 h 72"/>
                <a:gd name="T12" fmla="*/ 23 w 81"/>
                <a:gd name="T13" fmla="*/ 58 h 72"/>
                <a:gd name="T14" fmla="*/ 39 w 81"/>
                <a:gd name="T15" fmla="*/ 55 h 72"/>
                <a:gd name="T16" fmla="*/ 50 w 81"/>
                <a:gd name="T17" fmla="*/ 58 h 72"/>
                <a:gd name="T18" fmla="*/ 47 w 81"/>
                <a:gd name="T19" fmla="*/ 66 h 72"/>
                <a:gd name="T20" fmla="*/ 57 w 81"/>
                <a:gd name="T21" fmla="*/ 62 h 72"/>
                <a:gd name="T22" fmla="*/ 64 w 81"/>
                <a:gd name="T23" fmla="*/ 65 h 72"/>
                <a:gd name="T24" fmla="*/ 78 w 81"/>
                <a:gd name="T25" fmla="*/ 66 h 72"/>
                <a:gd name="T26" fmla="*/ 73 w 81"/>
                <a:gd name="T27" fmla="*/ 56 h 72"/>
                <a:gd name="T28" fmla="*/ 72 w 81"/>
                <a:gd name="T29" fmla="*/ 50 h 72"/>
                <a:gd name="T30" fmla="*/ 67 w 81"/>
                <a:gd name="T31" fmla="*/ 48 h 72"/>
                <a:gd name="T32" fmla="*/ 68 w 81"/>
                <a:gd name="T33" fmla="*/ 37 h 72"/>
                <a:gd name="T34" fmla="*/ 59 w 81"/>
                <a:gd name="T35" fmla="*/ 34 h 72"/>
                <a:gd name="T36" fmla="*/ 49 w 81"/>
                <a:gd name="T37" fmla="*/ 32 h 72"/>
                <a:gd name="T38" fmla="*/ 44 w 81"/>
                <a:gd name="T39" fmla="*/ 26 h 72"/>
                <a:gd name="T40" fmla="*/ 35 w 81"/>
                <a:gd name="T41" fmla="*/ 26 h 72"/>
                <a:gd name="T42" fmla="*/ 36 w 81"/>
                <a:gd name="T43" fmla="*/ 18 h 72"/>
                <a:gd name="T44" fmla="*/ 44 w 81"/>
                <a:gd name="T45" fmla="*/ 5 h 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72">
                  <a:moveTo>
                    <a:pt x="44" y="5"/>
                  </a:moveTo>
                  <a:cubicBezTo>
                    <a:pt x="49" y="3"/>
                    <a:pt x="44" y="0"/>
                    <a:pt x="39" y="2"/>
                  </a:cubicBezTo>
                  <a:cubicBezTo>
                    <a:pt x="34" y="4"/>
                    <a:pt x="21" y="22"/>
                    <a:pt x="21" y="27"/>
                  </a:cubicBezTo>
                  <a:cubicBezTo>
                    <a:pt x="21" y="32"/>
                    <a:pt x="20" y="38"/>
                    <a:pt x="16" y="38"/>
                  </a:cubicBezTo>
                  <a:cubicBezTo>
                    <a:pt x="11" y="37"/>
                    <a:pt x="6" y="42"/>
                    <a:pt x="9" y="44"/>
                  </a:cubicBezTo>
                  <a:cubicBezTo>
                    <a:pt x="13" y="47"/>
                    <a:pt x="0" y="54"/>
                    <a:pt x="6" y="58"/>
                  </a:cubicBezTo>
                  <a:cubicBezTo>
                    <a:pt x="10" y="60"/>
                    <a:pt x="17" y="57"/>
                    <a:pt x="23" y="58"/>
                  </a:cubicBezTo>
                  <a:cubicBezTo>
                    <a:pt x="29" y="58"/>
                    <a:pt x="34" y="59"/>
                    <a:pt x="39" y="55"/>
                  </a:cubicBezTo>
                  <a:cubicBezTo>
                    <a:pt x="44" y="51"/>
                    <a:pt x="44" y="58"/>
                    <a:pt x="50" y="58"/>
                  </a:cubicBezTo>
                  <a:cubicBezTo>
                    <a:pt x="55" y="57"/>
                    <a:pt x="47" y="62"/>
                    <a:pt x="47" y="66"/>
                  </a:cubicBezTo>
                  <a:cubicBezTo>
                    <a:pt x="47" y="69"/>
                    <a:pt x="53" y="64"/>
                    <a:pt x="57" y="62"/>
                  </a:cubicBezTo>
                  <a:cubicBezTo>
                    <a:pt x="61" y="60"/>
                    <a:pt x="66" y="62"/>
                    <a:pt x="64" y="65"/>
                  </a:cubicBezTo>
                  <a:cubicBezTo>
                    <a:pt x="62" y="68"/>
                    <a:pt x="75" y="72"/>
                    <a:pt x="78" y="66"/>
                  </a:cubicBezTo>
                  <a:cubicBezTo>
                    <a:pt x="81" y="61"/>
                    <a:pt x="75" y="53"/>
                    <a:pt x="73" y="56"/>
                  </a:cubicBezTo>
                  <a:cubicBezTo>
                    <a:pt x="71" y="60"/>
                    <a:pt x="68" y="54"/>
                    <a:pt x="72" y="50"/>
                  </a:cubicBezTo>
                  <a:cubicBezTo>
                    <a:pt x="76" y="47"/>
                    <a:pt x="71" y="46"/>
                    <a:pt x="67" y="48"/>
                  </a:cubicBezTo>
                  <a:cubicBezTo>
                    <a:pt x="63" y="50"/>
                    <a:pt x="64" y="39"/>
                    <a:pt x="68" y="37"/>
                  </a:cubicBezTo>
                  <a:cubicBezTo>
                    <a:pt x="72" y="35"/>
                    <a:pt x="59" y="31"/>
                    <a:pt x="59" y="34"/>
                  </a:cubicBezTo>
                  <a:cubicBezTo>
                    <a:pt x="59" y="38"/>
                    <a:pt x="50" y="36"/>
                    <a:pt x="49" y="32"/>
                  </a:cubicBezTo>
                  <a:cubicBezTo>
                    <a:pt x="48" y="29"/>
                    <a:pt x="42" y="28"/>
                    <a:pt x="44" y="26"/>
                  </a:cubicBezTo>
                  <a:cubicBezTo>
                    <a:pt x="46" y="23"/>
                    <a:pt x="36" y="22"/>
                    <a:pt x="35" y="26"/>
                  </a:cubicBezTo>
                  <a:cubicBezTo>
                    <a:pt x="34" y="30"/>
                    <a:pt x="31" y="23"/>
                    <a:pt x="36" y="18"/>
                  </a:cubicBezTo>
                  <a:cubicBezTo>
                    <a:pt x="41" y="13"/>
                    <a:pt x="40" y="8"/>
                    <a:pt x="4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57" name="Freeform 2206"/>
            <p:cNvSpPr/>
            <p:nvPr/>
          </p:nvSpPr>
          <p:spPr bwMode="auto">
            <a:xfrm>
              <a:off x="2758035" y="2486232"/>
              <a:ext cx="59469" cy="44961"/>
            </a:xfrm>
            <a:custGeom>
              <a:gdLst>
                <a:gd name="T0" fmla="*/ 28 w 34"/>
                <a:gd name="T1" fmla="*/ 19 h 26"/>
                <a:gd name="T2" fmla="*/ 29 w 34"/>
                <a:gd name="T3" fmla="*/ 4 h 26"/>
                <a:gd name="T4" fmla="*/ 15 w 34"/>
                <a:gd name="T5" fmla="*/ 0 h 26"/>
                <a:gd name="T6" fmla="*/ 5 w 34"/>
                <a:gd name="T7" fmla="*/ 18 h 26"/>
                <a:gd name="T8" fmla="*/ 28 w 34"/>
                <a:gd name="T9" fmla="*/ 19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6">
                  <a:moveTo>
                    <a:pt x="28" y="19"/>
                  </a:moveTo>
                  <a:cubicBezTo>
                    <a:pt x="34" y="18"/>
                    <a:pt x="33" y="9"/>
                    <a:pt x="29" y="4"/>
                  </a:cubicBezTo>
                  <a:cubicBezTo>
                    <a:pt x="27" y="0"/>
                    <a:pt x="20" y="0"/>
                    <a:pt x="15" y="0"/>
                  </a:cubicBezTo>
                  <a:cubicBezTo>
                    <a:pt x="9" y="1"/>
                    <a:pt x="0" y="9"/>
                    <a:pt x="5" y="18"/>
                  </a:cubicBezTo>
                  <a:cubicBezTo>
                    <a:pt x="10" y="26"/>
                    <a:pt x="22" y="20"/>
                    <a:pt x="28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58" name="Freeform 2207"/>
            <p:cNvSpPr/>
            <p:nvPr/>
          </p:nvSpPr>
          <p:spPr bwMode="auto">
            <a:xfrm>
              <a:off x="2460695" y="1881959"/>
              <a:ext cx="650431" cy="318322"/>
            </a:xfrm>
            <a:custGeom>
              <a:gdLst>
                <a:gd name="T0" fmla="*/ 25 w 366"/>
                <a:gd name="T1" fmla="*/ 47 h 186"/>
                <a:gd name="T2" fmla="*/ 26 w 366"/>
                <a:gd name="T3" fmla="*/ 59 h 186"/>
                <a:gd name="T4" fmla="*/ 65 w 366"/>
                <a:gd name="T5" fmla="*/ 67 h 186"/>
                <a:gd name="T6" fmla="*/ 101 w 366"/>
                <a:gd name="T7" fmla="*/ 75 h 186"/>
                <a:gd name="T8" fmla="*/ 149 w 366"/>
                <a:gd name="T9" fmla="*/ 62 h 186"/>
                <a:gd name="T10" fmla="*/ 112 w 366"/>
                <a:gd name="T11" fmla="*/ 80 h 186"/>
                <a:gd name="T12" fmla="*/ 107 w 366"/>
                <a:gd name="T13" fmla="*/ 89 h 186"/>
                <a:gd name="T14" fmla="*/ 72 w 366"/>
                <a:gd name="T15" fmla="*/ 99 h 186"/>
                <a:gd name="T16" fmla="*/ 115 w 366"/>
                <a:gd name="T17" fmla="*/ 126 h 186"/>
                <a:gd name="T18" fmla="*/ 55 w 366"/>
                <a:gd name="T19" fmla="*/ 133 h 186"/>
                <a:gd name="T20" fmla="*/ 80 w 366"/>
                <a:gd name="T21" fmla="*/ 141 h 186"/>
                <a:gd name="T22" fmla="*/ 78 w 366"/>
                <a:gd name="T23" fmla="*/ 154 h 186"/>
                <a:gd name="T24" fmla="*/ 57 w 366"/>
                <a:gd name="T25" fmla="*/ 155 h 186"/>
                <a:gd name="T26" fmla="*/ 33 w 366"/>
                <a:gd name="T27" fmla="*/ 174 h 186"/>
                <a:gd name="T28" fmla="*/ 90 w 366"/>
                <a:gd name="T29" fmla="*/ 179 h 186"/>
                <a:gd name="T30" fmla="*/ 130 w 366"/>
                <a:gd name="T31" fmla="*/ 182 h 186"/>
                <a:gd name="T32" fmla="*/ 161 w 366"/>
                <a:gd name="T33" fmla="*/ 176 h 186"/>
                <a:gd name="T34" fmla="*/ 152 w 366"/>
                <a:gd name="T35" fmla="*/ 166 h 186"/>
                <a:gd name="T36" fmla="*/ 129 w 366"/>
                <a:gd name="T37" fmla="*/ 155 h 186"/>
                <a:gd name="T38" fmla="*/ 161 w 366"/>
                <a:gd name="T39" fmla="*/ 143 h 186"/>
                <a:gd name="T40" fmla="*/ 204 w 366"/>
                <a:gd name="T41" fmla="*/ 119 h 186"/>
                <a:gd name="T42" fmla="*/ 200 w 366"/>
                <a:gd name="T43" fmla="*/ 106 h 186"/>
                <a:gd name="T44" fmla="*/ 236 w 366"/>
                <a:gd name="T45" fmla="*/ 97 h 186"/>
                <a:gd name="T46" fmla="*/ 281 w 366"/>
                <a:gd name="T47" fmla="*/ 68 h 186"/>
                <a:gd name="T48" fmla="*/ 285 w 366"/>
                <a:gd name="T49" fmla="*/ 50 h 186"/>
                <a:gd name="T50" fmla="*/ 346 w 366"/>
                <a:gd name="T51" fmla="*/ 34 h 186"/>
                <a:gd name="T52" fmla="*/ 331 w 366"/>
                <a:gd name="T53" fmla="*/ 16 h 186"/>
                <a:gd name="T54" fmla="*/ 293 w 366"/>
                <a:gd name="T55" fmla="*/ 16 h 186"/>
                <a:gd name="T56" fmla="*/ 258 w 366"/>
                <a:gd name="T57" fmla="*/ 5 h 186"/>
                <a:gd name="T58" fmla="*/ 218 w 366"/>
                <a:gd name="T59" fmla="*/ 10 h 186"/>
                <a:gd name="T60" fmla="*/ 182 w 366"/>
                <a:gd name="T61" fmla="*/ 8 h 186"/>
                <a:gd name="T62" fmla="*/ 144 w 366"/>
                <a:gd name="T63" fmla="*/ 11 h 186"/>
                <a:gd name="T64" fmla="*/ 131 w 366"/>
                <a:gd name="T65" fmla="*/ 19 h 186"/>
                <a:gd name="T66" fmla="*/ 99 w 366"/>
                <a:gd name="T67" fmla="*/ 27 h 186"/>
                <a:gd name="T68" fmla="*/ 68 w 366"/>
                <a:gd name="T69" fmla="*/ 31 h 186"/>
                <a:gd name="T70" fmla="*/ 43 w 366"/>
                <a:gd name="T71" fmla="*/ 34 h 186"/>
                <a:gd name="T72" fmla="*/ 10 w 366"/>
                <a:gd name="T73" fmla="*/ 43 h 1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" h="186">
                  <a:moveTo>
                    <a:pt x="19" y="46"/>
                  </a:moveTo>
                  <a:cubicBezTo>
                    <a:pt x="26" y="41"/>
                    <a:pt x="31" y="44"/>
                    <a:pt x="25" y="47"/>
                  </a:cubicBezTo>
                  <a:cubicBezTo>
                    <a:pt x="19" y="50"/>
                    <a:pt x="21" y="52"/>
                    <a:pt x="30" y="52"/>
                  </a:cubicBezTo>
                  <a:cubicBezTo>
                    <a:pt x="38" y="51"/>
                    <a:pt x="26" y="54"/>
                    <a:pt x="26" y="59"/>
                  </a:cubicBezTo>
                  <a:cubicBezTo>
                    <a:pt x="26" y="64"/>
                    <a:pt x="36" y="61"/>
                    <a:pt x="37" y="66"/>
                  </a:cubicBezTo>
                  <a:cubicBezTo>
                    <a:pt x="37" y="71"/>
                    <a:pt x="59" y="73"/>
                    <a:pt x="65" y="67"/>
                  </a:cubicBezTo>
                  <a:cubicBezTo>
                    <a:pt x="72" y="61"/>
                    <a:pt x="69" y="69"/>
                    <a:pt x="69" y="73"/>
                  </a:cubicBezTo>
                  <a:cubicBezTo>
                    <a:pt x="68" y="77"/>
                    <a:pt x="99" y="80"/>
                    <a:pt x="101" y="75"/>
                  </a:cubicBezTo>
                  <a:cubicBezTo>
                    <a:pt x="102" y="70"/>
                    <a:pt x="107" y="72"/>
                    <a:pt x="113" y="74"/>
                  </a:cubicBezTo>
                  <a:cubicBezTo>
                    <a:pt x="119" y="75"/>
                    <a:pt x="148" y="68"/>
                    <a:pt x="149" y="62"/>
                  </a:cubicBezTo>
                  <a:cubicBezTo>
                    <a:pt x="149" y="56"/>
                    <a:pt x="158" y="65"/>
                    <a:pt x="149" y="72"/>
                  </a:cubicBezTo>
                  <a:cubicBezTo>
                    <a:pt x="139" y="78"/>
                    <a:pt x="120" y="77"/>
                    <a:pt x="112" y="80"/>
                  </a:cubicBezTo>
                  <a:cubicBezTo>
                    <a:pt x="103" y="82"/>
                    <a:pt x="117" y="88"/>
                    <a:pt x="126" y="95"/>
                  </a:cubicBezTo>
                  <a:cubicBezTo>
                    <a:pt x="134" y="101"/>
                    <a:pt x="115" y="98"/>
                    <a:pt x="107" y="89"/>
                  </a:cubicBezTo>
                  <a:cubicBezTo>
                    <a:pt x="99" y="81"/>
                    <a:pt x="81" y="81"/>
                    <a:pt x="71" y="81"/>
                  </a:cubicBezTo>
                  <a:cubicBezTo>
                    <a:pt x="62" y="82"/>
                    <a:pt x="65" y="99"/>
                    <a:pt x="72" y="99"/>
                  </a:cubicBezTo>
                  <a:cubicBezTo>
                    <a:pt x="79" y="99"/>
                    <a:pt x="86" y="102"/>
                    <a:pt x="93" y="113"/>
                  </a:cubicBezTo>
                  <a:cubicBezTo>
                    <a:pt x="100" y="124"/>
                    <a:pt x="115" y="121"/>
                    <a:pt x="115" y="126"/>
                  </a:cubicBezTo>
                  <a:cubicBezTo>
                    <a:pt x="115" y="131"/>
                    <a:pt x="95" y="122"/>
                    <a:pt x="84" y="120"/>
                  </a:cubicBezTo>
                  <a:cubicBezTo>
                    <a:pt x="73" y="118"/>
                    <a:pt x="56" y="125"/>
                    <a:pt x="55" y="133"/>
                  </a:cubicBezTo>
                  <a:cubicBezTo>
                    <a:pt x="55" y="141"/>
                    <a:pt x="71" y="140"/>
                    <a:pt x="82" y="134"/>
                  </a:cubicBezTo>
                  <a:cubicBezTo>
                    <a:pt x="93" y="127"/>
                    <a:pt x="85" y="136"/>
                    <a:pt x="80" y="141"/>
                  </a:cubicBezTo>
                  <a:cubicBezTo>
                    <a:pt x="74" y="146"/>
                    <a:pt x="93" y="150"/>
                    <a:pt x="93" y="156"/>
                  </a:cubicBezTo>
                  <a:cubicBezTo>
                    <a:pt x="93" y="162"/>
                    <a:pt x="79" y="160"/>
                    <a:pt x="78" y="154"/>
                  </a:cubicBezTo>
                  <a:cubicBezTo>
                    <a:pt x="76" y="149"/>
                    <a:pt x="71" y="143"/>
                    <a:pt x="58" y="144"/>
                  </a:cubicBezTo>
                  <a:cubicBezTo>
                    <a:pt x="45" y="145"/>
                    <a:pt x="49" y="154"/>
                    <a:pt x="57" y="155"/>
                  </a:cubicBezTo>
                  <a:cubicBezTo>
                    <a:pt x="65" y="156"/>
                    <a:pt x="65" y="162"/>
                    <a:pt x="56" y="162"/>
                  </a:cubicBezTo>
                  <a:cubicBezTo>
                    <a:pt x="47" y="162"/>
                    <a:pt x="27" y="168"/>
                    <a:pt x="33" y="174"/>
                  </a:cubicBezTo>
                  <a:cubicBezTo>
                    <a:pt x="40" y="180"/>
                    <a:pt x="66" y="174"/>
                    <a:pt x="70" y="178"/>
                  </a:cubicBezTo>
                  <a:cubicBezTo>
                    <a:pt x="75" y="182"/>
                    <a:pt x="87" y="183"/>
                    <a:pt x="90" y="179"/>
                  </a:cubicBezTo>
                  <a:cubicBezTo>
                    <a:pt x="93" y="174"/>
                    <a:pt x="103" y="176"/>
                    <a:pt x="113" y="176"/>
                  </a:cubicBezTo>
                  <a:cubicBezTo>
                    <a:pt x="123" y="176"/>
                    <a:pt x="126" y="178"/>
                    <a:pt x="130" y="182"/>
                  </a:cubicBezTo>
                  <a:cubicBezTo>
                    <a:pt x="135" y="186"/>
                    <a:pt x="143" y="184"/>
                    <a:pt x="148" y="180"/>
                  </a:cubicBezTo>
                  <a:cubicBezTo>
                    <a:pt x="154" y="176"/>
                    <a:pt x="154" y="176"/>
                    <a:pt x="161" y="176"/>
                  </a:cubicBezTo>
                  <a:cubicBezTo>
                    <a:pt x="168" y="176"/>
                    <a:pt x="169" y="172"/>
                    <a:pt x="166" y="166"/>
                  </a:cubicBezTo>
                  <a:cubicBezTo>
                    <a:pt x="162" y="161"/>
                    <a:pt x="153" y="170"/>
                    <a:pt x="152" y="166"/>
                  </a:cubicBezTo>
                  <a:cubicBezTo>
                    <a:pt x="151" y="161"/>
                    <a:pt x="143" y="160"/>
                    <a:pt x="129" y="162"/>
                  </a:cubicBezTo>
                  <a:cubicBezTo>
                    <a:pt x="115" y="164"/>
                    <a:pt x="121" y="153"/>
                    <a:pt x="129" y="155"/>
                  </a:cubicBezTo>
                  <a:cubicBezTo>
                    <a:pt x="138" y="158"/>
                    <a:pt x="149" y="157"/>
                    <a:pt x="159" y="154"/>
                  </a:cubicBezTo>
                  <a:cubicBezTo>
                    <a:pt x="168" y="152"/>
                    <a:pt x="161" y="147"/>
                    <a:pt x="161" y="143"/>
                  </a:cubicBezTo>
                  <a:cubicBezTo>
                    <a:pt x="161" y="139"/>
                    <a:pt x="173" y="142"/>
                    <a:pt x="182" y="142"/>
                  </a:cubicBezTo>
                  <a:cubicBezTo>
                    <a:pt x="191" y="142"/>
                    <a:pt x="204" y="127"/>
                    <a:pt x="204" y="119"/>
                  </a:cubicBezTo>
                  <a:cubicBezTo>
                    <a:pt x="205" y="110"/>
                    <a:pt x="184" y="112"/>
                    <a:pt x="174" y="112"/>
                  </a:cubicBezTo>
                  <a:cubicBezTo>
                    <a:pt x="164" y="112"/>
                    <a:pt x="181" y="105"/>
                    <a:pt x="200" y="106"/>
                  </a:cubicBezTo>
                  <a:cubicBezTo>
                    <a:pt x="219" y="107"/>
                    <a:pt x="210" y="98"/>
                    <a:pt x="214" y="95"/>
                  </a:cubicBezTo>
                  <a:cubicBezTo>
                    <a:pt x="217" y="92"/>
                    <a:pt x="226" y="99"/>
                    <a:pt x="236" y="97"/>
                  </a:cubicBezTo>
                  <a:cubicBezTo>
                    <a:pt x="245" y="95"/>
                    <a:pt x="239" y="87"/>
                    <a:pt x="245" y="87"/>
                  </a:cubicBezTo>
                  <a:cubicBezTo>
                    <a:pt x="250" y="87"/>
                    <a:pt x="260" y="80"/>
                    <a:pt x="281" y="68"/>
                  </a:cubicBezTo>
                  <a:cubicBezTo>
                    <a:pt x="301" y="57"/>
                    <a:pt x="317" y="59"/>
                    <a:pt x="318" y="52"/>
                  </a:cubicBezTo>
                  <a:cubicBezTo>
                    <a:pt x="319" y="46"/>
                    <a:pt x="290" y="52"/>
                    <a:pt x="285" y="50"/>
                  </a:cubicBezTo>
                  <a:cubicBezTo>
                    <a:pt x="280" y="48"/>
                    <a:pt x="305" y="43"/>
                    <a:pt x="311" y="44"/>
                  </a:cubicBezTo>
                  <a:cubicBezTo>
                    <a:pt x="317" y="46"/>
                    <a:pt x="325" y="44"/>
                    <a:pt x="346" y="34"/>
                  </a:cubicBezTo>
                  <a:cubicBezTo>
                    <a:pt x="366" y="24"/>
                    <a:pt x="357" y="22"/>
                    <a:pt x="349" y="23"/>
                  </a:cubicBezTo>
                  <a:cubicBezTo>
                    <a:pt x="340" y="25"/>
                    <a:pt x="331" y="22"/>
                    <a:pt x="331" y="16"/>
                  </a:cubicBezTo>
                  <a:cubicBezTo>
                    <a:pt x="332" y="11"/>
                    <a:pt x="319" y="16"/>
                    <a:pt x="318" y="13"/>
                  </a:cubicBezTo>
                  <a:cubicBezTo>
                    <a:pt x="318" y="10"/>
                    <a:pt x="306" y="11"/>
                    <a:pt x="293" y="16"/>
                  </a:cubicBezTo>
                  <a:cubicBezTo>
                    <a:pt x="280" y="21"/>
                    <a:pt x="292" y="11"/>
                    <a:pt x="297" y="9"/>
                  </a:cubicBezTo>
                  <a:cubicBezTo>
                    <a:pt x="303" y="7"/>
                    <a:pt x="264" y="9"/>
                    <a:pt x="258" y="5"/>
                  </a:cubicBezTo>
                  <a:cubicBezTo>
                    <a:pt x="251" y="0"/>
                    <a:pt x="244" y="12"/>
                    <a:pt x="238" y="6"/>
                  </a:cubicBezTo>
                  <a:cubicBezTo>
                    <a:pt x="232" y="0"/>
                    <a:pt x="216" y="5"/>
                    <a:pt x="218" y="10"/>
                  </a:cubicBezTo>
                  <a:cubicBezTo>
                    <a:pt x="220" y="14"/>
                    <a:pt x="216" y="14"/>
                    <a:pt x="210" y="9"/>
                  </a:cubicBezTo>
                  <a:cubicBezTo>
                    <a:pt x="204" y="4"/>
                    <a:pt x="192" y="10"/>
                    <a:pt x="182" y="8"/>
                  </a:cubicBezTo>
                  <a:cubicBezTo>
                    <a:pt x="171" y="7"/>
                    <a:pt x="176" y="17"/>
                    <a:pt x="164" y="12"/>
                  </a:cubicBezTo>
                  <a:cubicBezTo>
                    <a:pt x="153" y="7"/>
                    <a:pt x="140" y="9"/>
                    <a:pt x="144" y="11"/>
                  </a:cubicBezTo>
                  <a:cubicBezTo>
                    <a:pt x="147" y="12"/>
                    <a:pt x="143" y="15"/>
                    <a:pt x="138" y="14"/>
                  </a:cubicBezTo>
                  <a:cubicBezTo>
                    <a:pt x="133" y="12"/>
                    <a:pt x="128" y="14"/>
                    <a:pt x="131" y="19"/>
                  </a:cubicBezTo>
                  <a:cubicBezTo>
                    <a:pt x="133" y="24"/>
                    <a:pt x="112" y="18"/>
                    <a:pt x="112" y="23"/>
                  </a:cubicBezTo>
                  <a:cubicBezTo>
                    <a:pt x="112" y="29"/>
                    <a:pt x="105" y="32"/>
                    <a:pt x="99" y="27"/>
                  </a:cubicBezTo>
                  <a:cubicBezTo>
                    <a:pt x="93" y="22"/>
                    <a:pt x="74" y="20"/>
                    <a:pt x="79" y="25"/>
                  </a:cubicBezTo>
                  <a:cubicBezTo>
                    <a:pt x="85" y="29"/>
                    <a:pt x="62" y="27"/>
                    <a:pt x="68" y="31"/>
                  </a:cubicBezTo>
                  <a:cubicBezTo>
                    <a:pt x="74" y="36"/>
                    <a:pt x="61" y="39"/>
                    <a:pt x="61" y="37"/>
                  </a:cubicBezTo>
                  <a:cubicBezTo>
                    <a:pt x="61" y="34"/>
                    <a:pt x="48" y="30"/>
                    <a:pt x="43" y="34"/>
                  </a:cubicBezTo>
                  <a:cubicBezTo>
                    <a:pt x="38" y="39"/>
                    <a:pt x="37" y="44"/>
                    <a:pt x="34" y="41"/>
                  </a:cubicBezTo>
                  <a:cubicBezTo>
                    <a:pt x="32" y="38"/>
                    <a:pt x="21" y="39"/>
                    <a:pt x="10" y="43"/>
                  </a:cubicBezTo>
                  <a:cubicBezTo>
                    <a:pt x="0" y="47"/>
                    <a:pt x="12" y="50"/>
                    <a:pt x="1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59" name="Freeform 2208"/>
            <p:cNvSpPr/>
            <p:nvPr/>
          </p:nvSpPr>
          <p:spPr bwMode="auto">
            <a:xfrm>
              <a:off x="2033269" y="2090577"/>
              <a:ext cx="94777" cy="30573"/>
            </a:xfrm>
            <a:custGeom>
              <a:gdLst>
                <a:gd name="T0" fmla="*/ 20 w 53"/>
                <a:gd name="T1" fmla="*/ 13 h 17"/>
                <a:gd name="T2" fmla="*/ 34 w 53"/>
                <a:gd name="T3" fmla="*/ 11 h 17"/>
                <a:gd name="T4" fmla="*/ 53 w 53"/>
                <a:gd name="T5" fmla="*/ 9 h 17"/>
                <a:gd name="T6" fmla="*/ 28 w 53"/>
                <a:gd name="T7" fmla="*/ 3 h 17"/>
                <a:gd name="T8" fmla="*/ 7 w 53"/>
                <a:gd name="T9" fmla="*/ 12 h 17"/>
                <a:gd name="T10" fmla="*/ 20 w 53"/>
                <a:gd name="T11" fmla="*/ 13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7">
                  <a:moveTo>
                    <a:pt x="20" y="13"/>
                  </a:moveTo>
                  <a:cubicBezTo>
                    <a:pt x="25" y="15"/>
                    <a:pt x="30" y="8"/>
                    <a:pt x="34" y="11"/>
                  </a:cubicBezTo>
                  <a:cubicBezTo>
                    <a:pt x="37" y="14"/>
                    <a:pt x="53" y="17"/>
                    <a:pt x="53" y="9"/>
                  </a:cubicBezTo>
                  <a:cubicBezTo>
                    <a:pt x="53" y="1"/>
                    <a:pt x="33" y="0"/>
                    <a:pt x="28" y="3"/>
                  </a:cubicBezTo>
                  <a:cubicBezTo>
                    <a:pt x="23" y="6"/>
                    <a:pt x="0" y="7"/>
                    <a:pt x="7" y="12"/>
                  </a:cubicBezTo>
                  <a:cubicBezTo>
                    <a:pt x="11" y="15"/>
                    <a:pt x="15" y="11"/>
                    <a:pt x="2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60" name="Freeform 2209"/>
            <p:cNvSpPr/>
            <p:nvPr/>
          </p:nvSpPr>
          <p:spPr bwMode="auto">
            <a:xfrm>
              <a:off x="2049993" y="2119352"/>
              <a:ext cx="74335" cy="37767"/>
            </a:xfrm>
            <a:custGeom>
              <a:gdLst>
                <a:gd name="T0" fmla="*/ 36 w 42"/>
                <a:gd name="T1" fmla="*/ 6 h 22"/>
                <a:gd name="T2" fmla="*/ 29 w 42"/>
                <a:gd name="T3" fmla="*/ 2 h 22"/>
                <a:gd name="T4" fmla="*/ 0 w 42"/>
                <a:gd name="T5" fmla="*/ 11 h 22"/>
                <a:gd name="T6" fmla="*/ 15 w 42"/>
                <a:gd name="T7" fmla="*/ 21 h 22"/>
                <a:gd name="T8" fmla="*/ 31 w 42"/>
                <a:gd name="T9" fmla="*/ 11 h 22"/>
                <a:gd name="T10" fmla="*/ 36 w 42"/>
                <a:gd name="T11" fmla="*/ 6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22">
                  <a:moveTo>
                    <a:pt x="36" y="6"/>
                  </a:moveTo>
                  <a:cubicBezTo>
                    <a:pt x="42" y="5"/>
                    <a:pt x="39" y="0"/>
                    <a:pt x="29" y="2"/>
                  </a:cubicBezTo>
                  <a:cubicBezTo>
                    <a:pt x="18" y="3"/>
                    <a:pt x="0" y="3"/>
                    <a:pt x="0" y="11"/>
                  </a:cubicBezTo>
                  <a:cubicBezTo>
                    <a:pt x="0" y="17"/>
                    <a:pt x="4" y="20"/>
                    <a:pt x="15" y="21"/>
                  </a:cubicBezTo>
                  <a:cubicBezTo>
                    <a:pt x="27" y="22"/>
                    <a:pt x="37" y="11"/>
                    <a:pt x="31" y="11"/>
                  </a:cubicBezTo>
                  <a:cubicBezTo>
                    <a:pt x="26" y="11"/>
                    <a:pt x="29" y="7"/>
                    <a:pt x="3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61" name="Freeform 2210"/>
            <p:cNvSpPr/>
            <p:nvPr/>
          </p:nvSpPr>
          <p:spPr bwMode="auto">
            <a:xfrm>
              <a:off x="1821414" y="3041949"/>
              <a:ext cx="1150335" cy="544925"/>
            </a:xfrm>
            <a:custGeom>
              <a:gdLst>
                <a:gd name="T0" fmla="*/ 307 w 649"/>
                <a:gd name="T1" fmla="*/ 283 h 318"/>
                <a:gd name="T2" fmla="*/ 323 w 649"/>
                <a:gd name="T3" fmla="*/ 273 h 318"/>
                <a:gd name="T4" fmla="*/ 342 w 649"/>
                <a:gd name="T5" fmla="*/ 260 h 318"/>
                <a:gd name="T6" fmla="*/ 353 w 649"/>
                <a:gd name="T7" fmla="*/ 257 h 318"/>
                <a:gd name="T8" fmla="*/ 376 w 649"/>
                <a:gd name="T9" fmla="*/ 264 h 318"/>
                <a:gd name="T10" fmla="*/ 387 w 649"/>
                <a:gd name="T11" fmla="*/ 264 h 318"/>
                <a:gd name="T12" fmla="*/ 393 w 649"/>
                <a:gd name="T13" fmla="*/ 260 h 318"/>
                <a:gd name="T14" fmla="*/ 409 w 649"/>
                <a:gd name="T15" fmla="*/ 252 h 318"/>
                <a:gd name="T16" fmla="*/ 431 w 649"/>
                <a:gd name="T17" fmla="*/ 251 h 318"/>
                <a:gd name="T18" fmla="*/ 461 w 649"/>
                <a:gd name="T19" fmla="*/ 257 h 318"/>
                <a:gd name="T20" fmla="*/ 475 w 649"/>
                <a:gd name="T21" fmla="*/ 288 h 318"/>
                <a:gd name="T22" fmla="*/ 494 w 649"/>
                <a:gd name="T23" fmla="*/ 318 h 318"/>
                <a:gd name="T24" fmla="*/ 492 w 649"/>
                <a:gd name="T25" fmla="*/ 277 h 318"/>
                <a:gd name="T26" fmla="*/ 507 w 649"/>
                <a:gd name="T27" fmla="*/ 219 h 318"/>
                <a:gd name="T28" fmla="*/ 537 w 649"/>
                <a:gd name="T29" fmla="*/ 198 h 318"/>
                <a:gd name="T30" fmla="*/ 543 w 649"/>
                <a:gd name="T31" fmla="*/ 188 h 318"/>
                <a:gd name="T32" fmla="*/ 547 w 649"/>
                <a:gd name="T33" fmla="*/ 175 h 318"/>
                <a:gd name="T34" fmla="*/ 536 w 649"/>
                <a:gd name="T35" fmla="*/ 158 h 318"/>
                <a:gd name="T36" fmla="*/ 546 w 649"/>
                <a:gd name="T37" fmla="*/ 133 h 318"/>
                <a:gd name="T38" fmla="*/ 552 w 649"/>
                <a:gd name="T39" fmla="*/ 158 h 318"/>
                <a:gd name="T40" fmla="*/ 559 w 649"/>
                <a:gd name="T41" fmla="*/ 140 h 318"/>
                <a:gd name="T42" fmla="*/ 576 w 649"/>
                <a:gd name="T43" fmla="*/ 119 h 318"/>
                <a:gd name="T44" fmla="*/ 573 w 649"/>
                <a:gd name="T45" fmla="*/ 116 h 318"/>
                <a:gd name="T46" fmla="*/ 608 w 649"/>
                <a:gd name="T47" fmla="*/ 105 h 318"/>
                <a:gd name="T48" fmla="*/ 605 w 649"/>
                <a:gd name="T49" fmla="*/ 93 h 318"/>
                <a:gd name="T50" fmla="*/ 624 w 649"/>
                <a:gd name="T51" fmla="*/ 70 h 318"/>
                <a:gd name="T52" fmla="*/ 642 w 649"/>
                <a:gd name="T53" fmla="*/ 66 h 318"/>
                <a:gd name="T54" fmla="*/ 626 w 649"/>
                <a:gd name="T55" fmla="*/ 27 h 318"/>
                <a:gd name="T56" fmla="*/ 560 w 649"/>
                <a:gd name="T57" fmla="*/ 63 h 318"/>
                <a:gd name="T58" fmla="*/ 517 w 649"/>
                <a:gd name="T59" fmla="*/ 89 h 318"/>
                <a:gd name="T60" fmla="*/ 461 w 649"/>
                <a:gd name="T61" fmla="*/ 103 h 318"/>
                <a:gd name="T62" fmla="*/ 472 w 649"/>
                <a:gd name="T63" fmla="*/ 85 h 318"/>
                <a:gd name="T64" fmla="*/ 456 w 649"/>
                <a:gd name="T65" fmla="*/ 78 h 318"/>
                <a:gd name="T66" fmla="*/ 440 w 649"/>
                <a:gd name="T67" fmla="*/ 62 h 318"/>
                <a:gd name="T68" fmla="*/ 412 w 649"/>
                <a:gd name="T69" fmla="*/ 83 h 318"/>
                <a:gd name="T70" fmla="*/ 447 w 649"/>
                <a:gd name="T71" fmla="*/ 45 h 318"/>
                <a:gd name="T72" fmla="*/ 449 w 649"/>
                <a:gd name="T73" fmla="*/ 43 h 318"/>
                <a:gd name="T74" fmla="*/ 413 w 649"/>
                <a:gd name="T75" fmla="*/ 36 h 318"/>
                <a:gd name="T76" fmla="*/ 385 w 649"/>
                <a:gd name="T77" fmla="*/ 41 h 318"/>
                <a:gd name="T78" fmla="*/ 365 w 649"/>
                <a:gd name="T79" fmla="*/ 32 h 318"/>
                <a:gd name="T80" fmla="*/ 368 w 649"/>
                <a:gd name="T81" fmla="*/ 15 h 318"/>
                <a:gd name="T82" fmla="*/ 352 w 649"/>
                <a:gd name="T83" fmla="*/ 11 h 318"/>
                <a:gd name="T84" fmla="*/ 334 w 649"/>
                <a:gd name="T85" fmla="*/ 0 h 318"/>
                <a:gd name="T86" fmla="*/ 26 w 649"/>
                <a:gd name="T87" fmla="*/ 13 h 318"/>
                <a:gd name="T88" fmla="*/ 18 w 649"/>
                <a:gd name="T89" fmla="*/ 22 h 318"/>
                <a:gd name="T90" fmla="*/ 0 w 649"/>
                <a:gd name="T91" fmla="*/ 15 h 318"/>
                <a:gd name="T92" fmla="*/ 8 w 649"/>
                <a:gd name="T93" fmla="*/ 45 h 318"/>
                <a:gd name="T94" fmla="*/ 5 w 649"/>
                <a:gd name="T95" fmla="*/ 87 h 318"/>
                <a:gd name="T96" fmla="*/ 11 w 649"/>
                <a:gd name="T97" fmla="*/ 144 h 318"/>
                <a:gd name="T98" fmla="*/ 32 w 649"/>
                <a:gd name="T99" fmla="*/ 176 h 318"/>
                <a:gd name="T100" fmla="*/ 47 w 649"/>
                <a:gd name="T101" fmla="*/ 199 h 318"/>
                <a:gd name="T102" fmla="*/ 72 w 649"/>
                <a:gd name="T103" fmla="*/ 207 h 318"/>
                <a:gd name="T104" fmla="*/ 123 w 649"/>
                <a:gd name="T105" fmla="*/ 230 h 318"/>
                <a:gd name="T106" fmla="*/ 207 w 649"/>
                <a:gd name="T107" fmla="*/ 235 h 318"/>
                <a:gd name="T108" fmla="*/ 234 w 649"/>
                <a:gd name="T109" fmla="*/ 265 h 318"/>
                <a:gd name="T110" fmla="*/ 273 w 649"/>
                <a:gd name="T111" fmla="*/ 272 h 318"/>
                <a:gd name="T112" fmla="*/ 288 w 649"/>
                <a:gd name="T113" fmla="*/ 301 h 318"/>
                <a:gd name="T114" fmla="*/ 306 w 649"/>
                <a:gd name="T115" fmla="*/ 307 h 3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9" h="318">
                  <a:moveTo>
                    <a:pt x="303" y="303"/>
                  </a:moveTo>
                  <a:cubicBezTo>
                    <a:pt x="302" y="301"/>
                    <a:pt x="301" y="300"/>
                    <a:pt x="301" y="298"/>
                  </a:cubicBezTo>
                  <a:cubicBezTo>
                    <a:pt x="301" y="296"/>
                    <a:pt x="302" y="295"/>
                    <a:pt x="304" y="294"/>
                  </a:cubicBezTo>
                  <a:cubicBezTo>
                    <a:pt x="306" y="292"/>
                    <a:pt x="306" y="291"/>
                    <a:pt x="305" y="289"/>
                  </a:cubicBezTo>
                  <a:cubicBezTo>
                    <a:pt x="305" y="287"/>
                    <a:pt x="304" y="285"/>
                    <a:pt x="307" y="283"/>
                  </a:cubicBezTo>
                  <a:cubicBezTo>
                    <a:pt x="307" y="283"/>
                    <a:pt x="308" y="282"/>
                    <a:pt x="309" y="282"/>
                  </a:cubicBezTo>
                  <a:cubicBezTo>
                    <a:pt x="311" y="281"/>
                    <a:pt x="314" y="279"/>
                    <a:pt x="314" y="278"/>
                  </a:cubicBezTo>
                  <a:cubicBezTo>
                    <a:pt x="314" y="276"/>
                    <a:pt x="315" y="273"/>
                    <a:pt x="320" y="273"/>
                  </a:cubicBezTo>
                  <a:cubicBezTo>
                    <a:pt x="321" y="273"/>
                    <a:pt x="322" y="273"/>
                    <a:pt x="323" y="273"/>
                  </a:cubicBezTo>
                  <a:cubicBezTo>
                    <a:pt x="323" y="273"/>
                    <a:pt x="323" y="273"/>
                    <a:pt x="323" y="273"/>
                  </a:cubicBezTo>
                  <a:cubicBezTo>
                    <a:pt x="326" y="273"/>
                    <a:pt x="332" y="268"/>
                    <a:pt x="332" y="266"/>
                  </a:cubicBezTo>
                  <a:cubicBezTo>
                    <a:pt x="331" y="265"/>
                    <a:pt x="331" y="264"/>
                    <a:pt x="332" y="263"/>
                  </a:cubicBezTo>
                  <a:cubicBezTo>
                    <a:pt x="333" y="261"/>
                    <a:pt x="335" y="261"/>
                    <a:pt x="336" y="261"/>
                  </a:cubicBezTo>
                  <a:cubicBezTo>
                    <a:pt x="337" y="261"/>
                    <a:pt x="338" y="262"/>
                    <a:pt x="340" y="262"/>
                  </a:cubicBezTo>
                  <a:cubicBezTo>
                    <a:pt x="341" y="262"/>
                    <a:pt x="341" y="262"/>
                    <a:pt x="342" y="260"/>
                  </a:cubicBezTo>
                  <a:cubicBezTo>
                    <a:pt x="342" y="259"/>
                    <a:pt x="343" y="257"/>
                    <a:pt x="346" y="257"/>
                  </a:cubicBezTo>
                  <a:cubicBezTo>
                    <a:pt x="346" y="257"/>
                    <a:pt x="346" y="257"/>
                    <a:pt x="347" y="258"/>
                  </a:cubicBezTo>
                  <a:cubicBezTo>
                    <a:pt x="348" y="258"/>
                    <a:pt x="348" y="258"/>
                    <a:pt x="349" y="258"/>
                  </a:cubicBezTo>
                  <a:cubicBezTo>
                    <a:pt x="349" y="258"/>
                    <a:pt x="350" y="259"/>
                    <a:pt x="350" y="259"/>
                  </a:cubicBezTo>
                  <a:cubicBezTo>
                    <a:pt x="351" y="257"/>
                    <a:pt x="352" y="257"/>
                    <a:pt x="353" y="257"/>
                  </a:cubicBezTo>
                  <a:cubicBezTo>
                    <a:pt x="355" y="257"/>
                    <a:pt x="357" y="258"/>
                    <a:pt x="359" y="260"/>
                  </a:cubicBezTo>
                  <a:cubicBezTo>
                    <a:pt x="360" y="261"/>
                    <a:pt x="362" y="262"/>
                    <a:pt x="363" y="262"/>
                  </a:cubicBezTo>
                  <a:cubicBezTo>
                    <a:pt x="363" y="262"/>
                    <a:pt x="365" y="262"/>
                    <a:pt x="365" y="261"/>
                  </a:cubicBezTo>
                  <a:cubicBezTo>
                    <a:pt x="365" y="259"/>
                    <a:pt x="367" y="258"/>
                    <a:pt x="368" y="258"/>
                  </a:cubicBezTo>
                  <a:cubicBezTo>
                    <a:pt x="370" y="258"/>
                    <a:pt x="372" y="259"/>
                    <a:pt x="376" y="264"/>
                  </a:cubicBezTo>
                  <a:cubicBezTo>
                    <a:pt x="378" y="266"/>
                    <a:pt x="378" y="266"/>
                    <a:pt x="380" y="266"/>
                  </a:cubicBezTo>
                  <a:cubicBezTo>
                    <a:pt x="382" y="266"/>
                    <a:pt x="382" y="266"/>
                    <a:pt x="382" y="266"/>
                  </a:cubicBezTo>
                  <a:cubicBezTo>
                    <a:pt x="382" y="266"/>
                    <a:pt x="383" y="266"/>
                    <a:pt x="384" y="266"/>
                  </a:cubicBezTo>
                  <a:cubicBezTo>
                    <a:pt x="386" y="266"/>
                    <a:pt x="386" y="266"/>
                    <a:pt x="386" y="265"/>
                  </a:cubicBezTo>
                  <a:cubicBezTo>
                    <a:pt x="387" y="265"/>
                    <a:pt x="387" y="264"/>
                    <a:pt x="387" y="264"/>
                  </a:cubicBezTo>
                  <a:cubicBezTo>
                    <a:pt x="387" y="262"/>
                    <a:pt x="388" y="261"/>
                    <a:pt x="389" y="261"/>
                  </a:cubicBezTo>
                  <a:cubicBezTo>
                    <a:pt x="390" y="261"/>
                    <a:pt x="391" y="262"/>
                    <a:pt x="393" y="264"/>
                  </a:cubicBezTo>
                  <a:cubicBezTo>
                    <a:pt x="392" y="263"/>
                    <a:pt x="393" y="262"/>
                    <a:pt x="393" y="261"/>
                  </a:cubicBezTo>
                  <a:cubicBezTo>
                    <a:pt x="393" y="261"/>
                    <a:pt x="393" y="261"/>
                    <a:pt x="393" y="261"/>
                  </a:cubicBezTo>
                  <a:cubicBezTo>
                    <a:pt x="393" y="261"/>
                    <a:pt x="393" y="260"/>
                    <a:pt x="393" y="260"/>
                  </a:cubicBezTo>
                  <a:cubicBezTo>
                    <a:pt x="391" y="259"/>
                    <a:pt x="391" y="258"/>
                    <a:pt x="391" y="256"/>
                  </a:cubicBezTo>
                  <a:cubicBezTo>
                    <a:pt x="392" y="253"/>
                    <a:pt x="399" y="252"/>
                    <a:pt x="403" y="252"/>
                  </a:cubicBezTo>
                  <a:cubicBezTo>
                    <a:pt x="404" y="252"/>
                    <a:pt x="404" y="252"/>
                    <a:pt x="404" y="252"/>
                  </a:cubicBezTo>
                  <a:cubicBezTo>
                    <a:pt x="406" y="252"/>
                    <a:pt x="407" y="252"/>
                    <a:pt x="408" y="252"/>
                  </a:cubicBezTo>
                  <a:cubicBezTo>
                    <a:pt x="408" y="252"/>
                    <a:pt x="409" y="252"/>
                    <a:pt x="409" y="252"/>
                  </a:cubicBezTo>
                  <a:cubicBezTo>
                    <a:pt x="409" y="252"/>
                    <a:pt x="409" y="252"/>
                    <a:pt x="410" y="251"/>
                  </a:cubicBezTo>
                  <a:cubicBezTo>
                    <a:pt x="411" y="249"/>
                    <a:pt x="413" y="248"/>
                    <a:pt x="414" y="248"/>
                  </a:cubicBezTo>
                  <a:cubicBezTo>
                    <a:pt x="416" y="248"/>
                    <a:pt x="418" y="251"/>
                    <a:pt x="418" y="254"/>
                  </a:cubicBezTo>
                  <a:cubicBezTo>
                    <a:pt x="419" y="254"/>
                    <a:pt x="421" y="253"/>
                    <a:pt x="423" y="253"/>
                  </a:cubicBezTo>
                  <a:cubicBezTo>
                    <a:pt x="426" y="252"/>
                    <a:pt x="429" y="251"/>
                    <a:pt x="431" y="251"/>
                  </a:cubicBezTo>
                  <a:cubicBezTo>
                    <a:pt x="437" y="251"/>
                    <a:pt x="443" y="256"/>
                    <a:pt x="444" y="260"/>
                  </a:cubicBezTo>
                  <a:cubicBezTo>
                    <a:pt x="444" y="262"/>
                    <a:pt x="446" y="262"/>
                    <a:pt x="448" y="260"/>
                  </a:cubicBezTo>
                  <a:cubicBezTo>
                    <a:pt x="449" y="259"/>
                    <a:pt x="449" y="259"/>
                    <a:pt x="449" y="259"/>
                  </a:cubicBezTo>
                  <a:cubicBezTo>
                    <a:pt x="452" y="257"/>
                    <a:pt x="454" y="255"/>
                    <a:pt x="457" y="255"/>
                  </a:cubicBezTo>
                  <a:cubicBezTo>
                    <a:pt x="459" y="255"/>
                    <a:pt x="460" y="256"/>
                    <a:pt x="461" y="257"/>
                  </a:cubicBezTo>
                  <a:cubicBezTo>
                    <a:pt x="463" y="259"/>
                    <a:pt x="465" y="261"/>
                    <a:pt x="467" y="263"/>
                  </a:cubicBezTo>
                  <a:cubicBezTo>
                    <a:pt x="468" y="265"/>
                    <a:pt x="470" y="267"/>
                    <a:pt x="473" y="270"/>
                  </a:cubicBezTo>
                  <a:cubicBezTo>
                    <a:pt x="476" y="273"/>
                    <a:pt x="475" y="277"/>
                    <a:pt x="474" y="279"/>
                  </a:cubicBezTo>
                  <a:cubicBezTo>
                    <a:pt x="473" y="281"/>
                    <a:pt x="473" y="282"/>
                    <a:pt x="473" y="283"/>
                  </a:cubicBezTo>
                  <a:cubicBezTo>
                    <a:pt x="474" y="284"/>
                    <a:pt x="474" y="286"/>
                    <a:pt x="475" y="288"/>
                  </a:cubicBezTo>
                  <a:cubicBezTo>
                    <a:pt x="475" y="290"/>
                    <a:pt x="475" y="292"/>
                    <a:pt x="477" y="293"/>
                  </a:cubicBezTo>
                  <a:cubicBezTo>
                    <a:pt x="481" y="296"/>
                    <a:pt x="481" y="300"/>
                    <a:pt x="481" y="302"/>
                  </a:cubicBezTo>
                  <a:cubicBezTo>
                    <a:pt x="481" y="303"/>
                    <a:pt x="481" y="304"/>
                    <a:pt x="481" y="305"/>
                  </a:cubicBezTo>
                  <a:cubicBezTo>
                    <a:pt x="486" y="306"/>
                    <a:pt x="490" y="313"/>
                    <a:pt x="490" y="316"/>
                  </a:cubicBezTo>
                  <a:cubicBezTo>
                    <a:pt x="491" y="317"/>
                    <a:pt x="493" y="318"/>
                    <a:pt x="494" y="318"/>
                  </a:cubicBezTo>
                  <a:cubicBezTo>
                    <a:pt x="495" y="318"/>
                    <a:pt x="495" y="318"/>
                    <a:pt x="495" y="318"/>
                  </a:cubicBezTo>
                  <a:cubicBezTo>
                    <a:pt x="495" y="315"/>
                    <a:pt x="496" y="313"/>
                    <a:pt x="498" y="310"/>
                  </a:cubicBezTo>
                  <a:cubicBezTo>
                    <a:pt x="499" y="308"/>
                    <a:pt x="500" y="306"/>
                    <a:pt x="500" y="304"/>
                  </a:cubicBezTo>
                  <a:cubicBezTo>
                    <a:pt x="500" y="301"/>
                    <a:pt x="497" y="287"/>
                    <a:pt x="494" y="283"/>
                  </a:cubicBezTo>
                  <a:cubicBezTo>
                    <a:pt x="492" y="280"/>
                    <a:pt x="492" y="278"/>
                    <a:pt x="492" y="277"/>
                  </a:cubicBezTo>
                  <a:cubicBezTo>
                    <a:pt x="492" y="276"/>
                    <a:pt x="492" y="275"/>
                    <a:pt x="491" y="272"/>
                  </a:cubicBezTo>
                  <a:cubicBezTo>
                    <a:pt x="487" y="267"/>
                    <a:pt x="484" y="257"/>
                    <a:pt x="484" y="249"/>
                  </a:cubicBezTo>
                  <a:cubicBezTo>
                    <a:pt x="484" y="241"/>
                    <a:pt x="494" y="228"/>
                    <a:pt x="498" y="224"/>
                  </a:cubicBezTo>
                  <a:cubicBezTo>
                    <a:pt x="500" y="222"/>
                    <a:pt x="503" y="222"/>
                    <a:pt x="505" y="221"/>
                  </a:cubicBezTo>
                  <a:cubicBezTo>
                    <a:pt x="507" y="221"/>
                    <a:pt x="507" y="220"/>
                    <a:pt x="507" y="219"/>
                  </a:cubicBezTo>
                  <a:cubicBezTo>
                    <a:pt x="509" y="215"/>
                    <a:pt x="514" y="209"/>
                    <a:pt x="519" y="209"/>
                  </a:cubicBezTo>
                  <a:cubicBezTo>
                    <a:pt x="519" y="209"/>
                    <a:pt x="520" y="209"/>
                    <a:pt x="520" y="209"/>
                  </a:cubicBezTo>
                  <a:cubicBezTo>
                    <a:pt x="521" y="209"/>
                    <a:pt x="521" y="209"/>
                    <a:pt x="521" y="209"/>
                  </a:cubicBezTo>
                  <a:cubicBezTo>
                    <a:pt x="523" y="209"/>
                    <a:pt x="523" y="209"/>
                    <a:pt x="523" y="208"/>
                  </a:cubicBezTo>
                  <a:cubicBezTo>
                    <a:pt x="524" y="204"/>
                    <a:pt x="530" y="199"/>
                    <a:pt x="537" y="198"/>
                  </a:cubicBezTo>
                  <a:cubicBezTo>
                    <a:pt x="539" y="198"/>
                    <a:pt x="539" y="198"/>
                    <a:pt x="539" y="198"/>
                  </a:cubicBezTo>
                  <a:cubicBezTo>
                    <a:pt x="539" y="197"/>
                    <a:pt x="538" y="196"/>
                    <a:pt x="538" y="195"/>
                  </a:cubicBezTo>
                  <a:cubicBezTo>
                    <a:pt x="537" y="195"/>
                    <a:pt x="537" y="194"/>
                    <a:pt x="537" y="194"/>
                  </a:cubicBezTo>
                  <a:cubicBezTo>
                    <a:pt x="536" y="192"/>
                    <a:pt x="536" y="190"/>
                    <a:pt x="537" y="188"/>
                  </a:cubicBezTo>
                  <a:cubicBezTo>
                    <a:pt x="538" y="186"/>
                    <a:pt x="541" y="185"/>
                    <a:pt x="543" y="188"/>
                  </a:cubicBezTo>
                  <a:cubicBezTo>
                    <a:pt x="543" y="188"/>
                    <a:pt x="546" y="189"/>
                    <a:pt x="548" y="188"/>
                  </a:cubicBezTo>
                  <a:cubicBezTo>
                    <a:pt x="549" y="186"/>
                    <a:pt x="551" y="185"/>
                    <a:pt x="551" y="184"/>
                  </a:cubicBezTo>
                  <a:cubicBezTo>
                    <a:pt x="546" y="184"/>
                    <a:pt x="545" y="182"/>
                    <a:pt x="544" y="181"/>
                  </a:cubicBezTo>
                  <a:cubicBezTo>
                    <a:pt x="544" y="180"/>
                    <a:pt x="544" y="178"/>
                    <a:pt x="547" y="177"/>
                  </a:cubicBezTo>
                  <a:cubicBezTo>
                    <a:pt x="548" y="177"/>
                    <a:pt x="548" y="176"/>
                    <a:pt x="547" y="175"/>
                  </a:cubicBezTo>
                  <a:cubicBezTo>
                    <a:pt x="547" y="174"/>
                    <a:pt x="546" y="173"/>
                    <a:pt x="544" y="173"/>
                  </a:cubicBezTo>
                  <a:cubicBezTo>
                    <a:pt x="543" y="173"/>
                    <a:pt x="540" y="172"/>
                    <a:pt x="539" y="170"/>
                  </a:cubicBezTo>
                  <a:cubicBezTo>
                    <a:pt x="539" y="168"/>
                    <a:pt x="541" y="166"/>
                    <a:pt x="542" y="164"/>
                  </a:cubicBezTo>
                  <a:cubicBezTo>
                    <a:pt x="543" y="163"/>
                    <a:pt x="541" y="162"/>
                    <a:pt x="536" y="158"/>
                  </a:cubicBezTo>
                  <a:cubicBezTo>
                    <a:pt x="536" y="158"/>
                    <a:pt x="536" y="158"/>
                    <a:pt x="536" y="158"/>
                  </a:cubicBezTo>
                  <a:cubicBezTo>
                    <a:pt x="534" y="156"/>
                    <a:pt x="533" y="155"/>
                    <a:pt x="534" y="154"/>
                  </a:cubicBezTo>
                  <a:cubicBezTo>
                    <a:pt x="534" y="152"/>
                    <a:pt x="537" y="151"/>
                    <a:pt x="540" y="150"/>
                  </a:cubicBezTo>
                  <a:cubicBezTo>
                    <a:pt x="541" y="149"/>
                    <a:pt x="541" y="146"/>
                    <a:pt x="540" y="144"/>
                  </a:cubicBezTo>
                  <a:cubicBezTo>
                    <a:pt x="540" y="140"/>
                    <a:pt x="540" y="138"/>
                    <a:pt x="541" y="136"/>
                  </a:cubicBezTo>
                  <a:cubicBezTo>
                    <a:pt x="542" y="134"/>
                    <a:pt x="544" y="133"/>
                    <a:pt x="546" y="133"/>
                  </a:cubicBezTo>
                  <a:cubicBezTo>
                    <a:pt x="547" y="133"/>
                    <a:pt x="548" y="134"/>
                    <a:pt x="549" y="135"/>
                  </a:cubicBezTo>
                  <a:cubicBezTo>
                    <a:pt x="549" y="135"/>
                    <a:pt x="549" y="137"/>
                    <a:pt x="548" y="138"/>
                  </a:cubicBezTo>
                  <a:cubicBezTo>
                    <a:pt x="546" y="142"/>
                    <a:pt x="545" y="145"/>
                    <a:pt x="547" y="147"/>
                  </a:cubicBezTo>
                  <a:cubicBezTo>
                    <a:pt x="550" y="150"/>
                    <a:pt x="552" y="154"/>
                    <a:pt x="551" y="159"/>
                  </a:cubicBezTo>
                  <a:cubicBezTo>
                    <a:pt x="551" y="159"/>
                    <a:pt x="552" y="158"/>
                    <a:pt x="552" y="158"/>
                  </a:cubicBezTo>
                  <a:cubicBezTo>
                    <a:pt x="555" y="151"/>
                    <a:pt x="555" y="146"/>
                    <a:pt x="555" y="145"/>
                  </a:cubicBezTo>
                  <a:cubicBezTo>
                    <a:pt x="552" y="145"/>
                    <a:pt x="551" y="141"/>
                    <a:pt x="552" y="139"/>
                  </a:cubicBezTo>
                  <a:cubicBezTo>
                    <a:pt x="552" y="137"/>
                    <a:pt x="553" y="136"/>
                    <a:pt x="555" y="136"/>
                  </a:cubicBezTo>
                  <a:cubicBezTo>
                    <a:pt x="556" y="136"/>
                    <a:pt x="557" y="137"/>
                    <a:pt x="557" y="138"/>
                  </a:cubicBezTo>
                  <a:cubicBezTo>
                    <a:pt x="558" y="139"/>
                    <a:pt x="559" y="140"/>
                    <a:pt x="559" y="140"/>
                  </a:cubicBezTo>
                  <a:cubicBezTo>
                    <a:pt x="560" y="140"/>
                    <a:pt x="560" y="139"/>
                    <a:pt x="562" y="137"/>
                  </a:cubicBezTo>
                  <a:cubicBezTo>
                    <a:pt x="567" y="133"/>
                    <a:pt x="569" y="127"/>
                    <a:pt x="569" y="126"/>
                  </a:cubicBezTo>
                  <a:cubicBezTo>
                    <a:pt x="567" y="125"/>
                    <a:pt x="567" y="123"/>
                    <a:pt x="567" y="122"/>
                  </a:cubicBezTo>
                  <a:cubicBezTo>
                    <a:pt x="568" y="119"/>
                    <a:pt x="574" y="119"/>
                    <a:pt x="575" y="119"/>
                  </a:cubicBezTo>
                  <a:cubicBezTo>
                    <a:pt x="576" y="119"/>
                    <a:pt x="576" y="119"/>
                    <a:pt x="576" y="119"/>
                  </a:cubicBezTo>
                  <a:cubicBezTo>
                    <a:pt x="577" y="119"/>
                    <a:pt x="577" y="119"/>
                    <a:pt x="577" y="119"/>
                  </a:cubicBezTo>
                  <a:cubicBezTo>
                    <a:pt x="579" y="119"/>
                    <a:pt x="583" y="118"/>
                    <a:pt x="586" y="117"/>
                  </a:cubicBezTo>
                  <a:cubicBezTo>
                    <a:pt x="585" y="118"/>
                    <a:pt x="585" y="118"/>
                    <a:pt x="584" y="118"/>
                  </a:cubicBezTo>
                  <a:cubicBezTo>
                    <a:pt x="580" y="119"/>
                    <a:pt x="577" y="119"/>
                    <a:pt x="575" y="119"/>
                  </a:cubicBezTo>
                  <a:cubicBezTo>
                    <a:pt x="574" y="118"/>
                    <a:pt x="573" y="117"/>
                    <a:pt x="573" y="116"/>
                  </a:cubicBezTo>
                  <a:cubicBezTo>
                    <a:pt x="573" y="110"/>
                    <a:pt x="593" y="108"/>
                    <a:pt x="594" y="108"/>
                  </a:cubicBezTo>
                  <a:cubicBezTo>
                    <a:pt x="595" y="108"/>
                    <a:pt x="595" y="108"/>
                    <a:pt x="596" y="106"/>
                  </a:cubicBezTo>
                  <a:cubicBezTo>
                    <a:pt x="596" y="105"/>
                    <a:pt x="596" y="103"/>
                    <a:pt x="598" y="103"/>
                  </a:cubicBezTo>
                  <a:cubicBezTo>
                    <a:pt x="600" y="103"/>
                    <a:pt x="600" y="104"/>
                    <a:pt x="601" y="104"/>
                  </a:cubicBezTo>
                  <a:cubicBezTo>
                    <a:pt x="602" y="107"/>
                    <a:pt x="605" y="106"/>
                    <a:pt x="608" y="105"/>
                  </a:cubicBezTo>
                  <a:cubicBezTo>
                    <a:pt x="608" y="105"/>
                    <a:pt x="608" y="104"/>
                    <a:pt x="608" y="103"/>
                  </a:cubicBezTo>
                  <a:cubicBezTo>
                    <a:pt x="608" y="102"/>
                    <a:pt x="607" y="100"/>
                    <a:pt x="605" y="100"/>
                  </a:cubicBezTo>
                  <a:cubicBezTo>
                    <a:pt x="604" y="99"/>
                    <a:pt x="603" y="98"/>
                    <a:pt x="603" y="97"/>
                  </a:cubicBezTo>
                  <a:cubicBezTo>
                    <a:pt x="602" y="96"/>
                    <a:pt x="603" y="95"/>
                    <a:pt x="604" y="94"/>
                  </a:cubicBezTo>
                  <a:cubicBezTo>
                    <a:pt x="605" y="93"/>
                    <a:pt x="605" y="93"/>
                    <a:pt x="605" y="93"/>
                  </a:cubicBezTo>
                  <a:cubicBezTo>
                    <a:pt x="604" y="90"/>
                    <a:pt x="606" y="87"/>
                    <a:pt x="606" y="85"/>
                  </a:cubicBezTo>
                  <a:cubicBezTo>
                    <a:pt x="607" y="84"/>
                    <a:pt x="610" y="79"/>
                    <a:pt x="614" y="78"/>
                  </a:cubicBezTo>
                  <a:cubicBezTo>
                    <a:pt x="616" y="77"/>
                    <a:pt x="616" y="77"/>
                    <a:pt x="616" y="76"/>
                  </a:cubicBezTo>
                  <a:cubicBezTo>
                    <a:pt x="617" y="75"/>
                    <a:pt x="618" y="74"/>
                    <a:pt x="621" y="74"/>
                  </a:cubicBezTo>
                  <a:cubicBezTo>
                    <a:pt x="622" y="74"/>
                    <a:pt x="623" y="73"/>
                    <a:pt x="624" y="70"/>
                  </a:cubicBezTo>
                  <a:cubicBezTo>
                    <a:pt x="625" y="69"/>
                    <a:pt x="626" y="67"/>
                    <a:pt x="628" y="66"/>
                  </a:cubicBezTo>
                  <a:cubicBezTo>
                    <a:pt x="629" y="65"/>
                    <a:pt x="630" y="65"/>
                    <a:pt x="631" y="65"/>
                  </a:cubicBezTo>
                  <a:cubicBezTo>
                    <a:pt x="633" y="65"/>
                    <a:pt x="634" y="65"/>
                    <a:pt x="636" y="66"/>
                  </a:cubicBezTo>
                  <a:cubicBezTo>
                    <a:pt x="637" y="67"/>
                    <a:pt x="638" y="67"/>
                    <a:pt x="639" y="67"/>
                  </a:cubicBezTo>
                  <a:cubicBezTo>
                    <a:pt x="640" y="67"/>
                    <a:pt x="641" y="67"/>
                    <a:pt x="642" y="66"/>
                  </a:cubicBezTo>
                  <a:cubicBezTo>
                    <a:pt x="644" y="65"/>
                    <a:pt x="646" y="63"/>
                    <a:pt x="649" y="61"/>
                  </a:cubicBezTo>
                  <a:cubicBezTo>
                    <a:pt x="639" y="47"/>
                    <a:pt x="640" y="37"/>
                    <a:pt x="640" y="32"/>
                  </a:cubicBezTo>
                  <a:cubicBezTo>
                    <a:pt x="640" y="32"/>
                    <a:pt x="640" y="31"/>
                    <a:pt x="640" y="31"/>
                  </a:cubicBezTo>
                  <a:cubicBezTo>
                    <a:pt x="639" y="30"/>
                    <a:pt x="637" y="30"/>
                    <a:pt x="636" y="30"/>
                  </a:cubicBezTo>
                  <a:cubicBezTo>
                    <a:pt x="633" y="30"/>
                    <a:pt x="629" y="30"/>
                    <a:pt x="626" y="27"/>
                  </a:cubicBezTo>
                  <a:cubicBezTo>
                    <a:pt x="623" y="27"/>
                    <a:pt x="617" y="39"/>
                    <a:pt x="615" y="46"/>
                  </a:cubicBezTo>
                  <a:cubicBezTo>
                    <a:pt x="613" y="54"/>
                    <a:pt x="601" y="61"/>
                    <a:pt x="600" y="62"/>
                  </a:cubicBezTo>
                  <a:cubicBezTo>
                    <a:pt x="599" y="63"/>
                    <a:pt x="599" y="63"/>
                    <a:pt x="599" y="63"/>
                  </a:cubicBezTo>
                  <a:cubicBezTo>
                    <a:pt x="599" y="63"/>
                    <a:pt x="599" y="63"/>
                    <a:pt x="599" y="63"/>
                  </a:cubicBezTo>
                  <a:cubicBezTo>
                    <a:pt x="599" y="63"/>
                    <a:pt x="563" y="63"/>
                    <a:pt x="560" y="63"/>
                  </a:cubicBezTo>
                  <a:cubicBezTo>
                    <a:pt x="560" y="63"/>
                    <a:pt x="558" y="64"/>
                    <a:pt x="548" y="73"/>
                  </a:cubicBezTo>
                  <a:cubicBezTo>
                    <a:pt x="548" y="75"/>
                    <a:pt x="548" y="77"/>
                    <a:pt x="547" y="78"/>
                  </a:cubicBezTo>
                  <a:cubicBezTo>
                    <a:pt x="544" y="83"/>
                    <a:pt x="533" y="86"/>
                    <a:pt x="523" y="86"/>
                  </a:cubicBezTo>
                  <a:cubicBezTo>
                    <a:pt x="521" y="86"/>
                    <a:pt x="519" y="86"/>
                    <a:pt x="517" y="86"/>
                  </a:cubicBezTo>
                  <a:cubicBezTo>
                    <a:pt x="517" y="88"/>
                    <a:pt x="517" y="89"/>
                    <a:pt x="517" y="89"/>
                  </a:cubicBezTo>
                  <a:cubicBezTo>
                    <a:pt x="517" y="91"/>
                    <a:pt x="516" y="92"/>
                    <a:pt x="513" y="94"/>
                  </a:cubicBezTo>
                  <a:cubicBezTo>
                    <a:pt x="511" y="97"/>
                    <a:pt x="502" y="102"/>
                    <a:pt x="491" y="108"/>
                  </a:cubicBezTo>
                  <a:cubicBezTo>
                    <a:pt x="487" y="110"/>
                    <a:pt x="487" y="110"/>
                    <a:pt x="487" y="110"/>
                  </a:cubicBezTo>
                  <a:cubicBezTo>
                    <a:pt x="480" y="113"/>
                    <a:pt x="471" y="113"/>
                    <a:pt x="466" y="110"/>
                  </a:cubicBezTo>
                  <a:cubicBezTo>
                    <a:pt x="463" y="109"/>
                    <a:pt x="461" y="106"/>
                    <a:pt x="461" y="103"/>
                  </a:cubicBezTo>
                  <a:cubicBezTo>
                    <a:pt x="461" y="97"/>
                    <a:pt x="465" y="96"/>
                    <a:pt x="467" y="96"/>
                  </a:cubicBezTo>
                  <a:cubicBezTo>
                    <a:pt x="470" y="96"/>
                    <a:pt x="472" y="97"/>
                    <a:pt x="473" y="99"/>
                  </a:cubicBezTo>
                  <a:cubicBezTo>
                    <a:pt x="473" y="99"/>
                    <a:pt x="473" y="99"/>
                    <a:pt x="474" y="99"/>
                  </a:cubicBezTo>
                  <a:cubicBezTo>
                    <a:pt x="472" y="97"/>
                    <a:pt x="472" y="94"/>
                    <a:pt x="472" y="91"/>
                  </a:cubicBezTo>
                  <a:cubicBezTo>
                    <a:pt x="471" y="90"/>
                    <a:pt x="472" y="87"/>
                    <a:pt x="472" y="85"/>
                  </a:cubicBezTo>
                  <a:cubicBezTo>
                    <a:pt x="472" y="81"/>
                    <a:pt x="472" y="78"/>
                    <a:pt x="470" y="78"/>
                  </a:cubicBezTo>
                  <a:cubicBezTo>
                    <a:pt x="468" y="77"/>
                    <a:pt x="465" y="79"/>
                    <a:pt x="463" y="80"/>
                  </a:cubicBezTo>
                  <a:cubicBezTo>
                    <a:pt x="461" y="81"/>
                    <a:pt x="460" y="82"/>
                    <a:pt x="459" y="82"/>
                  </a:cubicBezTo>
                  <a:cubicBezTo>
                    <a:pt x="458" y="82"/>
                    <a:pt x="458" y="82"/>
                    <a:pt x="457" y="81"/>
                  </a:cubicBezTo>
                  <a:cubicBezTo>
                    <a:pt x="456" y="80"/>
                    <a:pt x="456" y="79"/>
                    <a:pt x="456" y="78"/>
                  </a:cubicBezTo>
                  <a:cubicBezTo>
                    <a:pt x="457" y="75"/>
                    <a:pt x="458" y="73"/>
                    <a:pt x="460" y="70"/>
                  </a:cubicBezTo>
                  <a:cubicBezTo>
                    <a:pt x="462" y="66"/>
                    <a:pt x="464" y="63"/>
                    <a:pt x="461" y="59"/>
                  </a:cubicBezTo>
                  <a:cubicBezTo>
                    <a:pt x="458" y="54"/>
                    <a:pt x="455" y="53"/>
                    <a:pt x="452" y="53"/>
                  </a:cubicBezTo>
                  <a:cubicBezTo>
                    <a:pt x="450" y="53"/>
                    <a:pt x="448" y="54"/>
                    <a:pt x="447" y="56"/>
                  </a:cubicBezTo>
                  <a:cubicBezTo>
                    <a:pt x="446" y="61"/>
                    <a:pt x="442" y="62"/>
                    <a:pt x="440" y="62"/>
                  </a:cubicBezTo>
                  <a:cubicBezTo>
                    <a:pt x="438" y="63"/>
                    <a:pt x="436" y="63"/>
                    <a:pt x="436" y="65"/>
                  </a:cubicBezTo>
                  <a:cubicBezTo>
                    <a:pt x="433" y="70"/>
                    <a:pt x="431" y="80"/>
                    <a:pt x="433" y="87"/>
                  </a:cubicBezTo>
                  <a:cubicBezTo>
                    <a:pt x="435" y="97"/>
                    <a:pt x="431" y="102"/>
                    <a:pt x="424" y="106"/>
                  </a:cubicBezTo>
                  <a:cubicBezTo>
                    <a:pt x="420" y="108"/>
                    <a:pt x="417" y="108"/>
                    <a:pt x="415" y="105"/>
                  </a:cubicBezTo>
                  <a:cubicBezTo>
                    <a:pt x="411" y="101"/>
                    <a:pt x="411" y="92"/>
                    <a:pt x="412" y="83"/>
                  </a:cubicBezTo>
                  <a:cubicBezTo>
                    <a:pt x="413" y="79"/>
                    <a:pt x="414" y="76"/>
                    <a:pt x="415" y="73"/>
                  </a:cubicBezTo>
                  <a:cubicBezTo>
                    <a:pt x="416" y="70"/>
                    <a:pt x="417" y="66"/>
                    <a:pt x="417" y="65"/>
                  </a:cubicBezTo>
                  <a:cubicBezTo>
                    <a:pt x="415" y="65"/>
                    <a:pt x="414" y="64"/>
                    <a:pt x="414" y="63"/>
                  </a:cubicBezTo>
                  <a:cubicBezTo>
                    <a:pt x="413" y="58"/>
                    <a:pt x="425" y="49"/>
                    <a:pt x="433" y="47"/>
                  </a:cubicBezTo>
                  <a:cubicBezTo>
                    <a:pt x="438" y="46"/>
                    <a:pt x="443" y="45"/>
                    <a:pt x="447" y="45"/>
                  </a:cubicBezTo>
                  <a:cubicBezTo>
                    <a:pt x="450" y="45"/>
                    <a:pt x="454" y="44"/>
                    <a:pt x="455" y="44"/>
                  </a:cubicBezTo>
                  <a:cubicBezTo>
                    <a:pt x="455" y="44"/>
                    <a:pt x="456" y="44"/>
                    <a:pt x="456" y="43"/>
                  </a:cubicBezTo>
                  <a:cubicBezTo>
                    <a:pt x="455" y="43"/>
                    <a:pt x="454" y="42"/>
                    <a:pt x="453" y="41"/>
                  </a:cubicBezTo>
                  <a:cubicBezTo>
                    <a:pt x="453" y="42"/>
                    <a:pt x="452" y="42"/>
                    <a:pt x="452" y="42"/>
                  </a:cubicBezTo>
                  <a:cubicBezTo>
                    <a:pt x="451" y="43"/>
                    <a:pt x="450" y="43"/>
                    <a:pt x="449" y="43"/>
                  </a:cubicBezTo>
                  <a:cubicBezTo>
                    <a:pt x="447" y="43"/>
                    <a:pt x="446" y="42"/>
                    <a:pt x="445" y="41"/>
                  </a:cubicBezTo>
                  <a:cubicBezTo>
                    <a:pt x="444" y="39"/>
                    <a:pt x="443" y="38"/>
                    <a:pt x="440" y="38"/>
                  </a:cubicBezTo>
                  <a:cubicBezTo>
                    <a:pt x="438" y="38"/>
                    <a:pt x="435" y="39"/>
                    <a:pt x="432" y="40"/>
                  </a:cubicBezTo>
                  <a:cubicBezTo>
                    <a:pt x="427" y="42"/>
                    <a:pt x="422" y="44"/>
                    <a:pt x="419" y="42"/>
                  </a:cubicBezTo>
                  <a:cubicBezTo>
                    <a:pt x="415" y="40"/>
                    <a:pt x="414" y="38"/>
                    <a:pt x="413" y="36"/>
                  </a:cubicBezTo>
                  <a:cubicBezTo>
                    <a:pt x="413" y="35"/>
                    <a:pt x="413" y="35"/>
                    <a:pt x="411" y="35"/>
                  </a:cubicBezTo>
                  <a:cubicBezTo>
                    <a:pt x="409" y="35"/>
                    <a:pt x="408" y="34"/>
                    <a:pt x="408" y="33"/>
                  </a:cubicBezTo>
                  <a:cubicBezTo>
                    <a:pt x="407" y="32"/>
                    <a:pt x="407" y="30"/>
                    <a:pt x="408" y="29"/>
                  </a:cubicBezTo>
                  <a:cubicBezTo>
                    <a:pt x="406" y="30"/>
                    <a:pt x="404" y="31"/>
                    <a:pt x="402" y="33"/>
                  </a:cubicBezTo>
                  <a:cubicBezTo>
                    <a:pt x="396" y="37"/>
                    <a:pt x="390" y="41"/>
                    <a:pt x="385" y="41"/>
                  </a:cubicBezTo>
                  <a:cubicBezTo>
                    <a:pt x="383" y="41"/>
                    <a:pt x="381" y="40"/>
                    <a:pt x="380" y="39"/>
                  </a:cubicBezTo>
                  <a:cubicBezTo>
                    <a:pt x="378" y="37"/>
                    <a:pt x="376" y="37"/>
                    <a:pt x="374" y="38"/>
                  </a:cubicBezTo>
                  <a:cubicBezTo>
                    <a:pt x="373" y="38"/>
                    <a:pt x="371" y="38"/>
                    <a:pt x="370" y="38"/>
                  </a:cubicBezTo>
                  <a:cubicBezTo>
                    <a:pt x="368" y="38"/>
                    <a:pt x="367" y="38"/>
                    <a:pt x="365" y="36"/>
                  </a:cubicBezTo>
                  <a:cubicBezTo>
                    <a:pt x="364" y="35"/>
                    <a:pt x="364" y="33"/>
                    <a:pt x="365" y="32"/>
                  </a:cubicBezTo>
                  <a:cubicBezTo>
                    <a:pt x="367" y="26"/>
                    <a:pt x="382" y="18"/>
                    <a:pt x="390" y="18"/>
                  </a:cubicBezTo>
                  <a:cubicBezTo>
                    <a:pt x="390" y="18"/>
                    <a:pt x="390" y="18"/>
                    <a:pt x="390" y="18"/>
                  </a:cubicBezTo>
                  <a:cubicBezTo>
                    <a:pt x="387" y="18"/>
                    <a:pt x="384" y="17"/>
                    <a:pt x="382" y="17"/>
                  </a:cubicBezTo>
                  <a:cubicBezTo>
                    <a:pt x="381" y="17"/>
                    <a:pt x="381" y="17"/>
                    <a:pt x="381" y="17"/>
                  </a:cubicBezTo>
                  <a:cubicBezTo>
                    <a:pt x="377" y="21"/>
                    <a:pt x="372" y="20"/>
                    <a:pt x="368" y="15"/>
                  </a:cubicBezTo>
                  <a:cubicBezTo>
                    <a:pt x="368" y="15"/>
                    <a:pt x="367" y="15"/>
                    <a:pt x="367" y="15"/>
                  </a:cubicBezTo>
                  <a:cubicBezTo>
                    <a:pt x="366" y="15"/>
                    <a:pt x="366" y="15"/>
                    <a:pt x="366" y="15"/>
                  </a:cubicBezTo>
                  <a:cubicBezTo>
                    <a:pt x="364" y="15"/>
                    <a:pt x="361" y="15"/>
                    <a:pt x="359" y="12"/>
                  </a:cubicBezTo>
                  <a:cubicBezTo>
                    <a:pt x="357" y="10"/>
                    <a:pt x="356" y="10"/>
                    <a:pt x="355" y="10"/>
                  </a:cubicBezTo>
                  <a:cubicBezTo>
                    <a:pt x="354" y="10"/>
                    <a:pt x="353" y="11"/>
                    <a:pt x="352" y="11"/>
                  </a:cubicBezTo>
                  <a:cubicBezTo>
                    <a:pt x="351" y="12"/>
                    <a:pt x="351" y="12"/>
                    <a:pt x="351" y="12"/>
                  </a:cubicBezTo>
                  <a:cubicBezTo>
                    <a:pt x="348" y="13"/>
                    <a:pt x="346" y="12"/>
                    <a:pt x="343" y="11"/>
                  </a:cubicBezTo>
                  <a:cubicBezTo>
                    <a:pt x="342" y="10"/>
                    <a:pt x="341" y="9"/>
                    <a:pt x="339" y="9"/>
                  </a:cubicBezTo>
                  <a:cubicBezTo>
                    <a:pt x="336" y="7"/>
                    <a:pt x="336" y="5"/>
                    <a:pt x="335" y="3"/>
                  </a:cubicBezTo>
                  <a:cubicBezTo>
                    <a:pt x="335" y="1"/>
                    <a:pt x="335" y="1"/>
                    <a:pt x="334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34" y="0"/>
                    <a:pt x="334" y="2"/>
                    <a:pt x="334" y="3"/>
                  </a:cubicBezTo>
                  <a:cubicBezTo>
                    <a:pt x="333" y="5"/>
                    <a:pt x="333" y="5"/>
                    <a:pt x="333" y="5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9"/>
                    <a:pt x="26" y="11"/>
                    <a:pt x="26" y="13"/>
                  </a:cubicBezTo>
                  <a:cubicBezTo>
                    <a:pt x="26" y="15"/>
                    <a:pt x="25" y="16"/>
                    <a:pt x="26" y="18"/>
                  </a:cubicBezTo>
                  <a:cubicBezTo>
                    <a:pt x="27" y="21"/>
                    <a:pt x="27" y="27"/>
                    <a:pt x="24" y="30"/>
                  </a:cubicBezTo>
                  <a:cubicBezTo>
                    <a:pt x="23" y="31"/>
                    <a:pt x="22" y="32"/>
                    <a:pt x="20" y="32"/>
                  </a:cubicBezTo>
                  <a:cubicBezTo>
                    <a:pt x="18" y="32"/>
                    <a:pt x="16" y="30"/>
                    <a:pt x="15" y="28"/>
                  </a:cubicBezTo>
                  <a:cubicBezTo>
                    <a:pt x="15" y="26"/>
                    <a:pt x="16" y="23"/>
                    <a:pt x="18" y="22"/>
                  </a:cubicBezTo>
                  <a:cubicBezTo>
                    <a:pt x="18" y="22"/>
                    <a:pt x="18" y="21"/>
                    <a:pt x="18" y="20"/>
                  </a:cubicBezTo>
                  <a:cubicBezTo>
                    <a:pt x="18" y="19"/>
                    <a:pt x="18" y="19"/>
                    <a:pt x="17" y="19"/>
                  </a:cubicBezTo>
                  <a:cubicBezTo>
                    <a:pt x="16" y="19"/>
                    <a:pt x="15" y="19"/>
                    <a:pt x="15" y="18"/>
                  </a:cubicBezTo>
                  <a:cubicBezTo>
                    <a:pt x="14" y="17"/>
                    <a:pt x="14" y="16"/>
                    <a:pt x="13" y="15"/>
                  </a:cubicBezTo>
                  <a:cubicBezTo>
                    <a:pt x="10" y="16"/>
                    <a:pt x="5" y="16"/>
                    <a:pt x="0" y="15"/>
                  </a:cubicBezTo>
                  <a:cubicBezTo>
                    <a:pt x="0" y="18"/>
                    <a:pt x="2" y="23"/>
                    <a:pt x="5" y="27"/>
                  </a:cubicBezTo>
                  <a:cubicBezTo>
                    <a:pt x="7" y="30"/>
                    <a:pt x="8" y="33"/>
                    <a:pt x="8" y="35"/>
                  </a:cubicBezTo>
                  <a:cubicBezTo>
                    <a:pt x="8" y="36"/>
                    <a:pt x="8" y="37"/>
                    <a:pt x="9" y="37"/>
                  </a:cubicBezTo>
                  <a:cubicBezTo>
                    <a:pt x="13" y="40"/>
                    <a:pt x="13" y="42"/>
                    <a:pt x="13" y="43"/>
                  </a:cubicBezTo>
                  <a:cubicBezTo>
                    <a:pt x="13" y="43"/>
                    <a:pt x="12" y="45"/>
                    <a:pt x="8" y="45"/>
                  </a:cubicBezTo>
                  <a:cubicBezTo>
                    <a:pt x="8" y="45"/>
                    <a:pt x="8" y="46"/>
                    <a:pt x="8" y="46"/>
                  </a:cubicBezTo>
                  <a:cubicBezTo>
                    <a:pt x="9" y="48"/>
                    <a:pt x="9" y="50"/>
                    <a:pt x="8" y="53"/>
                  </a:cubicBezTo>
                  <a:cubicBezTo>
                    <a:pt x="7" y="58"/>
                    <a:pt x="7" y="64"/>
                    <a:pt x="7" y="70"/>
                  </a:cubicBezTo>
                  <a:cubicBezTo>
                    <a:pt x="7" y="75"/>
                    <a:pt x="7" y="79"/>
                    <a:pt x="6" y="81"/>
                  </a:cubicBezTo>
                  <a:cubicBezTo>
                    <a:pt x="6" y="83"/>
                    <a:pt x="5" y="85"/>
                    <a:pt x="5" y="87"/>
                  </a:cubicBezTo>
                  <a:cubicBezTo>
                    <a:pt x="3" y="91"/>
                    <a:pt x="1" y="95"/>
                    <a:pt x="3" y="97"/>
                  </a:cubicBezTo>
                  <a:cubicBezTo>
                    <a:pt x="7" y="104"/>
                    <a:pt x="9" y="111"/>
                    <a:pt x="7" y="117"/>
                  </a:cubicBezTo>
                  <a:cubicBezTo>
                    <a:pt x="5" y="123"/>
                    <a:pt x="6" y="126"/>
                    <a:pt x="8" y="130"/>
                  </a:cubicBezTo>
                  <a:cubicBezTo>
                    <a:pt x="10" y="133"/>
                    <a:pt x="10" y="137"/>
                    <a:pt x="10" y="139"/>
                  </a:cubicBezTo>
                  <a:cubicBezTo>
                    <a:pt x="10" y="141"/>
                    <a:pt x="10" y="144"/>
                    <a:pt x="11" y="144"/>
                  </a:cubicBezTo>
                  <a:cubicBezTo>
                    <a:pt x="14" y="146"/>
                    <a:pt x="17" y="150"/>
                    <a:pt x="20" y="155"/>
                  </a:cubicBezTo>
                  <a:cubicBezTo>
                    <a:pt x="21" y="156"/>
                    <a:pt x="22" y="157"/>
                    <a:pt x="23" y="157"/>
                  </a:cubicBezTo>
                  <a:cubicBezTo>
                    <a:pt x="24" y="158"/>
                    <a:pt x="26" y="159"/>
                    <a:pt x="26" y="162"/>
                  </a:cubicBezTo>
                  <a:cubicBezTo>
                    <a:pt x="27" y="166"/>
                    <a:pt x="27" y="166"/>
                    <a:pt x="29" y="167"/>
                  </a:cubicBezTo>
                  <a:cubicBezTo>
                    <a:pt x="34" y="169"/>
                    <a:pt x="33" y="174"/>
                    <a:pt x="32" y="176"/>
                  </a:cubicBezTo>
                  <a:cubicBezTo>
                    <a:pt x="32" y="177"/>
                    <a:pt x="32" y="177"/>
                    <a:pt x="32" y="178"/>
                  </a:cubicBezTo>
                  <a:cubicBezTo>
                    <a:pt x="32" y="179"/>
                    <a:pt x="38" y="184"/>
                    <a:pt x="42" y="188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7" y="193"/>
                    <a:pt x="47" y="196"/>
                    <a:pt x="47" y="198"/>
                  </a:cubicBezTo>
                  <a:cubicBezTo>
                    <a:pt x="47" y="199"/>
                    <a:pt x="47" y="199"/>
                    <a:pt x="47" y="199"/>
                  </a:cubicBezTo>
                  <a:cubicBezTo>
                    <a:pt x="48" y="199"/>
                    <a:pt x="48" y="199"/>
                    <a:pt x="48" y="199"/>
                  </a:cubicBezTo>
                  <a:cubicBezTo>
                    <a:pt x="53" y="199"/>
                    <a:pt x="58" y="202"/>
                    <a:pt x="63" y="205"/>
                  </a:cubicBezTo>
                  <a:cubicBezTo>
                    <a:pt x="65" y="207"/>
                    <a:pt x="66" y="207"/>
                    <a:pt x="67" y="207"/>
                  </a:cubicBezTo>
                  <a:cubicBezTo>
                    <a:pt x="68" y="207"/>
                    <a:pt x="68" y="207"/>
                    <a:pt x="68" y="207"/>
                  </a:cubicBezTo>
                  <a:cubicBezTo>
                    <a:pt x="69" y="207"/>
                    <a:pt x="71" y="207"/>
                    <a:pt x="72" y="207"/>
                  </a:cubicBezTo>
                  <a:cubicBezTo>
                    <a:pt x="76" y="208"/>
                    <a:pt x="82" y="216"/>
                    <a:pt x="84" y="221"/>
                  </a:cubicBezTo>
                  <a:cubicBezTo>
                    <a:pt x="84" y="223"/>
                    <a:pt x="85" y="225"/>
                    <a:pt x="85" y="226"/>
                  </a:cubicBezTo>
                  <a:cubicBezTo>
                    <a:pt x="111" y="223"/>
                    <a:pt x="111" y="223"/>
                    <a:pt x="111" y="223"/>
                  </a:cubicBezTo>
                  <a:cubicBezTo>
                    <a:pt x="111" y="223"/>
                    <a:pt x="111" y="223"/>
                    <a:pt x="111" y="223"/>
                  </a:cubicBezTo>
                  <a:cubicBezTo>
                    <a:pt x="113" y="225"/>
                    <a:pt x="120" y="229"/>
                    <a:pt x="123" y="230"/>
                  </a:cubicBezTo>
                  <a:cubicBezTo>
                    <a:pt x="127" y="231"/>
                    <a:pt x="149" y="239"/>
                    <a:pt x="152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7" y="235"/>
                    <a:pt x="187" y="235"/>
                    <a:pt x="187" y="235"/>
                  </a:cubicBezTo>
                  <a:cubicBezTo>
                    <a:pt x="206" y="235"/>
                    <a:pt x="206" y="235"/>
                    <a:pt x="206" y="235"/>
                  </a:cubicBezTo>
                  <a:cubicBezTo>
                    <a:pt x="207" y="235"/>
                    <a:pt x="207" y="235"/>
                    <a:pt x="207" y="235"/>
                  </a:cubicBezTo>
                  <a:cubicBezTo>
                    <a:pt x="212" y="240"/>
                    <a:pt x="218" y="246"/>
                    <a:pt x="219" y="247"/>
                  </a:cubicBezTo>
                  <a:cubicBezTo>
                    <a:pt x="221" y="247"/>
                    <a:pt x="227" y="253"/>
                    <a:pt x="227" y="257"/>
                  </a:cubicBezTo>
                  <a:cubicBezTo>
                    <a:pt x="227" y="259"/>
                    <a:pt x="228" y="261"/>
                    <a:pt x="230" y="263"/>
                  </a:cubicBezTo>
                  <a:cubicBezTo>
                    <a:pt x="231" y="263"/>
                    <a:pt x="232" y="263"/>
                    <a:pt x="232" y="264"/>
                  </a:cubicBezTo>
                  <a:cubicBezTo>
                    <a:pt x="233" y="264"/>
                    <a:pt x="233" y="264"/>
                    <a:pt x="234" y="265"/>
                  </a:cubicBezTo>
                  <a:cubicBezTo>
                    <a:pt x="235" y="266"/>
                    <a:pt x="238" y="267"/>
                    <a:pt x="240" y="268"/>
                  </a:cubicBezTo>
                  <a:cubicBezTo>
                    <a:pt x="240" y="268"/>
                    <a:pt x="241" y="269"/>
                    <a:pt x="241" y="269"/>
                  </a:cubicBezTo>
                  <a:cubicBezTo>
                    <a:pt x="242" y="268"/>
                    <a:pt x="242" y="268"/>
                    <a:pt x="242" y="267"/>
                  </a:cubicBezTo>
                  <a:cubicBezTo>
                    <a:pt x="244" y="264"/>
                    <a:pt x="247" y="259"/>
                    <a:pt x="251" y="259"/>
                  </a:cubicBezTo>
                  <a:cubicBezTo>
                    <a:pt x="256" y="259"/>
                    <a:pt x="271" y="263"/>
                    <a:pt x="273" y="272"/>
                  </a:cubicBezTo>
                  <a:cubicBezTo>
                    <a:pt x="275" y="279"/>
                    <a:pt x="281" y="284"/>
                    <a:pt x="283" y="286"/>
                  </a:cubicBezTo>
                  <a:cubicBezTo>
                    <a:pt x="285" y="287"/>
                    <a:pt x="285" y="290"/>
                    <a:pt x="285" y="292"/>
                  </a:cubicBezTo>
                  <a:cubicBezTo>
                    <a:pt x="286" y="293"/>
                    <a:pt x="286" y="294"/>
                    <a:pt x="286" y="295"/>
                  </a:cubicBezTo>
                  <a:cubicBezTo>
                    <a:pt x="287" y="296"/>
                    <a:pt x="287" y="298"/>
                    <a:pt x="288" y="299"/>
                  </a:cubicBezTo>
                  <a:cubicBezTo>
                    <a:pt x="288" y="300"/>
                    <a:pt x="288" y="300"/>
                    <a:pt x="288" y="301"/>
                  </a:cubicBezTo>
                  <a:cubicBezTo>
                    <a:pt x="289" y="301"/>
                    <a:pt x="289" y="301"/>
                    <a:pt x="289" y="301"/>
                  </a:cubicBezTo>
                  <a:cubicBezTo>
                    <a:pt x="290" y="301"/>
                    <a:pt x="291" y="302"/>
                    <a:pt x="293" y="303"/>
                  </a:cubicBezTo>
                  <a:cubicBezTo>
                    <a:pt x="296" y="304"/>
                    <a:pt x="301" y="306"/>
                    <a:pt x="303" y="306"/>
                  </a:cubicBezTo>
                  <a:cubicBezTo>
                    <a:pt x="304" y="306"/>
                    <a:pt x="304" y="306"/>
                    <a:pt x="304" y="306"/>
                  </a:cubicBezTo>
                  <a:cubicBezTo>
                    <a:pt x="304" y="306"/>
                    <a:pt x="305" y="307"/>
                    <a:pt x="306" y="307"/>
                  </a:cubicBezTo>
                  <a:cubicBezTo>
                    <a:pt x="306" y="307"/>
                    <a:pt x="306" y="307"/>
                    <a:pt x="306" y="307"/>
                  </a:cubicBezTo>
                  <a:cubicBezTo>
                    <a:pt x="305" y="305"/>
                    <a:pt x="304" y="304"/>
                    <a:pt x="303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62" name="Freeform 2211"/>
            <p:cNvSpPr/>
            <p:nvPr/>
          </p:nvSpPr>
          <p:spPr bwMode="auto">
            <a:xfrm>
              <a:off x="949835" y="2389116"/>
              <a:ext cx="761934" cy="507158"/>
            </a:xfrm>
            <a:custGeom>
              <a:gdLst>
                <a:gd name="T0" fmla="*/ 251 w 429"/>
                <a:gd name="T1" fmla="*/ 27 h 296"/>
                <a:gd name="T2" fmla="*/ 182 w 429"/>
                <a:gd name="T3" fmla="*/ 20 h 296"/>
                <a:gd name="T4" fmla="*/ 169 w 429"/>
                <a:gd name="T5" fmla="*/ 10 h 296"/>
                <a:gd name="T6" fmla="*/ 142 w 429"/>
                <a:gd name="T7" fmla="*/ 7 h 296"/>
                <a:gd name="T8" fmla="*/ 128 w 429"/>
                <a:gd name="T9" fmla="*/ 1 h 296"/>
                <a:gd name="T10" fmla="*/ 95 w 429"/>
                <a:gd name="T11" fmla="*/ 11 h 296"/>
                <a:gd name="T12" fmla="*/ 84 w 429"/>
                <a:gd name="T13" fmla="*/ 20 h 296"/>
                <a:gd name="T14" fmla="*/ 53 w 429"/>
                <a:gd name="T15" fmla="*/ 33 h 296"/>
                <a:gd name="T16" fmla="*/ 18 w 429"/>
                <a:gd name="T17" fmla="*/ 53 h 296"/>
                <a:gd name="T18" fmla="*/ 65 w 429"/>
                <a:gd name="T19" fmla="*/ 82 h 296"/>
                <a:gd name="T20" fmla="*/ 82 w 429"/>
                <a:gd name="T21" fmla="*/ 99 h 296"/>
                <a:gd name="T22" fmla="*/ 46 w 429"/>
                <a:gd name="T23" fmla="*/ 104 h 296"/>
                <a:gd name="T24" fmla="*/ 30 w 429"/>
                <a:gd name="T25" fmla="*/ 97 h 296"/>
                <a:gd name="T26" fmla="*/ 7 w 429"/>
                <a:gd name="T27" fmla="*/ 108 h 296"/>
                <a:gd name="T28" fmla="*/ 15 w 429"/>
                <a:gd name="T29" fmla="*/ 123 h 296"/>
                <a:gd name="T30" fmla="*/ 50 w 429"/>
                <a:gd name="T31" fmla="*/ 132 h 296"/>
                <a:gd name="T32" fmla="*/ 74 w 429"/>
                <a:gd name="T33" fmla="*/ 133 h 296"/>
                <a:gd name="T34" fmla="*/ 59 w 429"/>
                <a:gd name="T35" fmla="*/ 152 h 296"/>
                <a:gd name="T36" fmla="*/ 37 w 429"/>
                <a:gd name="T37" fmla="*/ 158 h 296"/>
                <a:gd name="T38" fmla="*/ 19 w 429"/>
                <a:gd name="T39" fmla="*/ 184 h 296"/>
                <a:gd name="T40" fmla="*/ 43 w 429"/>
                <a:gd name="T41" fmla="*/ 214 h 296"/>
                <a:gd name="T42" fmla="*/ 68 w 429"/>
                <a:gd name="T43" fmla="*/ 220 h 296"/>
                <a:gd name="T44" fmla="*/ 82 w 429"/>
                <a:gd name="T45" fmla="*/ 227 h 296"/>
                <a:gd name="T46" fmla="*/ 115 w 429"/>
                <a:gd name="T47" fmla="*/ 229 h 296"/>
                <a:gd name="T48" fmla="*/ 112 w 429"/>
                <a:gd name="T49" fmla="*/ 256 h 296"/>
                <a:gd name="T50" fmla="*/ 89 w 429"/>
                <a:gd name="T51" fmla="*/ 281 h 296"/>
                <a:gd name="T52" fmla="*/ 126 w 429"/>
                <a:gd name="T53" fmla="*/ 257 h 296"/>
                <a:gd name="T54" fmla="*/ 155 w 429"/>
                <a:gd name="T55" fmla="*/ 234 h 296"/>
                <a:gd name="T56" fmla="*/ 161 w 429"/>
                <a:gd name="T57" fmla="*/ 215 h 296"/>
                <a:gd name="T58" fmla="*/ 186 w 429"/>
                <a:gd name="T59" fmla="*/ 191 h 296"/>
                <a:gd name="T60" fmla="*/ 194 w 429"/>
                <a:gd name="T61" fmla="*/ 197 h 296"/>
                <a:gd name="T62" fmla="*/ 187 w 429"/>
                <a:gd name="T63" fmla="*/ 218 h 296"/>
                <a:gd name="T64" fmla="*/ 219 w 429"/>
                <a:gd name="T65" fmla="*/ 210 h 296"/>
                <a:gd name="T66" fmla="*/ 218 w 429"/>
                <a:gd name="T67" fmla="*/ 195 h 296"/>
                <a:gd name="T68" fmla="*/ 237 w 429"/>
                <a:gd name="T69" fmla="*/ 196 h 296"/>
                <a:gd name="T70" fmla="*/ 251 w 429"/>
                <a:gd name="T71" fmla="*/ 203 h 296"/>
                <a:gd name="T72" fmla="*/ 271 w 429"/>
                <a:gd name="T73" fmla="*/ 208 h 296"/>
                <a:gd name="T74" fmla="*/ 307 w 429"/>
                <a:gd name="T75" fmla="*/ 214 h 296"/>
                <a:gd name="T76" fmla="*/ 320 w 429"/>
                <a:gd name="T77" fmla="*/ 219 h 296"/>
                <a:gd name="T78" fmla="*/ 351 w 429"/>
                <a:gd name="T79" fmla="*/ 238 h 296"/>
                <a:gd name="T80" fmla="*/ 366 w 429"/>
                <a:gd name="T81" fmla="*/ 237 h 296"/>
                <a:gd name="T82" fmla="*/ 373 w 429"/>
                <a:gd name="T83" fmla="*/ 246 h 296"/>
                <a:gd name="T84" fmla="*/ 369 w 429"/>
                <a:gd name="T85" fmla="*/ 261 h 296"/>
                <a:gd name="T86" fmla="*/ 377 w 429"/>
                <a:gd name="T87" fmla="*/ 256 h 296"/>
                <a:gd name="T88" fmla="*/ 383 w 429"/>
                <a:gd name="T89" fmla="*/ 242 h 296"/>
                <a:gd name="T90" fmla="*/ 380 w 429"/>
                <a:gd name="T91" fmla="*/ 271 h 296"/>
                <a:gd name="T92" fmla="*/ 393 w 429"/>
                <a:gd name="T93" fmla="*/ 267 h 296"/>
                <a:gd name="T94" fmla="*/ 402 w 429"/>
                <a:gd name="T95" fmla="*/ 284 h 296"/>
                <a:gd name="T96" fmla="*/ 393 w 429"/>
                <a:gd name="T97" fmla="*/ 292 h 296"/>
                <a:gd name="T98" fmla="*/ 402 w 429"/>
                <a:gd name="T99" fmla="*/ 293 h 296"/>
                <a:gd name="T100" fmla="*/ 419 w 429"/>
                <a:gd name="T101" fmla="*/ 288 h 296"/>
                <a:gd name="T102" fmla="*/ 427 w 429"/>
                <a:gd name="T103" fmla="*/ 289 h 296"/>
                <a:gd name="T104" fmla="*/ 370 w 429"/>
                <a:gd name="T105" fmla="*/ 220 h 296"/>
                <a:gd name="T106" fmla="*/ 337 w 429"/>
                <a:gd name="T107" fmla="*/ 224 h 296"/>
                <a:gd name="T108" fmla="*/ 313 w 429"/>
                <a:gd name="T109" fmla="*/ 208 h 296"/>
                <a:gd name="T110" fmla="*/ 300 w 429"/>
                <a:gd name="T111" fmla="*/ 34 h 2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9" h="296">
                  <a:moveTo>
                    <a:pt x="296" y="33"/>
                  </a:moveTo>
                  <a:cubicBezTo>
                    <a:pt x="295" y="33"/>
                    <a:pt x="294" y="32"/>
                    <a:pt x="292" y="31"/>
                  </a:cubicBezTo>
                  <a:cubicBezTo>
                    <a:pt x="287" y="29"/>
                    <a:pt x="280" y="26"/>
                    <a:pt x="275" y="26"/>
                  </a:cubicBezTo>
                  <a:cubicBezTo>
                    <a:pt x="275" y="26"/>
                    <a:pt x="274" y="27"/>
                    <a:pt x="274" y="27"/>
                  </a:cubicBezTo>
                  <a:cubicBezTo>
                    <a:pt x="270" y="27"/>
                    <a:pt x="264" y="28"/>
                    <a:pt x="258" y="28"/>
                  </a:cubicBezTo>
                  <a:cubicBezTo>
                    <a:pt x="255" y="28"/>
                    <a:pt x="253" y="28"/>
                    <a:pt x="251" y="27"/>
                  </a:cubicBezTo>
                  <a:cubicBezTo>
                    <a:pt x="249" y="26"/>
                    <a:pt x="245" y="24"/>
                    <a:pt x="239" y="24"/>
                  </a:cubicBezTo>
                  <a:cubicBezTo>
                    <a:pt x="238" y="24"/>
                    <a:pt x="236" y="25"/>
                    <a:pt x="234" y="25"/>
                  </a:cubicBezTo>
                  <a:cubicBezTo>
                    <a:pt x="229" y="26"/>
                    <a:pt x="225" y="24"/>
                    <a:pt x="220" y="22"/>
                  </a:cubicBezTo>
                  <a:cubicBezTo>
                    <a:pt x="217" y="20"/>
                    <a:pt x="214" y="19"/>
                    <a:pt x="210" y="18"/>
                  </a:cubicBezTo>
                  <a:cubicBezTo>
                    <a:pt x="207" y="17"/>
                    <a:pt x="204" y="17"/>
                    <a:pt x="201" y="17"/>
                  </a:cubicBezTo>
                  <a:cubicBezTo>
                    <a:pt x="193" y="17"/>
                    <a:pt x="184" y="19"/>
                    <a:pt x="182" y="20"/>
                  </a:cubicBezTo>
                  <a:cubicBezTo>
                    <a:pt x="179" y="21"/>
                    <a:pt x="178" y="19"/>
                    <a:pt x="177" y="18"/>
                  </a:cubicBezTo>
                  <a:cubicBezTo>
                    <a:pt x="176" y="17"/>
                    <a:pt x="176" y="17"/>
                    <a:pt x="175" y="17"/>
                  </a:cubicBezTo>
                  <a:cubicBezTo>
                    <a:pt x="174" y="17"/>
                    <a:pt x="174" y="17"/>
                    <a:pt x="173" y="17"/>
                  </a:cubicBezTo>
                  <a:cubicBezTo>
                    <a:pt x="173" y="17"/>
                    <a:pt x="171" y="17"/>
                    <a:pt x="170" y="16"/>
                  </a:cubicBezTo>
                  <a:cubicBezTo>
                    <a:pt x="170" y="15"/>
                    <a:pt x="170" y="14"/>
                    <a:pt x="170" y="13"/>
                  </a:cubicBezTo>
                  <a:cubicBezTo>
                    <a:pt x="170" y="12"/>
                    <a:pt x="170" y="11"/>
                    <a:pt x="169" y="10"/>
                  </a:cubicBezTo>
                  <a:cubicBezTo>
                    <a:pt x="169" y="10"/>
                    <a:pt x="168" y="9"/>
                    <a:pt x="165" y="9"/>
                  </a:cubicBezTo>
                  <a:cubicBezTo>
                    <a:pt x="162" y="9"/>
                    <a:pt x="159" y="10"/>
                    <a:pt x="155" y="10"/>
                  </a:cubicBezTo>
                  <a:cubicBezTo>
                    <a:pt x="154" y="11"/>
                    <a:pt x="152" y="11"/>
                    <a:pt x="151" y="11"/>
                  </a:cubicBezTo>
                  <a:cubicBezTo>
                    <a:pt x="148" y="12"/>
                    <a:pt x="146" y="10"/>
                    <a:pt x="145" y="9"/>
                  </a:cubicBezTo>
                  <a:cubicBezTo>
                    <a:pt x="144" y="8"/>
                    <a:pt x="144" y="7"/>
                    <a:pt x="144" y="6"/>
                  </a:cubicBezTo>
                  <a:cubicBezTo>
                    <a:pt x="143" y="6"/>
                    <a:pt x="142" y="6"/>
                    <a:pt x="142" y="7"/>
                  </a:cubicBezTo>
                  <a:cubicBezTo>
                    <a:pt x="140" y="9"/>
                    <a:pt x="138" y="11"/>
                    <a:pt x="135" y="11"/>
                  </a:cubicBezTo>
                  <a:cubicBezTo>
                    <a:pt x="133" y="11"/>
                    <a:pt x="131" y="10"/>
                    <a:pt x="130" y="9"/>
                  </a:cubicBezTo>
                  <a:cubicBezTo>
                    <a:pt x="129" y="8"/>
                    <a:pt x="129" y="7"/>
                    <a:pt x="129" y="6"/>
                  </a:cubicBezTo>
                  <a:cubicBezTo>
                    <a:pt x="129" y="5"/>
                    <a:pt x="131" y="4"/>
                    <a:pt x="132" y="3"/>
                  </a:cubicBezTo>
                  <a:cubicBezTo>
                    <a:pt x="132" y="3"/>
                    <a:pt x="133" y="3"/>
                    <a:pt x="133" y="3"/>
                  </a:cubicBezTo>
                  <a:cubicBezTo>
                    <a:pt x="132" y="2"/>
                    <a:pt x="129" y="1"/>
                    <a:pt x="128" y="1"/>
                  </a:cubicBezTo>
                  <a:cubicBezTo>
                    <a:pt x="127" y="1"/>
                    <a:pt x="127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4" y="0"/>
                    <a:pt x="119" y="5"/>
                    <a:pt x="116" y="7"/>
                  </a:cubicBezTo>
                  <a:cubicBezTo>
                    <a:pt x="113" y="10"/>
                    <a:pt x="108" y="12"/>
                    <a:pt x="102" y="12"/>
                  </a:cubicBezTo>
                  <a:cubicBezTo>
                    <a:pt x="100" y="12"/>
                    <a:pt x="98" y="12"/>
                    <a:pt x="97" y="11"/>
                  </a:cubicBezTo>
                  <a:cubicBezTo>
                    <a:pt x="96" y="11"/>
                    <a:pt x="95" y="11"/>
                    <a:pt x="95" y="11"/>
                  </a:cubicBezTo>
                  <a:cubicBezTo>
                    <a:pt x="91" y="11"/>
                    <a:pt x="89" y="12"/>
                    <a:pt x="89" y="13"/>
                  </a:cubicBezTo>
                  <a:cubicBezTo>
                    <a:pt x="89" y="13"/>
                    <a:pt x="89" y="13"/>
                    <a:pt x="90" y="13"/>
                  </a:cubicBezTo>
                  <a:cubicBezTo>
                    <a:pt x="91" y="14"/>
                    <a:pt x="92" y="15"/>
                    <a:pt x="92" y="16"/>
                  </a:cubicBezTo>
                  <a:cubicBezTo>
                    <a:pt x="92" y="18"/>
                    <a:pt x="91" y="19"/>
                    <a:pt x="91" y="20"/>
                  </a:cubicBezTo>
                  <a:cubicBezTo>
                    <a:pt x="90" y="21"/>
                    <a:pt x="89" y="22"/>
                    <a:pt x="87" y="22"/>
                  </a:cubicBezTo>
                  <a:cubicBezTo>
                    <a:pt x="86" y="22"/>
                    <a:pt x="85" y="20"/>
                    <a:pt x="84" y="20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2" y="19"/>
                  </a:cubicBezTo>
                  <a:cubicBezTo>
                    <a:pt x="79" y="22"/>
                    <a:pt x="72" y="23"/>
                    <a:pt x="68" y="23"/>
                  </a:cubicBezTo>
                  <a:cubicBezTo>
                    <a:pt x="67" y="23"/>
                    <a:pt x="65" y="23"/>
                    <a:pt x="64" y="23"/>
                  </a:cubicBezTo>
                  <a:cubicBezTo>
                    <a:pt x="63" y="23"/>
                    <a:pt x="60" y="26"/>
                    <a:pt x="54" y="32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2" y="33"/>
                    <a:pt x="52" y="33"/>
                    <a:pt x="52" y="35"/>
                  </a:cubicBezTo>
                  <a:cubicBezTo>
                    <a:pt x="52" y="37"/>
                    <a:pt x="52" y="40"/>
                    <a:pt x="48" y="45"/>
                  </a:cubicBezTo>
                  <a:cubicBezTo>
                    <a:pt x="44" y="49"/>
                    <a:pt x="36" y="52"/>
                    <a:pt x="24" y="52"/>
                  </a:cubicBezTo>
                  <a:cubicBezTo>
                    <a:pt x="22" y="52"/>
                    <a:pt x="21" y="51"/>
                    <a:pt x="20" y="51"/>
                  </a:cubicBezTo>
                  <a:cubicBezTo>
                    <a:pt x="19" y="51"/>
                    <a:pt x="18" y="51"/>
                    <a:pt x="18" y="51"/>
                  </a:cubicBezTo>
                  <a:cubicBezTo>
                    <a:pt x="18" y="51"/>
                    <a:pt x="18" y="52"/>
                    <a:pt x="18" y="53"/>
                  </a:cubicBezTo>
                  <a:cubicBezTo>
                    <a:pt x="18" y="54"/>
                    <a:pt x="18" y="56"/>
                    <a:pt x="17" y="58"/>
                  </a:cubicBezTo>
                  <a:cubicBezTo>
                    <a:pt x="16" y="58"/>
                    <a:pt x="17" y="60"/>
                    <a:pt x="28" y="62"/>
                  </a:cubicBezTo>
                  <a:cubicBezTo>
                    <a:pt x="40" y="66"/>
                    <a:pt x="47" y="82"/>
                    <a:pt x="48" y="83"/>
                  </a:cubicBezTo>
                  <a:cubicBezTo>
                    <a:pt x="48" y="83"/>
                    <a:pt x="48" y="83"/>
                    <a:pt x="50" y="83"/>
                  </a:cubicBezTo>
                  <a:cubicBezTo>
                    <a:pt x="52" y="83"/>
                    <a:pt x="54" y="83"/>
                    <a:pt x="57" y="83"/>
                  </a:cubicBezTo>
                  <a:cubicBezTo>
                    <a:pt x="60" y="82"/>
                    <a:pt x="63" y="82"/>
                    <a:pt x="65" y="82"/>
                  </a:cubicBezTo>
                  <a:cubicBezTo>
                    <a:pt x="70" y="83"/>
                    <a:pt x="69" y="87"/>
                    <a:pt x="69" y="89"/>
                  </a:cubicBezTo>
                  <a:cubicBezTo>
                    <a:pt x="69" y="91"/>
                    <a:pt x="69" y="92"/>
                    <a:pt x="70" y="92"/>
                  </a:cubicBezTo>
                  <a:cubicBezTo>
                    <a:pt x="71" y="93"/>
                    <a:pt x="73" y="93"/>
                    <a:pt x="75" y="93"/>
                  </a:cubicBezTo>
                  <a:cubicBezTo>
                    <a:pt x="75" y="93"/>
                    <a:pt x="76" y="93"/>
                    <a:pt x="77" y="93"/>
                  </a:cubicBezTo>
                  <a:cubicBezTo>
                    <a:pt x="78" y="93"/>
                    <a:pt x="81" y="93"/>
                    <a:pt x="83" y="96"/>
                  </a:cubicBezTo>
                  <a:cubicBezTo>
                    <a:pt x="83" y="97"/>
                    <a:pt x="83" y="98"/>
                    <a:pt x="82" y="99"/>
                  </a:cubicBezTo>
                  <a:cubicBezTo>
                    <a:pt x="81" y="100"/>
                    <a:pt x="79" y="100"/>
                    <a:pt x="76" y="100"/>
                  </a:cubicBezTo>
                  <a:cubicBezTo>
                    <a:pt x="74" y="100"/>
                    <a:pt x="70" y="101"/>
                    <a:pt x="68" y="102"/>
                  </a:cubicBezTo>
                  <a:cubicBezTo>
                    <a:pt x="65" y="105"/>
                    <a:pt x="62" y="107"/>
                    <a:pt x="60" y="107"/>
                  </a:cubicBezTo>
                  <a:cubicBezTo>
                    <a:pt x="58" y="107"/>
                    <a:pt x="57" y="106"/>
                    <a:pt x="56" y="104"/>
                  </a:cubicBezTo>
                  <a:cubicBezTo>
                    <a:pt x="56" y="104"/>
                    <a:pt x="56" y="104"/>
                    <a:pt x="53" y="104"/>
                  </a:cubicBezTo>
                  <a:cubicBezTo>
                    <a:pt x="50" y="104"/>
                    <a:pt x="48" y="104"/>
                    <a:pt x="46" y="104"/>
                  </a:cubicBezTo>
                  <a:cubicBezTo>
                    <a:pt x="45" y="104"/>
                    <a:pt x="44" y="105"/>
                    <a:pt x="43" y="105"/>
                  </a:cubicBezTo>
                  <a:cubicBezTo>
                    <a:pt x="41" y="105"/>
                    <a:pt x="40" y="104"/>
                    <a:pt x="40" y="103"/>
                  </a:cubicBezTo>
                  <a:cubicBezTo>
                    <a:pt x="39" y="102"/>
                    <a:pt x="40" y="99"/>
                    <a:pt x="40" y="97"/>
                  </a:cubicBezTo>
                  <a:cubicBezTo>
                    <a:pt x="41" y="96"/>
                    <a:pt x="41" y="95"/>
                    <a:pt x="41" y="95"/>
                  </a:cubicBezTo>
                  <a:cubicBezTo>
                    <a:pt x="41" y="95"/>
                    <a:pt x="40" y="94"/>
                    <a:pt x="39" y="94"/>
                  </a:cubicBezTo>
                  <a:cubicBezTo>
                    <a:pt x="37" y="94"/>
                    <a:pt x="34" y="95"/>
                    <a:pt x="30" y="97"/>
                  </a:cubicBezTo>
                  <a:cubicBezTo>
                    <a:pt x="28" y="99"/>
                    <a:pt x="26" y="100"/>
                    <a:pt x="25" y="100"/>
                  </a:cubicBezTo>
                  <a:cubicBezTo>
                    <a:pt x="25" y="101"/>
                    <a:pt x="25" y="102"/>
                    <a:pt x="25" y="103"/>
                  </a:cubicBezTo>
                  <a:cubicBezTo>
                    <a:pt x="24" y="105"/>
                    <a:pt x="22" y="105"/>
                    <a:pt x="22" y="105"/>
                  </a:cubicBezTo>
                  <a:cubicBezTo>
                    <a:pt x="21" y="105"/>
                    <a:pt x="20" y="105"/>
                    <a:pt x="19" y="105"/>
                  </a:cubicBezTo>
                  <a:cubicBezTo>
                    <a:pt x="18" y="104"/>
                    <a:pt x="16" y="104"/>
                    <a:pt x="14" y="105"/>
                  </a:cubicBezTo>
                  <a:cubicBezTo>
                    <a:pt x="12" y="106"/>
                    <a:pt x="10" y="107"/>
                    <a:pt x="7" y="108"/>
                  </a:cubicBezTo>
                  <a:cubicBezTo>
                    <a:pt x="4" y="110"/>
                    <a:pt x="1" y="111"/>
                    <a:pt x="0" y="112"/>
                  </a:cubicBezTo>
                  <a:cubicBezTo>
                    <a:pt x="1" y="113"/>
                    <a:pt x="6" y="115"/>
                    <a:pt x="13" y="116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6" y="117"/>
                    <a:pt x="17" y="118"/>
                    <a:pt x="17" y="119"/>
                  </a:cubicBezTo>
                  <a:cubicBezTo>
                    <a:pt x="18" y="121"/>
                    <a:pt x="16" y="122"/>
                    <a:pt x="15" y="123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6" y="124"/>
                    <a:pt x="17" y="125"/>
                    <a:pt x="17" y="126"/>
                  </a:cubicBezTo>
                  <a:cubicBezTo>
                    <a:pt x="18" y="127"/>
                    <a:pt x="19" y="129"/>
                    <a:pt x="22" y="130"/>
                  </a:cubicBezTo>
                  <a:cubicBezTo>
                    <a:pt x="23" y="131"/>
                    <a:pt x="26" y="132"/>
                    <a:pt x="29" y="132"/>
                  </a:cubicBezTo>
                  <a:cubicBezTo>
                    <a:pt x="33" y="132"/>
                    <a:pt x="37" y="131"/>
                    <a:pt x="40" y="131"/>
                  </a:cubicBezTo>
                  <a:cubicBezTo>
                    <a:pt x="42" y="130"/>
                    <a:pt x="44" y="130"/>
                    <a:pt x="45" y="130"/>
                  </a:cubicBezTo>
                  <a:cubicBezTo>
                    <a:pt x="47" y="130"/>
                    <a:pt x="48" y="131"/>
                    <a:pt x="50" y="132"/>
                  </a:cubicBezTo>
                  <a:cubicBezTo>
                    <a:pt x="51" y="132"/>
                    <a:pt x="52" y="133"/>
                    <a:pt x="52" y="133"/>
                  </a:cubicBezTo>
                  <a:cubicBezTo>
                    <a:pt x="53" y="133"/>
                    <a:pt x="53" y="133"/>
                    <a:pt x="53" y="132"/>
                  </a:cubicBezTo>
                  <a:cubicBezTo>
                    <a:pt x="56" y="129"/>
                    <a:pt x="64" y="123"/>
                    <a:pt x="71" y="123"/>
                  </a:cubicBezTo>
                  <a:cubicBezTo>
                    <a:pt x="73" y="123"/>
                    <a:pt x="75" y="124"/>
                    <a:pt x="76" y="125"/>
                  </a:cubicBezTo>
                  <a:cubicBezTo>
                    <a:pt x="77" y="126"/>
                    <a:pt x="79" y="127"/>
                    <a:pt x="78" y="129"/>
                  </a:cubicBezTo>
                  <a:cubicBezTo>
                    <a:pt x="78" y="132"/>
                    <a:pt x="76" y="133"/>
                    <a:pt x="74" y="133"/>
                  </a:cubicBezTo>
                  <a:cubicBezTo>
                    <a:pt x="74" y="133"/>
                    <a:pt x="74" y="133"/>
                    <a:pt x="74" y="133"/>
                  </a:cubicBezTo>
                  <a:cubicBezTo>
                    <a:pt x="76" y="136"/>
                    <a:pt x="78" y="140"/>
                    <a:pt x="78" y="145"/>
                  </a:cubicBezTo>
                  <a:cubicBezTo>
                    <a:pt x="77" y="147"/>
                    <a:pt x="76" y="149"/>
                    <a:pt x="74" y="151"/>
                  </a:cubicBezTo>
                  <a:cubicBezTo>
                    <a:pt x="72" y="152"/>
                    <a:pt x="69" y="153"/>
                    <a:pt x="66" y="153"/>
                  </a:cubicBezTo>
                  <a:cubicBezTo>
                    <a:pt x="64" y="153"/>
                    <a:pt x="63" y="153"/>
                    <a:pt x="61" y="153"/>
                  </a:cubicBezTo>
                  <a:cubicBezTo>
                    <a:pt x="60" y="152"/>
                    <a:pt x="60" y="152"/>
                    <a:pt x="59" y="152"/>
                  </a:cubicBezTo>
                  <a:cubicBezTo>
                    <a:pt x="59" y="153"/>
                    <a:pt x="59" y="153"/>
                    <a:pt x="59" y="154"/>
                  </a:cubicBezTo>
                  <a:cubicBezTo>
                    <a:pt x="58" y="156"/>
                    <a:pt x="57" y="159"/>
                    <a:pt x="54" y="161"/>
                  </a:cubicBezTo>
                  <a:cubicBezTo>
                    <a:pt x="53" y="162"/>
                    <a:pt x="52" y="162"/>
                    <a:pt x="50" y="162"/>
                  </a:cubicBezTo>
                  <a:cubicBezTo>
                    <a:pt x="48" y="162"/>
                    <a:pt x="46" y="161"/>
                    <a:pt x="44" y="160"/>
                  </a:cubicBezTo>
                  <a:cubicBezTo>
                    <a:pt x="43" y="159"/>
                    <a:pt x="41" y="157"/>
                    <a:pt x="39" y="157"/>
                  </a:cubicBezTo>
                  <a:cubicBezTo>
                    <a:pt x="38" y="157"/>
                    <a:pt x="37" y="158"/>
                    <a:pt x="37" y="158"/>
                  </a:cubicBezTo>
                  <a:cubicBezTo>
                    <a:pt x="36" y="159"/>
                    <a:pt x="36" y="163"/>
                    <a:pt x="36" y="166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7" y="170"/>
                    <a:pt x="33" y="171"/>
                    <a:pt x="32" y="171"/>
                  </a:cubicBezTo>
                  <a:cubicBezTo>
                    <a:pt x="29" y="171"/>
                    <a:pt x="26" y="172"/>
                    <a:pt x="25" y="176"/>
                  </a:cubicBezTo>
                  <a:cubicBezTo>
                    <a:pt x="24" y="181"/>
                    <a:pt x="20" y="182"/>
                    <a:pt x="18" y="182"/>
                  </a:cubicBezTo>
                  <a:cubicBezTo>
                    <a:pt x="18" y="183"/>
                    <a:pt x="19" y="183"/>
                    <a:pt x="19" y="184"/>
                  </a:cubicBezTo>
                  <a:cubicBezTo>
                    <a:pt x="23" y="189"/>
                    <a:pt x="23" y="189"/>
                    <a:pt x="24" y="189"/>
                  </a:cubicBezTo>
                  <a:cubicBezTo>
                    <a:pt x="25" y="189"/>
                    <a:pt x="27" y="189"/>
                    <a:pt x="29" y="190"/>
                  </a:cubicBezTo>
                  <a:cubicBezTo>
                    <a:pt x="33" y="193"/>
                    <a:pt x="30" y="198"/>
                    <a:pt x="29" y="200"/>
                  </a:cubicBezTo>
                  <a:cubicBezTo>
                    <a:pt x="29" y="200"/>
                    <a:pt x="29" y="200"/>
                    <a:pt x="28" y="201"/>
                  </a:cubicBezTo>
                  <a:cubicBezTo>
                    <a:pt x="32" y="202"/>
                    <a:pt x="36" y="206"/>
                    <a:pt x="39" y="210"/>
                  </a:cubicBezTo>
                  <a:cubicBezTo>
                    <a:pt x="41" y="212"/>
                    <a:pt x="42" y="214"/>
                    <a:pt x="43" y="214"/>
                  </a:cubicBezTo>
                  <a:cubicBezTo>
                    <a:pt x="44" y="216"/>
                    <a:pt x="46" y="215"/>
                    <a:pt x="48" y="214"/>
                  </a:cubicBezTo>
                  <a:cubicBezTo>
                    <a:pt x="50" y="213"/>
                    <a:pt x="52" y="212"/>
                    <a:pt x="55" y="212"/>
                  </a:cubicBezTo>
                  <a:cubicBezTo>
                    <a:pt x="56" y="212"/>
                    <a:pt x="56" y="211"/>
                    <a:pt x="57" y="210"/>
                  </a:cubicBezTo>
                  <a:cubicBezTo>
                    <a:pt x="57" y="208"/>
                    <a:pt x="57" y="207"/>
                    <a:pt x="59" y="207"/>
                  </a:cubicBezTo>
                  <a:cubicBezTo>
                    <a:pt x="60" y="207"/>
                    <a:pt x="61" y="207"/>
                    <a:pt x="62" y="208"/>
                  </a:cubicBezTo>
                  <a:cubicBezTo>
                    <a:pt x="64" y="210"/>
                    <a:pt x="68" y="216"/>
                    <a:pt x="68" y="220"/>
                  </a:cubicBezTo>
                  <a:cubicBezTo>
                    <a:pt x="68" y="222"/>
                    <a:pt x="67" y="223"/>
                    <a:pt x="66" y="224"/>
                  </a:cubicBezTo>
                  <a:cubicBezTo>
                    <a:pt x="65" y="224"/>
                    <a:pt x="66" y="227"/>
                    <a:pt x="66" y="229"/>
                  </a:cubicBezTo>
                  <a:cubicBezTo>
                    <a:pt x="66" y="230"/>
                    <a:pt x="66" y="232"/>
                    <a:pt x="66" y="233"/>
                  </a:cubicBezTo>
                  <a:cubicBezTo>
                    <a:pt x="66" y="233"/>
                    <a:pt x="67" y="233"/>
                    <a:pt x="68" y="233"/>
                  </a:cubicBezTo>
                  <a:cubicBezTo>
                    <a:pt x="71" y="233"/>
                    <a:pt x="74" y="232"/>
                    <a:pt x="74" y="231"/>
                  </a:cubicBezTo>
                  <a:cubicBezTo>
                    <a:pt x="75" y="229"/>
                    <a:pt x="78" y="227"/>
                    <a:pt x="82" y="227"/>
                  </a:cubicBezTo>
                  <a:cubicBezTo>
                    <a:pt x="86" y="227"/>
                    <a:pt x="90" y="229"/>
                    <a:pt x="93" y="232"/>
                  </a:cubicBezTo>
                  <a:cubicBezTo>
                    <a:pt x="95" y="233"/>
                    <a:pt x="96" y="235"/>
                    <a:pt x="97" y="235"/>
                  </a:cubicBezTo>
                  <a:cubicBezTo>
                    <a:pt x="97" y="231"/>
                    <a:pt x="100" y="226"/>
                    <a:pt x="103" y="226"/>
                  </a:cubicBezTo>
                  <a:cubicBezTo>
                    <a:pt x="104" y="226"/>
                    <a:pt x="105" y="227"/>
                    <a:pt x="105" y="229"/>
                  </a:cubicBezTo>
                  <a:cubicBezTo>
                    <a:pt x="105" y="230"/>
                    <a:pt x="106" y="231"/>
                    <a:pt x="108" y="231"/>
                  </a:cubicBezTo>
                  <a:cubicBezTo>
                    <a:pt x="109" y="231"/>
                    <a:pt x="111" y="230"/>
                    <a:pt x="115" y="229"/>
                  </a:cubicBezTo>
                  <a:cubicBezTo>
                    <a:pt x="118" y="227"/>
                    <a:pt x="119" y="227"/>
                    <a:pt x="120" y="227"/>
                  </a:cubicBezTo>
                  <a:cubicBezTo>
                    <a:pt x="121" y="227"/>
                    <a:pt x="122" y="228"/>
                    <a:pt x="122" y="229"/>
                  </a:cubicBezTo>
                  <a:cubicBezTo>
                    <a:pt x="123" y="230"/>
                    <a:pt x="122" y="232"/>
                    <a:pt x="118" y="236"/>
                  </a:cubicBezTo>
                  <a:cubicBezTo>
                    <a:pt x="117" y="237"/>
                    <a:pt x="117" y="237"/>
                    <a:pt x="117" y="237"/>
                  </a:cubicBezTo>
                  <a:cubicBezTo>
                    <a:pt x="115" y="240"/>
                    <a:pt x="115" y="245"/>
                    <a:pt x="115" y="248"/>
                  </a:cubicBezTo>
                  <a:cubicBezTo>
                    <a:pt x="116" y="251"/>
                    <a:pt x="116" y="255"/>
                    <a:pt x="112" y="256"/>
                  </a:cubicBezTo>
                  <a:cubicBezTo>
                    <a:pt x="111" y="256"/>
                    <a:pt x="110" y="258"/>
                    <a:pt x="109" y="260"/>
                  </a:cubicBezTo>
                  <a:cubicBezTo>
                    <a:pt x="106" y="263"/>
                    <a:pt x="103" y="267"/>
                    <a:pt x="98" y="268"/>
                  </a:cubicBezTo>
                  <a:cubicBezTo>
                    <a:pt x="93" y="268"/>
                    <a:pt x="84" y="278"/>
                    <a:pt x="81" y="282"/>
                  </a:cubicBezTo>
                  <a:cubicBezTo>
                    <a:pt x="83" y="281"/>
                    <a:pt x="86" y="281"/>
                    <a:pt x="88" y="281"/>
                  </a:cubicBezTo>
                  <a:cubicBezTo>
                    <a:pt x="89" y="281"/>
                    <a:pt x="89" y="281"/>
                    <a:pt x="89" y="281"/>
                  </a:cubicBezTo>
                  <a:cubicBezTo>
                    <a:pt x="89" y="281"/>
                    <a:pt x="89" y="281"/>
                    <a:pt x="89" y="281"/>
                  </a:cubicBezTo>
                  <a:cubicBezTo>
                    <a:pt x="89" y="281"/>
                    <a:pt x="89" y="281"/>
                    <a:pt x="90" y="281"/>
                  </a:cubicBezTo>
                  <a:cubicBezTo>
                    <a:pt x="92" y="280"/>
                    <a:pt x="94" y="278"/>
                    <a:pt x="98" y="277"/>
                  </a:cubicBezTo>
                  <a:cubicBezTo>
                    <a:pt x="102" y="277"/>
                    <a:pt x="102" y="276"/>
                    <a:pt x="103" y="274"/>
                  </a:cubicBezTo>
                  <a:cubicBezTo>
                    <a:pt x="103" y="274"/>
                    <a:pt x="103" y="273"/>
                    <a:pt x="103" y="272"/>
                  </a:cubicBezTo>
                  <a:cubicBezTo>
                    <a:pt x="105" y="267"/>
                    <a:pt x="122" y="260"/>
                    <a:pt x="125" y="259"/>
                  </a:cubicBezTo>
                  <a:cubicBezTo>
                    <a:pt x="125" y="259"/>
                    <a:pt x="126" y="258"/>
                    <a:pt x="126" y="257"/>
                  </a:cubicBezTo>
                  <a:cubicBezTo>
                    <a:pt x="126" y="256"/>
                    <a:pt x="127" y="253"/>
                    <a:pt x="130" y="253"/>
                  </a:cubicBezTo>
                  <a:cubicBezTo>
                    <a:pt x="133" y="253"/>
                    <a:pt x="138" y="248"/>
                    <a:pt x="141" y="246"/>
                  </a:cubicBezTo>
                  <a:cubicBezTo>
                    <a:pt x="145" y="243"/>
                    <a:pt x="146" y="243"/>
                    <a:pt x="148" y="243"/>
                  </a:cubicBezTo>
                  <a:cubicBezTo>
                    <a:pt x="149" y="242"/>
                    <a:pt x="150" y="242"/>
                    <a:pt x="150" y="242"/>
                  </a:cubicBezTo>
                  <a:cubicBezTo>
                    <a:pt x="151" y="242"/>
                    <a:pt x="151" y="240"/>
                    <a:pt x="151" y="239"/>
                  </a:cubicBezTo>
                  <a:cubicBezTo>
                    <a:pt x="151" y="237"/>
                    <a:pt x="152" y="234"/>
                    <a:pt x="155" y="234"/>
                  </a:cubicBezTo>
                  <a:cubicBezTo>
                    <a:pt x="157" y="233"/>
                    <a:pt x="159" y="232"/>
                    <a:pt x="159" y="230"/>
                  </a:cubicBezTo>
                  <a:cubicBezTo>
                    <a:pt x="158" y="230"/>
                    <a:pt x="156" y="229"/>
                    <a:pt x="155" y="229"/>
                  </a:cubicBezTo>
                  <a:cubicBezTo>
                    <a:pt x="153" y="228"/>
                    <a:pt x="151" y="228"/>
                    <a:pt x="150" y="226"/>
                  </a:cubicBezTo>
                  <a:cubicBezTo>
                    <a:pt x="149" y="225"/>
                    <a:pt x="150" y="223"/>
                    <a:pt x="151" y="223"/>
                  </a:cubicBezTo>
                  <a:cubicBezTo>
                    <a:pt x="152" y="220"/>
                    <a:pt x="158" y="215"/>
                    <a:pt x="161" y="215"/>
                  </a:cubicBezTo>
                  <a:cubicBezTo>
                    <a:pt x="161" y="215"/>
                    <a:pt x="161" y="215"/>
                    <a:pt x="161" y="215"/>
                  </a:cubicBezTo>
                  <a:cubicBezTo>
                    <a:pt x="163" y="215"/>
                    <a:pt x="166" y="213"/>
                    <a:pt x="167" y="211"/>
                  </a:cubicBezTo>
                  <a:cubicBezTo>
                    <a:pt x="167" y="207"/>
                    <a:pt x="169" y="205"/>
                    <a:pt x="171" y="204"/>
                  </a:cubicBezTo>
                  <a:cubicBezTo>
                    <a:pt x="173" y="203"/>
                    <a:pt x="174" y="202"/>
                    <a:pt x="175" y="201"/>
                  </a:cubicBezTo>
                  <a:cubicBezTo>
                    <a:pt x="176" y="200"/>
                    <a:pt x="176" y="199"/>
                    <a:pt x="177" y="198"/>
                  </a:cubicBezTo>
                  <a:cubicBezTo>
                    <a:pt x="178" y="196"/>
                    <a:pt x="179" y="194"/>
                    <a:pt x="182" y="194"/>
                  </a:cubicBezTo>
                  <a:cubicBezTo>
                    <a:pt x="183" y="194"/>
                    <a:pt x="185" y="192"/>
                    <a:pt x="186" y="191"/>
                  </a:cubicBezTo>
                  <a:cubicBezTo>
                    <a:pt x="188" y="189"/>
                    <a:pt x="189" y="188"/>
                    <a:pt x="191" y="187"/>
                  </a:cubicBezTo>
                  <a:cubicBezTo>
                    <a:pt x="194" y="185"/>
                    <a:pt x="195" y="188"/>
                    <a:pt x="196" y="188"/>
                  </a:cubicBezTo>
                  <a:cubicBezTo>
                    <a:pt x="196" y="189"/>
                    <a:pt x="196" y="190"/>
                    <a:pt x="198" y="190"/>
                  </a:cubicBezTo>
                  <a:cubicBezTo>
                    <a:pt x="203" y="190"/>
                    <a:pt x="205" y="192"/>
                    <a:pt x="205" y="195"/>
                  </a:cubicBezTo>
                  <a:cubicBezTo>
                    <a:pt x="205" y="198"/>
                    <a:pt x="201" y="199"/>
                    <a:pt x="198" y="198"/>
                  </a:cubicBezTo>
                  <a:cubicBezTo>
                    <a:pt x="196" y="197"/>
                    <a:pt x="195" y="197"/>
                    <a:pt x="194" y="197"/>
                  </a:cubicBezTo>
                  <a:cubicBezTo>
                    <a:pt x="192" y="197"/>
                    <a:pt x="191" y="197"/>
                    <a:pt x="188" y="200"/>
                  </a:cubicBezTo>
                  <a:cubicBezTo>
                    <a:pt x="186" y="201"/>
                    <a:pt x="186" y="202"/>
                    <a:pt x="186" y="204"/>
                  </a:cubicBezTo>
                  <a:cubicBezTo>
                    <a:pt x="186" y="205"/>
                    <a:pt x="186" y="207"/>
                    <a:pt x="184" y="210"/>
                  </a:cubicBezTo>
                  <a:cubicBezTo>
                    <a:pt x="181" y="213"/>
                    <a:pt x="182" y="214"/>
                    <a:pt x="182" y="214"/>
                  </a:cubicBezTo>
                  <a:cubicBezTo>
                    <a:pt x="182" y="214"/>
                    <a:pt x="182" y="215"/>
                    <a:pt x="183" y="215"/>
                  </a:cubicBezTo>
                  <a:cubicBezTo>
                    <a:pt x="186" y="215"/>
                    <a:pt x="187" y="217"/>
                    <a:pt x="187" y="218"/>
                  </a:cubicBezTo>
                  <a:cubicBezTo>
                    <a:pt x="187" y="220"/>
                    <a:pt x="183" y="222"/>
                    <a:pt x="181" y="223"/>
                  </a:cubicBezTo>
                  <a:cubicBezTo>
                    <a:pt x="182" y="223"/>
                    <a:pt x="183" y="223"/>
                    <a:pt x="184" y="223"/>
                  </a:cubicBezTo>
                  <a:cubicBezTo>
                    <a:pt x="187" y="223"/>
                    <a:pt x="191" y="220"/>
                    <a:pt x="196" y="217"/>
                  </a:cubicBezTo>
                  <a:cubicBezTo>
                    <a:pt x="199" y="215"/>
                    <a:pt x="202" y="213"/>
                    <a:pt x="205" y="211"/>
                  </a:cubicBezTo>
                  <a:cubicBezTo>
                    <a:pt x="208" y="210"/>
                    <a:pt x="210" y="209"/>
                    <a:pt x="213" y="209"/>
                  </a:cubicBezTo>
                  <a:cubicBezTo>
                    <a:pt x="216" y="209"/>
                    <a:pt x="218" y="210"/>
                    <a:pt x="219" y="210"/>
                  </a:cubicBezTo>
                  <a:cubicBezTo>
                    <a:pt x="220" y="210"/>
                    <a:pt x="220" y="210"/>
                    <a:pt x="220" y="210"/>
                  </a:cubicBezTo>
                  <a:cubicBezTo>
                    <a:pt x="220" y="209"/>
                    <a:pt x="219" y="208"/>
                    <a:pt x="220" y="207"/>
                  </a:cubicBezTo>
                  <a:cubicBezTo>
                    <a:pt x="220" y="207"/>
                    <a:pt x="220" y="206"/>
                    <a:pt x="220" y="206"/>
                  </a:cubicBezTo>
                  <a:cubicBezTo>
                    <a:pt x="219" y="205"/>
                    <a:pt x="217" y="203"/>
                    <a:pt x="216" y="201"/>
                  </a:cubicBezTo>
                  <a:cubicBezTo>
                    <a:pt x="215" y="199"/>
                    <a:pt x="215" y="198"/>
                    <a:pt x="215" y="197"/>
                  </a:cubicBezTo>
                  <a:cubicBezTo>
                    <a:pt x="216" y="195"/>
                    <a:pt x="217" y="195"/>
                    <a:pt x="218" y="195"/>
                  </a:cubicBezTo>
                  <a:cubicBezTo>
                    <a:pt x="219" y="195"/>
                    <a:pt x="219" y="194"/>
                    <a:pt x="219" y="194"/>
                  </a:cubicBezTo>
                  <a:cubicBezTo>
                    <a:pt x="220" y="191"/>
                    <a:pt x="222" y="190"/>
                    <a:pt x="223" y="190"/>
                  </a:cubicBezTo>
                  <a:cubicBezTo>
                    <a:pt x="225" y="190"/>
                    <a:pt x="227" y="191"/>
                    <a:pt x="229" y="192"/>
                  </a:cubicBezTo>
                  <a:cubicBezTo>
                    <a:pt x="229" y="192"/>
                    <a:pt x="230" y="192"/>
                    <a:pt x="230" y="192"/>
                  </a:cubicBezTo>
                  <a:cubicBezTo>
                    <a:pt x="231" y="192"/>
                    <a:pt x="231" y="192"/>
                    <a:pt x="232" y="192"/>
                  </a:cubicBezTo>
                  <a:cubicBezTo>
                    <a:pt x="234" y="192"/>
                    <a:pt x="236" y="194"/>
                    <a:pt x="237" y="196"/>
                  </a:cubicBezTo>
                  <a:cubicBezTo>
                    <a:pt x="238" y="197"/>
                    <a:pt x="238" y="197"/>
                    <a:pt x="238" y="197"/>
                  </a:cubicBezTo>
                  <a:cubicBezTo>
                    <a:pt x="238" y="197"/>
                    <a:pt x="239" y="197"/>
                    <a:pt x="239" y="197"/>
                  </a:cubicBezTo>
                  <a:cubicBezTo>
                    <a:pt x="241" y="196"/>
                    <a:pt x="243" y="196"/>
                    <a:pt x="246" y="197"/>
                  </a:cubicBezTo>
                  <a:cubicBezTo>
                    <a:pt x="246" y="198"/>
                    <a:pt x="248" y="200"/>
                    <a:pt x="248" y="201"/>
                  </a:cubicBezTo>
                  <a:cubicBezTo>
                    <a:pt x="248" y="202"/>
                    <a:pt x="248" y="202"/>
                    <a:pt x="248" y="202"/>
                  </a:cubicBezTo>
                  <a:cubicBezTo>
                    <a:pt x="249" y="202"/>
                    <a:pt x="250" y="203"/>
                    <a:pt x="251" y="203"/>
                  </a:cubicBezTo>
                  <a:cubicBezTo>
                    <a:pt x="252" y="204"/>
                    <a:pt x="253" y="204"/>
                    <a:pt x="253" y="204"/>
                  </a:cubicBezTo>
                  <a:cubicBezTo>
                    <a:pt x="253" y="204"/>
                    <a:pt x="254" y="203"/>
                    <a:pt x="255" y="202"/>
                  </a:cubicBezTo>
                  <a:cubicBezTo>
                    <a:pt x="256" y="202"/>
                    <a:pt x="257" y="201"/>
                    <a:pt x="258" y="201"/>
                  </a:cubicBezTo>
                  <a:cubicBezTo>
                    <a:pt x="259" y="201"/>
                    <a:pt x="260" y="201"/>
                    <a:pt x="261" y="204"/>
                  </a:cubicBezTo>
                  <a:cubicBezTo>
                    <a:pt x="261" y="204"/>
                    <a:pt x="261" y="205"/>
                    <a:pt x="261" y="206"/>
                  </a:cubicBezTo>
                  <a:cubicBezTo>
                    <a:pt x="262" y="207"/>
                    <a:pt x="267" y="207"/>
                    <a:pt x="271" y="208"/>
                  </a:cubicBezTo>
                  <a:cubicBezTo>
                    <a:pt x="272" y="208"/>
                    <a:pt x="272" y="208"/>
                    <a:pt x="272" y="208"/>
                  </a:cubicBezTo>
                  <a:cubicBezTo>
                    <a:pt x="277" y="209"/>
                    <a:pt x="288" y="208"/>
                    <a:pt x="293" y="208"/>
                  </a:cubicBezTo>
                  <a:cubicBezTo>
                    <a:pt x="294" y="208"/>
                    <a:pt x="295" y="207"/>
                    <a:pt x="296" y="207"/>
                  </a:cubicBezTo>
                  <a:cubicBezTo>
                    <a:pt x="296" y="207"/>
                    <a:pt x="296" y="207"/>
                    <a:pt x="296" y="207"/>
                  </a:cubicBezTo>
                  <a:cubicBezTo>
                    <a:pt x="299" y="207"/>
                    <a:pt x="300" y="209"/>
                    <a:pt x="301" y="210"/>
                  </a:cubicBezTo>
                  <a:cubicBezTo>
                    <a:pt x="302" y="212"/>
                    <a:pt x="303" y="213"/>
                    <a:pt x="307" y="214"/>
                  </a:cubicBezTo>
                  <a:cubicBezTo>
                    <a:pt x="310" y="215"/>
                    <a:pt x="312" y="213"/>
                    <a:pt x="313" y="211"/>
                  </a:cubicBezTo>
                  <a:cubicBezTo>
                    <a:pt x="315" y="210"/>
                    <a:pt x="316" y="209"/>
                    <a:pt x="318" y="209"/>
                  </a:cubicBezTo>
                  <a:cubicBezTo>
                    <a:pt x="319" y="209"/>
                    <a:pt x="320" y="209"/>
                    <a:pt x="321" y="210"/>
                  </a:cubicBezTo>
                  <a:cubicBezTo>
                    <a:pt x="323" y="211"/>
                    <a:pt x="324" y="213"/>
                    <a:pt x="324" y="214"/>
                  </a:cubicBezTo>
                  <a:cubicBezTo>
                    <a:pt x="324" y="216"/>
                    <a:pt x="322" y="217"/>
                    <a:pt x="321" y="219"/>
                  </a:cubicBezTo>
                  <a:cubicBezTo>
                    <a:pt x="320" y="219"/>
                    <a:pt x="320" y="219"/>
                    <a:pt x="320" y="219"/>
                  </a:cubicBezTo>
                  <a:cubicBezTo>
                    <a:pt x="320" y="220"/>
                    <a:pt x="321" y="220"/>
                    <a:pt x="321" y="220"/>
                  </a:cubicBezTo>
                  <a:cubicBezTo>
                    <a:pt x="322" y="220"/>
                    <a:pt x="323" y="220"/>
                    <a:pt x="324" y="221"/>
                  </a:cubicBezTo>
                  <a:cubicBezTo>
                    <a:pt x="325" y="221"/>
                    <a:pt x="325" y="221"/>
                    <a:pt x="326" y="222"/>
                  </a:cubicBezTo>
                  <a:cubicBezTo>
                    <a:pt x="330" y="223"/>
                    <a:pt x="335" y="225"/>
                    <a:pt x="338" y="228"/>
                  </a:cubicBezTo>
                  <a:cubicBezTo>
                    <a:pt x="339" y="228"/>
                    <a:pt x="339" y="229"/>
                    <a:pt x="340" y="230"/>
                  </a:cubicBezTo>
                  <a:cubicBezTo>
                    <a:pt x="342" y="232"/>
                    <a:pt x="345" y="235"/>
                    <a:pt x="351" y="238"/>
                  </a:cubicBezTo>
                  <a:cubicBezTo>
                    <a:pt x="351" y="238"/>
                    <a:pt x="351" y="238"/>
                    <a:pt x="352" y="239"/>
                  </a:cubicBezTo>
                  <a:cubicBezTo>
                    <a:pt x="352" y="238"/>
                    <a:pt x="352" y="237"/>
                    <a:pt x="352" y="237"/>
                  </a:cubicBezTo>
                  <a:cubicBezTo>
                    <a:pt x="351" y="235"/>
                    <a:pt x="351" y="233"/>
                    <a:pt x="352" y="232"/>
                  </a:cubicBezTo>
                  <a:cubicBezTo>
                    <a:pt x="353" y="231"/>
                    <a:pt x="355" y="231"/>
                    <a:pt x="357" y="233"/>
                  </a:cubicBezTo>
                  <a:cubicBezTo>
                    <a:pt x="360" y="235"/>
                    <a:pt x="361" y="235"/>
                    <a:pt x="361" y="235"/>
                  </a:cubicBezTo>
                  <a:cubicBezTo>
                    <a:pt x="363" y="235"/>
                    <a:pt x="364" y="235"/>
                    <a:pt x="366" y="237"/>
                  </a:cubicBezTo>
                  <a:cubicBezTo>
                    <a:pt x="366" y="235"/>
                    <a:pt x="365" y="232"/>
                    <a:pt x="364" y="230"/>
                  </a:cubicBezTo>
                  <a:cubicBezTo>
                    <a:pt x="363" y="227"/>
                    <a:pt x="363" y="226"/>
                    <a:pt x="364" y="225"/>
                  </a:cubicBezTo>
                  <a:cubicBezTo>
                    <a:pt x="365" y="224"/>
                    <a:pt x="365" y="224"/>
                    <a:pt x="365" y="224"/>
                  </a:cubicBezTo>
                  <a:cubicBezTo>
                    <a:pt x="366" y="224"/>
                    <a:pt x="366" y="224"/>
                    <a:pt x="366" y="224"/>
                  </a:cubicBezTo>
                  <a:cubicBezTo>
                    <a:pt x="368" y="224"/>
                    <a:pt x="371" y="227"/>
                    <a:pt x="372" y="230"/>
                  </a:cubicBezTo>
                  <a:cubicBezTo>
                    <a:pt x="375" y="234"/>
                    <a:pt x="375" y="241"/>
                    <a:pt x="373" y="246"/>
                  </a:cubicBezTo>
                  <a:cubicBezTo>
                    <a:pt x="373" y="248"/>
                    <a:pt x="371" y="250"/>
                    <a:pt x="368" y="250"/>
                  </a:cubicBezTo>
                  <a:cubicBezTo>
                    <a:pt x="366" y="250"/>
                    <a:pt x="363" y="248"/>
                    <a:pt x="362" y="246"/>
                  </a:cubicBezTo>
                  <a:cubicBezTo>
                    <a:pt x="361" y="246"/>
                    <a:pt x="361" y="245"/>
                    <a:pt x="361" y="244"/>
                  </a:cubicBezTo>
                  <a:cubicBezTo>
                    <a:pt x="359" y="244"/>
                    <a:pt x="357" y="245"/>
                    <a:pt x="357" y="246"/>
                  </a:cubicBezTo>
                  <a:cubicBezTo>
                    <a:pt x="357" y="248"/>
                    <a:pt x="362" y="254"/>
                    <a:pt x="365" y="255"/>
                  </a:cubicBezTo>
                  <a:cubicBezTo>
                    <a:pt x="369" y="255"/>
                    <a:pt x="369" y="259"/>
                    <a:pt x="369" y="261"/>
                  </a:cubicBezTo>
                  <a:cubicBezTo>
                    <a:pt x="369" y="262"/>
                    <a:pt x="369" y="262"/>
                    <a:pt x="369" y="263"/>
                  </a:cubicBezTo>
                  <a:cubicBezTo>
                    <a:pt x="371" y="263"/>
                    <a:pt x="372" y="265"/>
                    <a:pt x="373" y="266"/>
                  </a:cubicBezTo>
                  <a:cubicBezTo>
                    <a:pt x="372" y="264"/>
                    <a:pt x="372" y="261"/>
                    <a:pt x="371" y="260"/>
                  </a:cubicBezTo>
                  <a:cubicBezTo>
                    <a:pt x="369" y="257"/>
                    <a:pt x="369" y="254"/>
                    <a:pt x="370" y="251"/>
                  </a:cubicBezTo>
                  <a:cubicBezTo>
                    <a:pt x="371" y="249"/>
                    <a:pt x="373" y="249"/>
                    <a:pt x="375" y="249"/>
                  </a:cubicBezTo>
                  <a:cubicBezTo>
                    <a:pt x="378" y="250"/>
                    <a:pt x="378" y="254"/>
                    <a:pt x="377" y="256"/>
                  </a:cubicBezTo>
                  <a:cubicBezTo>
                    <a:pt x="377" y="256"/>
                    <a:pt x="377" y="257"/>
                    <a:pt x="377" y="257"/>
                  </a:cubicBezTo>
                  <a:cubicBezTo>
                    <a:pt x="377" y="257"/>
                    <a:pt x="378" y="257"/>
                    <a:pt x="378" y="257"/>
                  </a:cubicBezTo>
                  <a:cubicBezTo>
                    <a:pt x="379" y="256"/>
                    <a:pt x="380" y="255"/>
                    <a:pt x="381" y="254"/>
                  </a:cubicBezTo>
                  <a:cubicBezTo>
                    <a:pt x="382" y="253"/>
                    <a:pt x="382" y="252"/>
                    <a:pt x="381" y="250"/>
                  </a:cubicBezTo>
                  <a:cubicBezTo>
                    <a:pt x="380" y="248"/>
                    <a:pt x="379" y="246"/>
                    <a:pt x="380" y="244"/>
                  </a:cubicBezTo>
                  <a:cubicBezTo>
                    <a:pt x="381" y="242"/>
                    <a:pt x="383" y="242"/>
                    <a:pt x="383" y="242"/>
                  </a:cubicBezTo>
                  <a:cubicBezTo>
                    <a:pt x="387" y="242"/>
                    <a:pt x="390" y="249"/>
                    <a:pt x="391" y="252"/>
                  </a:cubicBezTo>
                  <a:cubicBezTo>
                    <a:pt x="392" y="256"/>
                    <a:pt x="389" y="258"/>
                    <a:pt x="388" y="259"/>
                  </a:cubicBezTo>
                  <a:cubicBezTo>
                    <a:pt x="388" y="260"/>
                    <a:pt x="387" y="260"/>
                    <a:pt x="387" y="260"/>
                  </a:cubicBezTo>
                  <a:cubicBezTo>
                    <a:pt x="387" y="264"/>
                    <a:pt x="384" y="264"/>
                    <a:pt x="382" y="264"/>
                  </a:cubicBezTo>
                  <a:cubicBezTo>
                    <a:pt x="382" y="264"/>
                    <a:pt x="381" y="264"/>
                    <a:pt x="380" y="265"/>
                  </a:cubicBezTo>
                  <a:cubicBezTo>
                    <a:pt x="380" y="265"/>
                    <a:pt x="380" y="269"/>
                    <a:pt x="380" y="271"/>
                  </a:cubicBezTo>
                  <a:cubicBezTo>
                    <a:pt x="381" y="271"/>
                    <a:pt x="381" y="271"/>
                    <a:pt x="381" y="271"/>
                  </a:cubicBezTo>
                  <a:cubicBezTo>
                    <a:pt x="381" y="269"/>
                    <a:pt x="382" y="268"/>
                    <a:pt x="384" y="268"/>
                  </a:cubicBezTo>
                  <a:cubicBezTo>
                    <a:pt x="385" y="268"/>
                    <a:pt x="386" y="268"/>
                    <a:pt x="386" y="269"/>
                  </a:cubicBezTo>
                  <a:cubicBezTo>
                    <a:pt x="386" y="269"/>
                    <a:pt x="387" y="269"/>
                    <a:pt x="387" y="269"/>
                  </a:cubicBezTo>
                  <a:cubicBezTo>
                    <a:pt x="388" y="268"/>
                    <a:pt x="389" y="266"/>
                    <a:pt x="391" y="266"/>
                  </a:cubicBezTo>
                  <a:cubicBezTo>
                    <a:pt x="391" y="266"/>
                    <a:pt x="392" y="267"/>
                    <a:pt x="393" y="267"/>
                  </a:cubicBezTo>
                  <a:cubicBezTo>
                    <a:pt x="393" y="265"/>
                    <a:pt x="395" y="263"/>
                    <a:pt x="397" y="263"/>
                  </a:cubicBezTo>
                  <a:cubicBezTo>
                    <a:pt x="397" y="263"/>
                    <a:pt x="397" y="263"/>
                    <a:pt x="397" y="263"/>
                  </a:cubicBezTo>
                  <a:cubicBezTo>
                    <a:pt x="399" y="263"/>
                    <a:pt x="401" y="264"/>
                    <a:pt x="403" y="266"/>
                  </a:cubicBezTo>
                  <a:cubicBezTo>
                    <a:pt x="405" y="269"/>
                    <a:pt x="408" y="274"/>
                    <a:pt x="408" y="277"/>
                  </a:cubicBezTo>
                  <a:cubicBezTo>
                    <a:pt x="408" y="279"/>
                    <a:pt x="406" y="281"/>
                    <a:pt x="404" y="281"/>
                  </a:cubicBezTo>
                  <a:cubicBezTo>
                    <a:pt x="403" y="282"/>
                    <a:pt x="403" y="283"/>
                    <a:pt x="402" y="284"/>
                  </a:cubicBezTo>
                  <a:cubicBezTo>
                    <a:pt x="401" y="285"/>
                    <a:pt x="400" y="285"/>
                    <a:pt x="399" y="285"/>
                  </a:cubicBezTo>
                  <a:cubicBezTo>
                    <a:pt x="397" y="285"/>
                    <a:pt x="395" y="283"/>
                    <a:pt x="393" y="282"/>
                  </a:cubicBezTo>
                  <a:cubicBezTo>
                    <a:pt x="393" y="281"/>
                    <a:pt x="392" y="280"/>
                    <a:pt x="391" y="280"/>
                  </a:cubicBezTo>
                  <a:cubicBezTo>
                    <a:pt x="392" y="281"/>
                    <a:pt x="392" y="282"/>
                    <a:pt x="393" y="283"/>
                  </a:cubicBezTo>
                  <a:cubicBezTo>
                    <a:pt x="393" y="284"/>
                    <a:pt x="393" y="285"/>
                    <a:pt x="394" y="285"/>
                  </a:cubicBezTo>
                  <a:cubicBezTo>
                    <a:pt x="395" y="288"/>
                    <a:pt x="394" y="290"/>
                    <a:pt x="393" y="292"/>
                  </a:cubicBezTo>
                  <a:cubicBezTo>
                    <a:pt x="392" y="294"/>
                    <a:pt x="392" y="295"/>
                    <a:pt x="393" y="295"/>
                  </a:cubicBezTo>
                  <a:cubicBezTo>
                    <a:pt x="393" y="296"/>
                    <a:pt x="393" y="296"/>
                    <a:pt x="394" y="296"/>
                  </a:cubicBezTo>
                  <a:cubicBezTo>
                    <a:pt x="394" y="296"/>
                    <a:pt x="394" y="295"/>
                    <a:pt x="394" y="295"/>
                  </a:cubicBezTo>
                  <a:cubicBezTo>
                    <a:pt x="394" y="294"/>
                    <a:pt x="394" y="294"/>
                    <a:pt x="394" y="293"/>
                  </a:cubicBezTo>
                  <a:cubicBezTo>
                    <a:pt x="395" y="291"/>
                    <a:pt x="396" y="291"/>
                    <a:pt x="397" y="291"/>
                  </a:cubicBezTo>
                  <a:cubicBezTo>
                    <a:pt x="399" y="291"/>
                    <a:pt x="400" y="292"/>
                    <a:pt x="402" y="293"/>
                  </a:cubicBezTo>
                  <a:cubicBezTo>
                    <a:pt x="403" y="292"/>
                    <a:pt x="403" y="291"/>
                    <a:pt x="403" y="289"/>
                  </a:cubicBezTo>
                  <a:cubicBezTo>
                    <a:pt x="403" y="288"/>
                    <a:pt x="404" y="286"/>
                    <a:pt x="406" y="286"/>
                  </a:cubicBezTo>
                  <a:cubicBezTo>
                    <a:pt x="408" y="286"/>
                    <a:pt x="410" y="287"/>
                    <a:pt x="411" y="289"/>
                  </a:cubicBezTo>
                  <a:cubicBezTo>
                    <a:pt x="412" y="288"/>
                    <a:pt x="413" y="287"/>
                    <a:pt x="415" y="287"/>
                  </a:cubicBezTo>
                  <a:cubicBezTo>
                    <a:pt x="416" y="287"/>
                    <a:pt x="416" y="287"/>
                    <a:pt x="416" y="287"/>
                  </a:cubicBezTo>
                  <a:cubicBezTo>
                    <a:pt x="417" y="287"/>
                    <a:pt x="418" y="287"/>
                    <a:pt x="419" y="288"/>
                  </a:cubicBezTo>
                  <a:cubicBezTo>
                    <a:pt x="420" y="290"/>
                    <a:pt x="419" y="292"/>
                    <a:pt x="419" y="294"/>
                  </a:cubicBezTo>
                  <a:cubicBezTo>
                    <a:pt x="419" y="295"/>
                    <a:pt x="419" y="295"/>
                    <a:pt x="419" y="295"/>
                  </a:cubicBezTo>
                  <a:cubicBezTo>
                    <a:pt x="420" y="294"/>
                    <a:pt x="422" y="294"/>
                    <a:pt x="423" y="295"/>
                  </a:cubicBezTo>
                  <a:cubicBezTo>
                    <a:pt x="425" y="294"/>
                    <a:pt x="427" y="293"/>
                    <a:pt x="428" y="292"/>
                  </a:cubicBezTo>
                  <a:cubicBezTo>
                    <a:pt x="429" y="291"/>
                    <a:pt x="429" y="291"/>
                    <a:pt x="429" y="291"/>
                  </a:cubicBezTo>
                  <a:cubicBezTo>
                    <a:pt x="429" y="291"/>
                    <a:pt x="428" y="290"/>
                    <a:pt x="427" y="289"/>
                  </a:cubicBezTo>
                  <a:cubicBezTo>
                    <a:pt x="426" y="288"/>
                    <a:pt x="424" y="285"/>
                    <a:pt x="425" y="282"/>
                  </a:cubicBezTo>
                  <a:cubicBezTo>
                    <a:pt x="426" y="279"/>
                    <a:pt x="427" y="277"/>
                    <a:pt x="415" y="273"/>
                  </a:cubicBezTo>
                  <a:cubicBezTo>
                    <a:pt x="405" y="269"/>
                    <a:pt x="403" y="265"/>
                    <a:pt x="399" y="257"/>
                  </a:cubicBezTo>
                  <a:cubicBezTo>
                    <a:pt x="398" y="255"/>
                    <a:pt x="396" y="252"/>
                    <a:pt x="394" y="248"/>
                  </a:cubicBezTo>
                  <a:cubicBezTo>
                    <a:pt x="390" y="240"/>
                    <a:pt x="383" y="235"/>
                    <a:pt x="378" y="230"/>
                  </a:cubicBezTo>
                  <a:cubicBezTo>
                    <a:pt x="373" y="226"/>
                    <a:pt x="370" y="223"/>
                    <a:pt x="370" y="220"/>
                  </a:cubicBezTo>
                  <a:cubicBezTo>
                    <a:pt x="370" y="218"/>
                    <a:pt x="367" y="217"/>
                    <a:pt x="364" y="217"/>
                  </a:cubicBezTo>
                  <a:cubicBezTo>
                    <a:pt x="361" y="217"/>
                    <a:pt x="359" y="218"/>
                    <a:pt x="358" y="219"/>
                  </a:cubicBezTo>
                  <a:cubicBezTo>
                    <a:pt x="358" y="223"/>
                    <a:pt x="354" y="225"/>
                    <a:pt x="350" y="227"/>
                  </a:cubicBezTo>
                  <a:cubicBezTo>
                    <a:pt x="349" y="227"/>
                    <a:pt x="348" y="228"/>
                    <a:pt x="347" y="229"/>
                  </a:cubicBezTo>
                  <a:cubicBezTo>
                    <a:pt x="346" y="229"/>
                    <a:pt x="345" y="230"/>
                    <a:pt x="344" y="230"/>
                  </a:cubicBezTo>
                  <a:cubicBezTo>
                    <a:pt x="341" y="230"/>
                    <a:pt x="339" y="227"/>
                    <a:pt x="337" y="224"/>
                  </a:cubicBezTo>
                  <a:cubicBezTo>
                    <a:pt x="337" y="224"/>
                    <a:pt x="336" y="223"/>
                    <a:pt x="336" y="222"/>
                  </a:cubicBezTo>
                  <a:cubicBezTo>
                    <a:pt x="335" y="221"/>
                    <a:pt x="332" y="219"/>
                    <a:pt x="330" y="217"/>
                  </a:cubicBezTo>
                  <a:cubicBezTo>
                    <a:pt x="327" y="215"/>
                    <a:pt x="324" y="212"/>
                    <a:pt x="324" y="210"/>
                  </a:cubicBezTo>
                  <a:cubicBezTo>
                    <a:pt x="324" y="209"/>
                    <a:pt x="323" y="206"/>
                    <a:pt x="321" y="206"/>
                  </a:cubicBezTo>
                  <a:cubicBezTo>
                    <a:pt x="321" y="206"/>
                    <a:pt x="320" y="206"/>
                    <a:pt x="319" y="206"/>
                  </a:cubicBezTo>
                  <a:cubicBezTo>
                    <a:pt x="316" y="207"/>
                    <a:pt x="314" y="208"/>
                    <a:pt x="313" y="208"/>
                  </a:cubicBezTo>
                  <a:cubicBezTo>
                    <a:pt x="312" y="208"/>
                    <a:pt x="312" y="208"/>
                    <a:pt x="311" y="207"/>
                  </a:cubicBezTo>
                  <a:cubicBezTo>
                    <a:pt x="310" y="207"/>
                    <a:pt x="310" y="207"/>
                    <a:pt x="310" y="207"/>
                  </a:cubicBezTo>
                  <a:cubicBezTo>
                    <a:pt x="309" y="208"/>
                    <a:pt x="308" y="209"/>
                    <a:pt x="307" y="209"/>
                  </a:cubicBezTo>
                  <a:cubicBezTo>
                    <a:pt x="304" y="209"/>
                    <a:pt x="301" y="207"/>
                    <a:pt x="301" y="207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0" y="34"/>
                    <a:pt x="300" y="34"/>
                    <a:pt x="300" y="34"/>
                  </a:cubicBezTo>
                  <a:cubicBezTo>
                    <a:pt x="299" y="34"/>
                    <a:pt x="297" y="33"/>
                    <a:pt x="29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63" name="Freeform 2212"/>
            <p:cNvSpPr/>
            <p:nvPr/>
          </p:nvSpPr>
          <p:spPr bwMode="auto">
            <a:xfrm>
              <a:off x="1048329" y="2872895"/>
              <a:ext cx="39026" cy="19782"/>
            </a:xfrm>
            <a:custGeom>
              <a:gdLst>
                <a:gd name="T0" fmla="*/ 17 w 22"/>
                <a:gd name="T1" fmla="*/ 1 h 11"/>
                <a:gd name="T2" fmla="*/ 11 w 22"/>
                <a:gd name="T3" fmla="*/ 0 h 11"/>
                <a:gd name="T4" fmla="*/ 8 w 22"/>
                <a:gd name="T5" fmla="*/ 1 h 11"/>
                <a:gd name="T6" fmla="*/ 2 w 22"/>
                <a:gd name="T7" fmla="*/ 9 h 11"/>
                <a:gd name="T8" fmla="*/ 0 w 22"/>
                <a:gd name="T9" fmla="*/ 11 h 11"/>
                <a:gd name="T10" fmla="*/ 9 w 22"/>
                <a:gd name="T11" fmla="*/ 5 h 11"/>
                <a:gd name="T12" fmla="*/ 12 w 22"/>
                <a:gd name="T13" fmla="*/ 2 h 11"/>
                <a:gd name="T14" fmla="*/ 16 w 22"/>
                <a:gd name="T15" fmla="*/ 4 h 11"/>
                <a:gd name="T16" fmla="*/ 22 w 22"/>
                <a:gd name="T17" fmla="*/ 1 h 11"/>
                <a:gd name="T18" fmla="*/ 22 w 22"/>
                <a:gd name="T19" fmla="*/ 1 h 11"/>
                <a:gd name="T20" fmla="*/ 17 w 22"/>
                <a:gd name="T21" fmla="*/ 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1">
                  <a:moveTo>
                    <a:pt x="17" y="1"/>
                  </a:moveTo>
                  <a:cubicBezTo>
                    <a:pt x="15" y="0"/>
                    <a:pt x="13" y="0"/>
                    <a:pt x="11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6" y="5"/>
                    <a:pt x="4" y="7"/>
                    <a:pt x="2" y="9"/>
                  </a:cubicBezTo>
                  <a:cubicBezTo>
                    <a:pt x="1" y="10"/>
                    <a:pt x="1" y="10"/>
                    <a:pt x="0" y="11"/>
                  </a:cubicBezTo>
                  <a:cubicBezTo>
                    <a:pt x="3" y="10"/>
                    <a:pt x="8" y="7"/>
                    <a:pt x="9" y="5"/>
                  </a:cubicBezTo>
                  <a:cubicBezTo>
                    <a:pt x="9" y="2"/>
                    <a:pt x="11" y="2"/>
                    <a:pt x="12" y="2"/>
                  </a:cubicBezTo>
                  <a:cubicBezTo>
                    <a:pt x="14" y="2"/>
                    <a:pt x="15" y="2"/>
                    <a:pt x="16" y="4"/>
                  </a:cubicBezTo>
                  <a:cubicBezTo>
                    <a:pt x="18" y="4"/>
                    <a:pt x="21" y="3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0" y="1"/>
                    <a:pt x="19" y="1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64" name="Freeform 2213"/>
            <p:cNvSpPr/>
            <p:nvPr/>
          </p:nvSpPr>
          <p:spPr bwMode="auto">
            <a:xfrm>
              <a:off x="1211866" y="2797361"/>
              <a:ext cx="46460" cy="41364"/>
            </a:xfrm>
            <a:custGeom>
              <a:gdLst>
                <a:gd name="T0" fmla="*/ 24 w 26"/>
                <a:gd name="T1" fmla="*/ 0 h 24"/>
                <a:gd name="T2" fmla="*/ 19 w 26"/>
                <a:gd name="T3" fmla="*/ 4 h 24"/>
                <a:gd name="T4" fmla="*/ 14 w 26"/>
                <a:gd name="T5" fmla="*/ 9 h 24"/>
                <a:gd name="T6" fmla="*/ 9 w 26"/>
                <a:gd name="T7" fmla="*/ 14 h 24"/>
                <a:gd name="T8" fmla="*/ 5 w 26"/>
                <a:gd name="T9" fmla="*/ 17 h 24"/>
                <a:gd name="T10" fmla="*/ 3 w 26"/>
                <a:gd name="T11" fmla="*/ 17 h 24"/>
                <a:gd name="T12" fmla="*/ 1 w 26"/>
                <a:gd name="T13" fmla="*/ 18 h 24"/>
                <a:gd name="T14" fmla="*/ 1 w 26"/>
                <a:gd name="T15" fmla="*/ 23 h 24"/>
                <a:gd name="T16" fmla="*/ 3 w 26"/>
                <a:gd name="T17" fmla="*/ 24 h 24"/>
                <a:gd name="T18" fmla="*/ 3 w 26"/>
                <a:gd name="T19" fmla="*/ 24 h 24"/>
                <a:gd name="T20" fmla="*/ 9 w 26"/>
                <a:gd name="T21" fmla="*/ 23 h 24"/>
                <a:gd name="T22" fmla="*/ 10 w 26"/>
                <a:gd name="T23" fmla="*/ 24 h 24"/>
                <a:gd name="T24" fmla="*/ 23 w 26"/>
                <a:gd name="T25" fmla="*/ 14 h 24"/>
                <a:gd name="T26" fmla="*/ 23 w 26"/>
                <a:gd name="T27" fmla="*/ 14 h 24"/>
                <a:gd name="T28" fmla="*/ 21 w 26"/>
                <a:gd name="T29" fmla="*/ 12 h 24"/>
                <a:gd name="T30" fmla="*/ 18 w 26"/>
                <a:gd name="T31" fmla="*/ 9 h 24"/>
                <a:gd name="T32" fmla="*/ 24 w 26"/>
                <a:gd name="T33" fmla="*/ 4 h 24"/>
                <a:gd name="T34" fmla="*/ 26 w 26"/>
                <a:gd name="T35" fmla="*/ 3 h 24"/>
                <a:gd name="T36" fmla="*/ 24 w 26"/>
                <a:gd name="T37" fmla="*/ 0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4">
                  <a:moveTo>
                    <a:pt x="24" y="0"/>
                  </a:moveTo>
                  <a:cubicBezTo>
                    <a:pt x="23" y="0"/>
                    <a:pt x="21" y="1"/>
                    <a:pt x="19" y="4"/>
                  </a:cubicBezTo>
                  <a:cubicBezTo>
                    <a:pt x="17" y="6"/>
                    <a:pt x="15" y="8"/>
                    <a:pt x="14" y="9"/>
                  </a:cubicBezTo>
                  <a:cubicBezTo>
                    <a:pt x="11" y="11"/>
                    <a:pt x="10" y="13"/>
                    <a:pt x="9" y="14"/>
                  </a:cubicBezTo>
                  <a:cubicBezTo>
                    <a:pt x="9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17"/>
                    <a:pt x="1" y="17"/>
                    <a:pt x="1" y="18"/>
                  </a:cubicBezTo>
                  <a:cubicBezTo>
                    <a:pt x="0" y="19"/>
                    <a:pt x="1" y="21"/>
                    <a:pt x="1" y="23"/>
                  </a:cubicBezTo>
                  <a:cubicBezTo>
                    <a:pt x="2" y="24"/>
                    <a:pt x="2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6" y="22"/>
                    <a:pt x="8" y="23"/>
                    <a:pt x="9" y="23"/>
                  </a:cubicBezTo>
                  <a:cubicBezTo>
                    <a:pt x="9" y="24"/>
                    <a:pt x="10" y="24"/>
                    <a:pt x="10" y="24"/>
                  </a:cubicBezTo>
                  <a:cubicBezTo>
                    <a:pt x="12" y="23"/>
                    <a:pt x="21" y="17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3"/>
                    <a:pt x="22" y="13"/>
                    <a:pt x="21" y="12"/>
                  </a:cubicBezTo>
                  <a:cubicBezTo>
                    <a:pt x="20" y="11"/>
                    <a:pt x="19" y="10"/>
                    <a:pt x="18" y="9"/>
                  </a:cubicBezTo>
                  <a:cubicBezTo>
                    <a:pt x="18" y="5"/>
                    <a:pt x="22" y="5"/>
                    <a:pt x="24" y="4"/>
                  </a:cubicBezTo>
                  <a:cubicBezTo>
                    <a:pt x="25" y="4"/>
                    <a:pt x="26" y="4"/>
                    <a:pt x="26" y="3"/>
                  </a:cubicBezTo>
                  <a:cubicBezTo>
                    <a:pt x="25" y="3"/>
                    <a:pt x="24" y="1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65" name="Freeform 2214"/>
            <p:cNvSpPr/>
            <p:nvPr/>
          </p:nvSpPr>
          <p:spPr bwMode="auto">
            <a:xfrm>
              <a:off x="957269" y="2921453"/>
              <a:ext cx="14867" cy="14387"/>
            </a:xfrm>
            <a:custGeom>
              <a:gdLst>
                <a:gd name="T0" fmla="*/ 6 w 9"/>
                <a:gd name="T1" fmla="*/ 0 h 9"/>
                <a:gd name="T2" fmla="*/ 6 w 9"/>
                <a:gd name="T3" fmla="*/ 1 h 9"/>
                <a:gd name="T4" fmla="*/ 2 w 9"/>
                <a:gd name="T5" fmla="*/ 8 h 9"/>
                <a:gd name="T6" fmla="*/ 0 w 9"/>
                <a:gd name="T7" fmla="*/ 8 h 9"/>
                <a:gd name="T8" fmla="*/ 0 w 9"/>
                <a:gd name="T9" fmla="*/ 9 h 9"/>
                <a:gd name="T10" fmla="*/ 1 w 9"/>
                <a:gd name="T11" fmla="*/ 8 h 9"/>
                <a:gd name="T12" fmla="*/ 7 w 9"/>
                <a:gd name="T13" fmla="*/ 0 h 9"/>
                <a:gd name="T14" fmla="*/ 6 w 9"/>
                <a:gd name="T15" fmla="*/ 0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2" y="6"/>
                    <a:pt x="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8"/>
                  </a:cubicBezTo>
                  <a:cubicBezTo>
                    <a:pt x="7" y="6"/>
                    <a:pt x="9" y="3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66" name="Freeform 2215"/>
            <p:cNvSpPr/>
            <p:nvPr/>
          </p:nvSpPr>
          <p:spPr bwMode="auto">
            <a:xfrm>
              <a:off x="957269" y="2932243"/>
              <a:ext cx="3717" cy="1798"/>
            </a:xfrm>
            <a:custGeom>
              <a:gdLst>
                <a:gd name="T0" fmla="*/ 0 w 2"/>
                <a:gd name="T1" fmla="*/ 0 h 1"/>
                <a:gd name="T2" fmla="*/ 0 w 2"/>
                <a:gd name="T3" fmla="*/ 1 h 1"/>
                <a:gd name="T4" fmla="*/ 2 w 2"/>
                <a:gd name="T5" fmla="*/ 1 h 1"/>
                <a:gd name="T6" fmla="*/ 0 w 2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67" name="Freeform 2216"/>
            <p:cNvSpPr/>
            <p:nvPr/>
          </p:nvSpPr>
          <p:spPr bwMode="auto">
            <a:xfrm>
              <a:off x="1022311" y="2899871"/>
              <a:ext cx="9292" cy="0"/>
            </a:xfrm>
            <a:custGeom>
              <a:gdLst>
                <a:gd name="T0" fmla="*/ 0 w 5"/>
                <a:gd name="T1" fmla="*/ 5 w 5"/>
                <a:gd name="T2" fmla="*/ 4 w 5"/>
                <a:gd name="T3" fmla="*/ 0 w 5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68" name="Freeform 2217"/>
            <p:cNvSpPr/>
            <p:nvPr/>
          </p:nvSpPr>
          <p:spPr bwMode="auto">
            <a:xfrm>
              <a:off x="962844" y="2745206"/>
              <a:ext cx="27876" cy="10790"/>
            </a:xfrm>
            <a:custGeom>
              <a:gdLst>
                <a:gd name="T0" fmla="*/ 12 w 16"/>
                <a:gd name="T1" fmla="*/ 2 h 6"/>
                <a:gd name="T2" fmla="*/ 9 w 16"/>
                <a:gd name="T3" fmla="*/ 3 h 6"/>
                <a:gd name="T4" fmla="*/ 6 w 16"/>
                <a:gd name="T5" fmla="*/ 0 h 6"/>
                <a:gd name="T6" fmla="*/ 5 w 16"/>
                <a:gd name="T7" fmla="*/ 0 h 6"/>
                <a:gd name="T8" fmla="*/ 0 w 16"/>
                <a:gd name="T9" fmla="*/ 3 h 6"/>
                <a:gd name="T10" fmla="*/ 10 w 16"/>
                <a:gd name="T11" fmla="*/ 6 h 6"/>
                <a:gd name="T12" fmla="*/ 13 w 16"/>
                <a:gd name="T13" fmla="*/ 6 h 6"/>
                <a:gd name="T14" fmla="*/ 15 w 16"/>
                <a:gd name="T15" fmla="*/ 4 h 6"/>
                <a:gd name="T16" fmla="*/ 15 w 16"/>
                <a:gd name="T17" fmla="*/ 2 h 6"/>
                <a:gd name="T18" fmla="*/ 12 w 16"/>
                <a:gd name="T19" fmla="*/ 2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6">
                  <a:moveTo>
                    <a:pt x="12" y="2"/>
                  </a:moveTo>
                  <a:cubicBezTo>
                    <a:pt x="11" y="3"/>
                    <a:pt x="10" y="3"/>
                    <a:pt x="9" y="3"/>
                  </a:cubicBezTo>
                  <a:cubicBezTo>
                    <a:pt x="8" y="3"/>
                    <a:pt x="6" y="3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3" y="0"/>
                    <a:pt x="0" y="2"/>
                    <a:pt x="0" y="3"/>
                  </a:cubicBezTo>
                  <a:cubicBezTo>
                    <a:pt x="0" y="4"/>
                    <a:pt x="6" y="6"/>
                    <a:pt x="10" y="6"/>
                  </a:cubicBezTo>
                  <a:cubicBezTo>
                    <a:pt x="12" y="6"/>
                    <a:pt x="13" y="6"/>
                    <a:pt x="13" y="6"/>
                  </a:cubicBezTo>
                  <a:cubicBezTo>
                    <a:pt x="14" y="6"/>
                    <a:pt x="15" y="5"/>
                    <a:pt x="15" y="4"/>
                  </a:cubicBezTo>
                  <a:cubicBezTo>
                    <a:pt x="16" y="3"/>
                    <a:pt x="15" y="2"/>
                    <a:pt x="15" y="2"/>
                  </a:cubicBezTo>
                  <a:cubicBezTo>
                    <a:pt x="14" y="2"/>
                    <a:pt x="13" y="2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69" name="Freeform 2218"/>
            <p:cNvSpPr/>
            <p:nvPr/>
          </p:nvSpPr>
          <p:spPr bwMode="auto">
            <a:xfrm>
              <a:off x="1971943" y="3425013"/>
              <a:ext cx="46460" cy="5395"/>
            </a:xfrm>
            <a:custGeom>
              <a:gdLst>
                <a:gd name="T0" fmla="*/ 0 w 25"/>
                <a:gd name="T1" fmla="*/ 3 h 3"/>
                <a:gd name="T2" fmla="*/ 25 w 25"/>
                <a:gd name="T3" fmla="*/ 0 h 3"/>
                <a:gd name="T4" fmla="*/ 0 w 25"/>
                <a:gd name="T5" fmla="*/ 3 h 3"/>
                <a:gd name="T6" fmla="*/ 0 w 25"/>
                <a:gd name="T7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">
                  <a:moveTo>
                    <a:pt x="0" y="3"/>
                  </a:moveTo>
                  <a:lnTo>
                    <a:pt x="25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70" name="Freeform 2219"/>
            <p:cNvSpPr/>
            <p:nvPr/>
          </p:nvSpPr>
          <p:spPr bwMode="auto">
            <a:xfrm>
              <a:off x="2232110" y="3495151"/>
              <a:ext cx="14867" cy="7194"/>
            </a:xfrm>
            <a:custGeom>
              <a:gdLst>
                <a:gd name="T0" fmla="*/ 0 w 8"/>
                <a:gd name="T1" fmla="*/ 0 h 4"/>
                <a:gd name="T2" fmla="*/ 2 w 8"/>
                <a:gd name="T3" fmla="*/ 1 h 4"/>
                <a:gd name="T4" fmla="*/ 8 w 8"/>
                <a:gd name="T5" fmla="*/ 4 h 4"/>
                <a:gd name="T6" fmla="*/ 2 w 8"/>
                <a:gd name="T7" fmla="*/ 1 h 4"/>
                <a:gd name="T8" fmla="*/ 0 w 8"/>
                <a:gd name="T9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cubicBezTo>
                    <a:pt x="1" y="0"/>
                    <a:pt x="1" y="0"/>
                    <a:pt x="2" y="1"/>
                  </a:cubicBezTo>
                  <a:cubicBezTo>
                    <a:pt x="3" y="2"/>
                    <a:pt x="6" y="3"/>
                    <a:pt x="8" y="4"/>
                  </a:cubicBezTo>
                  <a:cubicBezTo>
                    <a:pt x="6" y="3"/>
                    <a:pt x="3" y="2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71" name="Freeform 2220"/>
            <p:cNvSpPr/>
            <p:nvPr/>
          </p:nvSpPr>
          <p:spPr bwMode="auto">
            <a:xfrm>
              <a:off x="2250697" y="3486170"/>
              <a:ext cx="14867" cy="14388"/>
            </a:xfrm>
            <a:custGeom>
              <a:gdLst>
                <a:gd name="T0" fmla="*/ 0 w 9"/>
                <a:gd name="T1" fmla="*/ 8 h 8"/>
                <a:gd name="T2" fmla="*/ 9 w 9"/>
                <a:gd name="T3" fmla="*/ 0 h 8"/>
                <a:gd name="T4" fmla="*/ 0 w 9"/>
                <a:gd name="T5" fmla="*/ 8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cubicBezTo>
                    <a:pt x="2" y="5"/>
                    <a:pt x="5" y="0"/>
                    <a:pt x="9" y="0"/>
                  </a:cubicBezTo>
                  <a:cubicBezTo>
                    <a:pt x="5" y="0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72" name="Freeform 2221"/>
            <p:cNvSpPr/>
            <p:nvPr/>
          </p:nvSpPr>
          <p:spPr bwMode="auto">
            <a:xfrm>
              <a:off x="2360338" y="3567116"/>
              <a:ext cx="3717" cy="1798"/>
            </a:xfrm>
            <a:custGeom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73" name="Freeform 2222"/>
            <p:cNvSpPr/>
            <p:nvPr/>
          </p:nvSpPr>
          <p:spPr bwMode="auto">
            <a:xfrm>
              <a:off x="2323176" y="3532936"/>
              <a:ext cx="3717" cy="10791"/>
            </a:xfrm>
            <a:custGeom>
              <a:gdLst>
                <a:gd name="T0" fmla="*/ 2 w 2"/>
                <a:gd name="T1" fmla="*/ 6 h 6"/>
                <a:gd name="T2" fmla="*/ 0 w 2"/>
                <a:gd name="T3" fmla="*/ 0 h 6"/>
                <a:gd name="T4" fmla="*/ 2 w 2"/>
                <a:gd name="T5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cubicBezTo>
                    <a:pt x="2" y="4"/>
                    <a:pt x="2" y="1"/>
                    <a:pt x="0" y="0"/>
                  </a:cubicBezTo>
                  <a:cubicBezTo>
                    <a:pt x="2" y="1"/>
                    <a:pt x="2" y="4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74" name="Freeform 2223"/>
            <p:cNvSpPr/>
            <p:nvPr/>
          </p:nvSpPr>
          <p:spPr bwMode="auto">
            <a:xfrm>
              <a:off x="2334350" y="3558203"/>
              <a:ext cx="24159" cy="8992"/>
            </a:xfrm>
            <a:custGeom>
              <a:gdLst>
                <a:gd name="T0" fmla="*/ 0 w 14"/>
                <a:gd name="T1" fmla="*/ 0 h 5"/>
                <a:gd name="T2" fmla="*/ 4 w 14"/>
                <a:gd name="T3" fmla="*/ 2 h 5"/>
                <a:gd name="T4" fmla="*/ 14 w 14"/>
                <a:gd name="T5" fmla="*/ 5 h 5"/>
                <a:gd name="T6" fmla="*/ 4 w 14"/>
                <a:gd name="T7" fmla="*/ 2 h 5"/>
                <a:gd name="T8" fmla="*/ 0 w 14"/>
                <a:gd name="T9" fmla="*/ 0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cubicBezTo>
                    <a:pt x="1" y="0"/>
                    <a:pt x="2" y="1"/>
                    <a:pt x="4" y="2"/>
                  </a:cubicBezTo>
                  <a:cubicBezTo>
                    <a:pt x="7" y="3"/>
                    <a:pt x="12" y="5"/>
                    <a:pt x="14" y="5"/>
                  </a:cubicBezTo>
                  <a:cubicBezTo>
                    <a:pt x="12" y="5"/>
                    <a:pt x="7" y="3"/>
                    <a:pt x="4" y="2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175" name="Rounded Rectangle 174"/>
          <p:cNvSpPr/>
          <p:nvPr/>
        </p:nvSpPr>
        <p:spPr>
          <a:xfrm>
            <a:off x="2319941" y="3261895"/>
            <a:ext cx="1770796" cy="681322"/>
          </a:xfrm>
          <a:prstGeom prst="roundRect">
            <a:avLst>
              <a:gd name="adj" fmla="val 50000"/>
            </a:avLst>
          </a:prstGeom>
          <a:solidFill>
            <a:srgbClr val="16B277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+mn-ea"/>
              </a:rPr>
              <a:t>359 M</a:t>
            </a:r>
            <a:endParaRPr lang="en-US" sz="320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80" name="Straight Connector 179"/>
          <p:cNvCxnSpPr/>
          <p:nvPr/>
        </p:nvCxnSpPr>
        <p:spPr>
          <a:xfrm flipH="1">
            <a:off x="6411128" y="5235251"/>
            <a:ext cx="0" cy="784157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1" name="Chart 180"/>
          <p:cNvGraphicFramePr/>
          <p:nvPr/>
        </p:nvGraphicFramePr>
        <p:xfrm>
          <a:off x="6401220" y="2825497"/>
          <a:ext cx="4436524" cy="2258353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78" name="Oval 136"/>
          <p:cNvSpPr>
            <a:spLocks noChangeAspect="1"/>
          </p:cNvSpPr>
          <p:nvPr/>
        </p:nvSpPr>
        <p:spPr>
          <a:xfrm>
            <a:off x="1523947" y="5540396"/>
            <a:ext cx="453326" cy="453326"/>
          </a:xfrm>
          <a:prstGeom prst="ellipse">
            <a:avLst/>
          </a:prstGeom>
          <a:solidFill>
            <a:srgbClr val="16B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2" name="TextBox 137"/>
          <p:cNvSpPr txBox="1"/>
          <p:nvPr/>
        </p:nvSpPr>
        <p:spPr>
          <a:xfrm>
            <a:off x="1973364" y="5470740"/>
            <a:ext cx="992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en-US" sz="1800"/>
              <a:t>1.908 K</a:t>
            </a:r>
            <a:endParaRPr lang="en-US" sz="1800"/>
          </a:p>
        </p:txBody>
      </p:sp>
      <p:sp>
        <p:nvSpPr>
          <p:cNvPr id="183" name="Oval 138"/>
          <p:cNvSpPr>
            <a:spLocks noChangeAspect="1"/>
          </p:cNvSpPr>
          <p:nvPr/>
        </p:nvSpPr>
        <p:spPr>
          <a:xfrm>
            <a:off x="3303276" y="5540396"/>
            <a:ext cx="453326" cy="4533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4" name="TextBox 139"/>
          <p:cNvSpPr txBox="1"/>
          <p:nvPr/>
        </p:nvSpPr>
        <p:spPr>
          <a:xfrm>
            <a:off x="3752693" y="5470740"/>
            <a:ext cx="992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en-US" sz="1800"/>
              <a:t>2.074 K</a:t>
            </a:r>
            <a:endParaRPr lang="en-US" sz="1800"/>
          </a:p>
        </p:txBody>
      </p:sp>
      <p:sp>
        <p:nvSpPr>
          <p:cNvPr id="185" name="Rectangle 140"/>
          <p:cNvSpPr/>
          <p:nvPr/>
        </p:nvSpPr>
        <p:spPr>
          <a:xfrm>
            <a:off x="1973364" y="5739430"/>
            <a:ext cx="9092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+mn-ea"/>
              </a:rPr>
              <a:t>Male User</a:t>
            </a:r>
            <a:endParaRPr lang="en-US" sz="12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6" name="Rectangle 141"/>
          <p:cNvSpPr/>
          <p:nvPr/>
        </p:nvSpPr>
        <p:spPr>
          <a:xfrm>
            <a:off x="3752693" y="5739430"/>
            <a:ext cx="10967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+mn-ea"/>
              </a:rPr>
              <a:t>Female User</a:t>
            </a:r>
            <a:endParaRPr lang="en-US" sz="12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7" name="文本框 186"/>
          <p:cNvSpPr txBox="1"/>
          <p:nvPr/>
        </p:nvSpPr>
        <p:spPr>
          <a:xfrm>
            <a:off x="6267908" y="2026324"/>
            <a:ext cx="4623161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</a:rPr>
              <a:t>优秀的专业设计团队，严谨的逻辑思维、创意的图示化表达，精美、创意、动感、形象、时尚的全新</a:t>
            </a:r>
            <a:r>
              <a:rPr lang="en-US" altLang="zh-CN" sz="1400">
                <a:solidFill>
                  <a:schemeClr val="bg1"/>
                </a:solidFill>
              </a:rPr>
              <a:t>PPT</a:t>
            </a:r>
            <a:r>
              <a:rPr lang="zh-CN" altLang="en-US" sz="1400">
                <a:solidFill>
                  <a:schemeClr val="bg1"/>
                </a:solidFill>
              </a:rPr>
              <a:t>体验。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188" name="Rectangle 36"/>
          <p:cNvSpPr>
            <a:spLocks noChangeArrowheads="1"/>
          </p:cNvSpPr>
          <p:nvPr/>
        </p:nvSpPr>
        <p:spPr bwMode="auto">
          <a:xfrm>
            <a:off x="6267909" y="1663304"/>
            <a:ext cx="24432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>
                <a:solidFill>
                  <a:srgbClr val="16B277"/>
                </a:solidFill>
                <a:latin typeface="+mn-ea"/>
                <a:sym typeface="Arial" panose="020b0604020202020204" pitchFamily="34" charset="0"/>
              </a:rPr>
              <a:t>Design &amp; Creativity</a:t>
            </a:r>
            <a:endParaRPr lang="zh-CN" altLang="en-US" sz="2000" b="1">
              <a:solidFill>
                <a:srgbClr val="16B277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89" name="文本框 188"/>
          <p:cNvSpPr txBox="1"/>
          <p:nvPr/>
        </p:nvSpPr>
        <p:spPr>
          <a:xfrm>
            <a:off x="6515324" y="5165664"/>
            <a:ext cx="4375745" cy="341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200"/>
              <a:t>请输入内容拥有优秀的专业设计团队，请输入内容</a:t>
            </a:r>
            <a:endParaRPr lang="zh-CN" altLang="en-US" sz="1200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8" grpId="0" animBg="1"/>
      <p:bldP spid="182" grpId="0"/>
      <p:bldP spid="183" grpId="0" animBg="1"/>
      <p:bldP spid="184" grpId="0"/>
      <p:bldP spid="185" grpId="0"/>
      <p:bldP spid="186" grpId="0"/>
      <p:bldP spid="187" grpId="0"/>
      <p:bldP spid="188" grpId="0"/>
      <p:bldP spid="189" grpId="0"/>
      <p:bldGraphic spid="18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直接连接符 6"/>
          <p:cNvCxnSpPr>
            <a:cxnSpLocks noChangeShapeType="1"/>
          </p:cNvCxnSpPr>
          <p:nvPr/>
        </p:nvCxnSpPr>
        <p:spPr bwMode="auto">
          <a:xfrm>
            <a:off x="1098550" y="3884546"/>
            <a:ext cx="9994900" cy="0"/>
          </a:xfrm>
          <a:prstGeom prst="line">
            <a:avLst/>
          </a:prstGeom>
          <a:noFill/>
          <a:ln w="25400">
            <a:solidFill>
              <a:schemeClr val="bg1">
                <a:alpha val="2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直接连接符 7"/>
          <p:cNvCxnSpPr>
            <a:cxnSpLocks noChangeShapeType="1"/>
          </p:cNvCxnSpPr>
          <p:nvPr/>
        </p:nvCxnSpPr>
        <p:spPr bwMode="auto">
          <a:xfrm flipH="1">
            <a:off x="6042025" y="1744596"/>
            <a:ext cx="0" cy="4306887"/>
          </a:xfrm>
          <a:prstGeom prst="line">
            <a:avLst/>
          </a:prstGeom>
          <a:noFill/>
          <a:ln w="25400">
            <a:solidFill>
              <a:schemeClr val="bg1">
                <a:alpha val="2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组合 3"/>
          <p:cNvGrpSpPr/>
          <p:nvPr/>
        </p:nvGrpSpPr>
        <p:grpSpPr>
          <a:xfrm>
            <a:off x="1277938" y="2272832"/>
            <a:ext cx="1045331" cy="1046162"/>
            <a:chOff x="1277938" y="1974449"/>
            <a:chExt cx="1045331" cy="1046162"/>
          </a:xfrm>
          <a:solidFill>
            <a:schemeClr val="bg1"/>
          </a:solidFill>
        </p:grpSpPr>
        <p:sp>
          <p:nvSpPr>
            <p:cNvPr id="5" name="椭圆 9"/>
            <p:cNvSpPr>
              <a:spLocks noChangeArrowheads="1"/>
            </p:cNvSpPr>
            <p:nvPr/>
          </p:nvSpPr>
          <p:spPr bwMode="auto">
            <a:xfrm>
              <a:off x="1277938" y="1974449"/>
              <a:ext cx="1045331" cy="1046162"/>
            </a:xfrm>
            <a:prstGeom prst="ellipse">
              <a:avLst/>
            </a:prstGeom>
            <a:solidFill>
              <a:srgbClr val="16B277"/>
            </a:solidFill>
            <a:ln>
              <a:noFill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95"/>
            <p:cNvSpPr>
              <a:spLocks noEditPoints="1"/>
            </p:cNvSpPr>
            <p:nvPr/>
          </p:nvSpPr>
          <p:spPr bwMode="auto">
            <a:xfrm>
              <a:off x="1525847" y="2219861"/>
              <a:ext cx="487015" cy="529937"/>
            </a:xfrm>
            <a:custGeom>
              <a:gdLst>
                <a:gd name="T0" fmla="*/ 2147483647 w 176"/>
                <a:gd name="T1" fmla="*/ 2147483647 h 192"/>
                <a:gd name="T2" fmla="*/ 2147483647 w 176"/>
                <a:gd name="T3" fmla="*/ 0 h 192"/>
                <a:gd name="T4" fmla="*/ 2147483647 w 176"/>
                <a:gd name="T5" fmla="*/ 2147483647 h 192"/>
                <a:gd name="T6" fmla="*/ 2147483647 w 176"/>
                <a:gd name="T7" fmla="*/ 2147483647 h 192"/>
                <a:gd name="T8" fmla="*/ 2147483647 w 176"/>
                <a:gd name="T9" fmla="*/ 2147483647 h 192"/>
                <a:gd name="T10" fmla="*/ 2147483647 w 176"/>
                <a:gd name="T11" fmla="*/ 2147483647 h 192"/>
                <a:gd name="T12" fmla="*/ 0 w 176"/>
                <a:gd name="T13" fmla="*/ 2147483647 h 192"/>
                <a:gd name="T14" fmla="*/ 2147483647 w 176"/>
                <a:gd name="T15" fmla="*/ 2147483647 h 192"/>
                <a:gd name="T16" fmla="*/ 2147483647 w 176"/>
                <a:gd name="T17" fmla="*/ 2147483647 h 192"/>
                <a:gd name="T18" fmla="*/ 2147483647 w 176"/>
                <a:gd name="T19" fmla="*/ 2147483647 h 192"/>
                <a:gd name="T20" fmla="*/ 2147483647 w 176"/>
                <a:gd name="T21" fmla="*/ 2147483647 h 192"/>
                <a:gd name="T22" fmla="*/ 2147483647 w 176"/>
                <a:gd name="T23" fmla="*/ 2147483647 h 192"/>
                <a:gd name="T24" fmla="*/ 2147483647 w 176"/>
                <a:gd name="T25" fmla="*/ 2147483647 h 192"/>
                <a:gd name="T26" fmla="*/ 2147483647 w 176"/>
                <a:gd name="T27" fmla="*/ 2147483647 h 192"/>
                <a:gd name="T28" fmla="*/ 2147483647 w 176"/>
                <a:gd name="T29" fmla="*/ 2147483647 h 192"/>
                <a:gd name="T30" fmla="*/ 2147483647 w 176"/>
                <a:gd name="T31" fmla="*/ 2147483647 h 192"/>
                <a:gd name="T32" fmla="*/ 2147483647 w 176"/>
                <a:gd name="T33" fmla="*/ 2147483647 h 192"/>
                <a:gd name="T34" fmla="*/ 2147483647 w 176"/>
                <a:gd name="T35" fmla="*/ 2147483647 h 192"/>
                <a:gd name="T36" fmla="*/ 2147483647 w 176"/>
                <a:gd name="T37" fmla="*/ 2147483647 h 192"/>
                <a:gd name="T38" fmla="*/ 2147483647 w 176"/>
                <a:gd name="T39" fmla="*/ 2147483647 h 192"/>
                <a:gd name="T40" fmla="*/ 2147483647 w 176"/>
                <a:gd name="T41" fmla="*/ 2147483647 h 192"/>
                <a:gd name="T42" fmla="*/ 2147483647 w 176"/>
                <a:gd name="T43" fmla="*/ 2147483647 h 192"/>
                <a:gd name="T44" fmla="*/ 2147483647 w 176"/>
                <a:gd name="T45" fmla="*/ 2147483647 h 192"/>
                <a:gd name="T46" fmla="*/ 2147483647 w 176"/>
                <a:gd name="T47" fmla="*/ 2147483647 h 192"/>
                <a:gd name="T48" fmla="*/ 2147483647 w 176"/>
                <a:gd name="T49" fmla="*/ 2147483647 h 192"/>
                <a:gd name="T50" fmla="*/ 2147483647 w 176"/>
                <a:gd name="T51" fmla="*/ 2147483647 h 192"/>
                <a:gd name="T52" fmla="*/ 2147483647 w 176"/>
                <a:gd name="T53" fmla="*/ 2147483647 h 192"/>
                <a:gd name="T54" fmla="*/ 2147483647 w 176"/>
                <a:gd name="T55" fmla="*/ 2147483647 h 192"/>
                <a:gd name="T56" fmla="*/ 2147483647 w 176"/>
                <a:gd name="T57" fmla="*/ 2147483647 h 192"/>
                <a:gd name="T58" fmla="*/ 2147483647 w 176"/>
                <a:gd name="T59" fmla="*/ 2147483647 h 192"/>
                <a:gd name="T60" fmla="*/ 2147483647 w 176"/>
                <a:gd name="T61" fmla="*/ 2147483647 h 192"/>
                <a:gd name="T62" fmla="*/ 2147483647 w 176"/>
                <a:gd name="T63" fmla="*/ 2147483647 h 1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76" h="192">
                  <a:moveTo>
                    <a:pt x="175" y="1"/>
                  </a:moveTo>
                  <a:cubicBezTo>
                    <a:pt x="174" y="0"/>
                    <a:pt x="172" y="0"/>
                    <a:pt x="171" y="0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5" y="24"/>
                    <a:pt x="64" y="26"/>
                    <a:pt x="64" y="28"/>
                  </a:cubicBezTo>
                  <a:cubicBezTo>
                    <a:pt x="64" y="133"/>
                    <a:pt x="64" y="133"/>
                    <a:pt x="64" y="133"/>
                  </a:cubicBezTo>
                  <a:cubicBezTo>
                    <a:pt x="58" y="125"/>
                    <a:pt x="47" y="120"/>
                    <a:pt x="36" y="120"/>
                  </a:cubicBezTo>
                  <a:cubicBezTo>
                    <a:pt x="16" y="120"/>
                    <a:pt x="0" y="136"/>
                    <a:pt x="0" y="156"/>
                  </a:cubicBezTo>
                  <a:cubicBezTo>
                    <a:pt x="0" y="176"/>
                    <a:pt x="16" y="192"/>
                    <a:pt x="36" y="192"/>
                  </a:cubicBezTo>
                  <a:cubicBezTo>
                    <a:pt x="56" y="192"/>
                    <a:pt x="72" y="176"/>
                    <a:pt x="72" y="156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62" y="117"/>
                    <a:pt x="151" y="112"/>
                    <a:pt x="140" y="112"/>
                  </a:cubicBezTo>
                  <a:cubicBezTo>
                    <a:pt x="120" y="112"/>
                    <a:pt x="104" y="128"/>
                    <a:pt x="104" y="148"/>
                  </a:cubicBezTo>
                  <a:cubicBezTo>
                    <a:pt x="104" y="168"/>
                    <a:pt x="120" y="184"/>
                    <a:pt x="140" y="184"/>
                  </a:cubicBezTo>
                  <a:cubicBezTo>
                    <a:pt x="160" y="184"/>
                    <a:pt x="176" y="168"/>
                    <a:pt x="176" y="148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3"/>
                    <a:pt x="176" y="1"/>
                    <a:pt x="175" y="1"/>
                  </a:cubicBezTo>
                  <a:close/>
                  <a:moveTo>
                    <a:pt x="36" y="144"/>
                  </a:moveTo>
                  <a:cubicBezTo>
                    <a:pt x="30" y="144"/>
                    <a:pt x="24" y="149"/>
                    <a:pt x="24" y="156"/>
                  </a:cubicBezTo>
                  <a:cubicBezTo>
                    <a:pt x="24" y="158"/>
                    <a:pt x="22" y="160"/>
                    <a:pt x="20" y="160"/>
                  </a:cubicBezTo>
                  <a:cubicBezTo>
                    <a:pt x="18" y="160"/>
                    <a:pt x="16" y="158"/>
                    <a:pt x="16" y="156"/>
                  </a:cubicBezTo>
                  <a:cubicBezTo>
                    <a:pt x="16" y="145"/>
                    <a:pt x="25" y="136"/>
                    <a:pt x="36" y="136"/>
                  </a:cubicBezTo>
                  <a:cubicBezTo>
                    <a:pt x="38" y="136"/>
                    <a:pt x="40" y="138"/>
                    <a:pt x="40" y="140"/>
                  </a:cubicBezTo>
                  <a:cubicBezTo>
                    <a:pt x="40" y="142"/>
                    <a:pt x="38" y="144"/>
                    <a:pt x="36" y="144"/>
                  </a:cubicBezTo>
                  <a:close/>
                  <a:moveTo>
                    <a:pt x="140" y="136"/>
                  </a:moveTo>
                  <a:cubicBezTo>
                    <a:pt x="134" y="136"/>
                    <a:pt x="128" y="141"/>
                    <a:pt x="128" y="148"/>
                  </a:cubicBezTo>
                  <a:cubicBezTo>
                    <a:pt x="128" y="150"/>
                    <a:pt x="126" y="152"/>
                    <a:pt x="124" y="152"/>
                  </a:cubicBezTo>
                  <a:cubicBezTo>
                    <a:pt x="122" y="152"/>
                    <a:pt x="120" y="150"/>
                    <a:pt x="120" y="148"/>
                  </a:cubicBezTo>
                  <a:cubicBezTo>
                    <a:pt x="120" y="137"/>
                    <a:pt x="129" y="128"/>
                    <a:pt x="140" y="128"/>
                  </a:cubicBezTo>
                  <a:cubicBezTo>
                    <a:pt x="142" y="128"/>
                    <a:pt x="144" y="130"/>
                    <a:pt x="144" y="132"/>
                  </a:cubicBezTo>
                  <a:cubicBezTo>
                    <a:pt x="144" y="134"/>
                    <a:pt x="142" y="136"/>
                    <a:pt x="140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342063" y="2253782"/>
            <a:ext cx="1045066" cy="1044575"/>
            <a:chOff x="6342063" y="1955399"/>
            <a:chExt cx="1045066" cy="1044575"/>
          </a:xfrm>
          <a:solidFill>
            <a:schemeClr val="bg1"/>
          </a:solidFill>
        </p:grpSpPr>
        <p:sp>
          <p:nvSpPr>
            <p:cNvPr id="9" name="椭圆 14"/>
            <p:cNvSpPr>
              <a:spLocks noChangeArrowheads="1"/>
            </p:cNvSpPr>
            <p:nvPr/>
          </p:nvSpPr>
          <p:spPr bwMode="auto">
            <a:xfrm>
              <a:off x="6342063" y="1955399"/>
              <a:ext cx="1045066" cy="1044575"/>
            </a:xfrm>
            <a:prstGeom prst="ellipse">
              <a:avLst/>
            </a:prstGeom>
            <a:solidFill>
              <a:srgbClr val="16B277"/>
            </a:solidFill>
            <a:ln>
              <a:noFill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10" name="组合 15"/>
            <p:cNvGrpSpPr/>
            <p:nvPr/>
          </p:nvGrpSpPr>
          <p:grpSpPr>
            <a:xfrm>
              <a:off x="6600789" y="2279482"/>
              <a:ext cx="527612" cy="396408"/>
              <a:chExt cx="473075" cy="355600"/>
            </a:xfrm>
            <a:grpFill/>
          </p:grpSpPr>
          <p:sp>
            <p:nvSpPr>
              <p:cNvPr id="12" name="Freeform 59"/>
              <p:cNvSpPr/>
              <p:nvPr/>
            </p:nvSpPr>
            <p:spPr bwMode="auto">
              <a:xfrm>
                <a:off x="0" y="71438"/>
                <a:ext cx="473075" cy="284162"/>
              </a:xfrm>
              <a:custGeom>
                <a:gdLst>
                  <a:gd name="T0" fmla="*/ 2147483647 w 192"/>
                  <a:gd name="T1" fmla="*/ 2147483647 h 115"/>
                  <a:gd name="T2" fmla="*/ 2147483647 w 192"/>
                  <a:gd name="T3" fmla="*/ 2147483647 h 115"/>
                  <a:gd name="T4" fmla="*/ 2147483647 w 192"/>
                  <a:gd name="T5" fmla="*/ 2147483647 h 115"/>
                  <a:gd name="T6" fmla="*/ 2147483647 w 192"/>
                  <a:gd name="T7" fmla="*/ 2147483647 h 115"/>
                  <a:gd name="T8" fmla="*/ 2147483647 w 192"/>
                  <a:gd name="T9" fmla="*/ 2147483647 h 115"/>
                  <a:gd name="T10" fmla="*/ 2147483647 w 192"/>
                  <a:gd name="T11" fmla="*/ 2147483647 h 115"/>
                  <a:gd name="T12" fmla="*/ 2147483647 w 192"/>
                  <a:gd name="T13" fmla="*/ 2147483647 h 115"/>
                  <a:gd name="T14" fmla="*/ 2147483647 w 192"/>
                  <a:gd name="T15" fmla="*/ 2147483647 h 115"/>
                  <a:gd name="T16" fmla="*/ 2147483647 w 192"/>
                  <a:gd name="T17" fmla="*/ 2147483647 h 115"/>
                  <a:gd name="T18" fmla="*/ 2147483647 w 192"/>
                  <a:gd name="T19" fmla="*/ 2147483647 h 115"/>
                  <a:gd name="T20" fmla="*/ 2147483647 w 192"/>
                  <a:gd name="T21" fmla="*/ 2147483647 h 115"/>
                  <a:gd name="T22" fmla="*/ 2147483647 w 192"/>
                  <a:gd name="T23" fmla="*/ 2147483647 h 115"/>
                  <a:gd name="T24" fmla="*/ 2147483647 w 192"/>
                  <a:gd name="T25" fmla="*/ 2147483647 h 115"/>
                  <a:gd name="T26" fmla="*/ 2147483647 w 192"/>
                  <a:gd name="T27" fmla="*/ 2147483647 h 115"/>
                  <a:gd name="T28" fmla="*/ 2147483647 w 192"/>
                  <a:gd name="T29" fmla="*/ 2147483647 h 115"/>
                  <a:gd name="T30" fmla="*/ 0 w 192"/>
                  <a:gd name="T31" fmla="*/ 0 h 115"/>
                  <a:gd name="T32" fmla="*/ 0 w 192"/>
                  <a:gd name="T33" fmla="*/ 2147483647 h 115"/>
                  <a:gd name="T34" fmla="*/ 2147483647 w 192"/>
                  <a:gd name="T35" fmla="*/ 2147483647 h 115"/>
                  <a:gd name="T36" fmla="*/ 2147483647 w 192"/>
                  <a:gd name="T37" fmla="*/ 2147483647 h 115"/>
                  <a:gd name="T38" fmla="*/ 2147483647 w 192"/>
                  <a:gd name="T39" fmla="*/ 2147483647 h 115"/>
                  <a:gd name="T40" fmla="*/ 2147483647 w 192"/>
                  <a:gd name="T41" fmla="*/ 0 h 115"/>
                  <a:gd name="T42" fmla="*/ 2147483647 w 192"/>
                  <a:gd name="T43" fmla="*/ 2147483647 h 115"/>
                  <a:gd name="T44" fmla="*/ 2147483647 w 192"/>
                  <a:gd name="T45" fmla="*/ 2147483647 h 11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92" h="115">
                    <a:moveTo>
                      <a:pt x="164" y="51"/>
                    </a:moveTo>
                    <a:cubicBezTo>
                      <a:pt x="142" y="51"/>
                      <a:pt x="142" y="51"/>
                      <a:pt x="142" y="51"/>
                    </a:cubicBezTo>
                    <a:cubicBezTo>
                      <a:pt x="167" y="76"/>
                      <a:pt x="167" y="76"/>
                      <a:pt x="167" y="76"/>
                    </a:cubicBezTo>
                    <a:cubicBezTo>
                      <a:pt x="169" y="78"/>
                      <a:pt x="169" y="80"/>
                      <a:pt x="167" y="82"/>
                    </a:cubicBezTo>
                    <a:cubicBezTo>
                      <a:pt x="166" y="82"/>
                      <a:pt x="165" y="83"/>
                      <a:pt x="164" y="83"/>
                    </a:cubicBezTo>
                    <a:cubicBezTo>
                      <a:pt x="163" y="83"/>
                      <a:pt x="162" y="82"/>
                      <a:pt x="161" y="82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62" y="51"/>
                      <a:pt x="62" y="51"/>
                      <a:pt x="62" y="51"/>
                    </a:cubicBezTo>
                    <a:cubicBezTo>
                      <a:pt x="31" y="82"/>
                      <a:pt x="31" y="82"/>
                      <a:pt x="31" y="82"/>
                    </a:cubicBezTo>
                    <a:cubicBezTo>
                      <a:pt x="30" y="82"/>
                      <a:pt x="29" y="83"/>
                      <a:pt x="28" y="83"/>
                    </a:cubicBezTo>
                    <a:cubicBezTo>
                      <a:pt x="27" y="83"/>
                      <a:pt x="26" y="82"/>
                      <a:pt x="25" y="82"/>
                    </a:cubicBezTo>
                    <a:cubicBezTo>
                      <a:pt x="24" y="80"/>
                      <a:pt x="24" y="78"/>
                      <a:pt x="25" y="76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5" y="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106"/>
                      <a:pt x="9" y="115"/>
                      <a:pt x="20" y="115"/>
                    </a:cubicBezTo>
                    <a:cubicBezTo>
                      <a:pt x="172" y="115"/>
                      <a:pt x="172" y="115"/>
                      <a:pt x="172" y="115"/>
                    </a:cubicBezTo>
                    <a:cubicBezTo>
                      <a:pt x="183" y="115"/>
                      <a:pt x="192" y="106"/>
                      <a:pt x="192" y="95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68" y="49"/>
                      <a:pt x="168" y="49"/>
                      <a:pt x="168" y="49"/>
                    </a:cubicBezTo>
                    <a:cubicBezTo>
                      <a:pt x="167" y="50"/>
                      <a:pt x="166" y="51"/>
                      <a:pt x="164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80296" tIns="40148" rIns="80296" bIns="40148"/>
              <a:lstStyle/>
              <a:p>
                <a:endParaRPr lang="zh-CN" altLang="en-US"/>
              </a:p>
            </p:txBody>
          </p:sp>
          <p:sp>
            <p:nvSpPr>
              <p:cNvPr id="13" name="Freeform 60"/>
              <p:cNvSpPr/>
              <p:nvPr/>
            </p:nvSpPr>
            <p:spPr bwMode="auto">
              <a:xfrm>
                <a:off x="0" y="0"/>
                <a:ext cx="473075" cy="179388"/>
              </a:xfrm>
              <a:custGeom>
                <a:gdLst>
                  <a:gd name="T0" fmla="*/ 2147483647 w 192"/>
                  <a:gd name="T1" fmla="*/ 0 h 72"/>
                  <a:gd name="T2" fmla="*/ 2147483647 w 192"/>
                  <a:gd name="T3" fmla="*/ 0 h 72"/>
                  <a:gd name="T4" fmla="*/ 2147483647 w 192"/>
                  <a:gd name="T5" fmla="*/ 2147483647 h 72"/>
                  <a:gd name="T6" fmla="*/ 0 w 192"/>
                  <a:gd name="T7" fmla="*/ 2147483647 h 72"/>
                  <a:gd name="T8" fmla="*/ 0 w 192"/>
                  <a:gd name="T9" fmla="*/ 2147483647 h 72"/>
                  <a:gd name="T10" fmla="*/ 2147483647 w 192"/>
                  <a:gd name="T11" fmla="*/ 2147483647 h 72"/>
                  <a:gd name="T12" fmla="*/ 2147483647 w 192"/>
                  <a:gd name="T13" fmla="*/ 2147483647 h 72"/>
                  <a:gd name="T14" fmla="*/ 2147483647 w 192"/>
                  <a:gd name="T15" fmla="*/ 2147483647 h 72"/>
                  <a:gd name="T16" fmla="*/ 2147483647 w 192"/>
                  <a:gd name="T17" fmla="*/ 2147483647 h 72"/>
                  <a:gd name="T18" fmla="*/ 2147483647 w 192"/>
                  <a:gd name="T19" fmla="*/ 0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72">
                    <a:moveTo>
                      <a:pt x="18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1" y="72"/>
                      <a:pt x="31" y="72"/>
                      <a:pt x="31" y="72"/>
                    </a:cubicBezTo>
                    <a:cubicBezTo>
                      <a:pt x="162" y="72"/>
                      <a:pt x="162" y="72"/>
                      <a:pt x="162" y="72"/>
                    </a:cubicBezTo>
                    <a:cubicBezTo>
                      <a:pt x="192" y="11"/>
                      <a:pt x="192" y="11"/>
                      <a:pt x="192" y="11"/>
                    </a:cubicBezTo>
                    <a:cubicBezTo>
                      <a:pt x="192" y="4"/>
                      <a:pt x="192" y="4"/>
                      <a:pt x="192" y="4"/>
                    </a:cubicBezTo>
                    <a:cubicBezTo>
                      <a:pt x="192" y="2"/>
                      <a:pt x="190" y="0"/>
                      <a:pt x="18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80296" tIns="40148" rIns="80296" bIns="40148"/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1277938" y="4567627"/>
            <a:ext cx="1045331" cy="1044575"/>
            <a:chOff x="1277938" y="4269244"/>
            <a:chExt cx="1045331" cy="1044575"/>
          </a:xfrm>
          <a:solidFill>
            <a:schemeClr val="bg1"/>
          </a:solidFill>
        </p:grpSpPr>
        <p:sp>
          <p:nvSpPr>
            <p:cNvPr id="15" name="椭圆 21"/>
            <p:cNvSpPr>
              <a:spLocks noChangeArrowheads="1"/>
            </p:cNvSpPr>
            <p:nvPr/>
          </p:nvSpPr>
          <p:spPr bwMode="auto">
            <a:xfrm>
              <a:off x="1277938" y="4269244"/>
              <a:ext cx="1045331" cy="1044575"/>
            </a:xfrm>
            <a:prstGeom prst="ellipse">
              <a:avLst/>
            </a:prstGeom>
            <a:solidFill>
              <a:srgbClr val="16B277"/>
            </a:solidFill>
            <a:ln>
              <a:noFill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Freeform 96"/>
            <p:cNvSpPr>
              <a:spLocks noEditPoints="1"/>
            </p:cNvSpPr>
            <p:nvPr/>
          </p:nvSpPr>
          <p:spPr bwMode="auto">
            <a:xfrm>
              <a:off x="1624393" y="4526965"/>
              <a:ext cx="352421" cy="529133"/>
            </a:xfrm>
            <a:custGeom>
              <a:gdLst>
                <a:gd name="T0" fmla="*/ 2147483647 w 128"/>
                <a:gd name="T1" fmla="*/ 2147483647 h 192"/>
                <a:gd name="T2" fmla="*/ 2147483647 w 128"/>
                <a:gd name="T3" fmla="*/ 2147483647 h 192"/>
                <a:gd name="T4" fmla="*/ 2147483647 w 128"/>
                <a:gd name="T5" fmla="*/ 0 h 192"/>
                <a:gd name="T6" fmla="*/ 2147483647 w 128"/>
                <a:gd name="T7" fmla="*/ 2147483647 h 192"/>
                <a:gd name="T8" fmla="*/ 0 w 128"/>
                <a:gd name="T9" fmla="*/ 2147483647 h 192"/>
                <a:gd name="T10" fmla="*/ 2147483647 w 128"/>
                <a:gd name="T11" fmla="*/ 2147483647 h 192"/>
                <a:gd name="T12" fmla="*/ 2147483647 w 128"/>
                <a:gd name="T13" fmla="*/ 2147483647 h 192"/>
                <a:gd name="T14" fmla="*/ 2147483647 w 128"/>
                <a:gd name="T15" fmla="*/ 2147483647 h 192"/>
                <a:gd name="T16" fmla="*/ 2147483647 w 128"/>
                <a:gd name="T17" fmla="*/ 2147483647 h 192"/>
                <a:gd name="T18" fmla="*/ 2147483647 w 128"/>
                <a:gd name="T19" fmla="*/ 2147483647 h 192"/>
                <a:gd name="T20" fmla="*/ 2147483647 w 128"/>
                <a:gd name="T21" fmla="*/ 2147483647 h 192"/>
                <a:gd name="T22" fmla="*/ 2147483647 w 128"/>
                <a:gd name="T23" fmla="*/ 2147483647 h 192"/>
                <a:gd name="T24" fmla="*/ 2147483647 w 128"/>
                <a:gd name="T25" fmla="*/ 2147483647 h 192"/>
                <a:gd name="T26" fmla="*/ 2147483647 w 128"/>
                <a:gd name="T27" fmla="*/ 2147483647 h 192"/>
                <a:gd name="T28" fmla="*/ 2147483647 w 128"/>
                <a:gd name="T29" fmla="*/ 2147483647 h 192"/>
                <a:gd name="T30" fmla="*/ 2147483647 w 128"/>
                <a:gd name="T31" fmla="*/ 2147483647 h 192"/>
                <a:gd name="T32" fmla="*/ 2147483647 w 128"/>
                <a:gd name="T33" fmla="*/ 2147483647 h 192"/>
                <a:gd name="T34" fmla="*/ 2147483647 w 128"/>
                <a:gd name="T35" fmla="*/ 2147483647 h 192"/>
                <a:gd name="T36" fmla="*/ 2147483647 w 128"/>
                <a:gd name="T37" fmla="*/ 2147483647 h 192"/>
                <a:gd name="T38" fmla="*/ 2147483647 w 128"/>
                <a:gd name="T39" fmla="*/ 2147483647 h 192"/>
                <a:gd name="T40" fmla="*/ 2147483647 w 128"/>
                <a:gd name="T41" fmla="*/ 2147483647 h 192"/>
                <a:gd name="T42" fmla="*/ 2147483647 w 128"/>
                <a:gd name="T43" fmla="*/ 2147483647 h 192"/>
                <a:gd name="T44" fmla="*/ 2147483647 w 128"/>
                <a:gd name="T45" fmla="*/ 2147483647 h 192"/>
                <a:gd name="T46" fmla="*/ 2147483647 w 128"/>
                <a:gd name="T47" fmla="*/ 2147483647 h 192"/>
                <a:gd name="T48" fmla="*/ 2147483647 w 128"/>
                <a:gd name="T49" fmla="*/ 2147483647 h 192"/>
                <a:gd name="T50" fmla="*/ 2147483647 w 128"/>
                <a:gd name="T51" fmla="*/ 2147483647 h 192"/>
                <a:gd name="T52" fmla="*/ 2147483647 w 128"/>
                <a:gd name="T53" fmla="*/ 2147483647 h 192"/>
                <a:gd name="T54" fmla="*/ 2147483647 w 128"/>
                <a:gd name="T55" fmla="*/ 2147483647 h 192"/>
                <a:gd name="T56" fmla="*/ 2147483647 w 128"/>
                <a:gd name="T57" fmla="*/ 2147483647 h 192"/>
                <a:gd name="T58" fmla="*/ 2147483647 w 128"/>
                <a:gd name="T59" fmla="*/ 2147483647 h 192"/>
                <a:gd name="T60" fmla="*/ 2147483647 w 128"/>
                <a:gd name="T61" fmla="*/ 2147483647 h 192"/>
                <a:gd name="T62" fmla="*/ 2147483647 w 128"/>
                <a:gd name="T63" fmla="*/ 2147483647 h 192"/>
                <a:gd name="T64" fmla="*/ 2147483647 w 128"/>
                <a:gd name="T65" fmla="*/ 2147483647 h 192"/>
                <a:gd name="T66" fmla="*/ 2147483647 w 128"/>
                <a:gd name="T67" fmla="*/ 2147483647 h 192"/>
                <a:gd name="T68" fmla="*/ 2147483647 w 128"/>
                <a:gd name="T69" fmla="*/ 2147483647 h 192"/>
                <a:gd name="T70" fmla="*/ 2147483647 w 128"/>
                <a:gd name="T71" fmla="*/ 2147483647 h 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8" h="192">
                  <a:moveTo>
                    <a:pt x="128" y="88"/>
                  </a:moveTo>
                  <a:cubicBezTo>
                    <a:pt x="128" y="68"/>
                    <a:pt x="128" y="68"/>
                    <a:pt x="128" y="68"/>
                  </a:cubicBezTo>
                  <a:cubicBezTo>
                    <a:pt x="128" y="66"/>
                    <a:pt x="126" y="64"/>
                    <a:pt x="124" y="64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21"/>
                    <a:pt x="91" y="0"/>
                    <a:pt x="64" y="0"/>
                  </a:cubicBezTo>
                  <a:cubicBezTo>
                    <a:pt x="38" y="0"/>
                    <a:pt x="16" y="21"/>
                    <a:pt x="16" y="48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6"/>
                    <a:pt x="0" y="6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22"/>
                    <a:pt x="27" y="150"/>
                    <a:pt x="60" y="152"/>
                  </a:cubicBezTo>
                  <a:cubicBezTo>
                    <a:pt x="60" y="160"/>
                    <a:pt x="60" y="160"/>
                    <a:pt x="60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17" y="160"/>
                    <a:pt x="8" y="169"/>
                    <a:pt x="8" y="180"/>
                  </a:cubicBezTo>
                  <a:cubicBezTo>
                    <a:pt x="8" y="188"/>
                    <a:pt x="8" y="188"/>
                    <a:pt x="8" y="188"/>
                  </a:cubicBezTo>
                  <a:cubicBezTo>
                    <a:pt x="8" y="190"/>
                    <a:pt x="10" y="192"/>
                    <a:pt x="12" y="192"/>
                  </a:cubicBezTo>
                  <a:cubicBezTo>
                    <a:pt x="116" y="192"/>
                    <a:pt x="116" y="192"/>
                    <a:pt x="116" y="192"/>
                  </a:cubicBezTo>
                  <a:cubicBezTo>
                    <a:pt x="118" y="192"/>
                    <a:pt x="120" y="190"/>
                    <a:pt x="120" y="188"/>
                  </a:cubicBezTo>
                  <a:cubicBezTo>
                    <a:pt x="120" y="180"/>
                    <a:pt x="120" y="180"/>
                    <a:pt x="120" y="180"/>
                  </a:cubicBezTo>
                  <a:cubicBezTo>
                    <a:pt x="120" y="169"/>
                    <a:pt x="111" y="160"/>
                    <a:pt x="100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102" y="150"/>
                    <a:pt x="128" y="122"/>
                    <a:pt x="128" y="88"/>
                  </a:cubicBezTo>
                  <a:close/>
                  <a:moveTo>
                    <a:pt x="80" y="36"/>
                  </a:moveTo>
                  <a:cubicBezTo>
                    <a:pt x="80" y="34"/>
                    <a:pt x="82" y="32"/>
                    <a:pt x="84" y="32"/>
                  </a:cubicBezTo>
                  <a:cubicBezTo>
                    <a:pt x="86" y="32"/>
                    <a:pt x="88" y="34"/>
                    <a:pt x="88" y="36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3"/>
                    <a:pt x="86" y="104"/>
                    <a:pt x="84" y="104"/>
                  </a:cubicBezTo>
                  <a:cubicBezTo>
                    <a:pt x="82" y="104"/>
                    <a:pt x="80" y="103"/>
                    <a:pt x="80" y="100"/>
                  </a:cubicBezTo>
                  <a:lnTo>
                    <a:pt x="80" y="36"/>
                  </a:lnTo>
                  <a:close/>
                  <a:moveTo>
                    <a:pt x="28" y="32"/>
                  </a:moveTo>
                  <a:cubicBezTo>
                    <a:pt x="52" y="32"/>
                    <a:pt x="52" y="32"/>
                    <a:pt x="52" y="32"/>
                  </a:cubicBezTo>
                  <a:cubicBezTo>
                    <a:pt x="54" y="32"/>
                    <a:pt x="56" y="34"/>
                    <a:pt x="56" y="36"/>
                  </a:cubicBezTo>
                  <a:cubicBezTo>
                    <a:pt x="56" y="38"/>
                    <a:pt x="54" y="40"/>
                    <a:pt x="52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6" y="37"/>
                    <a:pt x="26" y="34"/>
                    <a:pt x="28" y="32"/>
                  </a:cubicBezTo>
                  <a:close/>
                  <a:moveTo>
                    <a:pt x="24" y="48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4" y="48"/>
                    <a:pt x="56" y="50"/>
                    <a:pt x="56" y="52"/>
                  </a:cubicBezTo>
                  <a:cubicBezTo>
                    <a:pt x="56" y="54"/>
                    <a:pt x="54" y="56"/>
                    <a:pt x="52" y="56"/>
                  </a:cubicBezTo>
                  <a:cubicBezTo>
                    <a:pt x="24" y="56"/>
                    <a:pt x="24" y="56"/>
                    <a:pt x="24" y="56"/>
                  </a:cubicBezTo>
                  <a:lnTo>
                    <a:pt x="24" y="48"/>
                  </a:lnTo>
                  <a:close/>
                  <a:moveTo>
                    <a:pt x="24" y="64"/>
                  </a:moveTo>
                  <a:cubicBezTo>
                    <a:pt x="52" y="64"/>
                    <a:pt x="52" y="64"/>
                    <a:pt x="52" y="64"/>
                  </a:cubicBezTo>
                  <a:cubicBezTo>
                    <a:pt x="54" y="64"/>
                    <a:pt x="56" y="66"/>
                    <a:pt x="56" y="68"/>
                  </a:cubicBezTo>
                  <a:cubicBezTo>
                    <a:pt x="56" y="70"/>
                    <a:pt x="54" y="72"/>
                    <a:pt x="52" y="72"/>
                  </a:cubicBezTo>
                  <a:cubicBezTo>
                    <a:pt x="24" y="72"/>
                    <a:pt x="24" y="72"/>
                    <a:pt x="24" y="72"/>
                  </a:cubicBezTo>
                  <a:lnTo>
                    <a:pt x="24" y="64"/>
                  </a:lnTo>
                  <a:close/>
                  <a:moveTo>
                    <a:pt x="24" y="80"/>
                  </a:moveTo>
                  <a:cubicBezTo>
                    <a:pt x="52" y="80"/>
                    <a:pt x="52" y="80"/>
                    <a:pt x="52" y="80"/>
                  </a:cubicBezTo>
                  <a:cubicBezTo>
                    <a:pt x="54" y="80"/>
                    <a:pt x="56" y="82"/>
                    <a:pt x="56" y="84"/>
                  </a:cubicBezTo>
                  <a:cubicBezTo>
                    <a:pt x="56" y="86"/>
                    <a:pt x="54" y="88"/>
                    <a:pt x="52" y="88"/>
                  </a:cubicBezTo>
                  <a:cubicBezTo>
                    <a:pt x="24" y="88"/>
                    <a:pt x="24" y="88"/>
                    <a:pt x="24" y="88"/>
                  </a:cubicBezTo>
                  <a:lnTo>
                    <a:pt x="24" y="80"/>
                  </a:lnTo>
                  <a:close/>
                  <a:moveTo>
                    <a:pt x="56" y="100"/>
                  </a:moveTo>
                  <a:cubicBezTo>
                    <a:pt x="56" y="102"/>
                    <a:pt x="54" y="104"/>
                    <a:pt x="52" y="104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26" y="101"/>
                    <a:pt x="25" y="99"/>
                    <a:pt x="25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4" y="96"/>
                    <a:pt x="56" y="98"/>
                    <a:pt x="56" y="100"/>
                  </a:cubicBezTo>
                  <a:close/>
                  <a:moveTo>
                    <a:pt x="64" y="144"/>
                  </a:moveTo>
                  <a:cubicBezTo>
                    <a:pt x="33" y="144"/>
                    <a:pt x="8" y="119"/>
                    <a:pt x="8" y="88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115"/>
                    <a:pt x="38" y="136"/>
                    <a:pt x="64" y="136"/>
                  </a:cubicBezTo>
                  <a:cubicBezTo>
                    <a:pt x="91" y="136"/>
                    <a:pt x="112" y="115"/>
                    <a:pt x="112" y="88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20" y="88"/>
                    <a:pt x="120" y="88"/>
                    <a:pt x="120" y="88"/>
                  </a:cubicBezTo>
                  <a:cubicBezTo>
                    <a:pt x="120" y="119"/>
                    <a:pt x="95" y="144"/>
                    <a:pt x="64" y="1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342063" y="4567627"/>
            <a:ext cx="1045332" cy="1044575"/>
            <a:chOff x="6342063" y="4269244"/>
            <a:chExt cx="1045332" cy="1044575"/>
          </a:xfrm>
          <a:solidFill>
            <a:schemeClr val="bg1"/>
          </a:solidFill>
        </p:grpSpPr>
        <p:sp>
          <p:nvSpPr>
            <p:cNvPr id="19" name="椭圆 25"/>
            <p:cNvSpPr>
              <a:spLocks noChangeArrowheads="1"/>
            </p:cNvSpPr>
            <p:nvPr/>
          </p:nvSpPr>
          <p:spPr bwMode="auto">
            <a:xfrm>
              <a:off x="6342063" y="4269244"/>
              <a:ext cx="1045332" cy="1044575"/>
            </a:xfrm>
            <a:prstGeom prst="ellipse">
              <a:avLst/>
            </a:prstGeom>
            <a:solidFill>
              <a:srgbClr val="16B277"/>
            </a:solidFill>
            <a:ln>
              <a:noFill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97"/>
            <p:cNvSpPr/>
            <p:nvPr/>
          </p:nvSpPr>
          <p:spPr bwMode="auto">
            <a:xfrm>
              <a:off x="6600855" y="4571206"/>
              <a:ext cx="531288" cy="440651"/>
            </a:xfrm>
            <a:custGeom>
              <a:gdLst>
                <a:gd name="T0" fmla="*/ 2147483647 w 192"/>
                <a:gd name="T1" fmla="*/ 2147483647 h 160"/>
                <a:gd name="T2" fmla="*/ 2147483647 w 192"/>
                <a:gd name="T3" fmla="*/ 2147483647 h 160"/>
                <a:gd name="T4" fmla="*/ 2147483647 w 192"/>
                <a:gd name="T5" fmla="*/ 2147483647 h 160"/>
                <a:gd name="T6" fmla="*/ 2147483647 w 192"/>
                <a:gd name="T7" fmla="*/ 2147483647 h 160"/>
                <a:gd name="T8" fmla="*/ 2147483647 w 192"/>
                <a:gd name="T9" fmla="*/ 2147483647 h 160"/>
                <a:gd name="T10" fmla="*/ 2147483647 w 192"/>
                <a:gd name="T11" fmla="*/ 2147483647 h 160"/>
                <a:gd name="T12" fmla="*/ 2147483647 w 192"/>
                <a:gd name="T13" fmla="*/ 2147483647 h 160"/>
                <a:gd name="T14" fmla="*/ 2147483647 w 192"/>
                <a:gd name="T15" fmla="*/ 2147483647 h 160"/>
                <a:gd name="T16" fmla="*/ 2147483647 w 192"/>
                <a:gd name="T17" fmla="*/ 2147483647 h 160"/>
                <a:gd name="T18" fmla="*/ 2147483647 w 192"/>
                <a:gd name="T19" fmla="*/ 2147483647 h 160"/>
                <a:gd name="T20" fmla="*/ 2147483647 w 192"/>
                <a:gd name="T21" fmla="*/ 2147483647 h 160"/>
                <a:gd name="T22" fmla="*/ 2147483647 w 192"/>
                <a:gd name="T23" fmla="*/ 2147483647 h 160"/>
                <a:gd name="T24" fmla="*/ 2147483647 w 192"/>
                <a:gd name="T25" fmla="*/ 2147483647 h 160"/>
                <a:gd name="T26" fmla="*/ 2147483647 w 192"/>
                <a:gd name="T27" fmla="*/ 0 h 160"/>
                <a:gd name="T28" fmla="*/ 2147483647 w 192"/>
                <a:gd name="T29" fmla="*/ 2147483647 h 160"/>
                <a:gd name="T30" fmla="*/ 2147483647 w 192"/>
                <a:gd name="T31" fmla="*/ 2147483647 h 160"/>
                <a:gd name="T32" fmla="*/ 2147483647 w 192"/>
                <a:gd name="T33" fmla="*/ 2147483647 h 160"/>
                <a:gd name="T34" fmla="*/ 2147483647 w 192"/>
                <a:gd name="T35" fmla="*/ 2147483647 h 160"/>
                <a:gd name="T36" fmla="*/ 2147483647 w 192"/>
                <a:gd name="T37" fmla="*/ 2147483647 h 160"/>
                <a:gd name="T38" fmla="*/ 2147483647 w 192"/>
                <a:gd name="T39" fmla="*/ 2147483647 h 160"/>
                <a:gd name="T40" fmla="*/ 2147483647 w 192"/>
                <a:gd name="T41" fmla="*/ 2147483647 h 160"/>
                <a:gd name="T42" fmla="*/ 2147483647 w 192"/>
                <a:gd name="T43" fmla="*/ 2147483647 h 160"/>
                <a:gd name="T44" fmla="*/ 2147483647 w 192"/>
                <a:gd name="T45" fmla="*/ 2147483647 h 160"/>
                <a:gd name="T46" fmla="*/ 2147483647 w 192"/>
                <a:gd name="T47" fmla="*/ 2147483647 h 160"/>
                <a:gd name="T48" fmla="*/ 2147483647 w 192"/>
                <a:gd name="T49" fmla="*/ 2147483647 h 160"/>
                <a:gd name="T50" fmla="*/ 0 w 192"/>
                <a:gd name="T51" fmla="*/ 2147483647 h 160"/>
                <a:gd name="T52" fmla="*/ 2147483647 w 192"/>
                <a:gd name="T53" fmla="*/ 2147483647 h 160"/>
                <a:gd name="T54" fmla="*/ 2147483647 w 192"/>
                <a:gd name="T55" fmla="*/ 2147483647 h 160"/>
                <a:gd name="T56" fmla="*/ 2147483647 w 192"/>
                <a:gd name="T57" fmla="*/ 2147483647 h 160"/>
                <a:gd name="T58" fmla="*/ 2147483647 w 192"/>
                <a:gd name="T59" fmla="*/ 2147483647 h 160"/>
                <a:gd name="T60" fmla="*/ 2147483647 w 192"/>
                <a:gd name="T61" fmla="*/ 2147483647 h 160"/>
                <a:gd name="T62" fmla="*/ 2147483647 w 192"/>
                <a:gd name="T63" fmla="*/ 2147483647 h 160"/>
                <a:gd name="T64" fmla="*/ 2147483647 w 192"/>
                <a:gd name="T65" fmla="*/ 2147483647 h 160"/>
                <a:gd name="T66" fmla="*/ 2147483647 w 192"/>
                <a:gd name="T67" fmla="*/ 2147483647 h 160"/>
                <a:gd name="T68" fmla="*/ 2147483647 w 192"/>
                <a:gd name="T69" fmla="*/ 2147483647 h 160"/>
                <a:gd name="T70" fmla="*/ 2147483647 w 192"/>
                <a:gd name="T71" fmla="*/ 2147483647 h 160"/>
                <a:gd name="T72" fmla="*/ 2147483647 w 192"/>
                <a:gd name="T73" fmla="*/ 2147483647 h 160"/>
                <a:gd name="T74" fmla="*/ 2147483647 w 192"/>
                <a:gd name="T75" fmla="*/ 2147483647 h 160"/>
                <a:gd name="T76" fmla="*/ 2147483647 w 192"/>
                <a:gd name="T77" fmla="*/ 2147483647 h 160"/>
                <a:gd name="T78" fmla="*/ 2147483647 w 192"/>
                <a:gd name="T79" fmla="*/ 2147483647 h 160"/>
                <a:gd name="T80" fmla="*/ 2147483647 w 192"/>
                <a:gd name="T81" fmla="*/ 2147483647 h 160"/>
                <a:gd name="T82" fmla="*/ 2147483647 w 192"/>
                <a:gd name="T83" fmla="*/ 2147483647 h 160"/>
                <a:gd name="T84" fmla="*/ 2147483647 w 192"/>
                <a:gd name="T85" fmla="*/ 2147483647 h 160"/>
                <a:gd name="T86" fmla="*/ 2147483647 w 192"/>
                <a:gd name="T87" fmla="*/ 2147483647 h 160"/>
                <a:gd name="T88" fmla="*/ 2147483647 w 192"/>
                <a:gd name="T89" fmla="*/ 2147483647 h 160"/>
                <a:gd name="T90" fmla="*/ 2147483647 w 192"/>
                <a:gd name="T91" fmla="*/ 2147483647 h 160"/>
                <a:gd name="T92" fmla="*/ 2147483647 w 192"/>
                <a:gd name="T93" fmla="*/ 2147483647 h 160"/>
                <a:gd name="T94" fmla="*/ 2147483647 w 192"/>
                <a:gd name="T95" fmla="*/ 2147483647 h 160"/>
                <a:gd name="T96" fmla="*/ 2147483647 w 192"/>
                <a:gd name="T97" fmla="*/ 2147483647 h 160"/>
                <a:gd name="T98" fmla="*/ 2147483647 w 192"/>
                <a:gd name="T99" fmla="*/ 2147483647 h 160"/>
                <a:gd name="T100" fmla="*/ 2147483647 w 192"/>
                <a:gd name="T101" fmla="*/ 2147483647 h 160"/>
                <a:gd name="T102" fmla="*/ 2147483647 w 192"/>
                <a:gd name="T103" fmla="*/ 2147483647 h 160"/>
                <a:gd name="T104" fmla="*/ 2147483647 w 192"/>
                <a:gd name="T105" fmla="*/ 2147483647 h 160"/>
                <a:gd name="T106" fmla="*/ 2147483647 w 192"/>
                <a:gd name="T107" fmla="*/ 2147483647 h 1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92" h="160">
                  <a:moveTo>
                    <a:pt x="188" y="80"/>
                  </a:moveTo>
                  <a:cubicBezTo>
                    <a:pt x="164" y="80"/>
                    <a:pt x="164" y="80"/>
                    <a:pt x="164" y="80"/>
                  </a:cubicBezTo>
                  <a:cubicBezTo>
                    <a:pt x="163" y="80"/>
                    <a:pt x="161" y="81"/>
                    <a:pt x="161" y="82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2" y="67"/>
                    <a:pt x="152" y="67"/>
                    <a:pt x="152" y="67"/>
                  </a:cubicBezTo>
                  <a:cubicBezTo>
                    <a:pt x="152" y="65"/>
                    <a:pt x="150" y="64"/>
                    <a:pt x="148" y="64"/>
                  </a:cubicBezTo>
                  <a:cubicBezTo>
                    <a:pt x="147" y="64"/>
                    <a:pt x="145" y="65"/>
                    <a:pt x="144" y="67"/>
                  </a:cubicBezTo>
                  <a:cubicBezTo>
                    <a:pt x="134" y="98"/>
                    <a:pt x="134" y="98"/>
                    <a:pt x="134" y="98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28" y="49"/>
                    <a:pt x="126" y="48"/>
                    <a:pt x="124" y="48"/>
                  </a:cubicBezTo>
                  <a:cubicBezTo>
                    <a:pt x="123" y="48"/>
                    <a:pt x="121" y="49"/>
                    <a:pt x="120" y="51"/>
                  </a:cubicBezTo>
                  <a:cubicBezTo>
                    <a:pt x="103" y="127"/>
                    <a:pt x="103" y="127"/>
                    <a:pt x="103" y="127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2"/>
                    <a:pt x="94" y="0"/>
                    <a:pt x="92" y="0"/>
                  </a:cubicBezTo>
                  <a:cubicBezTo>
                    <a:pt x="91" y="0"/>
                    <a:pt x="89" y="1"/>
                    <a:pt x="88" y="3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2"/>
                    <a:pt x="62" y="40"/>
                    <a:pt x="61" y="40"/>
                  </a:cubicBezTo>
                  <a:cubicBezTo>
                    <a:pt x="59" y="40"/>
                    <a:pt x="57" y="41"/>
                    <a:pt x="56" y="43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7"/>
                    <a:pt x="38" y="56"/>
                    <a:pt x="37" y="56"/>
                  </a:cubicBezTo>
                  <a:cubicBezTo>
                    <a:pt x="35" y="56"/>
                    <a:pt x="33" y="57"/>
                    <a:pt x="33" y="58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2" y="72"/>
                    <a:pt x="0" y="74"/>
                    <a:pt x="0" y="76"/>
                  </a:cubicBezTo>
                  <a:cubicBezTo>
                    <a:pt x="0" y="78"/>
                    <a:pt x="2" y="80"/>
                    <a:pt x="4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30" y="80"/>
                    <a:pt x="31" y="79"/>
                    <a:pt x="32" y="78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1" y="95"/>
                    <a:pt x="42" y="96"/>
                    <a:pt x="44" y="96"/>
                  </a:cubicBezTo>
                  <a:cubicBezTo>
                    <a:pt x="46" y="96"/>
                    <a:pt x="47" y="95"/>
                    <a:pt x="48" y="93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10"/>
                    <a:pt x="66" y="112"/>
                    <a:pt x="68" y="112"/>
                  </a:cubicBezTo>
                  <a:cubicBezTo>
                    <a:pt x="70" y="112"/>
                    <a:pt x="72" y="111"/>
                    <a:pt x="72" y="109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96" y="158"/>
                    <a:pt x="98" y="160"/>
                    <a:pt x="100" y="160"/>
                  </a:cubicBezTo>
                  <a:cubicBezTo>
                    <a:pt x="100" y="160"/>
                    <a:pt x="100" y="160"/>
                    <a:pt x="100" y="160"/>
                  </a:cubicBezTo>
                  <a:cubicBezTo>
                    <a:pt x="102" y="160"/>
                    <a:pt x="104" y="159"/>
                    <a:pt x="104" y="157"/>
                  </a:cubicBezTo>
                  <a:cubicBezTo>
                    <a:pt x="123" y="75"/>
                    <a:pt x="123" y="75"/>
                    <a:pt x="123" y="75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8" y="118"/>
                    <a:pt x="130" y="120"/>
                    <a:pt x="132" y="120"/>
                  </a:cubicBezTo>
                  <a:cubicBezTo>
                    <a:pt x="134" y="120"/>
                    <a:pt x="135" y="119"/>
                    <a:pt x="136" y="117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52" y="101"/>
                    <a:pt x="152" y="101"/>
                    <a:pt x="152" y="101"/>
                  </a:cubicBezTo>
                  <a:cubicBezTo>
                    <a:pt x="153" y="102"/>
                    <a:pt x="154" y="104"/>
                    <a:pt x="156" y="104"/>
                  </a:cubicBezTo>
                  <a:cubicBezTo>
                    <a:pt x="157" y="104"/>
                    <a:pt x="159" y="103"/>
                    <a:pt x="160" y="102"/>
                  </a:cubicBezTo>
                  <a:cubicBezTo>
                    <a:pt x="167" y="88"/>
                    <a:pt x="167" y="88"/>
                    <a:pt x="167" y="88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90" y="88"/>
                    <a:pt x="192" y="86"/>
                    <a:pt x="192" y="84"/>
                  </a:cubicBezTo>
                  <a:cubicBezTo>
                    <a:pt x="192" y="82"/>
                    <a:pt x="190" y="80"/>
                    <a:pt x="188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2513769" y="2412592"/>
            <a:ext cx="3149746" cy="387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</a:rPr>
              <a:t>请输入内容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2513768" y="2012482"/>
            <a:ext cx="2236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16B277"/>
                </a:solidFill>
                <a:latin typeface="+mn-ea"/>
                <a:sym typeface="Arial" panose="020b0604020202020204" pitchFamily="34" charset="0"/>
              </a:rPr>
              <a:t>请在此处添加标题</a:t>
            </a:r>
            <a:endParaRPr lang="zh-CN" altLang="en-US" sz="2000" b="1">
              <a:solidFill>
                <a:srgbClr val="16B277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577628" y="2412592"/>
            <a:ext cx="3149746" cy="387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</a:rPr>
              <a:t>请输入内容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7577627" y="2012482"/>
            <a:ext cx="2236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16B277"/>
                </a:solidFill>
                <a:latin typeface="+mn-ea"/>
                <a:sym typeface="Arial" panose="020b0604020202020204" pitchFamily="34" charset="0"/>
              </a:rPr>
              <a:t>请在此处添加标题</a:t>
            </a:r>
            <a:endParaRPr lang="zh-CN" altLang="en-US" sz="2000" b="1">
              <a:solidFill>
                <a:srgbClr val="16B277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513769" y="4723264"/>
            <a:ext cx="3149746" cy="387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</a:rPr>
              <a:t>请输入内容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28" name="Rectangle 36"/>
          <p:cNvSpPr>
            <a:spLocks noChangeArrowheads="1"/>
          </p:cNvSpPr>
          <p:nvPr/>
        </p:nvSpPr>
        <p:spPr bwMode="auto">
          <a:xfrm>
            <a:off x="2513768" y="4323154"/>
            <a:ext cx="2236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16B277"/>
                </a:solidFill>
                <a:latin typeface="+mn-ea"/>
                <a:sym typeface="Arial" panose="020b0604020202020204" pitchFamily="34" charset="0"/>
              </a:rPr>
              <a:t>请在此处添加标题</a:t>
            </a:r>
            <a:endParaRPr lang="zh-CN" altLang="en-US" sz="2000" b="1">
              <a:solidFill>
                <a:srgbClr val="16B277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577628" y="4723264"/>
            <a:ext cx="3149746" cy="387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</a:rPr>
              <a:t>请输入内容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7577627" y="4323154"/>
            <a:ext cx="2236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16B277"/>
                </a:solidFill>
                <a:latin typeface="+mn-ea"/>
                <a:sym typeface="Arial" panose="020b0604020202020204" pitchFamily="34" charset="0"/>
              </a:rPr>
              <a:t>请在此处添加标题</a:t>
            </a:r>
            <a:endParaRPr lang="zh-CN" altLang="en-US" sz="2000" b="1">
              <a:solidFill>
                <a:srgbClr val="16B277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en-US" altLang="zh-CN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108200" y="1"/>
            <a:ext cx="2781300" cy="4231552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895962" y="1997936"/>
            <a:ext cx="120577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800" b="1" spc="300">
                <a:solidFill>
                  <a:srgbClr val="16B277"/>
                </a:solidFill>
                <a:latin typeface="+mn-ea"/>
              </a:rPr>
              <a:t>2</a:t>
            </a:r>
            <a:endParaRPr lang="zh-CN" altLang="en-US" sz="13800" b="1" spc="300">
              <a:solidFill>
                <a:srgbClr val="16B277"/>
              </a:solidFill>
              <a:latin typeface="+mn-ea"/>
            </a:endParaRPr>
          </a:p>
        </p:txBody>
      </p:sp>
      <p:sp>
        <p:nvSpPr>
          <p:cNvPr id="5" name="文本框 21"/>
          <p:cNvSpPr txBox="1">
            <a:spLocks noChangeArrowheads="1"/>
          </p:cNvSpPr>
          <p:nvPr/>
        </p:nvSpPr>
        <p:spPr bwMode="auto">
          <a:xfrm>
            <a:off x="5201314" y="2359709"/>
            <a:ext cx="24817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0" normalizeH="0" baseline="0" noProof="0">
                <a:ln>
                  <a:noFill/>
                </a:ln>
                <a:solidFill>
                  <a:srgbClr val="16B277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Arial" panose="020b0604020202020204" pitchFamily="34" charset="0"/>
              </a:rPr>
              <a:t>PART TWO</a:t>
            </a:r>
            <a:endParaRPr kumimoji="0" lang="zh-CN" altLang="en-US" sz="3600" b="1" i="0" u="none" strike="noStrike" kern="0" cap="none" spc="0" normalizeH="0" baseline="0" noProof="0">
              <a:ln>
                <a:noFill/>
              </a:ln>
              <a:solidFill>
                <a:srgbClr val="16B277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文本框 25"/>
          <p:cNvSpPr txBox="1">
            <a:spLocks noChangeArrowheads="1"/>
          </p:cNvSpPr>
          <p:nvPr/>
        </p:nvSpPr>
        <p:spPr bwMode="auto">
          <a:xfrm>
            <a:off x="5201314" y="3006040"/>
            <a:ext cx="57246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请在此处添加标题</a:t>
            </a:r>
            <a:endParaRPr kumimoji="0" lang="zh-CN" altLang="en-US" sz="5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文本框 25"/>
          <p:cNvSpPr txBox="1">
            <a:spLocks noChangeArrowheads="1"/>
          </p:cNvSpPr>
          <p:nvPr/>
        </p:nvSpPr>
        <p:spPr bwMode="auto">
          <a:xfrm>
            <a:off x="5201314" y="3929370"/>
            <a:ext cx="55579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>
                <a:ln>
                  <a:noFill/>
                </a:ln>
                <a:solidFill>
                  <a:srgbClr val="16B277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Thought for customer service is the sacred mission of design.</a:t>
            </a:r>
            <a:endParaRPr kumimoji="0" lang="en-US" altLang="zh-CN" sz="1600" b="0" i="0" u="none" strike="noStrike" kern="0" cap="none" spc="0" normalizeH="0" baseline="0" noProof="0">
              <a:ln>
                <a:noFill/>
              </a:ln>
              <a:solidFill>
                <a:srgbClr val="16B277"/>
              </a:solidFill>
              <a:effectLst/>
              <a:uLnTx/>
              <a:uFillTx/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KSO_WM_UNIT_PLACING_PICTURE_USER_VIEWPORT" val="{&quot;height&quot;:2248.9905511811025,&quot;width&quot;:4497.979527559055}"/>
</p:tagLst>
</file>

<file path=ppt/tags/tag62.xml><?xml version="1.0" encoding="utf-8"?>
<p:tagLst xmlns:p="http://schemas.openxmlformats.org/presentationml/2006/main">
  <p:tag name="KSO_WM_UNIT_PLACING_PICTURE_USER_VIEWPORT" val="{&quot;height&quot;:3870,&quot;width&quot;:3870}"/>
</p:tagLst>
</file>

<file path=ppt/tags/tag63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48-荧绿商务模板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B63543AB-4DD5-4C0A-A2EC-0DD9CAF7C64F"/>
  <p:tag name="ISPRINGCLOUDFOLDERID" val="0"/>
  <p:tag name="ISPRINGCLOUDFOLDERPATH" val="Repository"/>
  <p:tag name="ISPRINGONLINEFOLDERID" val="0"/>
  <p:tag name="ISPRINGONLINEFOLDERPATH" val="Content List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Manager>PPT汇_PPT模板免费下载_www.ppthui.com</Manager>
  <Company>PPT汇_PPT模板免费下载_www.ppthui.com</Company>
  <PresentationFormat>宽屏</PresentationFormat>
  <Paragraphs>240</Paragraphs>
  <Slides>29</Slides>
  <Notes>29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baseType="lpstr" size="38">
      <vt:lpstr>Arial</vt:lpstr>
      <vt:lpstr>等线 Light</vt:lpstr>
      <vt:lpstr>等线</vt:lpstr>
      <vt:lpstr>Calibri</vt:lpstr>
      <vt:lpstr>宋体</vt:lpstr>
      <vt:lpstr>Wingdings</vt:lpstr>
      <vt:lpstr>微软雅黑</vt:lpstr>
      <vt:lpstr>Meiryo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PPT汇_PPT模板免费下载_www.ppthui.com</dc:creator>
  <dc:description>PPT汇_PPT模板免费下载_www.ppthui.com</dc:description>
  <cp:keywords>PPT汇_PPT模板免费下载_www.ppthui.com</cp:keywords>
  <cp:lastModifiedBy>xiaoke</cp:lastModifiedBy>
  <cp:revision>8</cp:revision>
  <dcterms:created xsi:type="dcterms:W3CDTF">2016-07-10T05:35:00Z</dcterms:created>
  <dcterms:modified xsi:type="dcterms:W3CDTF">2023-05-08T04:46:41Z</dcterms:modified>
  <dc:subject>PPT汇_PPT模板免费下载_www.ppthui.com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F44C6C9B212B4F91B27E92906D4354B3</vt:lpwstr>
  </property>
  <property fmtid="{D5CDD505-2E9C-101B-9397-08002B2CF9AE}" pid="3" name="KSOProductBuildVer">
    <vt:lpwstr>2052-11.1.0.10495</vt:lpwstr>
  </property>
</Properties>
</file>